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</p:sldMasterIdLst>
  <p:notesMasterIdLst>
    <p:notesMasterId r:id="rId95"/>
  </p:notesMasterIdLst>
  <p:sldIdLst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373" r:id="rId13"/>
    <p:sldId id="374" r:id="rId14"/>
    <p:sldId id="375" r:id="rId15"/>
    <p:sldId id="275" r:id="rId16"/>
    <p:sldId id="280" r:id="rId17"/>
    <p:sldId id="281" r:id="rId18"/>
    <p:sldId id="310" r:id="rId19"/>
    <p:sldId id="311" r:id="rId20"/>
    <p:sldId id="259" r:id="rId21"/>
    <p:sldId id="312" r:id="rId22"/>
    <p:sldId id="296" r:id="rId23"/>
    <p:sldId id="282" r:id="rId24"/>
    <p:sldId id="285" r:id="rId25"/>
    <p:sldId id="286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283" r:id="rId35"/>
    <p:sldId id="289" r:id="rId36"/>
    <p:sldId id="290" r:id="rId37"/>
    <p:sldId id="288" r:id="rId38"/>
    <p:sldId id="291" r:id="rId39"/>
    <p:sldId id="292" r:id="rId40"/>
    <p:sldId id="293" r:id="rId41"/>
    <p:sldId id="294" r:id="rId42"/>
    <p:sldId id="295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266" r:id="rId53"/>
    <p:sldId id="297" r:id="rId54"/>
    <p:sldId id="299" r:id="rId55"/>
    <p:sldId id="298" r:id="rId56"/>
    <p:sldId id="300" r:id="rId57"/>
    <p:sldId id="341" r:id="rId58"/>
    <p:sldId id="342" r:id="rId59"/>
    <p:sldId id="343" r:id="rId60"/>
    <p:sldId id="344" r:id="rId61"/>
    <p:sldId id="349" r:id="rId62"/>
    <p:sldId id="350" r:id="rId63"/>
    <p:sldId id="371" r:id="rId64"/>
    <p:sldId id="372" r:id="rId65"/>
    <p:sldId id="376" r:id="rId66"/>
    <p:sldId id="377" r:id="rId67"/>
    <p:sldId id="301" r:id="rId68"/>
    <p:sldId id="302" r:id="rId69"/>
    <p:sldId id="351" r:id="rId70"/>
    <p:sldId id="352" r:id="rId71"/>
    <p:sldId id="353" r:id="rId72"/>
    <p:sldId id="354" r:id="rId73"/>
    <p:sldId id="355" r:id="rId74"/>
    <p:sldId id="356" r:id="rId75"/>
    <p:sldId id="357" r:id="rId76"/>
    <p:sldId id="358" r:id="rId77"/>
    <p:sldId id="359" r:id="rId78"/>
    <p:sldId id="360" r:id="rId79"/>
    <p:sldId id="361" r:id="rId80"/>
    <p:sldId id="378" r:id="rId81"/>
    <p:sldId id="269" r:id="rId82"/>
    <p:sldId id="303" r:id="rId83"/>
    <p:sldId id="363" r:id="rId84"/>
    <p:sldId id="366" r:id="rId85"/>
    <p:sldId id="367" r:id="rId86"/>
    <p:sldId id="370" r:id="rId87"/>
    <p:sldId id="364" r:id="rId88"/>
    <p:sldId id="365" r:id="rId89"/>
    <p:sldId id="304" r:id="rId90"/>
    <p:sldId id="306" r:id="rId91"/>
    <p:sldId id="308" r:id="rId92"/>
    <p:sldId id="309" r:id="rId93"/>
    <p:sldId id="305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2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74FBB-221D-4603-83E6-72EFFB8D31C4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5DB3C-2D8A-4ED4-91FA-0F7D17EA5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3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28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/>
              <a:pPr>
                <a:spcBef>
                  <a:spcPct val="0"/>
                </a:spcBef>
              </a:pPr>
              <a:t>10</a:t>
            </a:fld>
            <a:endParaRPr lang="es-ES" alt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542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/>
              <a:pPr>
                <a:spcBef>
                  <a:spcPct val="0"/>
                </a:spcBef>
              </a:pPr>
              <a:t>11</a:t>
            </a:fld>
            <a:endParaRPr lang="es-ES" alt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5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870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05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14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53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2200x1650x238/pftl-238-001.png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631879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2200x1650x238/pftl-238-002.png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55976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2200x1650x238/pftl-238-003.png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067703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2200x1650x238/pftl-238-004.png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698556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CFB113-0807-47A1-86FA-AE41B86A3EE0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03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/>
              <a:pPr>
                <a:spcBef>
                  <a:spcPct val="0"/>
                </a:spcBef>
              </a:pPr>
              <a:t>2</a:t>
            </a:fld>
            <a:endParaRPr lang="es-ES" alt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02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CFB113-0807-47A1-86FA-AE41B86A3EE0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65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45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21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22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487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4800x3600x088/phss-088-001.png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834545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4800x3600x088/phss-088-002.png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572584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4800x3600x088/phss-088-003.png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067601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4800x3600x088/phss-088-004.png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106215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4800x3600x088/phss-088-005.png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172802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4800x3600x088/phss-088-006.png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968911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4800x3600x088/phss-088-007.png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762228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/>
              <a:pPr>
                <a:spcBef>
                  <a:spcPct val="0"/>
                </a:spcBef>
              </a:pPr>
              <a:t>3</a:t>
            </a:fld>
            <a:endParaRPr lang="es-ES" alt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922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4800x3600x088/phss-088-008.png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7106846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31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154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32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97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33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4554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34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141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35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70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36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0118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37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819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38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337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39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0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/>
              <a:pPr>
                <a:spcBef>
                  <a:spcPct val="0"/>
                </a:spcBef>
              </a:pPr>
              <a:t>4</a:t>
            </a:fld>
            <a:endParaRPr lang="es-ES" alt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447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4800x3600x304/phss-304-001.png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2190955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4800x3600x304/phss-304-002.png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4935563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4800x3600x304/phss-304-003.png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6476793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4800x3600x304/phss-304-004.png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8398858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4800x3600x304/phss-304-005.png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0473138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4800x3600x304/phss-304-006.png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1099152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4800x3600x304/phss-304-007.png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279495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4800x3600x304/phss-304-008.png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1210027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4800x3600x304/phss-304-009.png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8690325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4800x3600x304/phss-304-010.png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49901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/>
              <a:pPr>
                <a:spcBef>
                  <a:spcPct val="0"/>
                </a:spcBef>
              </a:pPr>
              <a:t>5</a:t>
            </a:fld>
            <a:endParaRPr lang="es-ES" alt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5084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50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260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51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3673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8970B4-0D25-4C68-9555-1DA74FDCBEB9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52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2550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53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856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2133x1600x107/eh-107-001.png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9363175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2133x1600x107/eh-107-002.png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6708417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2133x1600x107/eh-107-003.png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1651106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2133x1600x107/eh-107-004.png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2444761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2133x1600x107/eh-107-009.png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7360452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2133x1600x107/eh-107-010.png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745033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/>
              <a:pPr>
                <a:spcBef>
                  <a:spcPct val="0"/>
                </a:spcBef>
              </a:pPr>
              <a:t>6</a:t>
            </a:fld>
            <a:endParaRPr lang="es-ES" alt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752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2133x1600x107/eh-107-011.png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1264641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2133x1600x107/eh-107-012.png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7615733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2133x1600x107/eh-107-003.png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6063937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2133x1600x107/eh-107-004.png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5025773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64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95558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65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1017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2400x1800x515/pftl-515-001.png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0449571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2400x1800x515/pftl-515-002.png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1413708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1200x900x515/pftl-515-003.png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6104700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2400x1800x515/pftl-515-004.png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85233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/>
              <a:pPr>
                <a:spcBef>
                  <a:spcPct val="0"/>
                </a:spcBef>
              </a:pPr>
              <a:t>7</a:t>
            </a:fld>
            <a:endParaRPr lang="es-ES" alt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026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2400x1800x515/pftl-515-005.png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2767489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1200x900x515/pftl-515-006.png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44984928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2400x1800x515/pftl-515-007.png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63765420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2400x1800x515/pftl-515-008.png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432508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1200x900x515/pftl-515-009.png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64793308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2400x1800x515/pftl-515-010.png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55510552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2400x1800x515/pftl-515-011.png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494870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2400x1800x515/pftl-515-010.png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84627932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2400x1800x515/pftl-515-013.png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4324001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79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560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/>
              <a:pPr>
                <a:spcBef>
                  <a:spcPct val="0"/>
                </a:spcBef>
              </a:pPr>
              <a:t>8</a:t>
            </a:fld>
            <a:endParaRPr lang="es-ES" alt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036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86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74466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87</a:t>
            </a:fld>
            <a:endParaRPr lang="es-ES" altLang="en-US">
              <a:solidFill>
                <a:prstClr val="black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211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D7F8EAF-0D67-415B-9646-1676A56A49C0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88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0002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1E11B7A-3BA0-49C5-8353-81731FB39091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89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3670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90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44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4B9507D-AA30-4D64-8F3F-958F32DE4019}" type="slidenum">
              <a:rPr lang="es-ES" altLang="en-US" smtClean="0"/>
              <a:pPr>
                <a:spcBef>
                  <a:spcPct val="0"/>
                </a:spcBef>
              </a:pPr>
              <a:t>9</a:t>
            </a:fld>
            <a:endParaRPr lang="es-ES" altLang="en-US"/>
          </a:p>
        </p:txBody>
      </p:sp>
      <p:sp>
        <p:nvSpPr>
          <p:cNvPr id="71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8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42.bin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46.bin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54.bin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58.bin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62.bin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66.bin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oleObject" Target="../embeddings/oleObject69.bin"/><Relationship Id="rId7" Type="http://schemas.openxmlformats.org/officeDocument/2006/relationships/oleObject" Target="../embeddings/oleObject7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70.bin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74.bin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78.bin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82.bin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86.bin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2.bin"/><Relationship Id="rId3" Type="http://schemas.openxmlformats.org/officeDocument/2006/relationships/oleObject" Target="../embeddings/oleObject89.bin"/><Relationship Id="rId7" Type="http://schemas.openxmlformats.org/officeDocument/2006/relationships/oleObject" Target="../embeddings/oleObject91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90.bin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oleObject" Target="../embeddings/oleObject93.bin"/><Relationship Id="rId7" Type="http://schemas.openxmlformats.org/officeDocument/2006/relationships/oleObject" Target="../embeddings/oleObject95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94.bin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4.bin"/><Relationship Id="rId3" Type="http://schemas.openxmlformats.org/officeDocument/2006/relationships/oleObject" Target="../embeddings/oleObject101.bin"/><Relationship Id="rId7" Type="http://schemas.openxmlformats.org/officeDocument/2006/relationships/oleObject" Target="../embeddings/oleObject103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02.bin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3" Type="http://schemas.openxmlformats.org/officeDocument/2006/relationships/oleObject" Target="../embeddings/oleObject105.bin"/><Relationship Id="rId7" Type="http://schemas.openxmlformats.org/officeDocument/2006/relationships/oleObject" Target="../embeddings/oleObject107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06.bin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3" Type="http://schemas.openxmlformats.org/officeDocument/2006/relationships/oleObject" Target="../embeddings/oleObject109.bin"/><Relationship Id="rId7" Type="http://schemas.openxmlformats.org/officeDocument/2006/relationships/oleObject" Target="../embeddings/oleObject11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10.bin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3" Type="http://schemas.openxmlformats.org/officeDocument/2006/relationships/oleObject" Target="../embeddings/oleObject113.bin"/><Relationship Id="rId7" Type="http://schemas.openxmlformats.org/officeDocument/2006/relationships/oleObject" Target="../embeddings/oleObject115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14.bin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3" Type="http://schemas.openxmlformats.org/officeDocument/2006/relationships/oleObject" Target="../embeddings/oleObject117.bin"/><Relationship Id="rId7" Type="http://schemas.openxmlformats.org/officeDocument/2006/relationships/oleObject" Target="../embeddings/oleObject119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18.bin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4.bin"/><Relationship Id="rId3" Type="http://schemas.openxmlformats.org/officeDocument/2006/relationships/oleObject" Target="../embeddings/oleObject121.bin"/><Relationship Id="rId7" Type="http://schemas.openxmlformats.org/officeDocument/2006/relationships/oleObject" Target="../embeddings/oleObject123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22.bin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8.bin"/><Relationship Id="rId3" Type="http://schemas.openxmlformats.org/officeDocument/2006/relationships/oleObject" Target="../embeddings/oleObject125.bin"/><Relationship Id="rId7" Type="http://schemas.openxmlformats.org/officeDocument/2006/relationships/oleObject" Target="../embeddings/oleObject127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26.bin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2.bin"/><Relationship Id="rId3" Type="http://schemas.openxmlformats.org/officeDocument/2006/relationships/oleObject" Target="../embeddings/oleObject129.bin"/><Relationship Id="rId7" Type="http://schemas.openxmlformats.org/officeDocument/2006/relationships/oleObject" Target="../embeddings/oleObject13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30.bin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6.bin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5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34.bin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0.bin"/><Relationship Id="rId3" Type="http://schemas.openxmlformats.org/officeDocument/2006/relationships/oleObject" Target="../embeddings/oleObject137.bin"/><Relationship Id="rId7" Type="http://schemas.openxmlformats.org/officeDocument/2006/relationships/oleObject" Target="../embeddings/oleObject139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38.bin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4.bin"/><Relationship Id="rId3" Type="http://schemas.openxmlformats.org/officeDocument/2006/relationships/oleObject" Target="../embeddings/oleObject141.bin"/><Relationship Id="rId7" Type="http://schemas.openxmlformats.org/officeDocument/2006/relationships/oleObject" Target="../embeddings/oleObject143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42.bin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/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/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016A1-D4D1-43DA-9C45-24D167257B25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9EABA-2772-4405-836B-EB7B4D1DA2E4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7430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7BF03-F482-4B34-A57C-1C16A3627D9F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21E5B-94B0-4078-A056-D94AACD07093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7706519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CF67F-F8EC-4B6B-BBED-9BCC17CEB16C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799DF-D22A-4994-BBD1-3AF979B5875C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2348821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1251" y="787400"/>
            <a:ext cx="6096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7284" y="2743200"/>
            <a:ext cx="609600" cy="584200"/>
          </a:xfrm>
          <a:prstGeom prst="rect">
            <a:avLst/>
          </a:prstGeom>
        </p:spPr>
        <p:txBody>
          <a:bodyPr lIns="68580" tIns="34290" rIns="68580" bIns="34290"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Times New Roman" panose="02020603050405020304" pitchFamily="18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5224B-CDAC-45A3-AB29-82FDD85256C7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F8414-D7CE-40FA-949C-FBF4FC54AB88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4605241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9ACF1-3966-4D4A-BF0E-3BB692E8EF7C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35436-7BE9-43B7-8DF1-6506B25C9D6B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5394322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3F26B-D9E1-44DC-A710-1166204EE72D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08005-A277-4CC7-89DC-B204084125CA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3011887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D58EE-95E8-4687-9CD4-5EAFBA43EC3A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B0042-D9E6-4226-B2A6-B2FCB74D841D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4113689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3B738-6663-4207-87E6-870F8ED89424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EFE58-0234-45B8-99CD-EE0E477E71CA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88956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71AB0-7BDD-44C5-9C7E-A0A53491D4FE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CE3DD-63D6-4052-B1C6-9B42187CCCA6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17687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6106C-C16E-430E-80FA-C3880B7882B3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0333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B4793-E8A0-417C-A448-05C466297D24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833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F08C0-01BF-4F3E-B8AF-156D4AF5233F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92A06-AC08-40A4-A9A3-22C52071B7FF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09338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A707C-F0CB-476C-ACBF-09C8CFE3AD3D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4947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066800"/>
            <a:ext cx="5638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066800"/>
            <a:ext cx="5638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3D2C4-FAFF-469D-B237-AC0CAF51C7D4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1360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48FBE-664E-4160-BDFC-2EDE7D723245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88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4CA48-7D97-40C2-A1FC-F01319681DAE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3257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1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F4354-646C-4581-8F6D-98D9FA640640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60602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3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4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5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8227C-A0E8-4140-A2DB-52BE51E5BBC5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0017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6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9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3E63B-849D-4EBF-A252-F9F4C2A7B3AF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7265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2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60C61-B8D9-49C5-A43D-E4CBA6DEC002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3898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DBF7-2D98-43FB-B30B-AF3CD8391294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250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2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3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5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334A0-B619-4FC4-AD84-7B062AD76FCC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452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/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/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1F75E-9EDF-41B6-A526-1BD10E24C5C9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2A5E4-33C4-4B56-973D-C5F26C338DF9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10964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6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7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8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9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5E7E4-0713-4F0E-B36F-45C8B407DF50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6612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0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1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47CB2-FA38-4D5C-85CC-1F5C108C844D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69127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4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5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6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066800"/>
            <a:ext cx="5638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066800"/>
            <a:ext cx="5638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FC9E5-581D-4DF7-A635-9A976D2D332C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48222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8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9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0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1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9884-3E04-4E67-9547-6D8EA82B8271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5801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2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3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4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5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C5253-C097-4506-B10E-BBD9C95017D1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121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6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7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8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9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91355-EC61-405C-A2A6-CFAB3C6A76F9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4188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0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1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2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3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1E696-05D4-4614-8B2A-BB1E0722C2AB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95298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4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5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6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7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4723F-187E-48E9-9228-3A28F89925A7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4028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8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9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0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1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184EF-5C4D-4F5B-B296-4730A72E6EE0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9774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2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3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4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5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87548-3403-401B-894B-B1E0228DD149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413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6E8C4-F88E-4CF1-8566-75F23C1E9E66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5DB9A-290B-492A-9E94-CEE635A0E3C0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423871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0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1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2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3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C932A-CEE5-48D4-85EE-A42EFDFE1E5C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1064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4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5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6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7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A9003-D6C7-4A5A-A0A6-ED6EB12DA0A7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1902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8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9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0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1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AF977-4E68-401E-B6E6-B8F2DF0A83CE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77348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2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3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4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5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066800"/>
            <a:ext cx="5638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066800"/>
            <a:ext cx="5638800" cy="5791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4EF5E-E082-424E-80ED-FE21385664AC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7171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6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7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8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9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DB7AF-3B23-4088-9289-181FBCC4D57F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929937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0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1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2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3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5637A-61A0-4D36-A0C2-AD8F7BF041D5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73936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4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5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6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7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48031-BC6A-462D-86C2-7B41D2EB4C30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5160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8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9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0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1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4BB7A-4D2E-486A-BC09-130DB8B2CAE5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36287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2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3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4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5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47747-5240-4A5A-9CE1-E516B01141DA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88198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6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7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8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9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F799-49E1-4ECF-B503-CF39D827F02E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8871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anchor="b"/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5C556-4F9C-4684-BD96-9BB89A6DF701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0867A-FEFB-4BC3-A396-4185BD841BA8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215899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0" name="Photo Editor Photo" r:id="rId3" imgW="3153215" imgH="7380952" progId="">
                  <p:embed/>
                </p:oleObj>
              </mc:Choice>
              <mc:Fallback>
                <p:oleObj name="Photo Editor Photo" r:id="rId3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1" name="Photo Editor Photo" r:id="rId5" imgW="2438095" imgH="2438095" progId="">
                  <p:embed/>
                </p:oleObj>
              </mc:Choice>
              <mc:Fallback>
                <p:oleObj name="Photo Editor Photo" r:id="rId5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2" name="Photo Editor Photo" r:id="rId7" imgW="2438095" imgH="2438095" progId="">
                  <p:embed/>
                </p:oleObj>
              </mc:Choice>
              <mc:Fallback>
                <p:oleObj name="Photo Editor Photo" r:id="rId7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13" name="Photo Editor Photo" r:id="rId8" imgW="2438095" imgH="2438095" progId="">
                  <p:embed/>
                </p:oleObj>
              </mc:Choice>
              <mc:Fallback>
                <p:oleObj name="Photo Editor Photo" r:id="rId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5185-543D-432F-80C6-F9DEB649F2AF}" type="slidenum">
              <a:rPr lang="es-E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3460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45C3C-83E0-4BAA-9C0D-AF4765CC91F6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EC7A1-C031-4ECB-BBFF-FE892F13AEAC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36683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EDF1B-F04C-46F6-BD99-B70E2BAA30BE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CA4B9-A2B7-4B89-B4CB-940AE89F9FD2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71535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/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044BF-5381-45A4-89A0-C5E6D3A53344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8B69B-3C8A-4801-A40A-0BC94EB1AF0A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5652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/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21009-2B33-4C46-B679-9B8EA97DB375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4970-05B1-497E-9525-53AF10887A71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0955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vmlDrawing" Target="../drawings/vmlDrawing1.vml"/><Relationship Id="rId18" Type="http://schemas.openxmlformats.org/officeDocument/2006/relationships/oleObject" Target="../embeddings/oleObject3.bin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7.xml"/><Relationship Id="rId19" Type="http://schemas.openxmlformats.org/officeDocument/2006/relationships/oleObject" Target="../embeddings/oleObject4.bin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vmlDrawing" Target="../drawings/vmlDrawing13.vml"/><Relationship Id="rId18" Type="http://schemas.openxmlformats.org/officeDocument/2006/relationships/oleObject" Target="../embeddings/oleObject51.bin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6" Type="http://schemas.openxmlformats.org/officeDocument/2006/relationships/oleObject" Target="../embeddings/oleObject50.bin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8.xml"/><Relationship Id="rId19" Type="http://schemas.openxmlformats.org/officeDocument/2006/relationships/oleObject" Target="../embeddings/oleObject52.bin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oleObject" Target="../embeddings/oleObject49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vmlDrawing" Target="../drawings/vmlDrawing25.vml"/><Relationship Id="rId18" Type="http://schemas.openxmlformats.org/officeDocument/2006/relationships/oleObject" Target="../embeddings/oleObject99.bin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1.xml"/><Relationship Id="rId16" Type="http://schemas.openxmlformats.org/officeDocument/2006/relationships/oleObject" Target="../embeddings/oleObject98.bin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9.xml"/><Relationship Id="rId19" Type="http://schemas.openxmlformats.org/officeDocument/2006/relationships/oleObject" Target="../embeddings/oleObject100.bin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oleObject" Target="../embeddings/oleObject97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7" y="1825625"/>
            <a:ext cx="102340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90A944-0A0E-4DCB-9945-199355A52D4C}" type="datetimeFigureOut"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9/22/2023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Arial" panose="020B0604020202020204" pitchFamily="34" charset="0"/>
              </a:rPr>
              <a:t>
              </a:t>
            </a:r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43AC71-EECE-47FE-AFC4-9ED0C14B852C}" type="slidenum">
              <a:rPr lang="es-ES" altLang="en-US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789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anose="020B050302020402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61631"/>
            </a:gs>
            <a:gs pos="50000">
              <a:srgbClr val="7171FF"/>
            </a:gs>
            <a:gs pos="100000">
              <a:srgbClr val="16163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Photo Editor Photo" r:id="rId14" imgW="3153215" imgH="7380952" progId="">
                  <p:embed/>
                </p:oleObj>
              </mc:Choice>
              <mc:Fallback>
                <p:oleObj name="Photo Editor Photo" r:id="rId14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838200"/>
          </a:xfrm>
          <a:prstGeom prst="rect">
            <a:avLst/>
          </a:prstGeom>
          <a:gradFill rotWithShape="0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066800"/>
            <a:ext cx="1148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5040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597FC4-F9AA-4B83-9D70-11A384EFBC3E}" type="slidenum">
              <a:rPr lang="es-ES" alt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Photo Editor Photo" r:id="rId16" imgW="2438095" imgH="2438095" progId="">
                  <p:embed/>
                </p:oleObj>
              </mc:Choice>
              <mc:Fallback>
                <p:oleObj name="Photo Editor Photo" r:id="rId16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Photo Editor Photo" r:id="rId18" imgW="2438095" imgH="2438095" progId="">
                  <p:embed/>
                </p:oleObj>
              </mc:Choice>
              <mc:Fallback>
                <p:oleObj name="Photo Editor Photo" r:id="rId1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Photo Editor Photo" r:id="rId19" imgW="2438095" imgH="2438095" progId="">
                  <p:embed/>
                </p:oleObj>
              </mc:Choice>
              <mc:Fallback>
                <p:oleObj name="Photo Editor Photo" r:id="rId19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05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667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858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49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61631"/>
            </a:gs>
            <a:gs pos="50000">
              <a:srgbClr val="7171FF"/>
            </a:gs>
            <a:gs pos="100000">
              <a:srgbClr val="16163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name="Photo Editor Photo" r:id="rId14" imgW="3153215" imgH="7380952" progId="">
                  <p:embed/>
                </p:oleObj>
              </mc:Choice>
              <mc:Fallback>
                <p:oleObj name="Photo Editor Photo" r:id="rId14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838200"/>
          </a:xfrm>
          <a:prstGeom prst="rect">
            <a:avLst/>
          </a:prstGeom>
          <a:gradFill rotWithShape="0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066800"/>
            <a:ext cx="1148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5040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0292A1-FC55-4824-BD20-1922247F4477}" type="slidenum">
              <a:rPr lang="es-ES" alt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name="Photo Editor Photo" r:id="rId16" imgW="2438095" imgH="2438095" progId="">
                  <p:embed/>
                </p:oleObj>
              </mc:Choice>
              <mc:Fallback>
                <p:oleObj name="Photo Editor Photo" r:id="rId16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name="Photo Editor Photo" r:id="rId18" imgW="2438095" imgH="2438095" progId="">
                  <p:embed/>
                </p:oleObj>
              </mc:Choice>
              <mc:Fallback>
                <p:oleObj name="Photo Editor Photo" r:id="rId1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Photo Editor Photo" r:id="rId19" imgW="2438095" imgH="2438095" progId="">
                  <p:embed/>
                </p:oleObj>
              </mc:Choice>
              <mc:Fallback>
                <p:oleObj name="Photo Editor Photo" r:id="rId19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49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667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858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49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61631"/>
            </a:gs>
            <a:gs pos="50000">
              <a:srgbClr val="7171FF"/>
            </a:gs>
            <a:gs pos="100000">
              <a:srgbClr val="16163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6"/>
          <p:cNvGraphicFramePr>
            <a:graphicFrameLocks noChangeAspect="1"/>
          </p:cNvGraphicFramePr>
          <p:nvPr/>
        </p:nvGraphicFramePr>
        <p:xfrm>
          <a:off x="8765117" y="849313"/>
          <a:ext cx="3426883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6" name="Photo Editor Photo" r:id="rId14" imgW="3153215" imgH="7380952" progId="">
                  <p:embed/>
                </p:oleObj>
              </mc:Choice>
              <mc:Fallback>
                <p:oleObj name="Photo Editor Photo" r:id="rId14" imgW="3153215" imgH="73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5117" y="849313"/>
                        <a:ext cx="3426883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838200"/>
          </a:xfrm>
          <a:prstGeom prst="rect">
            <a:avLst/>
          </a:prstGeom>
          <a:gradFill rotWithShape="0">
            <a:gsLst>
              <a:gs pos="0">
                <a:srgbClr val="FF9900">
                  <a:gamma/>
                  <a:shade val="0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066800"/>
            <a:ext cx="11480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Click to edit Master text styles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5040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5736DF-671F-4A84-A904-E47F11793D13}" type="slidenum">
              <a:rPr lang="es-ES" altLang="en-US">
                <a:solidFill>
                  <a:srgbClr val="FFFFFF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Object 23"/>
          <p:cNvGraphicFramePr>
            <a:graphicFrameLocks noChangeAspect="1"/>
          </p:cNvGraphicFramePr>
          <p:nvPr/>
        </p:nvGraphicFramePr>
        <p:xfrm>
          <a:off x="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7" name="Photo Editor Photo" r:id="rId16" imgW="2438095" imgH="2438095" progId="">
                  <p:embed/>
                </p:oleObj>
              </mc:Choice>
              <mc:Fallback>
                <p:oleObj name="Photo Editor Photo" r:id="rId16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24"/>
          <p:cNvGraphicFramePr>
            <a:graphicFrameLocks noChangeAspect="1"/>
          </p:cNvGraphicFramePr>
          <p:nvPr/>
        </p:nvGraphicFramePr>
        <p:xfrm>
          <a:off x="11607800" y="9334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8" name="Photo Editor Photo" r:id="rId18" imgW="2438095" imgH="2438095" progId="">
                  <p:embed/>
                </p:oleObj>
              </mc:Choice>
              <mc:Fallback>
                <p:oleObj name="Photo Editor Photo" r:id="rId18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7800" y="9334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25"/>
          <p:cNvGraphicFramePr>
            <a:graphicFrameLocks noChangeAspect="1"/>
          </p:cNvGraphicFramePr>
          <p:nvPr/>
        </p:nvGraphicFramePr>
        <p:xfrm>
          <a:off x="0" y="6343650"/>
          <a:ext cx="58420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Photo Editor Photo" r:id="rId19" imgW="2438095" imgH="2438095" progId="">
                  <p:embed/>
                </p:oleObj>
              </mc:Choice>
              <mc:Fallback>
                <p:oleObj name="Photo Editor Photo" r:id="rId19" imgW="2438095" imgH="24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43650"/>
                        <a:ext cx="58420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430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667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858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49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cantos – Apocalipsis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Revelation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Reading: Rev. 1:9-18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1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Lectura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Apo. 1:9-18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7728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10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The Paperless Hymnal\SONGS\PPTiffFiles\Single Stanza\S\SonOfMan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99" y="-35720"/>
            <a:ext cx="9191625" cy="68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DB7ED6-E6CF-0EC2-6860-81FAE9609531}"/>
              </a:ext>
            </a:extLst>
          </p:cNvPr>
          <p:cNvSpPr txBox="1"/>
          <p:nvPr/>
        </p:nvSpPr>
        <p:spPr>
          <a:xfrm>
            <a:off x="1574499" y="5752099"/>
            <a:ext cx="905657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Él me levanta y me ayuda a estar de pie en la presencia santa</a:t>
            </a:r>
          </a:p>
        </p:txBody>
      </p:sp>
    </p:spTree>
    <p:extLst>
      <p:ext uri="{BB962C8B-B14F-4D97-AF65-F5344CB8AC3E}">
        <p14:creationId xmlns:p14="http://schemas.microsoft.com/office/powerpoint/2010/main" val="27351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11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The Paperless Hymnal\SONGS\PPTiffFiles\Single Stanza\S\SonOfMan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79" y="8730"/>
            <a:ext cx="9132358" cy="684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051"/>
          <p:cNvSpPr txBox="1">
            <a:spLocks noChangeArrowheads="1"/>
          </p:cNvSpPr>
          <p:nvPr/>
        </p:nvSpPr>
        <p:spPr>
          <a:xfrm>
            <a:off x="9154821" y="93134"/>
            <a:ext cx="2952512" cy="6375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DB7ED6-E6CF-0EC2-6860-81FAE9609531}"/>
              </a:ext>
            </a:extLst>
          </p:cNvPr>
          <p:cNvSpPr txBox="1"/>
          <p:nvPr/>
        </p:nvSpPr>
        <p:spPr>
          <a:xfrm>
            <a:off x="1670579" y="5744076"/>
            <a:ext cx="9056578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Hijo del Hombre; en la presencia </a:t>
            </a:r>
            <a: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resplandeciente </a:t>
            </a:r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Hijo del Hombre.</a:t>
            </a:r>
          </a:p>
        </p:txBody>
      </p:sp>
    </p:spTree>
    <p:extLst>
      <p:ext uri="{BB962C8B-B14F-4D97-AF65-F5344CB8AC3E}">
        <p14:creationId xmlns:p14="http://schemas.microsoft.com/office/powerpoint/2010/main" val="60995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cantos – Apocalipsis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Revelation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Prayer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12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E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965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cantos – Apocalipsis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Revelation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Reading: Rev. 4:2-11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13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Lectura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Apo. 4:2-11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798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#238, vv. 1-2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English</a:t>
            </a:r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14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5727469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FD1EBC3B-D3C2-4317-9350-9EAEE33EA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377198"/>
            <a:ext cx="8001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Almighty</a:t>
            </a:r>
            <a:r>
              <a:rPr lang="es-ES" sz="2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01B0BB-CA6D-4DE3-B9E0-57A56E0BD63D}"/>
              </a:ext>
            </a:extLst>
          </p:cNvPr>
          <p:cNvSpPr/>
          <p:nvPr/>
        </p:nvSpPr>
        <p:spPr>
          <a:xfrm>
            <a:off x="2360024" y="4209069"/>
            <a:ext cx="824086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lift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voice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F74301F3-14A7-0653-B851-79E5513B5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848831"/>
            <a:ext cx="8001000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s-419" altLang="en-US" dirty="0">
                <a:solidFill>
                  <a:schemeClr val="bg1"/>
                </a:solidFill>
                <a:latin typeface="Alegreya Sans Medium" panose="00000600000000000000" pitchFamily="50" charset="0"/>
              </a:rPr>
              <a:t>¡San </a:t>
            </a:r>
            <a:r>
              <a:rPr lang="es-419" altLang="en-US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-to!¡San-to!¡San- to</a:t>
            </a:r>
            <a:r>
              <a:rPr lang="es-419" altLang="en-US" dirty="0">
                <a:solidFill>
                  <a:schemeClr val="bg1"/>
                </a:solidFill>
                <a:latin typeface="Alegreya Sans Medium" panose="00000600000000000000" pitchFamily="50" charset="0"/>
              </a:rPr>
              <a:t>!      </a:t>
            </a:r>
            <a:r>
              <a:rPr lang="es-419" altLang="en-US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¡</a:t>
            </a:r>
            <a:r>
              <a:rPr lang="es-419" altLang="en-US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Om</a:t>
            </a:r>
            <a:r>
              <a:rPr lang="es-419" altLang="en-US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419" altLang="en-US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 ni - </a:t>
            </a:r>
            <a:r>
              <a:rPr lang="es-419" altLang="en-US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po</a:t>
            </a:r>
            <a:r>
              <a:rPr lang="es-419" altLang="en-US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419" altLang="en-US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s-419" altLang="en-US" dirty="0">
                <a:solidFill>
                  <a:schemeClr val="bg1"/>
                </a:solidFill>
                <a:latin typeface="Alegreya Sans Medium" panose="00000600000000000000" pitchFamily="50" charset="0"/>
              </a:rPr>
              <a:t>ten </a:t>
            </a:r>
            <a:r>
              <a:rPr lang="es-419" altLang="en-US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419" altLang="en-US" dirty="0">
                <a:solidFill>
                  <a:schemeClr val="bg1"/>
                </a:solidFill>
                <a:latin typeface="Alegreya Sans Medium" panose="00000600000000000000" pitchFamily="50" charset="0"/>
              </a:rPr>
              <a:t>-  te!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BF52D70-57B9-42E8-4862-39D076749AFE}"/>
              </a:ext>
            </a:extLst>
          </p:cNvPr>
          <p:cNvSpPr/>
          <p:nvPr/>
        </p:nvSpPr>
        <p:spPr>
          <a:xfrm>
            <a:off x="2360024" y="3747404"/>
            <a:ext cx="8240865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De  </a:t>
            </a:r>
            <a:r>
              <a:rPr lang="es-ES" sz="24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ma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ña - na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can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to y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e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le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</a:t>
            </a:r>
            <a:r>
              <a:rPr lang="es-ES" sz="24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vo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a  Ti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mi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voz.</a:t>
            </a:r>
            <a:endParaRPr lang="en-US" sz="2400" dirty="0">
              <a:solidFill>
                <a:schemeClr val="bg1"/>
              </a:solidFill>
              <a:latin typeface="Alegreya Sans Medium" panose="000006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764876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xmlns="" id="{92B7D9BC-579D-45D0-BAC7-9C44ED385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384" y="1402775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Mighty</a:t>
            </a:r>
            <a:r>
              <a:rPr lang="es-E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merciful</a:t>
            </a:r>
            <a:r>
              <a:rPr lang="es-E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s-ES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736B75-BABD-435F-954B-285B89131057}"/>
              </a:ext>
            </a:extLst>
          </p:cNvPr>
          <p:cNvSpPr/>
          <p:nvPr/>
        </p:nvSpPr>
        <p:spPr>
          <a:xfrm>
            <a:off x="2613004" y="4301348"/>
            <a:ext cx="81159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Blessed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eternal,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sovereign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D2A249F7-2086-0E71-E087-ADE3F2CEE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384" y="941110"/>
            <a:ext cx="8179616" cy="461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es-419" altLang="en-US" dirty="0">
                <a:solidFill>
                  <a:schemeClr val="bg1"/>
                </a:solidFill>
                <a:latin typeface="Alegreya Sans Medium" panose="00000600000000000000" pitchFamily="50" charset="0"/>
              </a:rPr>
              <a:t>¡San -to!¡San-to!¡San- to! ¡</a:t>
            </a:r>
            <a:r>
              <a:rPr lang="es-419" altLang="en-US" dirty="0">
                <a:solidFill>
                  <a:schemeClr val="bg1"/>
                </a:solidFill>
                <a:latin typeface="Alegreya Sans Medium" panose="00000600000000000000" pitchFamily="50" charset="0"/>
              </a:rPr>
              <a:t>Fuer - te   </a:t>
            </a:r>
            <a:r>
              <a:rPr lang="es-419" altLang="en-US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419" altLang="en-US" dirty="0">
                <a:solidFill>
                  <a:schemeClr val="bg1"/>
                </a:solidFill>
                <a:latin typeface="Alegreya Sans Medium" panose="00000600000000000000" pitchFamily="50" charset="0"/>
              </a:rPr>
              <a:t>y  </a:t>
            </a:r>
            <a:r>
              <a:rPr lang="es-419" altLang="en-US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419" altLang="en-US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cle</a:t>
            </a:r>
            <a:r>
              <a:rPr lang="es-419" altLang="en-US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- </a:t>
            </a:r>
            <a:r>
              <a:rPr lang="es-419" altLang="en-US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men</a:t>
            </a:r>
            <a:r>
              <a:rPr lang="es-419" altLang="en-US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-  te</a:t>
            </a:r>
            <a:r>
              <a:rPr lang="es-419" altLang="en-US" dirty="0">
                <a:solidFill>
                  <a:schemeClr val="bg1"/>
                </a:solidFill>
                <a:latin typeface="Alegreya Sans Medium" panose="00000600000000000000" pitchFamily="50" charset="0"/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DDF9AC6-32D3-2A9D-6932-3F680531CF23}"/>
              </a:ext>
            </a:extLst>
          </p:cNvPr>
          <p:cNvSpPr/>
          <p:nvPr/>
        </p:nvSpPr>
        <p:spPr>
          <a:xfrm>
            <a:off x="2613004" y="3839683"/>
            <a:ext cx="8054996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Ben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 di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to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, e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ter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no, y 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so - 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ber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a  -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no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Dios.</a:t>
            </a:r>
            <a:endParaRPr lang="en-US" sz="2400" dirty="0">
              <a:solidFill>
                <a:schemeClr val="bg1"/>
              </a:solidFill>
              <a:latin typeface="Alegreya Sans Medium" panose="000006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719156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5A7966CE-0CE0-4E20-92C5-AC4E799A3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418241"/>
            <a:ext cx="7924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¡Santo, santo </a:t>
            </a:r>
            <a:r>
              <a:rPr lang="es-ES" sz="2200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santo</a:t>
            </a:r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 Todos los santos Te adoran,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63DC50AA-9EFD-4E12-8BDB-5FA843D5E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122" y="4221476"/>
            <a:ext cx="8321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Echando sus coronas de oro alrededor del mar de cristal;</a:t>
            </a:r>
            <a:endParaRPr lang="es-ES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6942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46E0074-731D-40BD-A841-D16AC1A2A55C}"/>
              </a:ext>
            </a:extLst>
          </p:cNvPr>
          <p:cNvSpPr/>
          <p:nvPr/>
        </p:nvSpPr>
        <p:spPr>
          <a:xfrm>
            <a:off x="2629461" y="1416232"/>
            <a:ext cx="7864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Querubines y serafines postrándose delante de Ti,</a:t>
            </a:r>
            <a:endParaRPr lang="es-ES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C08D90-F58E-45A7-8072-016085430F98}"/>
              </a:ext>
            </a:extLst>
          </p:cNvPr>
          <p:cNvSpPr/>
          <p:nvPr/>
        </p:nvSpPr>
        <p:spPr>
          <a:xfrm>
            <a:off x="2690949" y="4217458"/>
            <a:ext cx="8142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eras, y eres, y eternamente serás.</a:t>
            </a:r>
            <a:endParaRPr lang="es-ES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5D331D6-29F7-4887-8E15-C5DF3BF9268F}" type="slidenum">
              <a:rPr lang="es-ES" altLang="en-US" sz="1400">
                <a:solidFill>
                  <a:srgbClr val="FFFFFF"/>
                </a:solidFill>
                <a:latin typeface="Arial" panose="020B0604020202020204" pitchFamily="34" charset="0"/>
              </a:rPr>
              <a:pPr>
                <a:defRPr/>
              </a:pPr>
              <a:t>19</a:t>
            </a:fld>
            <a:endParaRPr lang="es-ES" altLang="en-US" sz="140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10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En el Cielo Cantan (1)</a:t>
            </a:r>
          </a:p>
        </p:txBody>
      </p:sp>
      <p:sp>
        <p:nvSpPr>
          <p:cNvPr id="7710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16000" y="990600"/>
            <a:ext cx="5494867" cy="57912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En el cielo cantan,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 err="1"/>
              <a:t>Y_el</a:t>
            </a:r>
            <a:r>
              <a:rPr lang="es-ES" dirty="0"/>
              <a:t> canto nunca cesa: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Seres vivos </a:t>
            </a:r>
            <a:r>
              <a:rPr lang="es-ES" dirty="0" err="1"/>
              <a:t>a_una</a:t>
            </a:r>
            <a:r>
              <a:rPr lang="es-ES" dirty="0"/>
              <a:t> voz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 err="1"/>
              <a:t>Adorando_a</a:t>
            </a:r>
            <a:r>
              <a:rPr lang="es-ES" dirty="0"/>
              <a:t> nuestro Dios.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s-ES" sz="10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s-ES" sz="16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s-ES" sz="10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i="1" dirty="0">
                <a:solidFill>
                  <a:srgbClr val="FFFF00"/>
                </a:solidFill>
              </a:rPr>
              <a:t>CORO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¡Santo, santo, </a:t>
            </a:r>
            <a:r>
              <a:rPr lang="es-ES" dirty="0" err="1"/>
              <a:t>santo_es</a:t>
            </a:r>
            <a:r>
              <a:rPr lang="es-ES" dirty="0"/>
              <a:t> Él,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 err="1"/>
              <a:t>Poderoso,_y</a:t>
            </a:r>
            <a:r>
              <a:rPr lang="es-ES" dirty="0"/>
              <a:t> siempre fiel!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 err="1"/>
              <a:t>Digno_el</a:t>
            </a:r>
            <a:r>
              <a:rPr lang="es-ES" dirty="0"/>
              <a:t> Creador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Es de gloria </a:t>
            </a:r>
            <a:r>
              <a:rPr lang="es-ES" dirty="0" err="1"/>
              <a:t>y_honor</a:t>
            </a:r>
            <a:r>
              <a:rPr lang="es-ES" dirty="0"/>
              <a:t>. 	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	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283700" y="0"/>
            <a:ext cx="1384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Apoc 4; Isa 6</a:t>
            </a:r>
            <a:endParaRPr lang="es-ES_tradnl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6375401" y="990600"/>
            <a:ext cx="593513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667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85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4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heavens</a:t>
            </a:r>
            <a:r>
              <a:rPr lang="es-ES" dirty="0"/>
              <a:t> </a:t>
            </a:r>
            <a:r>
              <a:rPr lang="es-ES" dirty="0" err="1"/>
              <a:t>singing</a:t>
            </a:r>
            <a:endParaRPr lang="es-ES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A </a:t>
            </a:r>
            <a:r>
              <a:rPr lang="es-ES" dirty="0" err="1"/>
              <a:t>song</a:t>
            </a:r>
            <a:r>
              <a:rPr lang="es-ES" dirty="0"/>
              <a:t> </a:t>
            </a:r>
            <a:r>
              <a:rPr lang="es-ES" dirty="0" err="1"/>
              <a:t>that’s</a:t>
            </a:r>
            <a:r>
              <a:rPr lang="es-ES" dirty="0"/>
              <a:t> </a:t>
            </a:r>
            <a:r>
              <a:rPr lang="es-ES" dirty="0" err="1"/>
              <a:t>never-ending</a:t>
            </a:r>
            <a:endParaRPr lang="es-ES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Living </a:t>
            </a:r>
            <a:r>
              <a:rPr lang="es-ES" dirty="0" err="1"/>
              <a:t>creatures</a:t>
            </a:r>
            <a:r>
              <a:rPr lang="es-ES" dirty="0"/>
              <a:t> </a:t>
            </a:r>
            <a:r>
              <a:rPr lang="es-ES" dirty="0" err="1"/>
              <a:t>praise</a:t>
            </a:r>
            <a:r>
              <a:rPr lang="es-ES" dirty="0"/>
              <a:t> as </a:t>
            </a:r>
            <a:r>
              <a:rPr lang="es-ES" dirty="0" err="1"/>
              <a:t>one</a:t>
            </a:r>
            <a:r>
              <a:rPr lang="es-ES" dirty="0"/>
              <a:t>,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 err="1"/>
              <a:t>Worshiping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Lord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God</a:t>
            </a:r>
            <a:r>
              <a:rPr lang="es-ES" dirty="0"/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s-ES" i="1" dirty="0">
              <a:solidFill>
                <a:srgbClr val="FFFF00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i="1" dirty="0">
                <a:solidFill>
                  <a:srgbClr val="FFFF00"/>
                </a:solidFill>
              </a:rPr>
              <a:t>CORO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s-ES" kern="0" dirty="0" err="1"/>
              <a:t>Holy</a:t>
            </a:r>
            <a:r>
              <a:rPr lang="es-ES" kern="0" dirty="0"/>
              <a:t>, </a:t>
            </a:r>
            <a:r>
              <a:rPr lang="es-ES" kern="0" dirty="0" err="1"/>
              <a:t>holy</a:t>
            </a:r>
            <a:r>
              <a:rPr lang="es-ES" kern="0" dirty="0"/>
              <a:t>, </a:t>
            </a:r>
            <a:r>
              <a:rPr lang="es-ES" kern="0" dirty="0" err="1"/>
              <a:t>holy</a:t>
            </a:r>
            <a:r>
              <a:rPr lang="es-ES" kern="0" dirty="0"/>
              <a:t>, He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s-ES" kern="0" dirty="0" err="1"/>
              <a:t>Is</a:t>
            </a:r>
            <a:r>
              <a:rPr lang="es-ES" kern="0" dirty="0"/>
              <a:t>, </a:t>
            </a:r>
            <a:r>
              <a:rPr lang="es-ES" kern="0" dirty="0" err="1"/>
              <a:t>the</a:t>
            </a:r>
            <a:r>
              <a:rPr lang="es-ES" kern="0" dirty="0"/>
              <a:t> Lord </a:t>
            </a:r>
            <a:r>
              <a:rPr lang="es-ES" kern="0" dirty="0" err="1"/>
              <a:t>Almighty</a:t>
            </a:r>
            <a:r>
              <a:rPr lang="es-ES" kern="0" dirty="0"/>
              <a:t>!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s-ES" kern="0" dirty="0" err="1"/>
              <a:t>Worthy</a:t>
            </a:r>
            <a:r>
              <a:rPr lang="es-ES" kern="0" dirty="0"/>
              <a:t> are </a:t>
            </a:r>
            <a:r>
              <a:rPr lang="es-ES" kern="0" dirty="0" err="1"/>
              <a:t>You</a:t>
            </a:r>
            <a:r>
              <a:rPr lang="es-ES" kern="0" dirty="0"/>
              <a:t>, </a:t>
            </a:r>
            <a:r>
              <a:rPr lang="es-ES" kern="0" dirty="0" err="1"/>
              <a:t>our</a:t>
            </a:r>
            <a:r>
              <a:rPr lang="es-ES" kern="0" dirty="0"/>
              <a:t> 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s-ES" kern="0" dirty="0" err="1"/>
              <a:t>God</a:t>
            </a:r>
            <a:r>
              <a:rPr lang="es-ES" kern="0" dirty="0"/>
              <a:t>, of </a:t>
            </a:r>
            <a:r>
              <a:rPr lang="es-ES" kern="0" dirty="0" err="1"/>
              <a:t>glory</a:t>
            </a:r>
            <a:r>
              <a:rPr lang="es-ES" kern="0" dirty="0"/>
              <a:t>, honor, </a:t>
            </a:r>
            <a:r>
              <a:rPr lang="es-ES" kern="0" dirty="0" err="1"/>
              <a:t>pow’r</a:t>
            </a:r>
            <a:r>
              <a:rPr lang="es-ES" kern="0" dirty="0"/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069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2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The Paperless Hymnal\SONGS\PPTiffFiles\Single Stanza\S\SonOfMan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256" y="0"/>
            <a:ext cx="9154821" cy="686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051"/>
          <p:cNvSpPr txBox="1">
            <a:spLocks noChangeArrowheads="1"/>
          </p:cNvSpPr>
          <p:nvPr/>
        </p:nvSpPr>
        <p:spPr>
          <a:xfrm>
            <a:off x="9154821" y="93134"/>
            <a:ext cx="2952512" cy="6375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DB7ED6-E6CF-0EC2-6860-81FAE9609531}"/>
              </a:ext>
            </a:extLst>
          </p:cNvPr>
          <p:cNvSpPr txBox="1"/>
          <p:nvPr/>
        </p:nvSpPr>
        <p:spPr>
          <a:xfrm>
            <a:off x="1574499" y="5752099"/>
            <a:ext cx="9056578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Túnica real, cinto </a:t>
            </a:r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oro; </a:t>
            </a:r>
            <a:b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cabellos </a:t>
            </a:r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tan </a:t>
            </a:r>
            <a: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blancos con </a:t>
            </a:r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ojos como fuego. </a:t>
            </a:r>
            <a:endParaRPr lang="es-ES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5D331D6-29F7-4887-8E15-C5DF3BF9268F}" type="slidenum">
              <a:rPr lang="es-ES" altLang="en-US" sz="1400">
                <a:solidFill>
                  <a:srgbClr val="FFFFFF"/>
                </a:solidFill>
                <a:latin typeface="Arial" panose="020B0604020202020204" pitchFamily="34" charset="0"/>
              </a:rPr>
              <a:pPr>
                <a:defRPr/>
              </a:pPr>
              <a:t>20</a:t>
            </a:fld>
            <a:endParaRPr lang="es-ES" altLang="en-US" sz="140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7107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En el Cielo Cantan (2)</a:t>
            </a:r>
          </a:p>
        </p:txBody>
      </p:sp>
      <p:sp>
        <p:nvSpPr>
          <p:cNvPr id="7710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16000" y="990600"/>
            <a:ext cx="5494867" cy="57912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Su pueblo redimido,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De blanco revestido,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Al Dios </a:t>
            </a:r>
            <a:r>
              <a:rPr lang="es-ES" dirty="0" err="1"/>
              <a:t>eterno_adoran</a:t>
            </a:r>
            <a:endParaRPr lang="es-ES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Y echan sus coronas.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s-ES" sz="10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s-ES" sz="10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s-ES" sz="10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s-ES" i="1" dirty="0">
              <a:solidFill>
                <a:srgbClr val="FFFF00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i="1" dirty="0">
                <a:solidFill>
                  <a:srgbClr val="FFFF00"/>
                </a:solidFill>
              </a:rPr>
              <a:t>CORO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¡Santo, santo, </a:t>
            </a:r>
            <a:r>
              <a:rPr lang="es-ES" dirty="0" err="1"/>
              <a:t>santo_es</a:t>
            </a:r>
            <a:r>
              <a:rPr lang="es-ES" dirty="0"/>
              <a:t> Él,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 err="1"/>
              <a:t>Poderoso,_y</a:t>
            </a:r>
            <a:r>
              <a:rPr lang="es-ES" dirty="0"/>
              <a:t> siempre fiel!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 err="1"/>
              <a:t>Digno_el</a:t>
            </a:r>
            <a:r>
              <a:rPr lang="es-ES" dirty="0"/>
              <a:t> Creador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s-ES" dirty="0"/>
              <a:t>Es de gloria y honor.	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283700" y="0"/>
            <a:ext cx="1384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Apoc 4; Isa 6</a:t>
            </a:r>
            <a:endParaRPr lang="es-ES_tradnl" sz="24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Rectangle 1027"/>
          <p:cNvSpPr txBox="1">
            <a:spLocks noChangeArrowheads="1"/>
          </p:cNvSpPr>
          <p:nvPr/>
        </p:nvSpPr>
        <p:spPr bwMode="auto">
          <a:xfrm>
            <a:off x="6375401" y="990600"/>
            <a:ext cx="593513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66763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85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4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n-US" kern="0" dirty="0"/>
              <a:t>His people have been purchased,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n-US" kern="0" dirty="0"/>
              <a:t>With garments white been furnished.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n-US" kern="0" dirty="0"/>
              <a:t>Before God falling down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n-US" kern="0" dirty="0"/>
              <a:t>Casting all their golden crowns.</a:t>
            </a:r>
            <a:endParaRPr lang="es-ES" kern="0" dirty="0"/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es-ES" sz="1000" kern="0" dirty="0"/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s-ES" i="1" kern="0" dirty="0">
                <a:solidFill>
                  <a:srgbClr val="FFFF00"/>
                </a:solidFill>
              </a:rPr>
              <a:t>CORO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s-ES" kern="0" dirty="0" err="1"/>
              <a:t>Holy</a:t>
            </a:r>
            <a:r>
              <a:rPr lang="es-ES" kern="0" dirty="0"/>
              <a:t>, </a:t>
            </a:r>
            <a:r>
              <a:rPr lang="es-ES" kern="0" dirty="0" err="1"/>
              <a:t>holy</a:t>
            </a:r>
            <a:r>
              <a:rPr lang="es-ES" kern="0" dirty="0"/>
              <a:t>, </a:t>
            </a:r>
            <a:r>
              <a:rPr lang="es-ES" kern="0" dirty="0" err="1"/>
              <a:t>holy</a:t>
            </a:r>
            <a:r>
              <a:rPr lang="es-ES" kern="0" dirty="0"/>
              <a:t>, He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s-ES" kern="0" dirty="0" err="1"/>
              <a:t>Is</a:t>
            </a:r>
            <a:r>
              <a:rPr lang="es-ES" kern="0" dirty="0"/>
              <a:t>, </a:t>
            </a:r>
            <a:r>
              <a:rPr lang="es-ES" kern="0" dirty="0" err="1"/>
              <a:t>the</a:t>
            </a:r>
            <a:r>
              <a:rPr lang="es-ES" kern="0" dirty="0"/>
              <a:t> Lord </a:t>
            </a:r>
            <a:r>
              <a:rPr lang="es-ES" kern="0" dirty="0" err="1"/>
              <a:t>Almighty</a:t>
            </a:r>
            <a:r>
              <a:rPr lang="es-ES" kern="0" dirty="0"/>
              <a:t>!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s-ES" kern="0" dirty="0" err="1"/>
              <a:t>Worthy</a:t>
            </a:r>
            <a:r>
              <a:rPr lang="es-ES" kern="0" dirty="0"/>
              <a:t> are </a:t>
            </a:r>
            <a:r>
              <a:rPr lang="es-ES" kern="0" dirty="0" err="1"/>
              <a:t>You</a:t>
            </a:r>
            <a:r>
              <a:rPr lang="es-ES" kern="0" dirty="0"/>
              <a:t>, </a:t>
            </a:r>
            <a:r>
              <a:rPr lang="es-ES" kern="0" dirty="0" err="1"/>
              <a:t>our</a:t>
            </a:r>
            <a:r>
              <a:rPr lang="es-ES" kern="0" dirty="0"/>
              <a:t> 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s-ES" kern="0" dirty="0" err="1"/>
              <a:t>God</a:t>
            </a:r>
            <a:r>
              <a:rPr lang="es-ES" kern="0" dirty="0"/>
              <a:t>, of </a:t>
            </a:r>
            <a:r>
              <a:rPr lang="es-ES" kern="0" dirty="0" err="1"/>
              <a:t>glory</a:t>
            </a:r>
            <a:r>
              <a:rPr lang="es-ES" kern="0" dirty="0"/>
              <a:t>, honor, </a:t>
            </a:r>
            <a:r>
              <a:rPr lang="es-ES" kern="0" dirty="0" err="1"/>
              <a:t>pow’r</a:t>
            </a:r>
            <a:r>
              <a:rPr lang="es-ES" kern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225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cantos – Apocalipsis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Revelation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Reading: Rev. 5:5-14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21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Lectura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Apo. 5:5-14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7088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Theophany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PHSS #88, vv. 1-2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verses</a:t>
            </a:r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22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2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5512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7B0E2D6-7DBA-432C-AB65-3BD90887CC64}"/>
              </a:ext>
            </a:extLst>
          </p:cNvPr>
          <p:cNvSpPr/>
          <p:nvPr/>
        </p:nvSpPr>
        <p:spPr>
          <a:xfrm>
            <a:off x="4329292" y="1759484"/>
            <a:ext cx="4087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Muy encima de los serafines</a:t>
            </a:r>
            <a:endParaRPr lang="es-ES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F685CB7-7284-4E3A-BC2D-F3079BDAB0F3}"/>
              </a:ext>
            </a:extLst>
          </p:cNvPr>
          <p:cNvSpPr/>
          <p:nvPr/>
        </p:nvSpPr>
        <p:spPr>
          <a:xfrm>
            <a:off x="3763861" y="4871800"/>
            <a:ext cx="56122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Suena un himno eterno;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195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B237773-ABAD-417C-91B8-A8F8C7821319}"/>
              </a:ext>
            </a:extLst>
          </p:cNvPr>
          <p:cNvSpPr/>
          <p:nvPr/>
        </p:nvSpPr>
        <p:spPr>
          <a:xfrm>
            <a:off x="3596082" y="1642038"/>
            <a:ext cx="49906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Voces hacen eco por el pasillo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E80EC5-373B-4446-9CA3-50C24CD64D5C}"/>
              </a:ext>
            </a:extLst>
          </p:cNvPr>
          <p:cNvSpPr/>
          <p:nvPr/>
        </p:nvSpPr>
        <p:spPr>
          <a:xfrm>
            <a:off x="4007142" y="4729187"/>
            <a:ext cx="4628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sacuden la pared del templo.</a:t>
            </a:r>
            <a:endParaRPr lang="es-ES" sz="2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6217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713DB1-A319-4B63-BCA5-4669062509B3}"/>
              </a:ext>
            </a:extLst>
          </p:cNvPr>
          <p:cNvSpPr/>
          <p:nvPr/>
        </p:nvSpPr>
        <p:spPr>
          <a:xfrm>
            <a:off x="3839361" y="1734317"/>
            <a:ext cx="5553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Seres vivientes bendicen al Rey,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EF016CE-1AAC-4E3B-B253-78E88D941A6C}"/>
              </a:ext>
            </a:extLst>
          </p:cNvPr>
          <p:cNvSpPr/>
          <p:nvPr/>
        </p:nvSpPr>
        <p:spPr>
          <a:xfrm>
            <a:off x="3839362" y="4930523"/>
            <a:ext cx="54780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Veinticuatro ancianos cantan,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1531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F3A4745-B346-4E40-9DC2-BBD3BF029556}"/>
              </a:ext>
            </a:extLst>
          </p:cNvPr>
          <p:cNvSpPr/>
          <p:nvPr/>
        </p:nvSpPr>
        <p:spPr>
          <a:xfrm>
            <a:off x="3805807" y="1667205"/>
            <a:ext cx="5503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“Digno es Él que venció”;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7E7F793-7E90-4B53-B675-83920FE39996}"/>
              </a:ext>
            </a:extLst>
          </p:cNvPr>
          <p:cNvSpPr/>
          <p:nvPr/>
        </p:nvSpPr>
        <p:spPr>
          <a:xfrm>
            <a:off x="3872917" y="4729133"/>
            <a:ext cx="47300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“La Palabra de Dios” es Su nombre.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3284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9F1AAD2-AA52-4218-96EB-8EEC40F8D0BE}"/>
              </a:ext>
            </a:extLst>
          </p:cNvPr>
          <p:cNvSpPr/>
          <p:nvPr/>
        </p:nvSpPr>
        <p:spPr>
          <a:xfrm>
            <a:off x="4141268" y="1633649"/>
            <a:ext cx="46530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¡Alaben a la Simiente de Abraham!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16F00C-B8A7-49A7-B8FC-380365CCB5B5}"/>
              </a:ext>
            </a:extLst>
          </p:cNvPr>
          <p:cNvSpPr/>
          <p:nvPr/>
        </p:nvSpPr>
        <p:spPr>
          <a:xfrm>
            <a:off x="4023919" y="4670356"/>
            <a:ext cx="51927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¡Todo dominio al Cordero!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2712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1A9635C-CC99-4F97-89C1-32BC5E0E5ECE}"/>
              </a:ext>
            </a:extLst>
          </p:cNvPr>
          <p:cNvSpPr/>
          <p:nvPr/>
        </p:nvSpPr>
        <p:spPr>
          <a:xfrm>
            <a:off x="3688361" y="1633649"/>
            <a:ext cx="60232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Canten sobre Él, inmolado en gloria,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6D03B3-E21E-42BE-90EA-7552F5C50210}"/>
              </a:ext>
            </a:extLst>
          </p:cNvPr>
          <p:cNvSpPr/>
          <p:nvPr/>
        </p:nvSpPr>
        <p:spPr>
          <a:xfrm>
            <a:off x="3772250" y="4762687"/>
            <a:ext cx="49453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“¡Reina el Señor Dios Todopoderoso!”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4865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3EC247-88E7-4BAD-B403-E263A995EF1A}"/>
              </a:ext>
            </a:extLst>
          </p:cNvPr>
          <p:cNvSpPr/>
          <p:nvPr/>
        </p:nvSpPr>
        <p:spPr>
          <a:xfrm>
            <a:off x="3772252" y="1784651"/>
            <a:ext cx="5166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Griten la profecía inspirada por Dios: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4A98907-133D-44E9-979D-3E4EAE717ACB}"/>
              </a:ext>
            </a:extLst>
          </p:cNvPr>
          <p:cNvSpPr/>
          <p:nvPr/>
        </p:nvSpPr>
        <p:spPr>
          <a:xfrm>
            <a:off x="3833263" y="4855022"/>
            <a:ext cx="46885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“¡Él que era siempre será!”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3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E:\The Paperless Hymnal\SONGS\PPTiffFiles\Single Stanza\S\SonOfMan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251" y="2379"/>
            <a:ext cx="9140826" cy="68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051"/>
          <p:cNvSpPr txBox="1">
            <a:spLocks noChangeArrowheads="1"/>
          </p:cNvSpPr>
          <p:nvPr/>
        </p:nvSpPr>
        <p:spPr>
          <a:xfrm>
            <a:off x="9154821" y="93134"/>
            <a:ext cx="2952512" cy="6375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DB7ED6-E6CF-0EC2-6860-81FAE9609531}"/>
              </a:ext>
            </a:extLst>
          </p:cNvPr>
          <p:cNvSpPr txBox="1"/>
          <p:nvPr/>
        </p:nvSpPr>
        <p:spPr>
          <a:xfrm>
            <a:off x="1574499" y="5752099"/>
            <a:ext cx="9056578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Pies </a:t>
            </a:r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como bronce, refulgiendo;</a:t>
            </a:r>
          </a:p>
          <a:p>
            <a:pPr algn="ctr"/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voz tan pura y llena de poder.</a:t>
            </a:r>
          </a:p>
        </p:txBody>
      </p:sp>
    </p:spTree>
    <p:extLst>
      <p:ext uri="{BB962C8B-B14F-4D97-AF65-F5344CB8AC3E}">
        <p14:creationId xmlns:p14="http://schemas.microsoft.com/office/powerpoint/2010/main" val="244766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3093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E8D0B97-BE24-45BB-9FBB-D6CFCBDF5179}"/>
              </a:ext>
            </a:extLst>
          </p:cNvPr>
          <p:cNvSpPr/>
          <p:nvPr/>
        </p:nvSpPr>
        <p:spPr>
          <a:xfrm>
            <a:off x="3685896" y="1650427"/>
            <a:ext cx="49873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¡Los reyes de la tierra han pasado!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2CD39A-FC17-4FB1-8652-5FEB6AACCED0}"/>
              </a:ext>
            </a:extLst>
          </p:cNvPr>
          <p:cNvSpPr/>
          <p:nvPr/>
        </p:nvSpPr>
        <p:spPr>
          <a:xfrm>
            <a:off x="3945668" y="4838244"/>
            <a:ext cx="43759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¡El Hijo hoy es Señor!</a:t>
            </a:r>
            <a:endParaRPr lang="es-ES" sz="22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Digno es el Cordero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Worthy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¡A Dios sea la gloria! Prodigios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Amó tanto al mundo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Su Hijo nos dio,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Quién, dando su vida,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pecado expió;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todos la puerta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vida abrió.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31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God be the glory, great things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hath done!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loved he the world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he gave us his Son,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yielded his life an atonement for sin, 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opened the </a:t>
            </a: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lifegate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that all may go in.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pic>
        <p:nvPicPr>
          <p:cNvPr id="23554" name="Picture 2" descr="https://www.himnos-cristianos.com/wp-content/uploads/2020/03/digno-es-el-corder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625" y="-488669"/>
            <a:ext cx="13171250" cy="170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75098" y="4338537"/>
            <a:ext cx="12587592" cy="25194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1. Worthy is the Lamb who was slain to receive the kingdom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B8CA8B64-BA3D-CD7E-34D2-7B1765F44AF8}"/>
              </a:ext>
            </a:extLst>
          </p:cNvPr>
          <p:cNvCxnSpPr/>
          <p:nvPr/>
        </p:nvCxnSpPr>
        <p:spPr>
          <a:xfrm>
            <a:off x="620785" y="2684477"/>
            <a:ext cx="4362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19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Digno es el Cordero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Worthy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¡A Dios sea la gloria! Prodigios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Amó tanto al mundo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Su Hijo nos dio,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Quién, dando su vida,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pecado expió;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todos la puerta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vida abrió.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32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God be the glory, great things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hath done!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loved he the world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he gave us his Son,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yielded his life an atonement for sin, 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opened the </a:t>
            </a: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lifegate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that all may go in.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pic>
        <p:nvPicPr>
          <p:cNvPr id="23554" name="Picture 2" descr="https://www.himnos-cristianos.com/wp-content/uploads/2020/03/digno-es-el-corder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525" y="-3406968"/>
            <a:ext cx="13171250" cy="170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75098" y="4338537"/>
            <a:ext cx="12587592" cy="25194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1. honor, glory, and renown; To open the book no one was found;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8BB7F859-9BF1-B800-8143-7C47EACF6B5B}"/>
              </a:ext>
            </a:extLst>
          </p:cNvPr>
          <p:cNvCxnSpPr/>
          <p:nvPr/>
        </p:nvCxnSpPr>
        <p:spPr>
          <a:xfrm>
            <a:off x="687897" y="2625754"/>
            <a:ext cx="4362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2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Digno es el Cordero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Worthy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¡A Dios sea la gloria! Prodigios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Amó tanto al mundo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Su Hijo nos dio,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Quién, dando su vida,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pecado expió;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todos la puerta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vida abrió.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33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God be the glory, great things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hath done!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loved he the world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he gave us his Son,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yielded his life an atonement for sin, 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opened the </a:t>
            </a: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lifegate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that all may go in.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pic>
        <p:nvPicPr>
          <p:cNvPr id="23554" name="Picture 2" descr="https://www.himnos-cristianos.com/wp-content/uploads/2020/03/digno-es-el-corder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005" y="-6313798"/>
            <a:ext cx="13171250" cy="170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75098" y="4338537"/>
            <a:ext cx="12587592" cy="25194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1. He alone was worthy; Let our voice sing!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9321EE54-552C-CC45-846B-73B6D004C0C0}"/>
              </a:ext>
            </a:extLst>
          </p:cNvPr>
          <p:cNvCxnSpPr/>
          <p:nvPr/>
        </p:nvCxnSpPr>
        <p:spPr>
          <a:xfrm>
            <a:off x="729842" y="2583809"/>
            <a:ext cx="4362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69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Digno es el Cordero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Worthy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¡A Dios sea la gloria! Prodigios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Amó tanto al mundo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Su Hijo nos dio,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Quién, dando su vida,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pecado expió;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todos la puerta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vida abrió.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34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God be the glory, great things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hath done!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loved he the world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he gave us his Son,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yielded his life an atonement for sin, 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opened the </a:t>
            </a: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lifegate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that all may go in.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pic>
        <p:nvPicPr>
          <p:cNvPr id="23554" name="Picture 2" descr="https://www.himnos-cristianos.com/wp-content/uploads/2020/03/digno-es-el-corder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249" y="-10705941"/>
            <a:ext cx="13184498" cy="170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75098" y="4824919"/>
            <a:ext cx="12587592" cy="203308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Praise to Jesus, praise to Jesus, praise to Jesus, because He is worthy;</a:t>
            </a:r>
          </a:p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Praise to Jesus, praise to Jesus, praise to Jesus, because He is worthy.</a:t>
            </a:r>
          </a:p>
          <a:p>
            <a:pPr algn="ctr"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Digno es el Cordero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Worthy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¡A Dios sea la gloria! Prodigios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Amó tanto al mundo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Su Hijo nos dio,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Quién, dando su vida,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pecado expió;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todos la puerta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vida abrió.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35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God be the glory, great things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hath done!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loved he the world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he gave us his Son,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yielded his life an atonement for sin, 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opened the </a:t>
            </a: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lifegate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that all may go in.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pic>
        <p:nvPicPr>
          <p:cNvPr id="23554" name="Picture 2" descr="https://www.himnos-cristianos.com/wp-content/uploads/2020/03/digno-es-el-corder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625" y="-488669"/>
            <a:ext cx="13171250" cy="170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75098" y="4338537"/>
            <a:ext cx="12587592" cy="25194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3. Worthy is the Lamb, let a thousand voices sing, who the human race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7414838C-4031-A2C1-858A-5DDB2AA1FA66}"/>
              </a:ext>
            </a:extLst>
          </p:cNvPr>
          <p:cNvCxnSpPr/>
          <p:nvPr/>
        </p:nvCxnSpPr>
        <p:spPr>
          <a:xfrm>
            <a:off x="595618" y="3254928"/>
            <a:ext cx="4362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67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Digno es el Cordero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Worthy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¡A Dios sea la gloria! Prodigios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Amó tanto al mundo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Su Hijo nos dio,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Quién, dando su vida,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pecado expió;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todos la puerta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vida abrió.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36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God be the glory, great things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hath done!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loved he the world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he gave us his Son,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yielded his life an atonement for sin, 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opened the </a:t>
            </a: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lifegate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that all may go in.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pic>
        <p:nvPicPr>
          <p:cNvPr id="23554" name="Picture 2" descr="https://www.himnos-cristianos.com/wp-content/uploads/2020/03/digno-es-el-corder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525" y="-3406968"/>
            <a:ext cx="13171250" cy="170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75098" y="4338537"/>
            <a:ext cx="12587592" cy="25194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3. He came to save; Worthy is the Lamb: All glory to Him!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781D1558-D704-1B64-F702-00090336EFD7}"/>
              </a:ext>
            </a:extLst>
          </p:cNvPr>
          <p:cNvCxnSpPr/>
          <p:nvPr/>
        </p:nvCxnSpPr>
        <p:spPr>
          <a:xfrm>
            <a:off x="746620" y="3204594"/>
            <a:ext cx="4362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43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Digno es el Cordero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Worthy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¡A Dios sea la gloria! Prodigios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Amó tanto al mundo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Su Hijo nos dio,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Quién, dando su vida,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pecado expió;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todos la puerta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vida abrió.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37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God be the glory, great things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hath done!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loved he the world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he gave us his Son,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yielded his life an atonement for sin, 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opened the </a:t>
            </a: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lifegate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that all may go in.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pic>
        <p:nvPicPr>
          <p:cNvPr id="23554" name="Picture 2" descr="https://www.himnos-cristianos.com/wp-content/uploads/2020/03/digno-es-el-corder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005" y="-6313798"/>
            <a:ext cx="13171250" cy="1704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75098" y="4338537"/>
            <a:ext cx="12587592" cy="25194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3. And to Him who is on the throne, today and forever. Amen!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937ECFE4-F3EA-FDD8-85BA-6F66E75AD0AA}"/>
              </a:ext>
            </a:extLst>
          </p:cNvPr>
          <p:cNvCxnSpPr/>
          <p:nvPr/>
        </p:nvCxnSpPr>
        <p:spPr>
          <a:xfrm>
            <a:off x="696286" y="3171039"/>
            <a:ext cx="4362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4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Digno es el Cordero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Worthy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¡A Dios sea la gloria! Prodigios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obró;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Amó tanto al mundo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 Su Hijo nos dio,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Quién, dando su vida,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pecado expió;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todos la puerta </a:t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vida abrió.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38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God be the glory, great things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hath done!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loved he the world </a:t>
            </a:r>
            <a:b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he gave us his Son,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 yielded his life an atonement for sin, 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opened the </a:t>
            </a: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lifegate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that all may go in.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  <p:pic>
        <p:nvPicPr>
          <p:cNvPr id="23554" name="Picture 2" descr="https://www.himnos-cristianos.com/wp-content/uploads/2020/03/digno-es-el-corder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249" y="-10705941"/>
            <a:ext cx="13184498" cy="170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75098" y="4824919"/>
            <a:ext cx="12587592" cy="203308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Praise to Jesus, praise to Jesus, praise to Jesus, because He is worthy;</a:t>
            </a:r>
          </a:p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</a:rPr>
              <a:t>Praise to Jesus, praise to Jesus, praise to Jesus, because He is worthy.</a:t>
            </a:r>
          </a:p>
          <a:p>
            <a:pPr algn="ctr"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Throne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PHSS #304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English</a:t>
            </a:r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39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4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4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The Paperless Hymnal\SONGS\PPTiffFiles\Single Stanza\S\SonOfMan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33" y="-12701"/>
            <a:ext cx="9160933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DB7ED6-E6CF-0EC2-6860-81FAE9609531}"/>
              </a:ext>
            </a:extLst>
          </p:cNvPr>
          <p:cNvSpPr txBox="1"/>
          <p:nvPr/>
        </p:nvSpPr>
        <p:spPr>
          <a:xfrm>
            <a:off x="1567710" y="6219827"/>
            <a:ext cx="905657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Hijo del Hombre, Hijo del Hombre, caigo a los pies del Hijo del Hombre.</a:t>
            </a:r>
          </a:p>
        </p:txBody>
      </p:sp>
    </p:spTree>
    <p:extLst>
      <p:ext uri="{BB962C8B-B14F-4D97-AF65-F5344CB8AC3E}">
        <p14:creationId xmlns:p14="http://schemas.microsoft.com/office/powerpoint/2010/main" val="23665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98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45F7C88-CAE7-0FE7-E00C-6601E07C751B}"/>
              </a:ext>
            </a:extLst>
          </p:cNvPr>
          <p:cNvSpPr txBox="1"/>
          <p:nvPr/>
        </p:nvSpPr>
        <p:spPr>
          <a:xfrm>
            <a:off x="4171612" y="1491062"/>
            <a:ext cx="38561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s-E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heavenly</a:t>
            </a:r>
            <a:r>
              <a:rPr lang="es-E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throne</a:t>
            </a:r>
            <a:endParaRPr lang="es-ES" sz="2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D9A3B2-FEC6-53E3-C47D-3077A01A07BE}"/>
              </a:ext>
            </a:extLst>
          </p:cNvPr>
          <p:cNvSpPr txBox="1"/>
          <p:nvPr/>
        </p:nvSpPr>
        <p:spPr>
          <a:xfrm>
            <a:off x="3596869" y="4597583"/>
            <a:ext cx="51034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E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</a:t>
            </a:r>
            <a:r>
              <a:rPr lang="es-E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es-E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ediator,</a:t>
            </a:r>
            <a:endParaRPr lang="es-ES" sz="2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508AA6-846F-C07F-6B94-436C0371843C}"/>
              </a:ext>
            </a:extLst>
          </p:cNvPr>
          <p:cNvSpPr txBox="1"/>
          <p:nvPr/>
        </p:nvSpPr>
        <p:spPr>
          <a:xfrm>
            <a:off x="3511513" y="968719"/>
            <a:ext cx="7124332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Ten-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go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an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-te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el   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tro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- 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no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ce  - les  -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tial</a:t>
            </a:r>
            <a:endParaRPr lang="es-ES" sz="2200" dirty="0">
              <a:solidFill>
                <a:schemeClr val="bg1"/>
              </a:solidFill>
              <a:latin typeface="Alegreya Sans Medium" panose="000006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E06649-48FB-750C-F062-A7CECB0A39DD}"/>
              </a:ext>
            </a:extLst>
          </p:cNvPr>
          <p:cNvSpPr txBox="1"/>
          <p:nvPr/>
        </p:nvSpPr>
        <p:spPr>
          <a:xfrm>
            <a:off x="3165156" y="4075240"/>
            <a:ext cx="7038975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Per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fec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to y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fuer 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te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Me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dia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dor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2541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26F6E0E-363D-BE18-401C-34BED89198D0}"/>
              </a:ext>
            </a:extLst>
          </p:cNvPr>
          <p:cNvSpPr txBox="1"/>
          <p:nvPr/>
        </p:nvSpPr>
        <p:spPr>
          <a:xfrm>
            <a:off x="4122917" y="1522716"/>
            <a:ext cx="4213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E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eternal, </a:t>
            </a:r>
            <a:r>
              <a:rPr lang="es-E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faithful</a:t>
            </a:r>
            <a:r>
              <a:rPr lang="es-E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Priest</a:t>
            </a:r>
            <a:endParaRPr lang="es-ES" sz="2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1C7CFE-C4C6-C80C-15B2-44586D5F92B2}"/>
              </a:ext>
            </a:extLst>
          </p:cNvPr>
          <p:cNvSpPr txBox="1"/>
          <p:nvPr/>
        </p:nvSpPr>
        <p:spPr>
          <a:xfrm>
            <a:off x="4423166" y="4670541"/>
            <a:ext cx="47418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of </a:t>
            </a:r>
            <a:r>
              <a:rPr lang="es-ES" sz="2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pleading</a:t>
            </a:r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2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E58A00-0A72-A728-9BA6-32F7D8A492F4}"/>
              </a:ext>
            </a:extLst>
          </p:cNvPr>
          <p:cNvSpPr txBox="1"/>
          <p:nvPr/>
        </p:nvSpPr>
        <p:spPr>
          <a:xfrm>
            <a:off x="3385184" y="1025233"/>
            <a:ext cx="7038975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E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ter  - 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no 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Sa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cer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  do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te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fiel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1BC993-CA26-9C8F-15AD-0A55DF59476F}"/>
              </a:ext>
            </a:extLst>
          </p:cNvPr>
          <p:cNvSpPr txBox="1"/>
          <p:nvPr/>
        </p:nvSpPr>
        <p:spPr>
          <a:xfrm>
            <a:off x="3229762" y="4173058"/>
            <a:ext cx="7128684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Por  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mí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ro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gan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do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en    ple  -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no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a - mor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2541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EF7DB2-8415-CBB2-B268-39597232FB6A}"/>
              </a:ext>
            </a:extLst>
          </p:cNvPr>
          <p:cNvSpPr txBox="1"/>
          <p:nvPr/>
        </p:nvSpPr>
        <p:spPr>
          <a:xfrm>
            <a:off x="3367769" y="1616454"/>
            <a:ext cx="5224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engraved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8EB4618-B141-B99E-B657-63F8692024FD}"/>
              </a:ext>
            </a:extLst>
          </p:cNvPr>
          <p:cNvSpPr txBox="1"/>
          <p:nvPr/>
        </p:nvSpPr>
        <p:spPr>
          <a:xfrm>
            <a:off x="3367770" y="4749698"/>
            <a:ext cx="544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FDEDCB-4249-B98D-F4FD-B19041350A2D}"/>
              </a:ext>
            </a:extLst>
          </p:cNvPr>
          <p:cNvSpPr txBox="1"/>
          <p:nvPr/>
        </p:nvSpPr>
        <p:spPr>
          <a:xfrm>
            <a:off x="3367769" y="1185567"/>
            <a:ext cx="7038975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Mi  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nom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bre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ya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gra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ba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-do es  - 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tá</a:t>
            </a:r>
            <a:endParaRPr lang="es-ES" sz="2200" dirty="0">
              <a:solidFill>
                <a:schemeClr val="bg1"/>
              </a:solidFill>
              <a:latin typeface="Alegreya Sans Medium" panose="000006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6C381D-DEB1-E35F-9597-2F3F8986D3BD}"/>
              </a:ext>
            </a:extLst>
          </p:cNvPr>
          <p:cNvSpPr txBox="1"/>
          <p:nvPr/>
        </p:nvSpPr>
        <p:spPr>
          <a:xfrm>
            <a:off x="3367769" y="4318811"/>
            <a:ext cx="7038975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So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bre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Su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ma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no y  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co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ra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zón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425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DA06F1-210E-0A33-0CF1-88D725ABE27E}"/>
              </a:ext>
            </a:extLst>
          </p:cNvPr>
          <p:cNvSpPr txBox="1"/>
          <p:nvPr/>
        </p:nvSpPr>
        <p:spPr>
          <a:xfrm>
            <a:off x="3420024" y="1642581"/>
            <a:ext cx="54804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s-ES" sz="2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r>
              <a:rPr lang="es-ES" sz="2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advocating</a:t>
            </a:r>
            <a:r>
              <a:rPr lang="es-ES" sz="2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endParaRPr lang="es-ES" sz="2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60293C0-CF74-E9D3-1AB7-56947E7C6865}"/>
              </a:ext>
            </a:extLst>
          </p:cNvPr>
          <p:cNvSpPr txBox="1"/>
          <p:nvPr/>
        </p:nvSpPr>
        <p:spPr>
          <a:xfrm>
            <a:off x="3350352" y="4810662"/>
            <a:ext cx="57016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Accuser</a:t>
            </a:r>
            <a:r>
              <a:rPr lang="en-U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mouth is shut.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213879-193A-80B4-1E4E-DA7B300672AF}"/>
              </a:ext>
            </a:extLst>
          </p:cNvPr>
          <p:cNvSpPr txBox="1"/>
          <p:nvPr/>
        </p:nvSpPr>
        <p:spPr>
          <a:xfrm>
            <a:off x="3350352" y="1185565"/>
            <a:ext cx="7038975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Y  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mien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tras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Él 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a 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bo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-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gue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a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llí</a:t>
            </a:r>
            <a:endParaRPr lang="es-ES" sz="2200" dirty="0">
              <a:solidFill>
                <a:schemeClr val="bg1"/>
              </a:solidFill>
              <a:latin typeface="Alegreya Sans Medium" panose="000006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6ED143-B062-DF6D-3D8A-25FD390260AC}"/>
              </a:ext>
            </a:extLst>
          </p:cNvPr>
          <p:cNvSpPr txBox="1"/>
          <p:nvPr/>
        </p:nvSpPr>
        <p:spPr>
          <a:xfrm>
            <a:off x="3280680" y="4353646"/>
            <a:ext cx="7038975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Ca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lla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do es -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tá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el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A 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cu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 </a:t>
            </a:r>
            <a:r>
              <a:rPr lang="es-ES" sz="22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sa</a:t>
            </a:r>
            <a:r>
              <a:rPr lang="es-ES" sz="22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dor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3084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1C2C8A-DFB0-AD16-DEEE-16D34674D21F}"/>
              </a:ext>
            </a:extLst>
          </p:cNvPr>
          <p:cNvSpPr txBox="1"/>
          <p:nvPr/>
        </p:nvSpPr>
        <p:spPr>
          <a:xfrm>
            <a:off x="3247434" y="1476070"/>
            <a:ext cx="57721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Accuser</a:t>
            </a:r>
            <a:r>
              <a:rPr lang="en-U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mouth is shut.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A4710F-0011-C9DD-6407-3EA91B447C51}"/>
              </a:ext>
            </a:extLst>
          </p:cNvPr>
          <p:cNvSpPr txBox="1"/>
          <p:nvPr/>
        </p:nvSpPr>
        <p:spPr>
          <a:xfrm>
            <a:off x="3224317" y="1009558"/>
            <a:ext cx="7038975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Ca  - 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lla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-  do es -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tá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el   A   - 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cu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  -  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sa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- </a:t>
            </a:r>
            <a:r>
              <a:rPr lang="es-ES" sz="22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dor</a:t>
            </a:r>
            <a:r>
              <a:rPr lang="es-ES" sz="2200" dirty="0">
                <a:solidFill>
                  <a:schemeClr val="bg1"/>
                </a:solidFill>
                <a:latin typeface="Alegreya Sans Medium" panose="00000600000000000000" pitchFamily="50" charset="0"/>
              </a:rPr>
              <a:t>.</a:t>
            </a:r>
            <a:endParaRPr lang="es-ES" sz="2200" dirty="0">
              <a:solidFill>
                <a:schemeClr val="bg1"/>
              </a:solidFill>
              <a:latin typeface="Alegreya Sans Medium" panose="000006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98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FAC2ED-6200-2407-7464-DF1E19154D03}"/>
              </a:ext>
            </a:extLst>
          </p:cNvPr>
          <p:cNvSpPr txBox="1"/>
          <p:nvPr/>
        </p:nvSpPr>
        <p:spPr>
          <a:xfrm>
            <a:off x="3466012" y="1461952"/>
            <a:ext cx="54832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ahí, el Cordero resucitado,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0DD479-6448-7671-A478-B1CE6C5775BF}"/>
              </a:ext>
            </a:extLst>
          </p:cNvPr>
          <p:cNvSpPr txBox="1"/>
          <p:nvPr/>
        </p:nvSpPr>
        <p:spPr>
          <a:xfrm>
            <a:off x="3154409" y="4595240"/>
            <a:ext cx="56108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justicia perfecto e inmaculado,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2541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567701-A3B9-F950-548E-2C131DB25EFC}"/>
              </a:ext>
            </a:extLst>
          </p:cNvPr>
          <p:cNvSpPr txBox="1"/>
          <p:nvPr/>
        </p:nvSpPr>
        <p:spPr>
          <a:xfrm>
            <a:off x="3402603" y="1470661"/>
            <a:ext cx="54384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gran, inmutable YO SOY,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AAEC70-8E41-521E-B6D7-A3AB805C1941}"/>
              </a:ext>
            </a:extLst>
          </p:cNvPr>
          <p:cNvSpPr txBox="1"/>
          <p:nvPr/>
        </p:nvSpPr>
        <p:spPr>
          <a:xfrm>
            <a:off x="3402602" y="4621362"/>
            <a:ext cx="55195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Rey de gloria y de gracia.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2541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21CA4C-9479-FF42-EDB0-3C95985A4FB2}"/>
              </a:ext>
            </a:extLst>
          </p:cNvPr>
          <p:cNvSpPr txBox="1"/>
          <p:nvPr/>
        </p:nvSpPr>
        <p:spPr>
          <a:xfrm>
            <a:off x="3367770" y="1616454"/>
            <a:ext cx="54515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 unido a Él, no puedo morir.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346EB75-A2EF-04D3-AE16-49C91EB03D85}"/>
              </a:ext>
            </a:extLst>
          </p:cNvPr>
          <p:cNvSpPr txBox="1"/>
          <p:nvPr/>
        </p:nvSpPr>
        <p:spPr>
          <a:xfrm>
            <a:off x="3302455" y="4734574"/>
            <a:ext cx="57279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alma es comprada por Su sangre.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6425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F9AFB0-EF2D-E007-8B1A-DEBAF5A6D8B6}"/>
              </a:ext>
            </a:extLst>
          </p:cNvPr>
          <p:cNvSpPr txBox="1"/>
          <p:nvPr/>
        </p:nvSpPr>
        <p:spPr>
          <a:xfrm>
            <a:off x="3420020" y="1616454"/>
            <a:ext cx="61351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vida está escondida con Cristo en lo alto,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215DB7-A5B4-F881-3695-0036281ED4C6}"/>
              </a:ext>
            </a:extLst>
          </p:cNvPr>
          <p:cNvSpPr txBox="1"/>
          <p:nvPr/>
        </p:nvSpPr>
        <p:spPr>
          <a:xfrm>
            <a:off x="3302455" y="4810661"/>
            <a:ext cx="5608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Cristo mi Salvador y mi Dios,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"/>
            <a:ext cx="9144000" cy="30841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843A01-758E-EC8A-0812-A9EA39050E05}"/>
              </a:ext>
            </a:extLst>
          </p:cNvPr>
          <p:cNvSpPr txBox="1"/>
          <p:nvPr/>
        </p:nvSpPr>
        <p:spPr>
          <a:xfrm>
            <a:off x="3319872" y="1466570"/>
            <a:ext cx="56293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Cristo mi Salvador y mi 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5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E:\The Paperless Hymnal\SONGS\PPTiffFiles\Single Stanza\S\SonOfMan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99" y="-35720"/>
            <a:ext cx="9191625" cy="68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DB7ED6-E6CF-0EC2-6860-81FAE9609531}"/>
              </a:ext>
            </a:extLst>
          </p:cNvPr>
          <p:cNvSpPr txBox="1"/>
          <p:nvPr/>
        </p:nvSpPr>
        <p:spPr>
          <a:xfrm>
            <a:off x="1574499" y="5752099"/>
            <a:ext cx="905657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Él me levanta y me ayuda a estar de pie en la presencia santa</a:t>
            </a:r>
          </a:p>
        </p:txBody>
      </p:sp>
    </p:spTree>
    <p:extLst>
      <p:ext uri="{BB962C8B-B14F-4D97-AF65-F5344CB8AC3E}">
        <p14:creationId xmlns:p14="http://schemas.microsoft.com/office/powerpoint/2010/main" val="227821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cantos – Apocalipsis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Revelation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Prayer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50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E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7430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cantos – Apocalipsis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Revelation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Reading: Rev. 7:9-17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51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Lectura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Apo. 7:9-17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367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9BDF0D75-0005-45AD-9705-7C9E7E033EF1}" type="slidenum">
              <a:rPr lang="es-ES" altLang="en-US" sz="1400">
                <a:solidFill>
                  <a:srgbClr val="FFFFFF"/>
                </a:solidFill>
                <a:latin typeface="Arial" panose="020B0604020202020204" pitchFamily="34" charset="0"/>
              </a:rPr>
              <a:pPr>
                <a:defRPr/>
              </a:pPr>
              <a:t>52</a:t>
            </a:fld>
            <a:endParaRPr lang="es-ES" altLang="en-US" sz="140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4649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Alabaré</a:t>
            </a:r>
          </a:p>
        </p:txBody>
      </p:sp>
      <p:sp>
        <p:nvSpPr>
          <p:cNvPr id="746499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62280" y="990600"/>
            <a:ext cx="8300720" cy="57912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s-ES" sz="3600" i="1" dirty="0">
                <a:solidFill>
                  <a:srgbClr val="FFFF00"/>
                </a:solidFill>
              </a:rPr>
              <a:t>          (coro)</a:t>
            </a:r>
            <a:r>
              <a:rPr lang="es-ES" sz="3600" dirty="0"/>
              <a:t> // Alabaré, alabaré</a:t>
            </a:r>
            <a:r>
              <a:rPr lang="es-ES" sz="3600" dirty="0" smtClean="0"/>
              <a:t>,</a:t>
            </a:r>
            <a:endParaRPr lang="es-ES" sz="3600" dirty="0"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sz="3600" dirty="0"/>
              <a:t> </a:t>
            </a:r>
            <a:r>
              <a:rPr lang="es-ES" sz="3600" dirty="0" smtClean="0"/>
              <a:t>alabaré, alabaré </a:t>
            </a:r>
            <a:r>
              <a:rPr lang="es-ES" sz="3600" dirty="0"/>
              <a:t>a mi Señor. //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es-ES" sz="1600" dirty="0"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sz="3600" dirty="0"/>
              <a:t>Juan vio al número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sz="3600" dirty="0"/>
              <a:t>de los redimidos,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sz="3600" dirty="0"/>
              <a:t>y todos alababan al Señor.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sz="3600" dirty="0"/>
              <a:t>Unos cantaban,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sz="3600" dirty="0"/>
              <a:t>otros oraban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sz="3600" dirty="0"/>
              <a:t>pero todos alababan al Señor.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es-ES" sz="1600" dirty="0"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sz="3600" i="1" dirty="0">
                <a:solidFill>
                  <a:srgbClr val="FFFF00"/>
                </a:solidFill>
              </a:rPr>
              <a:t>(coro</a:t>
            </a:r>
            <a:r>
              <a:rPr lang="es-ES" sz="3600" i="1" dirty="0" smtClean="0">
                <a:solidFill>
                  <a:srgbClr val="FFFF00"/>
                </a:solidFill>
              </a:rPr>
              <a:t>)</a:t>
            </a:r>
            <a:endParaRPr lang="es-ES" sz="3600" dirty="0"/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9154821" y="873760"/>
            <a:ext cx="2952512" cy="5984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Translation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I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praise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s-E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 </a:t>
            </a:r>
            <a:r>
              <a:rPr lang="es-E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praise</a:t>
            </a:r>
            <a:r>
              <a:rPr lang="es-E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I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praise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I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praise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my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Lord.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John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saw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multitude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of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redeemed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and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of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them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praised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Lord. 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Some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sang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others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prayed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but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they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praised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Lord.</a:t>
            </a:r>
          </a:p>
        </p:txBody>
      </p:sp>
    </p:spTree>
    <p:extLst>
      <p:ext uri="{BB962C8B-B14F-4D97-AF65-F5344CB8AC3E}">
        <p14:creationId xmlns:p14="http://schemas.microsoft.com/office/powerpoint/2010/main" val="25858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Tongue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vv. 1,3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English, </a:t>
            </a:r>
            <a:r>
              <a:rPr lang="es-E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Spanish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chorus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2x </a:t>
            </a:r>
            <a:r>
              <a:rPr lang="es-E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last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verse,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2nd time in English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53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12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237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C713D9-D55A-41E6-849D-7544E5BB5FE9}"/>
              </a:ext>
            </a:extLst>
          </p:cNvPr>
          <p:cNvSpPr txBox="1"/>
          <p:nvPr/>
        </p:nvSpPr>
        <p:spPr>
          <a:xfrm>
            <a:off x="2821577" y="1496089"/>
            <a:ext cx="71177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toda lengua, tribu y tierra,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995BAC-667D-4097-9C89-1D33A9B4B1A6}"/>
              </a:ext>
            </a:extLst>
          </p:cNvPr>
          <p:cNvSpPr txBox="1"/>
          <p:nvPr/>
        </p:nvSpPr>
        <p:spPr>
          <a:xfrm>
            <a:off x="2747554" y="4517964"/>
            <a:ext cx="72946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innumerables como las estrellas y la arena,</a:t>
            </a:r>
            <a:endParaRPr lang="en-US" sz="2200" dirty="0">
              <a:latin typeface="Alegreya Sans Medium" panose="00000600000000000000" pitchFamily="50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254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30F79A0-CCE5-4CB6-916D-5931F275E072}"/>
              </a:ext>
            </a:extLst>
          </p:cNvPr>
          <p:cNvSpPr txBox="1"/>
          <p:nvPr/>
        </p:nvSpPr>
        <p:spPr>
          <a:xfrm>
            <a:off x="2721429" y="1487381"/>
            <a:ext cx="79465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Únanse ahora para alabar a nuestro Rey,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73CCA9-30D2-4065-BF36-48CA77633B84}"/>
              </a:ext>
            </a:extLst>
          </p:cNvPr>
          <p:cNvSpPr txBox="1"/>
          <p:nvPr/>
        </p:nvSpPr>
        <p:spPr>
          <a:xfrm>
            <a:off x="2721429" y="4570215"/>
            <a:ext cx="71854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todo santo se postre y cante: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254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1F8B15-F6E1-4FD3-A128-FA7BD2C7DBA6}"/>
              </a:ext>
            </a:extLst>
          </p:cNvPr>
          <p:cNvSpPr txBox="1"/>
          <p:nvPr/>
        </p:nvSpPr>
        <p:spPr>
          <a:xfrm>
            <a:off x="2582092" y="1513507"/>
            <a:ext cx="72869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¡Toda bendición, gloria, sabiduría, fuerza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F8CE19-EDC1-492B-871E-83A799FE3CEA}"/>
              </a:ext>
            </a:extLst>
          </p:cNvPr>
          <p:cNvSpPr txBox="1"/>
          <p:nvPr/>
        </p:nvSpPr>
        <p:spPr>
          <a:xfrm>
            <a:off x="2751909" y="4526672"/>
            <a:ext cx="70576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Sean a nuestro Dios que mora en la luz;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254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0600B6-1449-4091-A301-3588F3675AC5}"/>
              </a:ext>
            </a:extLst>
          </p:cNvPr>
          <p:cNvSpPr txBox="1"/>
          <p:nvPr/>
        </p:nvSpPr>
        <p:spPr>
          <a:xfrm>
            <a:off x="2599508" y="1504797"/>
            <a:ext cx="73669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Gracias, honra y poder sea a Él,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A9CAB5-C420-4FC1-982D-B2296EA5A131}"/>
              </a:ext>
            </a:extLst>
          </p:cNvPr>
          <p:cNvSpPr txBox="1"/>
          <p:nvPr/>
        </p:nvSpPr>
        <p:spPr>
          <a:xfrm>
            <a:off x="2795452" y="4570999"/>
            <a:ext cx="70411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al Cordero! Amén, amén.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2374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E30D5CA-AF7D-431D-A2FE-4C7409937443}"/>
              </a:ext>
            </a:extLst>
          </p:cNvPr>
          <p:cNvSpPr txBox="1"/>
          <p:nvPr/>
        </p:nvSpPr>
        <p:spPr>
          <a:xfrm>
            <a:off x="2921726" y="1504798"/>
            <a:ext cx="70068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in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curse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024A82-9826-4217-A6C8-8628FB2304E9}"/>
              </a:ext>
            </a:extLst>
          </p:cNvPr>
          <p:cNvSpPr txBox="1"/>
          <p:nvPr/>
        </p:nvSpPr>
        <p:spPr>
          <a:xfrm>
            <a:off x="2569031" y="4535380"/>
            <a:ext cx="73595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back in Babel has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abolished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13B7A6-16FB-F16C-064D-85798EB88198}"/>
              </a:ext>
            </a:extLst>
          </p:cNvPr>
          <p:cNvSpPr txBox="1"/>
          <p:nvPr/>
        </p:nvSpPr>
        <p:spPr>
          <a:xfrm>
            <a:off x="2755075" y="1073911"/>
            <a:ext cx="7912925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A  -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sí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en 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Je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sús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la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mal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-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di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-    </a:t>
            </a:r>
            <a:r>
              <a:rPr lang="es-E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ción</a:t>
            </a:r>
            <a:endParaRPr lang="en-US" sz="2200" dirty="0">
              <a:latin typeface="Alegreya Sans Medium" panose="000006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D2632A-4853-336F-3BA2-3EB64573FB7C}"/>
              </a:ext>
            </a:extLst>
          </p:cNvPr>
          <p:cNvSpPr txBox="1"/>
          <p:nvPr/>
        </p:nvSpPr>
        <p:spPr>
          <a:xfrm>
            <a:off x="2394792" y="4104493"/>
            <a:ext cx="8273210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De a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quel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  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Ba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-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bel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  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ya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se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a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bo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-    </a:t>
            </a:r>
            <a:r>
              <a:rPr lang="es-E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lió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.</a:t>
            </a:r>
            <a:endParaRPr lang="en-US" sz="2200" dirty="0">
              <a:latin typeface="Alegreya Sans Medium" panose="00000600000000000000" pitchFamily="50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254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42B177-35C5-4722-86E3-0AB7293F8C09}"/>
              </a:ext>
            </a:extLst>
          </p:cNvPr>
          <p:cNvSpPr txBox="1"/>
          <p:nvPr/>
        </p:nvSpPr>
        <p:spPr>
          <a:xfrm>
            <a:off x="2403567" y="1522214"/>
            <a:ext cx="7492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tongue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CF8DAC-69F7-46BA-8580-566FC7E033DB}"/>
              </a:ext>
            </a:extLst>
          </p:cNvPr>
          <p:cNvSpPr txBox="1"/>
          <p:nvPr/>
        </p:nvSpPr>
        <p:spPr>
          <a:xfrm>
            <a:off x="2751909" y="4535381"/>
            <a:ext cx="71441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salvation</a:t>
            </a:r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8CFA1E-D378-A296-5E2B-F8DC4E223193}"/>
              </a:ext>
            </a:extLst>
          </p:cNvPr>
          <p:cNvSpPr txBox="1"/>
          <p:nvPr/>
        </p:nvSpPr>
        <p:spPr>
          <a:xfrm>
            <a:off x="2403567" y="996324"/>
            <a:ext cx="8264433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Que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a    to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da  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len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 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- 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gua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y  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na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-  </a:t>
            </a:r>
            <a:r>
              <a:rPr lang="es-E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ción</a:t>
            </a:r>
            <a:endParaRPr lang="en-US" sz="2200" dirty="0">
              <a:latin typeface="Alegreya Sans Medium" panose="000006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E205D3-A7B6-BD0A-296A-A1CCBDEA0A44}"/>
              </a:ext>
            </a:extLst>
          </p:cNvPr>
          <p:cNvSpPr txBox="1"/>
          <p:nvPr/>
        </p:nvSpPr>
        <p:spPr>
          <a:xfrm>
            <a:off x="2751908" y="4104494"/>
            <a:ext cx="7916090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Lle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-  </a:t>
            </a:r>
            <a:r>
              <a:rPr lang="en-U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ve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-  </a:t>
            </a:r>
            <a:r>
              <a:rPr lang="en-U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mos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,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 </a:t>
            </a:r>
            <a:r>
              <a:rPr lang="en-U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pues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, 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la   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sal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</a:t>
            </a:r>
            <a:r>
              <a:rPr lang="en-U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va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ción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.</a:t>
            </a:r>
            <a:endParaRPr lang="en-US" sz="2200" dirty="0">
              <a:latin typeface="Alegreya Sans Medium" panose="00000600000000000000" pitchFamily="5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6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E:\The Paperless Hymnal\SONGS\PPTiffFiles\Single Stanza\S\SonOfMan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79" y="8730"/>
            <a:ext cx="9132358" cy="684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051"/>
          <p:cNvSpPr txBox="1">
            <a:spLocks noChangeArrowheads="1"/>
          </p:cNvSpPr>
          <p:nvPr/>
        </p:nvSpPr>
        <p:spPr>
          <a:xfrm>
            <a:off x="9154821" y="93134"/>
            <a:ext cx="2952512" cy="6375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DB7ED6-E6CF-0EC2-6860-81FAE9609531}"/>
              </a:ext>
            </a:extLst>
          </p:cNvPr>
          <p:cNvSpPr txBox="1"/>
          <p:nvPr/>
        </p:nvSpPr>
        <p:spPr>
          <a:xfrm>
            <a:off x="1670579" y="5744076"/>
            <a:ext cx="9056578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Hijo del Hombre; en la presencia </a:t>
            </a:r>
            <a: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resplandeciente </a:t>
            </a:r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del Hijo del Hombre.</a:t>
            </a:r>
          </a:p>
        </p:txBody>
      </p:sp>
    </p:spTree>
    <p:extLst>
      <p:ext uri="{BB962C8B-B14F-4D97-AF65-F5344CB8AC3E}">
        <p14:creationId xmlns:p14="http://schemas.microsoft.com/office/powerpoint/2010/main" val="354533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254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D6342F-D111-4507-8735-B2ED5D485BDC}"/>
              </a:ext>
            </a:extLst>
          </p:cNvPr>
          <p:cNvSpPr txBox="1"/>
          <p:nvPr/>
        </p:nvSpPr>
        <p:spPr>
          <a:xfrm>
            <a:off x="2582092" y="1513507"/>
            <a:ext cx="72003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Wisdom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glory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honor,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81604C-4CAF-4768-89D5-93D774326DA7}"/>
              </a:ext>
            </a:extLst>
          </p:cNvPr>
          <p:cNvSpPr txBox="1"/>
          <p:nvPr/>
        </p:nvSpPr>
        <p:spPr>
          <a:xfrm>
            <a:off x="2751910" y="4526672"/>
            <a:ext cx="703054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blessing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 to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Lord,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B99F8B-179F-398F-2F79-E1F4BEBCFB44}"/>
              </a:ext>
            </a:extLst>
          </p:cNvPr>
          <p:cNvSpPr txBox="1"/>
          <p:nvPr/>
        </p:nvSpPr>
        <p:spPr>
          <a:xfrm>
            <a:off x="2582092" y="999493"/>
            <a:ext cx="8085908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¡Sa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-   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bi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du   -    </a:t>
            </a:r>
            <a:r>
              <a:rPr lang="en-U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rí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 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 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a,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</a:t>
            </a:r>
            <a:r>
              <a:rPr lang="en-U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glo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-  ria, ho - 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nor, </a:t>
            </a:r>
            <a:endParaRPr lang="en-US" sz="2200" dirty="0">
              <a:latin typeface="Alegreya Sans Medium" panose="000006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6940E8-ACC8-8000-FBF5-C8586585A2AA}"/>
              </a:ext>
            </a:extLst>
          </p:cNvPr>
          <p:cNvSpPr txBox="1"/>
          <p:nvPr/>
        </p:nvSpPr>
        <p:spPr>
          <a:xfrm>
            <a:off x="2582092" y="4095785"/>
            <a:ext cx="7916091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Y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ben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-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di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ción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sean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al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Se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ñor, </a:t>
            </a:r>
            <a:endParaRPr lang="en-US" sz="2200" dirty="0">
              <a:latin typeface="Alegreya Sans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878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254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E73A952-2B02-48C2-BB2D-3B44CFD2660C}"/>
              </a:ext>
            </a:extLst>
          </p:cNvPr>
          <p:cNvSpPr txBox="1"/>
          <p:nvPr/>
        </p:nvSpPr>
        <p:spPr>
          <a:xfrm>
            <a:off x="2599508" y="1504797"/>
            <a:ext cx="72045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thanksgiving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B0B1DB-8304-4E5B-B5D2-FF2CC4E3557B}"/>
              </a:ext>
            </a:extLst>
          </p:cNvPr>
          <p:cNvSpPr txBox="1"/>
          <p:nvPr/>
        </p:nvSpPr>
        <p:spPr>
          <a:xfrm>
            <a:off x="2795453" y="4570999"/>
            <a:ext cx="70465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to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Lamb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Amen, amen.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5AC900F-0EAB-DF51-D663-7E307A22BBE8}"/>
              </a:ext>
            </a:extLst>
          </p:cNvPr>
          <p:cNvSpPr txBox="1"/>
          <p:nvPr/>
        </p:nvSpPr>
        <p:spPr>
          <a:xfrm>
            <a:off x="2291938" y="1073910"/>
            <a:ext cx="8376061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Po   -   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ten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cia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, 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n-U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gra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  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-      </a:t>
            </a:r>
            <a:r>
              <a:rPr lang="en-US" sz="2200" dirty="0" err="1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cias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   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y 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     </a:t>
            </a:r>
            <a:r>
              <a:rPr lang="en-U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po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- </a:t>
            </a:r>
            <a:r>
              <a:rPr lang="en-U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der, </a:t>
            </a:r>
            <a:endParaRPr lang="en-US" sz="2200" dirty="0">
              <a:latin typeface="Alegreya Sans Medium" panose="00000600000000000000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63C9C8-5DE5-1411-12BA-C6395B70A732}"/>
              </a:ext>
            </a:extLst>
          </p:cNvPr>
          <p:cNvSpPr txBox="1"/>
          <p:nvPr/>
        </p:nvSpPr>
        <p:spPr>
          <a:xfrm>
            <a:off x="2599509" y="4140112"/>
            <a:ext cx="8068492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Y    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al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 </a:t>
            </a:r>
            <a:r>
              <a:rPr lang="es-E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Cor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de  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-  ro! A- </a:t>
            </a:r>
            <a:r>
              <a:rPr lang="es-ES" sz="2200" dirty="0" err="1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mén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,      a  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200" dirty="0" smtClean="0">
                <a:solidFill>
                  <a:srgbClr val="000000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200" dirty="0" err="1">
                <a:solidFill>
                  <a:srgbClr val="000000"/>
                </a:solidFill>
                <a:latin typeface="Alegreya Sans Medium" panose="00000600000000000000" pitchFamily="50" charset="0"/>
              </a:rPr>
              <a:t>mén</a:t>
            </a:r>
            <a:r>
              <a:rPr lang="es-ES" sz="2200" dirty="0">
                <a:solidFill>
                  <a:srgbClr val="000000"/>
                </a:solidFill>
                <a:latin typeface="Alegreya Sans Medium" panose="00000600000000000000" pitchFamily="50" charset="0"/>
              </a:rPr>
              <a:t>.</a:t>
            </a:r>
            <a:endParaRPr lang="en-US" sz="2200" dirty="0">
              <a:latin typeface="Alegreya Sans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5912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254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31F8B15-F6E1-4FD3-A128-FA7BD2C7DBA6}"/>
              </a:ext>
            </a:extLst>
          </p:cNvPr>
          <p:cNvSpPr txBox="1"/>
          <p:nvPr/>
        </p:nvSpPr>
        <p:spPr>
          <a:xfrm>
            <a:off x="2582092" y="1513507"/>
            <a:ext cx="72869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¡Toda bendición, gloria, sabiduría, fuerza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F8CE19-EDC1-492B-871E-83A799FE3CEA}"/>
              </a:ext>
            </a:extLst>
          </p:cNvPr>
          <p:cNvSpPr txBox="1"/>
          <p:nvPr/>
        </p:nvSpPr>
        <p:spPr>
          <a:xfrm>
            <a:off x="2751909" y="4526672"/>
            <a:ext cx="70576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Sean a nuestro Dios que mora en la luz;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6472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6254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0600B6-1449-4091-A301-3588F3675AC5}"/>
              </a:ext>
            </a:extLst>
          </p:cNvPr>
          <p:cNvSpPr txBox="1"/>
          <p:nvPr/>
        </p:nvSpPr>
        <p:spPr>
          <a:xfrm>
            <a:off x="2599508" y="1504797"/>
            <a:ext cx="73669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Gracias, honra y poder sea a Él,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A9CAB5-C420-4FC1-982D-B2296EA5A131}"/>
              </a:ext>
            </a:extLst>
          </p:cNvPr>
          <p:cNvSpPr txBox="1"/>
          <p:nvPr/>
        </p:nvSpPr>
        <p:spPr>
          <a:xfrm>
            <a:off x="2795452" y="4570999"/>
            <a:ext cx="70411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al Cordero! Amén, amén.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351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cantos – Apocalipsis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Revelation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Reading: Rev. 14:1-5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64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Lectura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Apo. 14:1-5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802880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Zion’s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Glorious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Summit, #515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Span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Span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(c)</a:t>
            </a:r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65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0317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6730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6BA102-7314-4F91-96F1-9677EF4D0F58}"/>
              </a:ext>
            </a:extLst>
          </p:cNvPr>
          <p:cNvSpPr/>
          <p:nvPr/>
        </p:nvSpPr>
        <p:spPr>
          <a:xfrm>
            <a:off x="2938571" y="1389409"/>
            <a:ext cx="7329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¡Sobre la cumbre gloriosa de </a:t>
            </a:r>
            <a:r>
              <a:rPr lang="es-ES" sz="24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Sión</a:t>
            </a:r>
            <a:r>
              <a:rPr lang="es-ES" sz="2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estaba parada</a:t>
            </a:r>
            <a:endParaRPr lang="es-ES" sz="2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55AB77E-7A31-42CF-B3E7-A9A29326B089}"/>
              </a:ext>
            </a:extLst>
          </p:cNvPr>
          <p:cNvSpPr/>
          <p:nvPr/>
        </p:nvSpPr>
        <p:spPr>
          <a:xfrm>
            <a:off x="3546169" y="4228403"/>
            <a:ext cx="62295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multitud numerosa redimida por sangre!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8407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EB99689-C1D4-4C5F-99F7-5CA1C5EE4CE7}"/>
              </a:ext>
            </a:extLst>
          </p:cNvPr>
          <p:cNvSpPr/>
          <p:nvPr/>
        </p:nvSpPr>
        <p:spPr>
          <a:xfrm>
            <a:off x="2882537" y="1441661"/>
            <a:ext cx="69161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Cantaban himnos a Su Rey en melodías divinas;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1A121E6-F832-4396-9F2D-F678DF1BF152}"/>
              </a:ext>
            </a:extLst>
          </p:cNvPr>
          <p:cNvSpPr/>
          <p:nvPr/>
        </p:nvSpPr>
        <p:spPr>
          <a:xfrm>
            <a:off x="3074128" y="4332906"/>
            <a:ext cx="68598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Oí el canto y me esforcé por unirme,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304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C021F8-0BC5-4EC9-ED2A-E241EC149C76}"/>
              </a:ext>
            </a:extLst>
          </p:cNvPr>
          <p:cNvSpPr/>
          <p:nvPr/>
        </p:nvSpPr>
        <p:spPr>
          <a:xfrm>
            <a:off x="3204756" y="1524001"/>
            <a:ext cx="68157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Oí el canto y me esforcé por 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unirme.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5854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745C179-6EBF-40E2-9BA0-700CA9E8CA75}"/>
              </a:ext>
            </a:extLst>
          </p:cNvPr>
          <p:cNvSpPr/>
          <p:nvPr/>
        </p:nvSpPr>
        <p:spPr>
          <a:xfrm>
            <a:off x="3849288" y="1363284"/>
            <a:ext cx="57919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sword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D722776-EA5C-4E08-B998-23DD6C4B01DD}"/>
              </a:ext>
            </a:extLst>
          </p:cNvPr>
          <p:cNvSpPr/>
          <p:nvPr/>
        </p:nvSpPr>
        <p:spPr>
          <a:xfrm>
            <a:off x="5156088" y="4141318"/>
            <a:ext cx="32640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Jesus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B55B0F-3B76-5B49-EB7F-D5D6E2894B22}"/>
              </a:ext>
            </a:extLst>
          </p:cNvPr>
          <p:cNvSpPr/>
          <p:nvPr/>
        </p:nvSpPr>
        <p:spPr>
          <a:xfrm>
            <a:off x="3013084" y="901619"/>
            <a:ext cx="7503692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El 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que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por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fue   -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go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,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es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pa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da o 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cruz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2C1E1B-78EB-3CE8-16DD-9FA88127C0AA}"/>
              </a:ext>
            </a:extLst>
          </p:cNvPr>
          <p:cNvSpPr/>
          <p:nvPr/>
        </p:nvSpPr>
        <p:spPr>
          <a:xfrm>
            <a:off x="2956503" y="3679653"/>
            <a:ext cx="7711497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Fue  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por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el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nom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bre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  de     Je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sús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,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7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E:\The Paperless Hymnal\SONGS\PPTiffFiles\Single Stanza\S\SonOfMan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121" y="0"/>
            <a:ext cx="9157758" cy="686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DB7ED6-E6CF-0EC2-6860-81FAE9609531}"/>
              </a:ext>
            </a:extLst>
          </p:cNvPr>
          <p:cNvSpPr txBox="1"/>
          <p:nvPr/>
        </p:nvSpPr>
        <p:spPr>
          <a:xfrm>
            <a:off x="1574499" y="5752099"/>
            <a:ext cx="9056578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Siete candelabros, siete estrellas; </a:t>
            </a:r>
            <a: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 boca una espada de dos filos.</a:t>
            </a:r>
          </a:p>
        </p:txBody>
      </p:sp>
    </p:spTree>
    <p:extLst>
      <p:ext uri="{BB962C8B-B14F-4D97-AF65-F5344CB8AC3E}">
        <p14:creationId xmlns:p14="http://schemas.microsoft.com/office/powerpoint/2010/main" val="52924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8178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012A245-43C7-46C1-A3FF-0A38E4118953}"/>
              </a:ext>
            </a:extLst>
          </p:cNvPr>
          <p:cNvSpPr/>
          <p:nvPr/>
        </p:nvSpPr>
        <p:spPr>
          <a:xfrm>
            <a:off x="2970933" y="1406826"/>
            <a:ext cx="68610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shouts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4C93516-65CB-4561-B81A-0CD2F2B57418}"/>
              </a:ext>
            </a:extLst>
          </p:cNvPr>
          <p:cNvSpPr/>
          <p:nvPr/>
        </p:nvSpPr>
        <p:spPr>
          <a:xfrm>
            <a:off x="4243306" y="4289362"/>
            <a:ext cx="41640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Bowing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D08515-5D09-9BE8-A0B1-0D7018AFCAD8}"/>
              </a:ext>
            </a:extLst>
          </p:cNvPr>
          <p:cNvSpPr/>
          <p:nvPr/>
        </p:nvSpPr>
        <p:spPr>
          <a:xfrm>
            <a:off x="2798795" y="945161"/>
            <a:ext cx="6958149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A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s-ES" sz="24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quí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</a:t>
            </a:r>
            <a:r>
              <a:rPr lang="es-ES" sz="24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vic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-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to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ria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gri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ta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 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hoy,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6AB3AD-1F35-985A-BE2B-42E8212FA2CD}"/>
              </a:ext>
            </a:extLst>
          </p:cNvPr>
          <p:cNvSpPr/>
          <p:nvPr/>
        </p:nvSpPr>
        <p:spPr>
          <a:xfrm>
            <a:off x="2875983" y="3827697"/>
            <a:ext cx="7012678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Pos  - </a:t>
            </a:r>
            <a:r>
              <a:rPr lang="es-ES" sz="24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tra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do     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an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 te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el  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gran  YO     SOY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,</a:t>
            </a:r>
            <a:endParaRPr lang="en-US" sz="2400" dirty="0">
              <a:solidFill>
                <a:schemeClr val="bg1"/>
              </a:solidFill>
              <a:latin typeface="Alegreya Sans Medium" panose="00000600000000000000" pitchFamily="50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30556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83FC79F-4AE5-DED9-A171-9BAB12A444BA}"/>
              </a:ext>
            </a:extLst>
          </p:cNvPr>
          <p:cNvSpPr/>
          <p:nvPr/>
        </p:nvSpPr>
        <p:spPr>
          <a:xfrm>
            <a:off x="4301701" y="1450368"/>
            <a:ext cx="41640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Bowing</a:t>
            </a:r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8848828-41E2-E6FD-F700-ECC4B2643EF7}"/>
              </a:ext>
            </a:extLst>
          </p:cNvPr>
          <p:cNvSpPr/>
          <p:nvPr/>
        </p:nvSpPr>
        <p:spPr>
          <a:xfrm>
            <a:off x="2979640" y="988703"/>
            <a:ext cx="7122563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/>
            <a:r>
              <a:rPr lang="es-ES" sz="2400" dirty="0">
                <a:solidFill>
                  <a:prstClr val="black"/>
                </a:solidFill>
                <a:latin typeface="Alegreya Sans Medium" panose="00000600000000000000" pitchFamily="50" charset="0"/>
              </a:rPr>
              <a:t> Pos  - </a:t>
            </a:r>
            <a:r>
              <a:rPr lang="es-ES" sz="2400" dirty="0" err="1">
                <a:solidFill>
                  <a:prstClr val="black"/>
                </a:solidFill>
                <a:latin typeface="Alegreya Sans Medium" panose="00000600000000000000" pitchFamily="50" charset="0"/>
              </a:rPr>
              <a:t>tra</a:t>
            </a:r>
            <a:r>
              <a:rPr lang="es-ES" sz="2400" dirty="0">
                <a:solidFill>
                  <a:prstClr val="black"/>
                </a:solidFill>
                <a:latin typeface="Alegreya Sans Medium" panose="00000600000000000000" pitchFamily="50" charset="0"/>
              </a:rPr>
              <a:t> - do      </a:t>
            </a:r>
            <a:r>
              <a:rPr lang="es-ES" sz="2400" dirty="0" err="1">
                <a:solidFill>
                  <a:prstClr val="black"/>
                </a:solidFill>
                <a:latin typeface="Alegreya Sans Medium" panose="00000600000000000000" pitchFamily="50" charset="0"/>
              </a:rPr>
              <a:t>an</a:t>
            </a:r>
            <a:r>
              <a:rPr lang="es-ES" sz="2400" dirty="0">
                <a:solidFill>
                  <a:prstClr val="black"/>
                </a:solidFill>
                <a:latin typeface="Alegreya Sans Medium" panose="00000600000000000000" pitchFamily="50" charset="0"/>
              </a:rPr>
              <a:t> -   te el    gran  YO  </a:t>
            </a:r>
            <a:r>
              <a:rPr lang="es-ES" sz="2400" dirty="0" smtClean="0">
                <a:solidFill>
                  <a:prstClr val="black"/>
                </a:solidFill>
                <a:latin typeface="Alegreya Sans Medium" panose="00000600000000000000" pitchFamily="50" charset="0"/>
              </a:rPr>
              <a:t>   SOY</a:t>
            </a:r>
            <a:r>
              <a:rPr lang="es-ES" sz="2400" dirty="0">
                <a:solidFill>
                  <a:prstClr val="black"/>
                </a:solidFill>
                <a:latin typeface="Alegreya Sans Medium" panose="00000600000000000000" pitchFamily="50" charset="0"/>
              </a:rPr>
              <a:t>,</a:t>
            </a:r>
            <a:endParaRPr lang="en-US" sz="2400" dirty="0">
              <a:solidFill>
                <a:prstClr val="black"/>
              </a:solidFill>
              <a:latin typeface="Alegreya Sans Medium" panose="00000600000000000000" pitchFamily="50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6502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2804E06-3B7B-44DE-883A-9598A1C4ED35}"/>
              </a:ext>
            </a:extLst>
          </p:cNvPr>
          <p:cNvSpPr/>
          <p:nvPr/>
        </p:nvSpPr>
        <p:spPr>
          <a:xfrm>
            <a:off x="3012180" y="1389410"/>
            <a:ext cx="69055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 pasan los siglos de los siglos,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97C00DB-63F3-49C3-B17D-7568F03DED00}"/>
              </a:ext>
            </a:extLst>
          </p:cNvPr>
          <p:cNvSpPr/>
          <p:nvPr/>
        </p:nvSpPr>
        <p:spPr>
          <a:xfrm>
            <a:off x="3291840" y="4193569"/>
            <a:ext cx="6685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alma goza del banquete del eterno amor,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7035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FF5A889-F07A-4A0B-AFEF-563DCF78662D}"/>
              </a:ext>
            </a:extLst>
          </p:cNvPr>
          <p:cNvSpPr/>
          <p:nvPr/>
        </p:nvSpPr>
        <p:spPr>
          <a:xfrm>
            <a:off x="3169919" y="1345867"/>
            <a:ext cx="73848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escenas de dicha siempre nuevas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F82816E-A661-49E4-960D-DE80CCE613DC}"/>
              </a:ext>
            </a:extLst>
          </p:cNvPr>
          <p:cNvSpPr/>
          <p:nvPr/>
        </p:nvSpPr>
        <p:spPr>
          <a:xfrm>
            <a:off x="3091543" y="4228403"/>
            <a:ext cx="73848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levantan una tras otra a su vista.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29184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C21BAE-F253-08D7-B508-8FC8B9A31FA7}"/>
              </a:ext>
            </a:extLst>
          </p:cNvPr>
          <p:cNvSpPr/>
          <p:nvPr/>
        </p:nvSpPr>
        <p:spPr>
          <a:xfrm>
            <a:off x="3117669" y="1459231"/>
            <a:ext cx="7384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levantan una tras otra a su vista.</a:t>
            </a:r>
            <a:endParaRPr lang="es-ES" sz="24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7721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D0A2171-3952-410D-BB07-B2B6EE98C31F}"/>
              </a:ext>
            </a:extLst>
          </p:cNvPr>
          <p:cNvSpPr/>
          <p:nvPr/>
        </p:nvSpPr>
        <p:spPr>
          <a:xfrm>
            <a:off x="5014869" y="1363284"/>
            <a:ext cx="29770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04D5B6-34C8-4EC1-B22C-91604935AD0C}"/>
              </a:ext>
            </a:extLst>
          </p:cNvPr>
          <p:cNvSpPr/>
          <p:nvPr/>
        </p:nvSpPr>
        <p:spPr>
          <a:xfrm>
            <a:off x="2682241" y="4245820"/>
            <a:ext cx="66344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hosts!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B735770-5678-139C-8E35-9561D0879EB2}"/>
              </a:ext>
            </a:extLst>
          </p:cNvPr>
          <p:cNvSpPr/>
          <p:nvPr/>
        </p:nvSpPr>
        <p:spPr>
          <a:xfrm>
            <a:off x="3103766" y="901619"/>
            <a:ext cx="7032694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San -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to,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san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to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,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san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to 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Dios.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7374223-1DC9-C40A-C27A-8448CB7FA33E}"/>
              </a:ext>
            </a:extLst>
          </p:cNvPr>
          <p:cNvSpPr/>
          <p:nvPr/>
        </p:nvSpPr>
        <p:spPr>
          <a:xfrm>
            <a:off x="2682241" y="3784155"/>
            <a:ext cx="6634445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¡Dios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de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</a:t>
            </a:r>
            <a:r>
              <a:rPr lang="en-U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los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e  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   </a:t>
            </a:r>
            <a:r>
              <a:rPr lang="en-US" sz="24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jér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ci  -  </a:t>
            </a:r>
            <a:r>
              <a:rPr lang="en-U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tos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!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8178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B72F0FB-0D69-4DCF-81E3-1661155AA0AB}"/>
              </a:ext>
            </a:extLst>
          </p:cNvPr>
          <p:cNvSpPr/>
          <p:nvPr/>
        </p:nvSpPr>
        <p:spPr>
          <a:xfrm>
            <a:off x="2794007" y="1406826"/>
            <a:ext cx="69463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praise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C1FCD7-875B-4013-86D5-1FA22D29827E}"/>
              </a:ext>
            </a:extLst>
          </p:cNvPr>
          <p:cNvSpPr/>
          <p:nvPr/>
        </p:nvSpPr>
        <p:spPr>
          <a:xfrm>
            <a:off x="2908664" y="4263238"/>
            <a:ext cx="56293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Sovereign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King!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3C3C3A-21D4-EA71-33E8-F1CFFCCEA4CE}"/>
              </a:ext>
            </a:extLst>
          </p:cNvPr>
          <p:cNvSpPr/>
          <p:nvPr/>
        </p:nvSpPr>
        <p:spPr>
          <a:xfrm>
            <a:off x="2794008" y="846707"/>
            <a:ext cx="7050636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¡Tu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a  -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la 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ban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- 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za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  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can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ta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s-E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-    </a:t>
            </a:r>
            <a:r>
              <a:rPr lang="es-E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ré</a:t>
            </a:r>
            <a:r>
              <a:rPr lang="es-E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,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F94CE1D-FCC6-25D1-6483-2D42B039554F}"/>
              </a:ext>
            </a:extLst>
          </p:cNvPr>
          <p:cNvSpPr/>
          <p:nvPr/>
        </p:nvSpPr>
        <p:spPr>
          <a:xfrm>
            <a:off x="2908663" y="3703119"/>
            <a:ext cx="7759337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So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be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</a:t>
            </a:r>
            <a:r>
              <a:rPr lang="en-US" sz="24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ra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-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no   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Rey!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57721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D0A2171-3952-410D-BB07-B2B6EE98C31F}"/>
              </a:ext>
            </a:extLst>
          </p:cNvPr>
          <p:cNvSpPr/>
          <p:nvPr/>
        </p:nvSpPr>
        <p:spPr>
          <a:xfrm>
            <a:off x="5014869" y="1363284"/>
            <a:ext cx="29770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04D5B6-34C8-4EC1-B22C-91604935AD0C}"/>
              </a:ext>
            </a:extLst>
          </p:cNvPr>
          <p:cNvSpPr/>
          <p:nvPr/>
        </p:nvSpPr>
        <p:spPr>
          <a:xfrm>
            <a:off x="2682241" y="4245820"/>
            <a:ext cx="66344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hosts!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B735770-5678-139C-8E35-9561D0879EB2}"/>
              </a:ext>
            </a:extLst>
          </p:cNvPr>
          <p:cNvSpPr/>
          <p:nvPr/>
        </p:nvSpPr>
        <p:spPr>
          <a:xfrm>
            <a:off x="3103766" y="901619"/>
            <a:ext cx="7032694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San -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to,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san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to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,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san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to 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Dios.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7374223-1DC9-C40A-C27A-8448CB7FA33E}"/>
              </a:ext>
            </a:extLst>
          </p:cNvPr>
          <p:cNvSpPr/>
          <p:nvPr/>
        </p:nvSpPr>
        <p:spPr>
          <a:xfrm>
            <a:off x="2682241" y="3784155"/>
            <a:ext cx="6634445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¡Dios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de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</a:t>
            </a:r>
            <a:r>
              <a:rPr lang="en-U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los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e  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   </a:t>
            </a:r>
            <a:r>
              <a:rPr lang="en-US" sz="2400" dirty="0" err="1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jér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ci  -  </a:t>
            </a:r>
            <a:r>
              <a:rPr lang="en-US" sz="2400" dirty="0" err="1">
                <a:solidFill>
                  <a:schemeClr val="bg1"/>
                </a:solidFill>
                <a:latin typeface="Alegreya Sans Medium" panose="00000600000000000000" pitchFamily="50" charset="0"/>
              </a:rPr>
              <a:t>tos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637727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30213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4F2EC99-BD2F-4089-A57A-84D1B504036F}"/>
              </a:ext>
            </a:extLst>
          </p:cNvPr>
          <p:cNvSpPr/>
          <p:nvPr/>
        </p:nvSpPr>
        <p:spPr>
          <a:xfrm>
            <a:off x="4628743" y="1510665"/>
            <a:ext cx="24111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2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holy</a:t>
            </a:r>
            <a:r>
              <a:rPr lang="es-ES" sz="2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2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457C23D-F404-A8C1-50F2-8D6D0753BE30}"/>
              </a:ext>
            </a:extLst>
          </p:cNvPr>
          <p:cNvSpPr/>
          <p:nvPr/>
        </p:nvSpPr>
        <p:spPr>
          <a:xfrm>
            <a:off x="2710742" y="1049000"/>
            <a:ext cx="6720109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San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to,  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san 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-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to, 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 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san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-  </a:t>
            </a:r>
            <a:r>
              <a:rPr lang="en-US" sz="2400" dirty="0" smtClean="0">
                <a:solidFill>
                  <a:schemeClr val="bg1"/>
                </a:solidFill>
                <a:latin typeface="Alegreya Sans Medium" panose="00000600000000000000" pitchFamily="50" charset="0"/>
              </a:rPr>
              <a:t>   </a:t>
            </a:r>
            <a:r>
              <a:rPr lang="en-US" sz="2400" dirty="0">
                <a:solidFill>
                  <a:schemeClr val="bg1"/>
                </a:solidFill>
                <a:latin typeface="Alegreya Sans Medium" panose="00000600000000000000" pitchFamily="50" charset="0"/>
              </a:rPr>
              <a:t>to.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cantos – Apocalipsis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Revelation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Reading: Rev. 21:10 – 22:5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79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dirty="0" err="1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Lectura</a:t>
            </a: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Apo.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21:10 – 22:5</a:t>
            </a:r>
          </a:p>
          <a:p>
            <a:pPr marL="0" indent="0" algn="ctr">
              <a:buNone/>
              <a:defRPr/>
            </a:pPr>
            <a:r>
              <a:rPr lang="en-U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es-ES" sz="32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  <a:defRPr/>
            </a:pP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6850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8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E:\The Paperless Hymnal\SONGS\PPTiffFiles\Single Stanza\S\SonOfMan7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59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051"/>
          <p:cNvSpPr txBox="1">
            <a:spLocks noChangeArrowheads="1"/>
          </p:cNvSpPr>
          <p:nvPr/>
        </p:nvSpPr>
        <p:spPr>
          <a:xfrm>
            <a:off x="9154821" y="93134"/>
            <a:ext cx="2952512" cy="6375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DB7ED6-E6CF-0EC2-6860-81FAE9609531}"/>
              </a:ext>
            </a:extLst>
          </p:cNvPr>
          <p:cNvSpPr txBox="1"/>
          <p:nvPr/>
        </p:nvSpPr>
        <p:spPr>
          <a:xfrm>
            <a:off x="1574499" y="5752099"/>
            <a:ext cx="9056578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 rostro brilla como el sol;</a:t>
            </a:r>
          </a:p>
          <a:p>
            <a:pPr algn="ctr"/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Soberano Rey y Señor Poderoso.</a:t>
            </a:r>
          </a:p>
        </p:txBody>
      </p:sp>
    </p:spTree>
    <p:extLst>
      <p:ext uri="{BB962C8B-B14F-4D97-AF65-F5344CB8AC3E}">
        <p14:creationId xmlns:p14="http://schemas.microsoft.com/office/powerpoint/2010/main" val="272104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6" name="Text Box 8">
            <a:extLst>
              <a:ext uri="{FF2B5EF4-FFF2-40B4-BE49-F238E27FC236}">
                <a16:creationId xmlns:a16="http://schemas.microsoft.com/office/drawing/2014/main" xmlns="" id="{F1D85347-00B8-AF4B-53CA-AD83EBEFC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1641475"/>
            <a:ext cx="278313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1.</a:t>
            </a:r>
          </a:p>
          <a:p>
            <a:r>
              <a:rPr lang="en-US" altLang="en-US"/>
              <a:t>In the land of fadeless day </a:t>
            </a:r>
          </a:p>
          <a:p>
            <a:r>
              <a:rPr lang="en-US" altLang="en-US"/>
              <a:t>Lies the city foursquare;</a:t>
            </a:r>
          </a:p>
          <a:p>
            <a:r>
              <a:rPr lang="en-US" altLang="en-US"/>
              <a:t>It shall never pass away,</a:t>
            </a:r>
          </a:p>
          <a:p>
            <a:r>
              <a:rPr lang="en-US" altLang="en-US"/>
              <a:t>And there is no night there.</a:t>
            </a:r>
          </a:p>
        </p:txBody>
      </p:sp>
      <p:pic>
        <p:nvPicPr>
          <p:cNvPr id="58375" name="Picture 7">
            <a:extLst>
              <a:ext uri="{FF2B5EF4-FFF2-40B4-BE49-F238E27FC236}">
                <a16:creationId xmlns:a16="http://schemas.microsoft.com/office/drawing/2014/main" xmlns="" id="{2FD7EB7A-9BF8-4B7C-910F-7F7BEF90E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0" name="Rectangle 2">
            <a:extLst>
              <a:ext uri="{FF2B5EF4-FFF2-40B4-BE49-F238E27FC236}">
                <a16:creationId xmlns:a16="http://schemas.microsoft.com/office/drawing/2014/main" xmlns="" id="{62AB5E96-E27F-09B0-CBC5-2B4F6CFB73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152400"/>
            <a:ext cx="7772400" cy="3048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1 – In the Land of Fadeless day</a:t>
            </a:r>
          </a:p>
        </p:txBody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xmlns="" id="{06E80C01-85CC-1001-AFD6-8623D6888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289675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Words: John R. Clements</a:t>
            </a:r>
          </a:p>
          <a:p>
            <a:r>
              <a:rPr lang="en-US" altLang="en-US" sz="1200"/>
              <a:t>Music: Hart P. Danks</a:t>
            </a:r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xmlns="" id="{325DBBDB-A121-E245-AECE-F810B96E4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6" y="6553200"/>
            <a:ext cx="2549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© 2003 The Paperless Hymnal™</a:t>
            </a:r>
          </a:p>
        </p:txBody>
      </p:sp>
      <p:sp>
        <p:nvSpPr>
          <p:cNvPr id="58377" name="Text Box 9">
            <a:extLst>
              <a:ext uri="{FF2B5EF4-FFF2-40B4-BE49-F238E27FC236}">
                <a16:creationId xmlns:a16="http://schemas.microsoft.com/office/drawing/2014/main" xmlns="" id="{4C600DA0-109D-4E88-23E0-37092BF14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1" y="76200"/>
            <a:ext cx="860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rial" panose="020B0604020202020204" pitchFamily="34" charset="0"/>
              </a:rPr>
              <a:t>333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93B00C-4A40-6296-9ED9-49DAAC9AD543}"/>
              </a:ext>
            </a:extLst>
          </p:cNvPr>
          <p:cNvSpPr txBox="1"/>
          <p:nvPr/>
        </p:nvSpPr>
        <p:spPr>
          <a:xfrm>
            <a:off x="2765426" y="3157994"/>
            <a:ext cx="7772400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la tierra de día eterno está la ciudad en forma de cuadro; </a:t>
            </a:r>
            <a:endParaRPr lang="en-US" sz="2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9F9E11-8741-02B5-1C68-5EA2C80BD296}"/>
              </a:ext>
            </a:extLst>
          </p:cNvPr>
          <p:cNvSpPr txBox="1"/>
          <p:nvPr/>
        </p:nvSpPr>
        <p:spPr>
          <a:xfrm>
            <a:off x="4042692" y="6061353"/>
            <a:ext cx="4765281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nunca pasará, y no hay noche allí.</a:t>
            </a:r>
            <a:endParaRPr lang="en-US" sz="2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Text Box 5">
            <a:extLst>
              <a:ext uri="{FF2B5EF4-FFF2-40B4-BE49-F238E27FC236}">
                <a16:creationId xmlns:a16="http://schemas.microsoft.com/office/drawing/2014/main" xmlns="" id="{089D620C-768C-62E9-0DCA-62F5C92CC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2098675"/>
            <a:ext cx="324159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2.</a:t>
            </a:r>
          </a:p>
          <a:p>
            <a:r>
              <a:rPr lang="en-US" altLang="en-US"/>
              <a:t>All the gates of pearl are made</a:t>
            </a:r>
          </a:p>
          <a:p>
            <a:r>
              <a:rPr lang="en-US" altLang="en-US"/>
              <a:t>In the city foursquare;</a:t>
            </a:r>
          </a:p>
          <a:p>
            <a:r>
              <a:rPr lang="en-US" altLang="en-US"/>
              <a:t>All the streets with gold are laid,</a:t>
            </a:r>
          </a:p>
          <a:p>
            <a:r>
              <a:rPr lang="en-US" altLang="en-US"/>
              <a:t>And there is no night there.</a:t>
            </a:r>
          </a:p>
        </p:txBody>
      </p:sp>
      <p:pic>
        <p:nvPicPr>
          <p:cNvPr id="84998" name="Picture 6">
            <a:extLst>
              <a:ext uri="{FF2B5EF4-FFF2-40B4-BE49-F238E27FC236}">
                <a16:creationId xmlns:a16="http://schemas.microsoft.com/office/drawing/2014/main" xmlns="" id="{7F4D7D90-3EF0-92B3-142D-C638492C7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4" name="Rectangle 2">
            <a:extLst>
              <a:ext uri="{FF2B5EF4-FFF2-40B4-BE49-F238E27FC236}">
                <a16:creationId xmlns:a16="http://schemas.microsoft.com/office/drawing/2014/main" xmlns="" id="{28CC9608-2543-6964-C47B-C25F2CD6CE3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152400"/>
            <a:ext cx="7772400" cy="3048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2 – In the Land of Fadeless day</a:t>
            </a:r>
          </a:p>
        </p:txBody>
      </p:sp>
      <p:sp>
        <p:nvSpPr>
          <p:cNvPr id="84995" name="Text Box 3">
            <a:extLst>
              <a:ext uri="{FF2B5EF4-FFF2-40B4-BE49-F238E27FC236}">
                <a16:creationId xmlns:a16="http://schemas.microsoft.com/office/drawing/2014/main" xmlns="" id="{8EABD700-E5E3-62B6-8D7A-BE6ACA9E7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289675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Words: John R. Clements</a:t>
            </a:r>
          </a:p>
          <a:p>
            <a:r>
              <a:rPr lang="en-US" altLang="en-US" sz="1200"/>
              <a:t>Music: Hart P. Danks</a:t>
            </a:r>
          </a:p>
        </p:txBody>
      </p:sp>
      <p:sp>
        <p:nvSpPr>
          <p:cNvPr id="84996" name="Text Box 4">
            <a:extLst>
              <a:ext uri="{FF2B5EF4-FFF2-40B4-BE49-F238E27FC236}">
                <a16:creationId xmlns:a16="http://schemas.microsoft.com/office/drawing/2014/main" xmlns="" id="{07D924DD-4F9F-21C4-19B8-D260DCA07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6" y="6553200"/>
            <a:ext cx="2549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© 2003 The Paperless Hymnal™</a:t>
            </a:r>
          </a:p>
        </p:txBody>
      </p:sp>
      <p:sp>
        <p:nvSpPr>
          <p:cNvPr id="84999" name="Text Box 7">
            <a:extLst>
              <a:ext uri="{FF2B5EF4-FFF2-40B4-BE49-F238E27FC236}">
                <a16:creationId xmlns:a16="http://schemas.microsoft.com/office/drawing/2014/main" xmlns="" id="{17FE6570-039E-0FFB-5C9A-79B70D315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1" y="76200"/>
            <a:ext cx="860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rial" panose="020B0604020202020204" pitchFamily="34" charset="0"/>
              </a:rPr>
              <a:t>333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432B4F-4475-4E5B-B258-C27274BA730A}"/>
              </a:ext>
            </a:extLst>
          </p:cNvPr>
          <p:cNvSpPr txBox="1"/>
          <p:nvPr/>
        </p:nvSpPr>
        <p:spPr>
          <a:xfrm>
            <a:off x="2284433" y="3158718"/>
            <a:ext cx="838356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Todas las puertas son hechas de perla en la ciudad en forma de cuadro;</a:t>
            </a:r>
            <a:endParaRPr lang="en-US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14FD26-0A61-5700-E87A-9FA361586463}"/>
              </a:ext>
            </a:extLst>
          </p:cNvPr>
          <p:cNvSpPr txBox="1"/>
          <p:nvPr/>
        </p:nvSpPr>
        <p:spPr>
          <a:xfrm>
            <a:off x="2476500" y="6011188"/>
            <a:ext cx="7772400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todas las calles son puestas con oro, y no hay noche allí.</a:t>
            </a:r>
            <a:endParaRPr lang="en-US" sz="2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Text Box 5">
            <a:extLst>
              <a:ext uri="{FF2B5EF4-FFF2-40B4-BE49-F238E27FC236}">
                <a16:creationId xmlns:a16="http://schemas.microsoft.com/office/drawing/2014/main" xmlns="" id="{D7C91C62-D50D-D2DB-1FF8-B2FE44005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6" y="2174875"/>
            <a:ext cx="310899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3.</a:t>
            </a:r>
          </a:p>
          <a:p>
            <a:r>
              <a:rPr lang="en-US" altLang="en-US"/>
              <a:t>And the gates shall never close</a:t>
            </a:r>
          </a:p>
          <a:p>
            <a:r>
              <a:rPr lang="en-US" altLang="en-US"/>
              <a:t>To the city foursquare;</a:t>
            </a:r>
          </a:p>
          <a:p>
            <a:r>
              <a:rPr lang="en-US" altLang="en-US"/>
              <a:t>There life's crystal river flows,</a:t>
            </a:r>
          </a:p>
          <a:p>
            <a:r>
              <a:rPr lang="en-US" altLang="en-US"/>
              <a:t>And there is no night there.</a:t>
            </a:r>
          </a:p>
        </p:txBody>
      </p:sp>
      <p:pic>
        <p:nvPicPr>
          <p:cNvPr id="86022" name="Picture 6">
            <a:extLst>
              <a:ext uri="{FF2B5EF4-FFF2-40B4-BE49-F238E27FC236}">
                <a16:creationId xmlns:a16="http://schemas.microsoft.com/office/drawing/2014/main" xmlns="" id="{C4BC55C6-54D1-F821-8692-00A7E2A08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8" name="Rectangle 2">
            <a:extLst>
              <a:ext uri="{FF2B5EF4-FFF2-40B4-BE49-F238E27FC236}">
                <a16:creationId xmlns:a16="http://schemas.microsoft.com/office/drawing/2014/main" xmlns="" id="{EA97FA82-FA9A-5AAF-7760-646C716EA6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152400"/>
            <a:ext cx="7772400" cy="3048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3 – In the Land of Fadeless day</a:t>
            </a:r>
          </a:p>
        </p:txBody>
      </p:sp>
      <p:sp>
        <p:nvSpPr>
          <p:cNvPr id="86019" name="Text Box 3">
            <a:extLst>
              <a:ext uri="{FF2B5EF4-FFF2-40B4-BE49-F238E27FC236}">
                <a16:creationId xmlns:a16="http://schemas.microsoft.com/office/drawing/2014/main" xmlns="" id="{C6F536E5-7620-2234-7F3F-02F1F6B56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289675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Words: John R. Clements</a:t>
            </a:r>
          </a:p>
          <a:p>
            <a:r>
              <a:rPr lang="en-US" altLang="en-US" sz="1200"/>
              <a:t>Music: Hart P. Danks</a:t>
            </a:r>
          </a:p>
        </p:txBody>
      </p:sp>
      <p:sp>
        <p:nvSpPr>
          <p:cNvPr id="86020" name="Text Box 4">
            <a:extLst>
              <a:ext uri="{FF2B5EF4-FFF2-40B4-BE49-F238E27FC236}">
                <a16:creationId xmlns:a16="http://schemas.microsoft.com/office/drawing/2014/main" xmlns="" id="{6A6B3D37-7F95-DEA8-B45F-030F34303D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6" y="6553200"/>
            <a:ext cx="2549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© 2003 The Paperless Hymnal™</a:t>
            </a:r>
          </a:p>
        </p:txBody>
      </p:sp>
      <p:sp>
        <p:nvSpPr>
          <p:cNvPr id="86023" name="Text Box 7">
            <a:extLst>
              <a:ext uri="{FF2B5EF4-FFF2-40B4-BE49-F238E27FC236}">
                <a16:creationId xmlns:a16="http://schemas.microsoft.com/office/drawing/2014/main" xmlns="" id="{E1C6D00D-D854-AD21-9CAC-A788C6A6F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1" y="76200"/>
            <a:ext cx="860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rial" panose="020B0604020202020204" pitchFamily="34" charset="0"/>
              </a:rPr>
              <a:t>333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A7E41F-6CAA-D104-C527-FD834E990489}"/>
              </a:ext>
            </a:extLst>
          </p:cNvPr>
          <p:cNvSpPr txBox="1"/>
          <p:nvPr/>
        </p:nvSpPr>
        <p:spPr>
          <a:xfrm>
            <a:off x="2476500" y="3140988"/>
            <a:ext cx="7992094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las puertas nunca se cierran a la ciudad en forma de cuadro; </a:t>
            </a:r>
            <a:endParaRPr lang="en-US" sz="2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210F9C-583F-B736-B68A-5F703B0AACB5}"/>
              </a:ext>
            </a:extLst>
          </p:cNvPr>
          <p:cNvSpPr txBox="1"/>
          <p:nvPr/>
        </p:nvSpPr>
        <p:spPr>
          <a:xfrm>
            <a:off x="2913999" y="6057225"/>
            <a:ext cx="6911439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Allí corre el río cristalino de vida, y no hay noche allí.</a:t>
            </a:r>
            <a:endParaRPr lang="en-US" sz="2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Text Box 5">
            <a:extLst>
              <a:ext uri="{FF2B5EF4-FFF2-40B4-BE49-F238E27FC236}">
                <a16:creationId xmlns:a16="http://schemas.microsoft.com/office/drawing/2014/main" xmlns="" id="{2B96D1DC-CF03-D968-2122-2C730FAAB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1946275"/>
            <a:ext cx="360752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4.</a:t>
            </a:r>
          </a:p>
          <a:p>
            <a:r>
              <a:rPr lang="en-US" altLang="en-US"/>
              <a:t>There they need no sunshine bright,</a:t>
            </a:r>
          </a:p>
          <a:p>
            <a:r>
              <a:rPr lang="en-US" altLang="en-US"/>
              <a:t>In the city foursquare;</a:t>
            </a:r>
          </a:p>
          <a:p>
            <a:r>
              <a:rPr lang="en-US" altLang="en-US"/>
              <a:t>For the Lamb is all the light,</a:t>
            </a:r>
          </a:p>
          <a:p>
            <a:r>
              <a:rPr lang="en-US" altLang="en-US"/>
              <a:t>And there is no night there.</a:t>
            </a:r>
          </a:p>
        </p:txBody>
      </p:sp>
      <p:pic>
        <p:nvPicPr>
          <p:cNvPr id="87046" name="Picture 6">
            <a:extLst>
              <a:ext uri="{FF2B5EF4-FFF2-40B4-BE49-F238E27FC236}">
                <a16:creationId xmlns:a16="http://schemas.microsoft.com/office/drawing/2014/main" xmlns="" id="{2F28255D-BE5C-8701-EA71-E2DF3733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2" name="Rectangle 2">
            <a:extLst>
              <a:ext uri="{FF2B5EF4-FFF2-40B4-BE49-F238E27FC236}">
                <a16:creationId xmlns:a16="http://schemas.microsoft.com/office/drawing/2014/main" xmlns="" id="{68E38BF0-A602-C6E0-23D4-8482C55A67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152400"/>
            <a:ext cx="7772400" cy="3048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4 – In the Land of Fadeless day</a:t>
            </a:r>
          </a:p>
        </p:txBody>
      </p:sp>
      <p:sp>
        <p:nvSpPr>
          <p:cNvPr id="87043" name="Text Box 3">
            <a:extLst>
              <a:ext uri="{FF2B5EF4-FFF2-40B4-BE49-F238E27FC236}">
                <a16:creationId xmlns:a16="http://schemas.microsoft.com/office/drawing/2014/main" xmlns="" id="{14973279-AD9A-4AE3-E09B-1DA1F40C6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289675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Words: John R. Clements</a:t>
            </a:r>
          </a:p>
          <a:p>
            <a:r>
              <a:rPr lang="en-US" altLang="en-US" sz="1200"/>
              <a:t>Music: Hart P. Danks</a:t>
            </a:r>
          </a:p>
        </p:txBody>
      </p:sp>
      <p:sp>
        <p:nvSpPr>
          <p:cNvPr id="87044" name="Text Box 4">
            <a:extLst>
              <a:ext uri="{FF2B5EF4-FFF2-40B4-BE49-F238E27FC236}">
                <a16:creationId xmlns:a16="http://schemas.microsoft.com/office/drawing/2014/main" xmlns="" id="{272EAAB0-7844-1306-7DB4-FF82B85FE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6" y="6553200"/>
            <a:ext cx="2549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© 2003 The Paperless Hymnal™</a:t>
            </a:r>
          </a:p>
        </p:txBody>
      </p:sp>
      <p:sp>
        <p:nvSpPr>
          <p:cNvPr id="87047" name="Text Box 7">
            <a:extLst>
              <a:ext uri="{FF2B5EF4-FFF2-40B4-BE49-F238E27FC236}">
                <a16:creationId xmlns:a16="http://schemas.microsoft.com/office/drawing/2014/main" xmlns="" id="{EA5C3DAB-6DB9-6F8B-62DB-0A91F6929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1" y="76200"/>
            <a:ext cx="860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rial" panose="020B0604020202020204" pitchFamily="34" charset="0"/>
              </a:rPr>
              <a:t>333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60B7E2-930E-EDE8-2D90-954A4B8893CF}"/>
              </a:ext>
            </a:extLst>
          </p:cNvPr>
          <p:cNvSpPr txBox="1"/>
          <p:nvPr/>
        </p:nvSpPr>
        <p:spPr>
          <a:xfrm>
            <a:off x="2206829" y="3172402"/>
            <a:ext cx="8395855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Allí no necesitan de sol brillante, en la ciudad en forma de cuadro; </a:t>
            </a:r>
            <a:endParaRPr lang="en-US" sz="2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1012F15-D788-85C5-8962-0BE84F8C9F6F}"/>
              </a:ext>
            </a:extLst>
          </p:cNvPr>
          <p:cNvSpPr txBox="1"/>
          <p:nvPr/>
        </p:nvSpPr>
        <p:spPr>
          <a:xfrm>
            <a:off x="3135086" y="6011188"/>
            <a:ext cx="6776563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porque el Cordero es toda la luz, y no hay noche allí.</a:t>
            </a:r>
            <a:endParaRPr lang="en-US" sz="2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C012559-AD24-3AD8-DDBE-BA23EBC1C473}"/>
              </a:ext>
            </a:extLst>
          </p:cNvPr>
          <p:cNvGrpSpPr/>
          <p:nvPr/>
        </p:nvGrpSpPr>
        <p:grpSpPr>
          <a:xfrm>
            <a:off x="1654174" y="10462"/>
            <a:ext cx="9144000" cy="6810678"/>
            <a:chOff x="1654174" y="10462"/>
            <a:chExt cx="9144000" cy="6810678"/>
          </a:xfrm>
        </p:grpSpPr>
        <p:pic>
          <p:nvPicPr>
            <p:cNvPr id="82950" name="Picture 6">
              <a:extLst>
                <a:ext uri="{FF2B5EF4-FFF2-40B4-BE49-F238E27FC236}">
                  <a16:creationId xmlns:a16="http://schemas.microsoft.com/office/drawing/2014/main" xmlns="" id="{75774E64-125A-FB7C-4C8C-5C337ADC5D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91" b="43751"/>
            <a:stretch/>
          </p:blipFill>
          <p:spPr bwMode="auto">
            <a:xfrm>
              <a:off x="1654174" y="10462"/>
              <a:ext cx="9144000" cy="324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xmlns="" id="{0EB5C4DD-35AA-1848-DC2D-C233BF98E0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87"/>
            <a:stretch/>
          </p:blipFill>
          <p:spPr bwMode="auto">
            <a:xfrm>
              <a:off x="1654174" y="3239932"/>
              <a:ext cx="9144000" cy="3183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0D17C44-D247-69F4-D4E8-9ABAAFB5A8DD}"/>
                </a:ext>
              </a:extLst>
            </p:cNvPr>
            <p:cNvSpPr/>
            <p:nvPr/>
          </p:nvSpPr>
          <p:spPr>
            <a:xfrm>
              <a:off x="1654174" y="6423013"/>
              <a:ext cx="9144000" cy="3981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948" name="Text Box 4">
            <a:extLst>
              <a:ext uri="{FF2B5EF4-FFF2-40B4-BE49-F238E27FC236}">
                <a16:creationId xmlns:a16="http://schemas.microsoft.com/office/drawing/2014/main" xmlns="" id="{66278E97-5F76-0985-B4C6-F423F915D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6" y="6553200"/>
            <a:ext cx="2549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© 2003 The Paperless Hymnal™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AA312B-4274-8E55-1C34-F2F123DF886D}"/>
              </a:ext>
            </a:extLst>
          </p:cNvPr>
          <p:cNvSpPr txBox="1"/>
          <p:nvPr/>
        </p:nvSpPr>
        <p:spPr>
          <a:xfrm>
            <a:off x="4254562" y="2998113"/>
            <a:ext cx="3682875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Dios enjugará toda lágrima;</a:t>
            </a:r>
            <a:endParaRPr lang="es-ES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FF01311-F163-B516-A136-5AAC4E1E6939}"/>
              </a:ext>
            </a:extLst>
          </p:cNvPr>
          <p:cNvSpPr txBox="1"/>
          <p:nvPr/>
        </p:nvSpPr>
        <p:spPr>
          <a:xfrm>
            <a:off x="3935813" y="6215778"/>
            <a:ext cx="4765281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hay muerte, Ni dolor, ni temores;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xmlns="" id="{C2B44558-BADA-5089-E7B1-3D32682247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152400"/>
            <a:ext cx="7772400" cy="3048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c – In the Land of Fadeless day</a:t>
            </a:r>
          </a:p>
        </p:txBody>
      </p:sp>
      <p:sp>
        <p:nvSpPr>
          <p:cNvPr id="83974" name="Text Box 6">
            <a:extLst>
              <a:ext uri="{FF2B5EF4-FFF2-40B4-BE49-F238E27FC236}">
                <a16:creationId xmlns:a16="http://schemas.microsoft.com/office/drawing/2014/main" xmlns="" id="{6BC2C369-167F-1A32-4996-340CF0B3F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1" y="76200"/>
            <a:ext cx="860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>
                <a:latin typeface="Arial" panose="020B0604020202020204" pitchFamily="34" charset="0"/>
              </a:rPr>
              <a:t>333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AA4859B-DEE7-6449-98CB-3D86CFAC3EC9}"/>
              </a:ext>
            </a:extLst>
          </p:cNvPr>
          <p:cNvGrpSpPr/>
          <p:nvPr/>
        </p:nvGrpSpPr>
        <p:grpSpPr>
          <a:xfrm>
            <a:off x="1524000" y="0"/>
            <a:ext cx="9144000" cy="6858000"/>
            <a:chOff x="1524000" y="0"/>
            <a:chExt cx="9144000" cy="6858000"/>
          </a:xfrm>
        </p:grpSpPr>
        <p:pic>
          <p:nvPicPr>
            <p:cNvPr id="83973" name="Picture 5">
              <a:extLst>
                <a:ext uri="{FF2B5EF4-FFF2-40B4-BE49-F238E27FC236}">
                  <a16:creationId xmlns:a16="http://schemas.microsoft.com/office/drawing/2014/main" xmlns="" id="{4B873E59-AA29-F239-C179-D174A3D6C8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75" b="217"/>
            <a:stretch/>
          </p:blipFill>
          <p:spPr bwMode="auto">
            <a:xfrm>
              <a:off x="1524000" y="3764479"/>
              <a:ext cx="9144000" cy="3093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5">
              <a:extLst>
                <a:ext uri="{FF2B5EF4-FFF2-40B4-BE49-F238E27FC236}">
                  <a16:creationId xmlns:a16="http://schemas.microsoft.com/office/drawing/2014/main" xmlns="" id="{12916BD7-01C8-B3A4-9296-7F532934B8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" b="48225"/>
            <a:stretch/>
          </p:blipFill>
          <p:spPr bwMode="auto">
            <a:xfrm>
              <a:off x="1524000" y="0"/>
              <a:ext cx="9144000" cy="3093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9228622A-935B-7958-1296-0708FEBD8692}"/>
                </a:ext>
              </a:extLst>
            </p:cNvPr>
            <p:cNvSpPr/>
            <p:nvPr/>
          </p:nvSpPr>
          <p:spPr>
            <a:xfrm>
              <a:off x="1524000" y="3093522"/>
              <a:ext cx="9144000" cy="67095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DB7ED6-E6CF-0EC2-6860-81FAE9609531}"/>
              </a:ext>
            </a:extLst>
          </p:cNvPr>
          <p:cNvSpPr txBox="1"/>
          <p:nvPr/>
        </p:nvSpPr>
        <p:spPr>
          <a:xfrm>
            <a:off x="4203866" y="3067211"/>
            <a:ext cx="481597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no cuentan el tiempo por años,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CE280B-A1EA-1309-2D6F-1B9E7FAF8AD3}"/>
              </a:ext>
            </a:extLst>
          </p:cNvPr>
          <p:cNvSpPr txBox="1"/>
          <p:nvPr/>
        </p:nvSpPr>
        <p:spPr>
          <a:xfrm>
            <a:off x="4624582" y="6400802"/>
            <a:ext cx="3628769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sz="22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Porque no hay noche allí.</a:t>
            </a:r>
            <a:endParaRPr lang="es-ES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Fadeless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Day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4 verses +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chorus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86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172720" y="1671320"/>
            <a:ext cx="2651760" cy="47413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Traducción: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En la tierra de día eterno está la ciudad en forma de cuadro; nunca pasará, y no hay noche allí. </a:t>
            </a:r>
            <a:endParaRPr lang="es-ES" sz="3600" dirty="0"/>
          </a:p>
        </p:txBody>
      </p:sp>
      <p:sp>
        <p:nvSpPr>
          <p:cNvPr id="8" name="Rectangle 2051"/>
          <p:cNvSpPr txBox="1">
            <a:spLocks noChangeArrowheads="1"/>
          </p:cNvSpPr>
          <p:nvPr/>
        </p:nvSpPr>
        <p:spPr>
          <a:xfrm>
            <a:off x="2961640" y="1904999"/>
            <a:ext cx="2722219" cy="47413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Todas las puertas son hechas de perla en la ciudad en forma de cuadro; todas las calles son puestas con oro, y no hay noche allí.</a:t>
            </a:r>
            <a:endParaRPr lang="es-ES" sz="3600" dirty="0"/>
          </a:p>
        </p:txBody>
      </p:sp>
      <p:sp>
        <p:nvSpPr>
          <p:cNvPr id="9" name="Rectangle 2051"/>
          <p:cNvSpPr txBox="1">
            <a:spLocks noChangeArrowheads="1"/>
          </p:cNvSpPr>
          <p:nvPr/>
        </p:nvSpPr>
        <p:spPr>
          <a:xfrm>
            <a:off x="5821019" y="1904999"/>
            <a:ext cx="2722219" cy="47413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Y las puertas nunca se cierran a la ciudad en forma de cuadro; Allí corre el río cristalino de vida, y no hay noche allí.</a:t>
            </a:r>
            <a:endParaRPr lang="es-ES" sz="3600" dirty="0"/>
          </a:p>
        </p:txBody>
      </p:sp>
      <p:sp>
        <p:nvSpPr>
          <p:cNvPr id="10" name="Rectangle 2051"/>
          <p:cNvSpPr txBox="1">
            <a:spLocks noChangeArrowheads="1"/>
          </p:cNvSpPr>
          <p:nvPr/>
        </p:nvSpPr>
        <p:spPr>
          <a:xfrm>
            <a:off x="8817558" y="1904999"/>
            <a:ext cx="2722219" cy="47413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Allí no necesitan de sol brillante, en la ciudad en forma de cuadro; porque el Cordero es toda la luz, y no hay noche allí.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535962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Fadeless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Day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4 verses +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chorus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87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172720" y="1671320"/>
            <a:ext cx="11729720" cy="4741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Traducción: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Dios enjugará toda lágrima;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 hay muerte,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 dolor, ni temores;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no cuentan el tiempo por años,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Porque no hay noche allí.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47721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D5B9F85-66ED-44E7-BE1A-4C0CD91FFCD2}" type="slidenum">
              <a:rPr lang="es-ES" altLang="en-US" sz="1400">
                <a:solidFill>
                  <a:srgbClr val="FFFFFF"/>
                </a:solidFill>
                <a:latin typeface="Arial" panose="020B0604020202020204" pitchFamily="34" charset="0"/>
              </a:rPr>
              <a:pPr>
                <a:defRPr/>
              </a:pPr>
              <a:t>88</a:t>
            </a:fld>
            <a:endParaRPr lang="es-ES" altLang="en-US" sz="140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726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 dirty="0"/>
              <a:t>Cuán Gloriosa Será La Mañana (1)</a:t>
            </a:r>
          </a:p>
        </p:txBody>
      </p:sp>
      <p:sp>
        <p:nvSpPr>
          <p:cNvPr id="907267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06400" y="1066800"/>
            <a:ext cx="8483600" cy="579120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Cuan gloriosa será la mañana,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cuando venga Jesús el Salvador.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Las naciones unidas como hermanas,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bienvenida daremos al Señor.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es-ES" sz="1600" dirty="0"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i="1" dirty="0">
                <a:solidFill>
                  <a:srgbClr val="FFFF00"/>
                </a:solidFill>
              </a:rPr>
              <a:t>(coro)</a:t>
            </a:r>
            <a:endParaRPr lang="es-ES" dirty="0"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No habrá necesidad de la luz el resplandor.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Ni el sol dará su luz, ni tampoco su calor.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Allí llanto no habrá, ni tristeza ni dolor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porque entonces Jesús el Rey del cielo,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para siempre será Consolador.</a:t>
            </a:r>
          </a:p>
        </p:txBody>
      </p:sp>
      <p:sp>
        <p:nvSpPr>
          <p:cNvPr id="907268" name="Text Box 2052"/>
          <p:cNvSpPr txBox="1">
            <a:spLocks noChangeArrowheads="1"/>
          </p:cNvSpPr>
          <p:nvPr/>
        </p:nvSpPr>
        <p:spPr bwMode="auto">
          <a:xfrm>
            <a:off x="8539164" y="0"/>
            <a:ext cx="2128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Apoc. 21:1-4,23; 7:16</a:t>
            </a:r>
            <a:endParaRPr lang="es-ES_tradnl" sz="2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8724900" y="1130300"/>
            <a:ext cx="3382433" cy="5727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How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glorious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be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morning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when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Jesus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Savior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comes. 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nations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united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like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sisters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welcome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Lord.  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There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be no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need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for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light to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shine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 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sun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give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its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light,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its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heat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 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There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be no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crying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there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no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sadness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pain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because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then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Jesus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be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King of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heaven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and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be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Comforter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forever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8915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A421252F-96AA-405B-9169-BEBC69E78E97}" type="slidenum">
              <a:rPr lang="es-ES" altLang="en-US" sz="1400">
                <a:solidFill>
                  <a:srgbClr val="FFFFFF"/>
                </a:solidFill>
                <a:latin typeface="Arial" panose="020B0604020202020204" pitchFamily="34" charset="0"/>
              </a:rPr>
              <a:pPr>
                <a:defRPr/>
              </a:pPr>
              <a:t>89</a:t>
            </a:fld>
            <a:endParaRPr lang="es-ES" altLang="en-US" sz="140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0931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Cuán Gloriosa Será La Mañana (fin)</a:t>
            </a:r>
          </a:p>
        </p:txBody>
      </p:sp>
      <p:sp>
        <p:nvSpPr>
          <p:cNvPr id="909315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06400" y="1066800"/>
            <a:ext cx="8401050" cy="579120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El cristiano fiel y verdadero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 y también el obrero de valor,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y la iglesia la esposa del Cordero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estará en los brazos del Señor.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es-ES" sz="1600" dirty="0"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i="1" dirty="0">
                <a:solidFill>
                  <a:srgbClr val="FFFF00"/>
                </a:solidFill>
              </a:rPr>
              <a:t>(coro)</a:t>
            </a:r>
            <a:endParaRPr lang="es-ES" dirty="0"/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No habrá necesidad de la luz el resplandor.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Ni el sol dará su luz, ni tampoco su calor.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Allí llanto no habrá, ni tristeza ni dolor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porque entonces Jesús el Rey del cielo,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s-ES" dirty="0"/>
              <a:t>para siempre será Consolador.</a:t>
            </a:r>
          </a:p>
        </p:txBody>
      </p:sp>
      <p:sp>
        <p:nvSpPr>
          <p:cNvPr id="5" name="Rectangle 2051"/>
          <p:cNvSpPr txBox="1">
            <a:spLocks noChangeArrowheads="1"/>
          </p:cNvSpPr>
          <p:nvPr/>
        </p:nvSpPr>
        <p:spPr>
          <a:xfrm>
            <a:off x="9154821" y="873760"/>
            <a:ext cx="2952512" cy="5984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faithful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and true Christian and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also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courageous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worker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and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church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bride of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Lamb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be in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arms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of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Lord.</a:t>
            </a:r>
          </a:p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There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be no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need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for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light to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shine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 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sun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give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its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light,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its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heat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 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There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be no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crying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there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no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sadness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pain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because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then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Jesus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be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the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King of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heaven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 and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will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be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Comforter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forever</a:t>
            </a:r>
            <a:r>
              <a:rPr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2971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schemeClr val="bg1"/>
                </a:solidFill>
                <a:latin typeface="Arial" panose="020B0604020202020204" pitchFamily="34" charset="0"/>
              </a:rPr>
              <a:pPr/>
              <a:t>9</a:t>
            </a:fld>
            <a:endParaRPr lang="es-ES" altLang="en-US" sz="1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E:\The Paperless Hymnal\SONGS\PPTiffFiles\Single Stanza\S\SonOfMan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33" y="-12701"/>
            <a:ext cx="9160933" cy="687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DB7ED6-E6CF-0EC2-6860-81FAE9609531}"/>
              </a:ext>
            </a:extLst>
          </p:cNvPr>
          <p:cNvSpPr txBox="1"/>
          <p:nvPr/>
        </p:nvSpPr>
        <p:spPr>
          <a:xfrm>
            <a:off x="1567710" y="6219827"/>
            <a:ext cx="9056578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Hijo del Hombre, Hijo del Hombre, caigo a los pies del Hijo del Hombre.</a:t>
            </a:r>
          </a:p>
        </p:txBody>
      </p:sp>
    </p:spTree>
    <p:extLst>
      <p:ext uri="{BB962C8B-B14F-4D97-AF65-F5344CB8AC3E}">
        <p14:creationId xmlns:p14="http://schemas.microsoft.com/office/powerpoint/2010/main" val="187365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0"/>
            <a:ext cx="9144000" cy="1524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64000">
                <a:schemeClr val="accent6">
                  <a:lumMod val="50000"/>
                </a:schemeClr>
              </a:gs>
              <a:gs pos="100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6358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067800" cy="1524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Servicio de cantos – Apocalipsis</a:t>
            </a:r>
            <a:b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Singing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E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Revelation</a:t>
            </a:r>
            <a:endParaRPr lang="es-E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87" name="Rectangle 2051"/>
          <p:cNvSpPr>
            <a:spLocks noGrp="1" noChangeArrowheads="1"/>
          </p:cNvSpPr>
          <p:nvPr>
            <p:ph idx="1"/>
          </p:nvPr>
        </p:nvSpPr>
        <p:spPr>
          <a:xfrm>
            <a:off x="1531620" y="1828800"/>
            <a:ext cx="4572000" cy="5334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None/>
              <a:defRPr/>
            </a:pPr>
            <a:r>
              <a:rPr lang="es-E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Prayer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200" dirty="0"/>
          </a:p>
          <a:p>
            <a:pPr marL="0" indent="0" algn="ctr" fontAlgn="auto">
              <a:spcAft>
                <a:spcPts val="0"/>
              </a:spcAft>
              <a:buNone/>
              <a:defRPr/>
            </a:pPr>
            <a:endParaRPr lang="es-ES" sz="3600" dirty="0"/>
          </a:p>
        </p:txBody>
      </p:sp>
      <p:sp>
        <p:nvSpPr>
          <p:cNvPr id="61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68CCCEA6-CEFE-4353-9B7E-70A0C4F41F50}" type="slidenum">
              <a:rPr lang="es-ES" altLang="en-US" sz="1400">
                <a:solidFill>
                  <a:prstClr val="black"/>
                </a:solidFill>
                <a:latin typeface="Arial" panose="020B0604020202020204" pitchFamily="34" charset="0"/>
              </a:rPr>
              <a:pPr/>
              <a:t>90</a:t>
            </a:fld>
            <a:endParaRPr lang="es-ES" altLang="en-US" sz="1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051"/>
          <p:cNvSpPr txBox="1">
            <a:spLocks noChangeArrowheads="1"/>
          </p:cNvSpPr>
          <p:nvPr/>
        </p:nvSpPr>
        <p:spPr>
          <a:xfrm>
            <a:off x="5925403" y="1828800"/>
            <a:ext cx="4724400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s-ES" sz="3200" dirty="0">
                <a:gradFill>
                  <a:gsLst>
                    <a:gs pos="34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25000"/>
                        <a:lumOff val="75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48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Oración</a:t>
            </a:r>
            <a:endParaRPr lang="es-ES" sz="3600" dirty="0">
              <a:gradFill>
                <a:gsLst>
                  <a:gs pos="34000">
                    <a:prstClr val="white">
                      <a:lumMod val="93000"/>
                    </a:prstClr>
                  </a:gs>
                  <a:gs pos="0">
                    <a:prstClr val="black">
                      <a:lumMod val="25000"/>
                      <a:lumOff val="75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48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944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2996</Words>
  <Application>Microsoft Office PowerPoint</Application>
  <PresentationFormat>Widescreen</PresentationFormat>
  <Paragraphs>533</Paragraphs>
  <Slides>90</Slides>
  <Notes>84</Notes>
  <HiddenSlides>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0" baseType="lpstr">
      <vt:lpstr>Alegreya Sans Medium</vt:lpstr>
      <vt:lpstr>Arial</vt:lpstr>
      <vt:lpstr>Calibri</vt:lpstr>
      <vt:lpstr>Corbel</vt:lpstr>
      <vt:lpstr>Times New Roman</vt:lpstr>
      <vt:lpstr>Depth</vt:lpstr>
      <vt:lpstr>Office Theme</vt:lpstr>
      <vt:lpstr>1_Office Theme</vt:lpstr>
      <vt:lpstr>2_Office Theme</vt:lpstr>
      <vt:lpstr>Photo Editor Photo</vt:lpstr>
      <vt:lpstr>Servicio de cantos – Apocalipsis Singing - Revelation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Servicio de cantos – Apocalipsis Singing - Revelation</vt:lpstr>
      <vt:lpstr>Servicio de cantos – Apocalipsis Singing - Revelation</vt:lpstr>
      <vt:lpstr>Holy, Holy, Holy, #238, vv. 1-2 Spanish, then English</vt:lpstr>
      <vt:lpstr>PowerPoint Presentation</vt:lpstr>
      <vt:lpstr>PowerPoint Presentation</vt:lpstr>
      <vt:lpstr>PowerPoint Presentation</vt:lpstr>
      <vt:lpstr>PowerPoint Presentation</vt:lpstr>
      <vt:lpstr>En el Cielo Cantan (1)</vt:lpstr>
      <vt:lpstr>En el Cielo Cantan (2)</vt:lpstr>
      <vt:lpstr>Servicio de cantos – Apocalipsis Singing - Revelation</vt:lpstr>
      <vt:lpstr>Theophany, PHSS #88, vv. 1-2 English both verses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Digno es el Cordero Worthy is the Lamb</vt:lpstr>
      <vt:lpstr>Digno es el Cordero Worthy is the Lamb</vt:lpstr>
      <vt:lpstr>Digno es el Cordero Worthy is the Lamb</vt:lpstr>
      <vt:lpstr>Digno es el Cordero Worthy is the Lamb</vt:lpstr>
      <vt:lpstr>Digno es el Cordero Worthy is the Lamb</vt:lpstr>
      <vt:lpstr>Digno es el Cordero Worthy is the Lamb</vt:lpstr>
      <vt:lpstr>Digno es el Cordero Worthy is the Lamb</vt:lpstr>
      <vt:lpstr>Digno es el Cordero Worthy is the Lamb</vt:lpstr>
      <vt:lpstr>Before the Throne, PHSS #304 Spanish, then 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Servicio de cantos – Apocalipsis Singing - Revelation</vt:lpstr>
      <vt:lpstr>Servicio de cantos – Apocalipsis Singing - Revelation</vt:lpstr>
      <vt:lpstr>Alabaré</vt:lpstr>
      <vt:lpstr>Let Every Tongue, vv. 1,3 English, then Spanish Sing chorus 2x on last verse, 2nd time in 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Servicio de cantos – Apocalipsis Singing - Revelation</vt:lpstr>
      <vt:lpstr>On Zion’s Glorious Summit, #515 Eng, Span, Eng, Span (c)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Servicio de cantos – Apocalipsis Singing - Revelation</vt:lpstr>
      <vt:lpstr>1 – In the Land of Fadeless day</vt:lpstr>
      <vt:lpstr>2 – In the Land of Fadeless day</vt:lpstr>
      <vt:lpstr>3 – In the Land of Fadeless day</vt:lpstr>
      <vt:lpstr>4 – In the Land of Fadeless day</vt:lpstr>
      <vt:lpstr>PowerPoint Presentation</vt:lpstr>
      <vt:lpstr>c – In the Land of Fadeless day</vt:lpstr>
      <vt:lpstr>In the Land of Fadeless Day Eng, 4 verses + chorus</vt:lpstr>
      <vt:lpstr>In the Land of Fadeless Day Eng, 4 verses + chorus</vt:lpstr>
      <vt:lpstr>Cuán Gloriosa Será La Mañana (1)</vt:lpstr>
      <vt:lpstr>Cuán Gloriosa Será La Mañana (fin)</vt:lpstr>
      <vt:lpstr>Servicio de cantos – Apocalipsis Singing - Revelation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Esther Eubanks</dc:creator>
  <cp:lastModifiedBy>Esther Eubanks</cp:lastModifiedBy>
  <cp:revision>32</cp:revision>
  <dcterms:created xsi:type="dcterms:W3CDTF">2023-09-21T23:45:37Z</dcterms:created>
  <dcterms:modified xsi:type="dcterms:W3CDTF">2023-09-22T19:52:44Z</dcterms:modified>
</cp:coreProperties>
</file>