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9" r:id="rId3"/>
    <p:sldId id="260" r:id="rId4"/>
    <p:sldId id="261" r:id="rId5"/>
    <p:sldId id="262" r:id="rId6"/>
  </p:sldIdLst>
  <p:sldSz cx="12192000" cy="6858000"/>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9954"/>
    <a:srgbClr val="FDF8F5"/>
    <a:srgbClr val="F8E4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9" autoAdjust="0"/>
    <p:restoredTop sz="94660"/>
  </p:normalViewPr>
  <p:slideViewPr>
    <p:cSldViewPr snapToGrid="0">
      <p:cViewPr varScale="1">
        <p:scale>
          <a:sx n="103" d="100"/>
          <a:sy n="103" d="100"/>
        </p:scale>
        <p:origin x="168" y="144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1999C0F-6DCE-4D35-B55B-AEA6C92FDCEC}" type="datetimeFigureOut">
              <a:rPr lang="en-US" smtClean="0"/>
              <a:t>10/28/23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1131581-4905-45E8-9374-946DFF874A9E}" type="slidenum">
              <a:rPr lang="en-US" smtClean="0"/>
              <a:t>‹#›</a:t>
            </a:fld>
            <a:endParaRPr lang="en-US"/>
          </a:p>
        </p:txBody>
      </p:sp>
    </p:spTree>
    <p:extLst>
      <p:ext uri="{BB962C8B-B14F-4D97-AF65-F5344CB8AC3E}">
        <p14:creationId xmlns:p14="http://schemas.microsoft.com/office/powerpoint/2010/main" val="172395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11">
    <p:bg>
      <p:bgPr>
        <a:blipFill dpi="0" rotWithShape="1">
          <a:blip r:embed="rId2" cstate="screen">
            <a:alphaModFix amt="36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9" name="Titel"/>
          <p:cNvSpPr txBox="1">
            <a:spLocks/>
          </p:cNvSpPr>
          <p:nvPr/>
        </p:nvSpPr>
        <p:spPr>
          <a:xfrm>
            <a:off x="0" y="0"/>
            <a:ext cx="6084000"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solidFill>
            <a:schemeClr val="bg1">
              <a:alpha val="81000"/>
            </a:schemeClr>
          </a:solidFill>
        </p:spPr>
        <p:txBody>
          <a:bodyPr vert="horz" wrap="square" lIns="846000" tIns="2124000" rIns="1800000" bIns="0" rtlCol="0">
            <a:noAutofit/>
          </a:bodyPr>
          <a:lstStyle>
            <a:lvl1pPr marL="0" indent="0" algn="l" defTabSz="914400" rtl="0" eaLnBrk="1" latinLnBrk="0" hangingPunct="1">
              <a:lnSpc>
                <a:spcPct val="90000"/>
              </a:lnSpc>
              <a:spcBef>
                <a:spcPts val="0"/>
              </a:spcBef>
              <a:spcAft>
                <a:spcPts val="0"/>
              </a:spcAft>
              <a:buFont typeface="Arial" panose="020B0604020202020204" pitchFamily="34" charset="0"/>
              <a:buNone/>
              <a:defRPr sz="4000" b="1" kern="1200" cap="all"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400" b="0" kern="1200" cap="all" baseline="0">
                <a:solidFill>
                  <a:schemeClr val="tx1"/>
                </a:solidFill>
                <a:latin typeface="+mn-lt"/>
                <a:ea typeface="+mn-ea"/>
                <a:cs typeface="+mn-cs"/>
              </a:defRPr>
            </a:lvl2pPr>
            <a:lvl3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3pPr>
            <a:lvl4pPr marL="0" indent="0" algn="l" defTabSz="914400" rtl="0" eaLnBrk="1" latinLnBrk="0" hangingPunct="1">
              <a:lnSpc>
                <a:spcPct val="90000"/>
              </a:lnSpc>
              <a:spcBef>
                <a:spcPts val="0"/>
              </a:spcBef>
              <a:spcAft>
                <a:spcPts val="0"/>
              </a:spcAft>
              <a:buClr>
                <a:schemeClr val="bg2"/>
              </a:buClr>
              <a:buSzPct val="80000"/>
              <a:buFont typeface="Wingdings 3" panose="05040102010807070707" pitchFamily="18" charset="2"/>
              <a:buNone/>
              <a:defRPr sz="2400" b="0" kern="1200" cap="all" baseline="0">
                <a:solidFill>
                  <a:schemeClr val="tx1"/>
                </a:solidFill>
                <a:latin typeface="+mn-lt"/>
                <a:ea typeface="+mn-ea"/>
                <a:cs typeface="+mn-cs"/>
              </a:defRPr>
            </a:lvl4pPr>
            <a:lvl5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5pPr>
            <a:lvl6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6pPr>
            <a:lvl7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7pPr>
            <a:lvl8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9pPr>
          </a:lstStyle>
          <a:p>
            <a:endParaRPr lang="en-US" dirty="0">
              <a:solidFill>
                <a:prstClr val="black"/>
              </a:solidFill>
            </a:endParaRPr>
          </a:p>
        </p:txBody>
      </p:sp>
      <p:grpSp>
        <p:nvGrpSpPr>
          <p:cNvPr id="41" name="Regieanweisungen"/>
          <p:cNvGrpSpPr/>
          <p:nvPr/>
        </p:nvGrpSpPr>
        <p:grpSpPr>
          <a:xfrm>
            <a:off x="515937" y="-468000"/>
            <a:ext cx="12145263" cy="7794000"/>
            <a:chOff x="515937" y="-468000"/>
            <a:chExt cx="12145263" cy="7794000"/>
          </a:xfrm>
        </p:grpSpPr>
        <p:grpSp>
          <p:nvGrpSpPr>
            <p:cNvPr id="53" name="Rechts"/>
            <p:cNvGrpSpPr/>
            <p:nvPr userDrawn="1"/>
          </p:nvGrpSpPr>
          <p:grpSpPr>
            <a:xfrm>
              <a:off x="12276075" y="620713"/>
              <a:ext cx="385125" cy="5978525"/>
              <a:chOff x="12276075" y="620713"/>
              <a:chExt cx="385125" cy="5978525"/>
            </a:xfrm>
          </p:grpSpPr>
          <p:cxnSp>
            <p:nvCxnSpPr>
              <p:cNvPr id="86"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8"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9"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0"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6" name="Hilfslinien"/>
            <p:cNvGrpSpPr/>
            <p:nvPr userDrawn="1"/>
          </p:nvGrpSpPr>
          <p:grpSpPr>
            <a:xfrm>
              <a:off x="515938" y="-468000"/>
              <a:ext cx="11160125" cy="360002"/>
              <a:chOff x="515938" y="-468000"/>
              <a:chExt cx="11160125" cy="360002"/>
            </a:xfrm>
          </p:grpSpPr>
          <p:cxnSp>
            <p:nvCxnSpPr>
              <p:cNvPr id="82"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3"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4"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5"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7" name="Fußzeile"/>
            <p:cNvGrpSpPr/>
            <p:nvPr userDrawn="1"/>
          </p:nvGrpSpPr>
          <p:grpSpPr>
            <a:xfrm>
              <a:off x="515937" y="6966000"/>
              <a:ext cx="11160125" cy="360000"/>
              <a:chOff x="515937" y="6966000"/>
              <a:chExt cx="11160125" cy="360000"/>
            </a:xfrm>
          </p:grpSpPr>
          <p:cxnSp>
            <p:nvCxnSpPr>
              <p:cNvPr id="78"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9"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1"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Foliennummernplatzhalter 2"/>
          <p:cNvSpPr>
            <a:spLocks noGrp="1"/>
          </p:cNvSpPr>
          <p:nvPr>
            <p:ph type="sldNum" sz="quarter" idx="10"/>
          </p:nvPr>
        </p:nvSpPr>
        <p:spPr>
          <a:xfrm>
            <a:off x="515939" y="6966000"/>
            <a:ext cx="720000" cy="401498"/>
          </a:xfrm>
        </p:spPr>
        <p:txBody>
          <a:bodyPr/>
          <a:lstStyle/>
          <a:p>
            <a:fld id="{4B889B5F-B884-442F-866B-857D8DDB7AA0}" type="slidenum">
              <a:rPr lang="en-US" smtClean="0"/>
              <a:t>‹#›</a:t>
            </a:fld>
            <a:endParaRPr lang="en-US"/>
          </a:p>
        </p:txBody>
      </p:sp>
      <p:sp>
        <p:nvSpPr>
          <p:cNvPr id="26" name="Untertitel 12"/>
          <p:cNvSpPr>
            <a:spLocks noGrp="1"/>
          </p:cNvSpPr>
          <p:nvPr>
            <p:ph type="subTitle" idx="1" hasCustomPrompt="1"/>
          </p:nvPr>
        </p:nvSpPr>
        <p:spPr>
          <a:xfrm>
            <a:off x="11324" y="0"/>
            <a:ext cx="6096676"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noFill/>
        </p:spPr>
        <p:txBody>
          <a:bodyPr wrap="square" lIns="846000" tIns="1371600" rIns="914400">
            <a:noAutofit/>
          </a:bodyPr>
          <a:lstStyle>
            <a:lvl1pPr marL="0" indent="0" algn="l">
              <a:lnSpc>
                <a:spcPct val="90000"/>
              </a:lnSpc>
              <a:buNone/>
              <a:defRPr sz="3000" b="1" cap="none" baseline="0"/>
            </a:lvl1pPr>
            <a:lvl2pPr marL="0" indent="0" algn="l">
              <a:lnSpc>
                <a:spcPct val="90000"/>
              </a:lnSpc>
              <a:spcBef>
                <a:spcPts val="0"/>
              </a:spcBef>
              <a:spcAft>
                <a:spcPts val="0"/>
              </a:spcAft>
              <a:buNone/>
              <a:defRPr sz="2000" b="0" cap="none" baseline="0">
                <a:latin typeface="+mn-lt"/>
              </a:defRPr>
            </a:lvl2pPr>
            <a:lvl3pPr marL="0" indent="0" algn="l">
              <a:lnSpc>
                <a:spcPct val="90000"/>
              </a:lnSpc>
              <a:spcBef>
                <a:spcPts val="0"/>
              </a:spcBef>
              <a:spcAft>
                <a:spcPts val="0"/>
              </a:spcAft>
              <a:buNone/>
              <a:defRPr sz="1400" b="0" cap="none" baseline="0">
                <a:latin typeface="+mn-lt"/>
              </a:defRPr>
            </a:lvl3pPr>
            <a:lvl4pPr marL="0" indent="0" algn="l">
              <a:lnSpc>
                <a:spcPct val="90000"/>
              </a:lnSpc>
              <a:spcBef>
                <a:spcPts val="0"/>
              </a:spcBef>
              <a:spcAft>
                <a:spcPts val="0"/>
              </a:spcAft>
              <a:buNone/>
              <a:defRPr sz="1200" b="0" cap="none" baseline="0">
                <a:latin typeface="+mn-lt"/>
              </a:defRPr>
            </a:lvl4pPr>
            <a:lvl5pPr marL="0" indent="0" algn="l">
              <a:lnSpc>
                <a:spcPct val="90000"/>
              </a:lnSpc>
              <a:spcBef>
                <a:spcPts val="0"/>
              </a:spcBef>
              <a:spcAft>
                <a:spcPts val="0"/>
              </a:spcAft>
              <a:buNone/>
              <a:defRPr sz="1000" b="0" cap="none" baseline="0">
                <a:latin typeface="+mn-lt"/>
              </a:defRPr>
            </a:lvl5pPr>
            <a:lvl6pPr marL="0" indent="0" algn="l">
              <a:lnSpc>
                <a:spcPct val="90000"/>
              </a:lnSpc>
              <a:spcBef>
                <a:spcPts val="0"/>
              </a:spcBef>
              <a:spcAft>
                <a:spcPts val="0"/>
              </a:spcAft>
              <a:buNone/>
              <a:defRPr sz="1000" b="0" cap="none" baseline="0">
                <a:latin typeface="+mn-lt"/>
              </a:defRPr>
            </a:lvl6pPr>
            <a:lvl7pPr marL="0" indent="0" algn="l">
              <a:lnSpc>
                <a:spcPct val="90000"/>
              </a:lnSpc>
              <a:spcBef>
                <a:spcPts val="0"/>
              </a:spcBef>
              <a:spcAft>
                <a:spcPts val="0"/>
              </a:spcAft>
              <a:buNone/>
              <a:defRPr sz="1000" b="0" cap="none" baseline="0">
                <a:latin typeface="+mn-lt"/>
              </a:defRPr>
            </a:lvl7pPr>
            <a:lvl8pPr marL="0" indent="0" algn="l">
              <a:lnSpc>
                <a:spcPct val="90000"/>
              </a:lnSpc>
              <a:spcBef>
                <a:spcPts val="0"/>
              </a:spcBef>
              <a:spcAft>
                <a:spcPts val="0"/>
              </a:spcAft>
              <a:buNone/>
              <a:defRPr sz="1000" b="0" cap="none" baseline="0">
                <a:latin typeface="+mn-lt"/>
              </a:defRPr>
            </a:lvl8pPr>
            <a:lvl9pPr marL="0" indent="0" algn="l">
              <a:lnSpc>
                <a:spcPct val="90000"/>
              </a:lnSpc>
              <a:spcBef>
                <a:spcPts val="0"/>
              </a:spcBef>
              <a:spcAft>
                <a:spcPts val="0"/>
              </a:spcAft>
              <a:buNone/>
              <a:defRPr sz="1000" b="0" cap="none" baseline="0">
                <a:latin typeface="+mn-lt"/>
              </a:defRPr>
            </a:lvl9pPr>
          </a:lstStyle>
          <a:p>
            <a:pPr lvl="0"/>
            <a:r>
              <a:rPr lang="en-US" dirty="0"/>
              <a:t>Title on Level 1. For subtitle,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343463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Multi-Purpose">
    <p:spTree>
      <p:nvGrpSpPr>
        <p:cNvPr id="1" name=""/>
        <p:cNvGrpSpPr/>
        <p:nvPr/>
      </p:nvGrpSpPr>
      <p:grpSpPr>
        <a:xfrm>
          <a:off x="0" y="0"/>
          <a:ext cx="0" cy="0"/>
          <a:chOff x="0" y="0"/>
          <a:chExt cx="0" cy="0"/>
        </a:xfrm>
      </p:grpSpPr>
      <p:sp>
        <p:nvSpPr>
          <p:cNvPr id="8" name="Inhaltsplatzhalter 2"/>
          <p:cNvSpPr>
            <a:spLocks noGrp="1"/>
          </p:cNvSpPr>
          <p:nvPr>
            <p:ph idx="14" hasCustomPrompt="1"/>
          </p:nvPr>
        </p:nvSpPr>
        <p:spPr>
          <a:xfrm>
            <a:off x="515938" y="1460488"/>
            <a:ext cx="11160125" cy="4489461"/>
          </a:xfrm>
          <a:effectLst/>
        </p:spPr>
        <p:txBody>
          <a:bodyPr/>
          <a:lstStyle/>
          <a:p>
            <a:pPr lvl="0"/>
            <a:r>
              <a:rPr lang="en-US" dirty="0"/>
              <a:t>Text on first level . For bullets . via toolbar . 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9" name="Vertikaler Textplatzhalter 2"/>
          <p:cNvSpPr>
            <a:spLocks noGrp="1"/>
          </p:cNvSpPr>
          <p:nvPr>
            <p:ph type="body" orient="vert" idx="16" hasCustomPrompt="1"/>
          </p:nvPr>
        </p:nvSpPr>
        <p:spPr>
          <a:xfrm>
            <a:off x="515939" y="620713"/>
            <a:ext cx="10080624" cy="553998"/>
          </a:xfrm>
        </p:spPr>
        <p:txBody>
          <a:bodyPr vert="horz" wrap="square">
            <a:spAutoFit/>
          </a:bodyPr>
          <a:lstStyle>
            <a:lvl9pPr>
              <a:defRPr/>
            </a:lvl9pPr>
          </a:lstStyle>
          <a:p>
            <a:pPr lvl="0"/>
            <a:r>
              <a:rPr lang="en-US" dirty="0"/>
              <a:t>Headline Pt. 1 on first level . For Headline Pt. 2, normal text and bullets . via toolbar . </a:t>
            </a:r>
            <a:br>
              <a:rPr lang="en-US" dirty="0"/>
            </a:br>
            <a:r>
              <a:rPr lang="en-US" dirty="0"/>
              <a:t>Home . Paragraph. Increase List Level</a:t>
            </a:r>
            <a:endParaRPr lang="en-US" noProof="0" dirty="0"/>
          </a:p>
        </p:txBody>
      </p:sp>
      <p:cxnSp>
        <p:nvCxnSpPr>
          <p:cNvPr id="4" name="Straight Connector 3"/>
          <p:cNvCxnSpPr/>
          <p:nvPr/>
        </p:nvCxnSpPr>
        <p:spPr>
          <a:xfrm>
            <a:off x="515939" y="1295400"/>
            <a:ext cx="11160124"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24466"/>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0BBE-E742-496F-A911-CFFC542E33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696DFB8-E446-46BA-B080-800F50152B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FEF42E93-C235-49C6-9E42-D6A818958098}"/>
              </a:ext>
            </a:extLst>
          </p:cNvPr>
          <p:cNvSpPr>
            <a:spLocks noGrp="1"/>
          </p:cNvSpPr>
          <p:nvPr>
            <p:ph type="sldNum" sz="quarter" idx="12"/>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223235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11">
    <p:bg>
      <p:bgPr>
        <a:solidFill>
          <a:srgbClr val="D79954">
            <a:alpha val="32157"/>
          </a:srgbClr>
        </a:solidFill>
        <a:effectLst/>
      </p:bgPr>
    </p:bg>
    <p:spTree>
      <p:nvGrpSpPr>
        <p:cNvPr id="1" name=""/>
        <p:cNvGrpSpPr/>
        <p:nvPr/>
      </p:nvGrpSpPr>
      <p:grpSpPr>
        <a:xfrm>
          <a:off x="0" y="0"/>
          <a:ext cx="0" cy="0"/>
          <a:chOff x="0" y="0"/>
          <a:chExt cx="0" cy="0"/>
        </a:xfrm>
      </p:grpSpPr>
      <p:sp>
        <p:nvSpPr>
          <p:cNvPr id="39" name="Titel"/>
          <p:cNvSpPr txBox="1">
            <a:spLocks/>
          </p:cNvSpPr>
          <p:nvPr/>
        </p:nvSpPr>
        <p:spPr>
          <a:xfrm>
            <a:off x="0" y="0"/>
            <a:ext cx="6084000"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solidFill>
            <a:schemeClr val="bg1">
              <a:alpha val="81000"/>
            </a:schemeClr>
          </a:solidFill>
        </p:spPr>
        <p:txBody>
          <a:bodyPr vert="horz" wrap="square" lIns="846000" tIns="2124000" rIns="1800000" bIns="0" rtlCol="0">
            <a:noAutofit/>
          </a:bodyPr>
          <a:lstStyle>
            <a:lvl1pPr marL="0" indent="0" algn="l" defTabSz="914400" rtl="0" eaLnBrk="1" latinLnBrk="0" hangingPunct="1">
              <a:lnSpc>
                <a:spcPct val="90000"/>
              </a:lnSpc>
              <a:spcBef>
                <a:spcPts val="0"/>
              </a:spcBef>
              <a:spcAft>
                <a:spcPts val="0"/>
              </a:spcAft>
              <a:buFont typeface="Arial" panose="020B0604020202020204" pitchFamily="34" charset="0"/>
              <a:buNone/>
              <a:defRPr sz="4000" b="1" kern="1200" cap="all"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400" b="0" kern="1200" cap="all" baseline="0">
                <a:solidFill>
                  <a:schemeClr val="tx1"/>
                </a:solidFill>
                <a:latin typeface="+mn-lt"/>
                <a:ea typeface="+mn-ea"/>
                <a:cs typeface="+mn-cs"/>
              </a:defRPr>
            </a:lvl2pPr>
            <a:lvl3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3pPr>
            <a:lvl4pPr marL="0" indent="0" algn="l" defTabSz="914400" rtl="0" eaLnBrk="1" latinLnBrk="0" hangingPunct="1">
              <a:lnSpc>
                <a:spcPct val="90000"/>
              </a:lnSpc>
              <a:spcBef>
                <a:spcPts val="0"/>
              </a:spcBef>
              <a:spcAft>
                <a:spcPts val="0"/>
              </a:spcAft>
              <a:buClr>
                <a:schemeClr val="bg2"/>
              </a:buClr>
              <a:buSzPct val="80000"/>
              <a:buFont typeface="Wingdings 3" panose="05040102010807070707" pitchFamily="18" charset="2"/>
              <a:buNone/>
              <a:defRPr sz="2400" b="0" kern="1200" cap="all" baseline="0">
                <a:solidFill>
                  <a:schemeClr val="tx1"/>
                </a:solidFill>
                <a:latin typeface="+mn-lt"/>
                <a:ea typeface="+mn-ea"/>
                <a:cs typeface="+mn-cs"/>
              </a:defRPr>
            </a:lvl4pPr>
            <a:lvl5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5pPr>
            <a:lvl6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6pPr>
            <a:lvl7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7pPr>
            <a:lvl8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None/>
              <a:defRPr sz="2400" b="0" kern="1200" cap="all" baseline="0">
                <a:solidFill>
                  <a:schemeClr val="tx1"/>
                </a:solidFill>
                <a:latin typeface="+mn-lt"/>
                <a:ea typeface="+mn-ea"/>
                <a:cs typeface="+mn-cs"/>
              </a:defRPr>
            </a:lvl9pPr>
          </a:lstStyle>
          <a:p>
            <a:endParaRPr lang="en-US" dirty="0">
              <a:solidFill>
                <a:prstClr val="black"/>
              </a:solidFill>
            </a:endParaRPr>
          </a:p>
        </p:txBody>
      </p:sp>
      <p:grpSp>
        <p:nvGrpSpPr>
          <p:cNvPr id="41" name="Regieanweisungen"/>
          <p:cNvGrpSpPr/>
          <p:nvPr/>
        </p:nvGrpSpPr>
        <p:grpSpPr>
          <a:xfrm>
            <a:off x="515937" y="-468000"/>
            <a:ext cx="12145263" cy="7794000"/>
            <a:chOff x="515937" y="-468000"/>
            <a:chExt cx="12145263" cy="7794000"/>
          </a:xfrm>
        </p:grpSpPr>
        <p:grpSp>
          <p:nvGrpSpPr>
            <p:cNvPr id="53" name="Rechts"/>
            <p:cNvGrpSpPr/>
            <p:nvPr userDrawn="1"/>
          </p:nvGrpSpPr>
          <p:grpSpPr>
            <a:xfrm>
              <a:off x="12276075" y="620713"/>
              <a:ext cx="385125" cy="5978525"/>
              <a:chOff x="12276075" y="620713"/>
              <a:chExt cx="385125" cy="5978525"/>
            </a:xfrm>
          </p:grpSpPr>
          <p:cxnSp>
            <p:nvCxnSpPr>
              <p:cNvPr id="86"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8"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9"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0"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6" name="Hilfslinien"/>
            <p:cNvGrpSpPr/>
            <p:nvPr userDrawn="1"/>
          </p:nvGrpSpPr>
          <p:grpSpPr>
            <a:xfrm>
              <a:off x="515938" y="-468000"/>
              <a:ext cx="11160125" cy="360002"/>
              <a:chOff x="515938" y="-468000"/>
              <a:chExt cx="11160125" cy="360002"/>
            </a:xfrm>
          </p:grpSpPr>
          <p:cxnSp>
            <p:nvCxnSpPr>
              <p:cNvPr id="82"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3"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4"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5"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7" name="Fußzeile"/>
            <p:cNvGrpSpPr/>
            <p:nvPr userDrawn="1"/>
          </p:nvGrpSpPr>
          <p:grpSpPr>
            <a:xfrm>
              <a:off x="515937" y="6966000"/>
              <a:ext cx="11160125" cy="360000"/>
              <a:chOff x="515937" y="6966000"/>
              <a:chExt cx="11160125" cy="360000"/>
            </a:xfrm>
          </p:grpSpPr>
          <p:cxnSp>
            <p:nvCxnSpPr>
              <p:cNvPr id="78"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79"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1"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Foliennummernplatzhalter 2"/>
          <p:cNvSpPr>
            <a:spLocks noGrp="1"/>
          </p:cNvSpPr>
          <p:nvPr>
            <p:ph type="sldNum" sz="quarter" idx="10"/>
          </p:nvPr>
        </p:nvSpPr>
        <p:spPr>
          <a:xfrm>
            <a:off x="515939" y="6966000"/>
            <a:ext cx="720000" cy="401498"/>
          </a:xfrm>
        </p:spPr>
        <p:txBody>
          <a:bodyPr/>
          <a:lstStyle/>
          <a:p>
            <a:fld id="{4B889B5F-B884-442F-866B-857D8DDB7AA0}" type="slidenum">
              <a:rPr lang="en-US" smtClean="0"/>
              <a:t>‹#›</a:t>
            </a:fld>
            <a:endParaRPr lang="en-US"/>
          </a:p>
        </p:txBody>
      </p:sp>
      <p:sp>
        <p:nvSpPr>
          <p:cNvPr id="26" name="Untertitel 12"/>
          <p:cNvSpPr>
            <a:spLocks noGrp="1"/>
          </p:cNvSpPr>
          <p:nvPr>
            <p:ph type="subTitle" idx="1" hasCustomPrompt="1"/>
          </p:nvPr>
        </p:nvSpPr>
        <p:spPr>
          <a:xfrm>
            <a:off x="11324" y="0"/>
            <a:ext cx="6096676" cy="6858000"/>
          </a:xfrm>
          <a:custGeom>
            <a:avLst/>
            <a:gdLst>
              <a:gd name="connsiteX0" fmla="*/ 0 w 6084000"/>
              <a:gd name="connsiteY0" fmla="*/ 0 h 6858000"/>
              <a:gd name="connsiteX1" fmla="*/ 6084000 w 6084000"/>
              <a:gd name="connsiteY1" fmla="*/ 0 h 6858000"/>
              <a:gd name="connsiteX2" fmla="*/ 1908000 w 6084000"/>
              <a:gd name="connsiteY2" fmla="*/ 6858000 h 6858000"/>
              <a:gd name="connsiteX3" fmla="*/ 0 w 6084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84000" h="6858000">
                <a:moveTo>
                  <a:pt x="0" y="0"/>
                </a:moveTo>
                <a:lnTo>
                  <a:pt x="6084000" y="0"/>
                </a:lnTo>
                <a:lnTo>
                  <a:pt x="1908000" y="6858000"/>
                </a:lnTo>
                <a:lnTo>
                  <a:pt x="0" y="6858000"/>
                </a:lnTo>
                <a:close/>
              </a:path>
            </a:pathLst>
          </a:custGeom>
          <a:noFill/>
        </p:spPr>
        <p:txBody>
          <a:bodyPr wrap="square" lIns="846000" tIns="1371600" rIns="914400">
            <a:noAutofit/>
          </a:bodyPr>
          <a:lstStyle>
            <a:lvl1pPr marL="0" indent="0" algn="l">
              <a:lnSpc>
                <a:spcPct val="90000"/>
              </a:lnSpc>
              <a:buNone/>
              <a:defRPr sz="3000" b="1" cap="none" baseline="0"/>
            </a:lvl1pPr>
            <a:lvl2pPr marL="0" indent="0" algn="l">
              <a:lnSpc>
                <a:spcPct val="90000"/>
              </a:lnSpc>
              <a:spcBef>
                <a:spcPts val="0"/>
              </a:spcBef>
              <a:spcAft>
                <a:spcPts val="0"/>
              </a:spcAft>
              <a:buNone/>
              <a:defRPr sz="2000" b="0" cap="none" baseline="0">
                <a:latin typeface="+mn-lt"/>
              </a:defRPr>
            </a:lvl2pPr>
            <a:lvl3pPr marL="0" indent="0" algn="l">
              <a:lnSpc>
                <a:spcPct val="90000"/>
              </a:lnSpc>
              <a:spcBef>
                <a:spcPts val="0"/>
              </a:spcBef>
              <a:spcAft>
                <a:spcPts val="0"/>
              </a:spcAft>
              <a:buNone/>
              <a:defRPr sz="1400" b="0" cap="none" baseline="0">
                <a:latin typeface="+mn-lt"/>
              </a:defRPr>
            </a:lvl3pPr>
            <a:lvl4pPr marL="0" indent="0" algn="l">
              <a:lnSpc>
                <a:spcPct val="90000"/>
              </a:lnSpc>
              <a:spcBef>
                <a:spcPts val="0"/>
              </a:spcBef>
              <a:spcAft>
                <a:spcPts val="0"/>
              </a:spcAft>
              <a:buNone/>
              <a:defRPr sz="1200" b="0" cap="none" baseline="0">
                <a:latin typeface="+mn-lt"/>
              </a:defRPr>
            </a:lvl4pPr>
            <a:lvl5pPr marL="0" indent="0" algn="l">
              <a:lnSpc>
                <a:spcPct val="90000"/>
              </a:lnSpc>
              <a:spcBef>
                <a:spcPts val="0"/>
              </a:spcBef>
              <a:spcAft>
                <a:spcPts val="0"/>
              </a:spcAft>
              <a:buNone/>
              <a:defRPr sz="1000" b="0" cap="none" baseline="0">
                <a:latin typeface="+mn-lt"/>
              </a:defRPr>
            </a:lvl5pPr>
            <a:lvl6pPr marL="0" indent="0" algn="l">
              <a:lnSpc>
                <a:spcPct val="90000"/>
              </a:lnSpc>
              <a:spcBef>
                <a:spcPts val="0"/>
              </a:spcBef>
              <a:spcAft>
                <a:spcPts val="0"/>
              </a:spcAft>
              <a:buNone/>
              <a:defRPr sz="1000" b="0" cap="none" baseline="0">
                <a:latin typeface="+mn-lt"/>
              </a:defRPr>
            </a:lvl6pPr>
            <a:lvl7pPr marL="0" indent="0" algn="l">
              <a:lnSpc>
                <a:spcPct val="90000"/>
              </a:lnSpc>
              <a:spcBef>
                <a:spcPts val="0"/>
              </a:spcBef>
              <a:spcAft>
                <a:spcPts val="0"/>
              </a:spcAft>
              <a:buNone/>
              <a:defRPr sz="1000" b="0" cap="none" baseline="0">
                <a:latin typeface="+mn-lt"/>
              </a:defRPr>
            </a:lvl7pPr>
            <a:lvl8pPr marL="0" indent="0" algn="l">
              <a:lnSpc>
                <a:spcPct val="90000"/>
              </a:lnSpc>
              <a:spcBef>
                <a:spcPts val="0"/>
              </a:spcBef>
              <a:spcAft>
                <a:spcPts val="0"/>
              </a:spcAft>
              <a:buNone/>
              <a:defRPr sz="1000" b="0" cap="none" baseline="0">
                <a:latin typeface="+mn-lt"/>
              </a:defRPr>
            </a:lvl8pPr>
            <a:lvl9pPr marL="0" indent="0" algn="l">
              <a:lnSpc>
                <a:spcPct val="90000"/>
              </a:lnSpc>
              <a:spcBef>
                <a:spcPts val="0"/>
              </a:spcBef>
              <a:spcAft>
                <a:spcPts val="0"/>
              </a:spcAft>
              <a:buNone/>
              <a:defRPr sz="1000" b="0" cap="none" baseline="0">
                <a:latin typeface="+mn-lt"/>
              </a:defRPr>
            </a:lvl9pPr>
          </a:lstStyle>
          <a:p>
            <a:pPr lvl="0"/>
            <a:r>
              <a:rPr lang="en-US" dirty="0"/>
              <a:t>Title on Level 1. For subtitle,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292507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able of Content . Agenda">
    <p:spTree>
      <p:nvGrpSpPr>
        <p:cNvPr id="1" name=""/>
        <p:cNvGrpSpPr/>
        <p:nvPr/>
      </p:nvGrpSpPr>
      <p:grpSpPr>
        <a:xfrm>
          <a:off x="0" y="0"/>
          <a:ext cx="0" cy="0"/>
          <a:chOff x="0" y="0"/>
          <a:chExt cx="0" cy="0"/>
        </a:xfrm>
      </p:grpSpPr>
      <p:sp>
        <p:nvSpPr>
          <p:cNvPr id="12" name="Linie"/>
          <p:cNvSpPr/>
          <p:nvPr/>
        </p:nvSpPr>
        <p:spPr>
          <a:xfrm>
            <a:off x="1537863" y="0"/>
            <a:ext cx="4211297" cy="6857309"/>
          </a:xfrm>
          <a:custGeom>
            <a:avLst/>
            <a:gdLst>
              <a:gd name="connsiteX0" fmla="*/ 4175579 w 4211297"/>
              <a:gd name="connsiteY0" fmla="*/ 0 h 6857309"/>
              <a:gd name="connsiteX1" fmla="*/ 4211297 w 4211297"/>
              <a:gd name="connsiteY1" fmla="*/ 0 h 6857309"/>
              <a:gd name="connsiteX2" fmla="*/ 35718 w 4211297"/>
              <a:gd name="connsiteY2" fmla="*/ 6857309 h 6857309"/>
              <a:gd name="connsiteX3" fmla="*/ 0 w 4211297"/>
              <a:gd name="connsiteY3" fmla="*/ 6857309 h 6857309"/>
            </a:gdLst>
            <a:ahLst/>
            <a:cxnLst>
              <a:cxn ang="0">
                <a:pos x="connsiteX0" y="connsiteY0"/>
              </a:cxn>
              <a:cxn ang="0">
                <a:pos x="connsiteX1" y="connsiteY1"/>
              </a:cxn>
              <a:cxn ang="0">
                <a:pos x="connsiteX2" y="connsiteY2"/>
              </a:cxn>
              <a:cxn ang="0">
                <a:pos x="connsiteX3" y="connsiteY3"/>
              </a:cxn>
            </a:cxnLst>
            <a:rect l="l" t="t" r="r" b="b"/>
            <a:pathLst>
              <a:path w="4211297" h="6857309">
                <a:moveTo>
                  <a:pt x="4175579" y="0"/>
                </a:moveTo>
                <a:lnTo>
                  <a:pt x="4211297" y="0"/>
                </a:lnTo>
                <a:lnTo>
                  <a:pt x="35718" y="6857309"/>
                </a:lnTo>
                <a:lnTo>
                  <a:pt x="0" y="6857309"/>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13" name="Vertikaler Textplatzhalter 2"/>
          <p:cNvSpPr>
            <a:spLocks noGrp="1"/>
          </p:cNvSpPr>
          <p:nvPr>
            <p:ph type="body" orient="vert" idx="1" hasCustomPrompt="1"/>
          </p:nvPr>
        </p:nvSpPr>
        <p:spPr>
          <a:xfrm>
            <a:off x="5929312" y="1380995"/>
            <a:ext cx="4668584" cy="5223005"/>
          </a:xfrm>
        </p:spPr>
        <p:txBody>
          <a:bodyPr vert="horz"/>
          <a:lstStyle>
            <a:lvl1pPr marL="0" indent="0">
              <a:lnSpc>
                <a:spcPct val="90000"/>
              </a:lnSpc>
              <a:spcBef>
                <a:spcPts val="0"/>
              </a:spcBef>
              <a:buFont typeface="Arial" panose="020B0604020202020204" pitchFamily="34" charset="0"/>
              <a:buNone/>
              <a:defRPr sz="1800" b="1" cap="none" baseline="0"/>
            </a:lvl1pPr>
            <a:lvl2pPr marL="0" indent="0">
              <a:lnSpc>
                <a:spcPct val="90000"/>
              </a:lnSpc>
              <a:spcBef>
                <a:spcPts val="0"/>
              </a:spcBef>
              <a:spcAft>
                <a:spcPts val="0"/>
              </a:spcAft>
              <a:buNone/>
              <a:defRPr sz="1400" b="0" cap="none">
                <a:latin typeface="+mn-lt"/>
              </a:defRPr>
            </a:lvl2pPr>
            <a:lvl3pPr marL="0" indent="0">
              <a:lnSpc>
                <a:spcPct val="90000"/>
              </a:lnSpc>
              <a:spcBef>
                <a:spcPts val="0"/>
              </a:spcBef>
              <a:spcAft>
                <a:spcPts val="0"/>
              </a:spcAft>
              <a:buFont typeface="Arial" panose="020B0604020202020204" pitchFamily="34" charset="0"/>
              <a:buNone/>
              <a:defRPr sz="1400" b="0" cap="none">
                <a:latin typeface="+mn-lt"/>
              </a:defRPr>
            </a:lvl3pPr>
            <a:lvl4pPr marL="0" indent="0">
              <a:lnSpc>
                <a:spcPct val="90000"/>
              </a:lnSpc>
              <a:spcBef>
                <a:spcPts val="0"/>
              </a:spcBef>
              <a:spcAft>
                <a:spcPts val="0"/>
              </a:spcAft>
              <a:buFont typeface="Arial" panose="020B0604020202020204" pitchFamily="34" charset="0"/>
              <a:buNone/>
              <a:defRPr sz="1400" b="0" cap="none">
                <a:latin typeface="+mn-lt"/>
              </a:defRPr>
            </a:lvl4pPr>
            <a:lvl5pPr marL="0" indent="0">
              <a:lnSpc>
                <a:spcPct val="90000"/>
              </a:lnSpc>
              <a:spcBef>
                <a:spcPts val="0"/>
              </a:spcBef>
              <a:spcAft>
                <a:spcPts val="0"/>
              </a:spcAft>
              <a:buFont typeface="Arial" panose="020B0604020202020204" pitchFamily="34" charset="0"/>
              <a:buNone/>
              <a:defRPr sz="1400" b="0" cap="none">
                <a:latin typeface="+mn-lt"/>
              </a:defRPr>
            </a:lvl5pPr>
            <a:lvl6pPr marL="0" indent="0">
              <a:lnSpc>
                <a:spcPct val="90000"/>
              </a:lnSpc>
              <a:spcBef>
                <a:spcPts val="0"/>
              </a:spcBef>
              <a:spcAft>
                <a:spcPts val="0"/>
              </a:spcAft>
              <a:buFont typeface="Arial" panose="020B0604020202020204" pitchFamily="34" charset="0"/>
              <a:buNone/>
              <a:defRPr sz="1400" b="0" cap="none">
                <a:latin typeface="+mn-lt"/>
              </a:defRPr>
            </a:lvl6pPr>
            <a:lvl7pPr marL="0" indent="0">
              <a:lnSpc>
                <a:spcPct val="90000"/>
              </a:lnSpc>
              <a:spcBef>
                <a:spcPts val="0"/>
              </a:spcBef>
              <a:spcAft>
                <a:spcPts val="0"/>
              </a:spcAft>
              <a:buFont typeface="Arial" panose="020B0604020202020204" pitchFamily="34" charset="0"/>
              <a:buNone/>
              <a:defRPr sz="1400" b="0" cap="none">
                <a:latin typeface="+mn-lt"/>
              </a:defRPr>
            </a:lvl7pPr>
            <a:lvl8pPr marL="0" indent="0">
              <a:lnSpc>
                <a:spcPct val="90000"/>
              </a:lnSpc>
              <a:spcBef>
                <a:spcPts val="0"/>
              </a:spcBef>
              <a:spcAft>
                <a:spcPts val="0"/>
              </a:spcAft>
              <a:buFont typeface="Arial" panose="020B0604020202020204" pitchFamily="34" charset="0"/>
              <a:buNone/>
              <a:defRPr sz="1400"/>
            </a:lvl8pPr>
            <a:lvl9pPr marL="0" indent="0">
              <a:lnSpc>
                <a:spcPct val="90000"/>
              </a:lnSpc>
              <a:spcBef>
                <a:spcPts val="0"/>
              </a:spcBef>
              <a:spcAft>
                <a:spcPts val="0"/>
              </a:spcAft>
              <a:buFont typeface="Arial" panose="020B0604020202020204" pitchFamily="34" charset="0"/>
              <a:buNone/>
              <a:defRPr sz="1400"/>
            </a:lvl9pPr>
          </a:lstStyle>
          <a:p>
            <a:pPr lvl="0"/>
            <a:r>
              <a:rPr lang="en-US" dirty="0"/>
              <a:t>Headline on first level . For </a:t>
            </a:r>
            <a:r>
              <a:rPr lang="en-US" dirty="0" err="1"/>
              <a:t>Overline</a:t>
            </a:r>
            <a:r>
              <a:rPr lang="en-US" dirty="0"/>
              <a:t>/Subline . Via toolbar . Home . Paragraph. Increase List Level</a:t>
            </a:r>
          </a:p>
          <a:p>
            <a:pPr lvl="0"/>
            <a:br>
              <a:rPr lang="en-US" dirty="0"/>
            </a:br>
            <a:r>
              <a:rPr lang="en-US" dirty="0"/>
              <a:t>In the left box . Insert Number and format additional paragraphs with level two according to the </a:t>
            </a:r>
            <a:r>
              <a:rPr lang="en-US" dirty="0" err="1"/>
              <a:t>overline</a:t>
            </a:r>
            <a:r>
              <a:rPr lang="en-US" dirty="0"/>
              <a:t>/subline</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endParaRPr lang="en-US" dirty="0"/>
          </a:p>
        </p:txBody>
      </p:sp>
      <p:sp>
        <p:nvSpPr>
          <p:cNvPr id="17" name="Vertikaler Textplatzhalter 2"/>
          <p:cNvSpPr>
            <a:spLocks noGrp="1"/>
          </p:cNvSpPr>
          <p:nvPr>
            <p:ph type="body" orient="vert" idx="14" hasCustomPrompt="1"/>
          </p:nvPr>
        </p:nvSpPr>
        <p:spPr>
          <a:xfrm>
            <a:off x="4932853" y="1380995"/>
            <a:ext cx="540000" cy="4822955"/>
          </a:xfrm>
        </p:spPr>
        <p:txBody>
          <a:bodyPr vert="horz"/>
          <a:lstStyle>
            <a:lvl1pPr marL="0" indent="0" algn="r">
              <a:lnSpc>
                <a:spcPct val="90000"/>
              </a:lnSpc>
              <a:spcBef>
                <a:spcPts val="0"/>
              </a:spcBef>
              <a:buFont typeface="Arial" panose="020B0604020202020204" pitchFamily="34" charset="0"/>
              <a:buNone/>
              <a:defRPr sz="1800" b="1" cap="all" baseline="0"/>
            </a:lvl1pPr>
            <a:lvl2pPr marL="0" indent="0" algn="r">
              <a:lnSpc>
                <a:spcPct val="90000"/>
              </a:lnSpc>
              <a:spcBef>
                <a:spcPts val="0"/>
              </a:spcBef>
              <a:spcAft>
                <a:spcPts val="0"/>
              </a:spcAft>
              <a:buNone/>
              <a:defRPr sz="1400" b="0" cap="none">
                <a:latin typeface="+mn-lt"/>
              </a:defRPr>
            </a:lvl2pPr>
            <a:lvl3pPr marL="0" indent="0" algn="r">
              <a:lnSpc>
                <a:spcPct val="90000"/>
              </a:lnSpc>
              <a:spcBef>
                <a:spcPts val="0"/>
              </a:spcBef>
              <a:spcAft>
                <a:spcPts val="0"/>
              </a:spcAft>
              <a:buFont typeface="Arial" panose="020B0604020202020204" pitchFamily="34" charset="0"/>
              <a:buNone/>
              <a:defRPr sz="1400" b="0" cap="none">
                <a:latin typeface="+mn-lt"/>
              </a:defRPr>
            </a:lvl3pPr>
            <a:lvl4pPr marL="0" indent="0" algn="r">
              <a:lnSpc>
                <a:spcPct val="90000"/>
              </a:lnSpc>
              <a:spcBef>
                <a:spcPts val="0"/>
              </a:spcBef>
              <a:spcAft>
                <a:spcPts val="0"/>
              </a:spcAft>
              <a:buFont typeface="Arial" panose="020B0604020202020204" pitchFamily="34" charset="0"/>
              <a:buNone/>
              <a:defRPr sz="1400" b="0" cap="none">
                <a:latin typeface="+mn-lt"/>
              </a:defRPr>
            </a:lvl4pPr>
            <a:lvl5pPr marL="0" indent="0" algn="r">
              <a:lnSpc>
                <a:spcPct val="90000"/>
              </a:lnSpc>
              <a:spcBef>
                <a:spcPts val="0"/>
              </a:spcBef>
              <a:spcAft>
                <a:spcPts val="0"/>
              </a:spcAft>
              <a:buFont typeface="Arial" panose="020B0604020202020204" pitchFamily="34" charset="0"/>
              <a:buNone/>
              <a:defRPr sz="1400" b="0" cap="none">
                <a:latin typeface="+mn-lt"/>
              </a:defRPr>
            </a:lvl5pPr>
            <a:lvl6pPr marL="0" indent="0" algn="r">
              <a:lnSpc>
                <a:spcPct val="90000"/>
              </a:lnSpc>
              <a:spcBef>
                <a:spcPts val="0"/>
              </a:spcBef>
              <a:buFont typeface="Arial" panose="020B0604020202020204" pitchFamily="34" charset="0"/>
              <a:buNone/>
              <a:defRPr sz="1400"/>
            </a:lvl6pPr>
            <a:lvl7pPr marL="0" indent="0" algn="r">
              <a:lnSpc>
                <a:spcPct val="90000"/>
              </a:lnSpc>
              <a:spcBef>
                <a:spcPts val="0"/>
              </a:spcBef>
              <a:buFont typeface="Arial" panose="020B0604020202020204" pitchFamily="34" charset="0"/>
              <a:buNone/>
              <a:defRPr sz="1400"/>
            </a:lvl7pPr>
            <a:lvl8pPr marL="0" indent="0" algn="r">
              <a:lnSpc>
                <a:spcPct val="90000"/>
              </a:lnSpc>
              <a:spcBef>
                <a:spcPts val="0"/>
              </a:spcBef>
              <a:buFont typeface="Arial" panose="020B0604020202020204" pitchFamily="34" charset="0"/>
              <a:buNone/>
              <a:defRPr sz="1400"/>
            </a:lvl8pPr>
            <a:lvl9pPr marL="0" indent="0" algn="r">
              <a:lnSpc>
                <a:spcPct val="90000"/>
              </a:lnSpc>
              <a:spcBef>
                <a:spcPts val="0"/>
              </a:spcBef>
              <a:buFont typeface="Arial" panose="020B0604020202020204" pitchFamily="34" charset="0"/>
              <a:buNone/>
              <a:defRPr sz="1400"/>
            </a:lvl9pPr>
          </a:lstStyle>
          <a:p>
            <a:pPr lvl="0"/>
            <a:r>
              <a:rPr lang="en-US" dirty="0"/>
              <a:t>#</a:t>
            </a:r>
          </a:p>
        </p:txBody>
      </p:sp>
      <p:sp>
        <p:nvSpPr>
          <p:cNvPr id="8" name="Vertikaler Textplatzhalter 2"/>
          <p:cNvSpPr>
            <a:spLocks noGrp="1"/>
          </p:cNvSpPr>
          <p:nvPr>
            <p:ph type="body" orient="vert" idx="15" hasCustomPrompt="1"/>
          </p:nvPr>
        </p:nvSpPr>
        <p:spPr>
          <a:xfrm>
            <a:off x="515939" y="620713"/>
            <a:ext cx="3384000" cy="3616375"/>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a:t>
            </a:r>
            <a:br>
              <a:rPr lang="en-US" dirty="0"/>
            </a:br>
            <a:r>
              <a:rPr lang="en-US" dirty="0"/>
              <a:t>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71645561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parator . Image">
    <p:spTree>
      <p:nvGrpSpPr>
        <p:cNvPr id="1" name=""/>
        <p:cNvGrpSpPr/>
        <p:nvPr/>
      </p:nvGrpSpPr>
      <p:grpSpPr>
        <a:xfrm>
          <a:off x="0" y="0"/>
          <a:ext cx="0" cy="0"/>
          <a:chOff x="0" y="0"/>
          <a:chExt cx="0" cy="0"/>
        </a:xfrm>
      </p:grpSpPr>
      <p:sp>
        <p:nvSpPr>
          <p:cNvPr id="13" name="Bildplatzhalter 12"/>
          <p:cNvSpPr>
            <a:spLocks noGrp="1"/>
          </p:cNvSpPr>
          <p:nvPr>
            <p:ph type="pic" idx="16" hasCustomPrompt="1"/>
          </p:nvPr>
        </p:nvSpPr>
        <p:spPr>
          <a:xfrm>
            <a:off x="-2" y="0"/>
            <a:ext cx="10596065" cy="6858000"/>
          </a:xfrm>
          <a:custGeom>
            <a:avLst/>
            <a:gdLst>
              <a:gd name="connsiteX0" fmla="*/ 0 w 10596065"/>
              <a:gd name="connsiteY0" fmla="*/ 0 h 6858000"/>
              <a:gd name="connsiteX1" fmla="*/ 6420065 w 10596065"/>
              <a:gd name="connsiteY1" fmla="*/ 0 h 6858000"/>
              <a:gd name="connsiteX2" fmla="*/ 10596065 w 10596065"/>
              <a:gd name="connsiteY2" fmla="*/ 6858000 h 6858000"/>
              <a:gd name="connsiteX3" fmla="*/ 0 w 1059606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596065" h="6858000">
                <a:moveTo>
                  <a:pt x="0" y="0"/>
                </a:moveTo>
                <a:lnTo>
                  <a:pt x="6420065" y="0"/>
                </a:lnTo>
                <a:lnTo>
                  <a:pt x="10596065" y="6858000"/>
                </a:lnTo>
                <a:lnTo>
                  <a:pt x="0" y="6858000"/>
                </a:lnTo>
                <a:close/>
              </a:path>
            </a:pathLst>
          </a:custGeom>
          <a:solidFill>
            <a:srgbClr val="F8E4DC">
              <a:alpha val="25000"/>
            </a:srgbClr>
          </a:solidFill>
        </p:spPr>
        <p:txBody>
          <a:bodyPr wrap="square" anchor="ctr" anchorCtr="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br>
              <a:rPr lang="en-US" dirty="0"/>
            </a:br>
            <a:endParaRPr lang="en-US" dirty="0"/>
          </a:p>
        </p:txBody>
      </p:sp>
      <p:sp>
        <p:nvSpPr>
          <p:cNvPr id="41" name="Vertikaler Textplatzhalter 2"/>
          <p:cNvSpPr>
            <a:spLocks noGrp="1"/>
          </p:cNvSpPr>
          <p:nvPr>
            <p:ph type="body" orient="vert" idx="17" hasCustomPrompt="1"/>
          </p:nvPr>
        </p:nvSpPr>
        <p:spPr>
          <a:xfrm>
            <a:off x="7356064" y="620713"/>
            <a:ext cx="4319998" cy="3339376"/>
          </a:xfrm>
        </p:spPr>
        <p:txBody>
          <a:bodyPr vert="horz">
            <a:spAutoFit/>
          </a:bodyPr>
          <a:lstStyle>
            <a:lvl1pPr algn="r">
              <a:defRPr/>
            </a:lvl1pPr>
            <a:lvl2pPr algn="r">
              <a:defRPr/>
            </a:lvl2pPr>
            <a:lvl3pPr algn="r">
              <a:defRPr/>
            </a:lvl3pPr>
            <a:lvl4pPr algn="r">
              <a:defRPr/>
            </a:lvl4pPr>
            <a:lvl5pPr algn="r">
              <a:defRPr/>
            </a:lvl5pPr>
            <a:lvl6pPr algn="r">
              <a:defRPr/>
            </a:lvl6pPr>
            <a:lvl7pPr algn="r">
              <a:defRPr/>
            </a:lvl7pPr>
            <a:lvl8pPr algn="r">
              <a:defRPr/>
            </a:lvl8pPr>
            <a:lvl9pPr algn="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2" name="Foliennummernplatzhalter 1"/>
          <p:cNvSpPr>
            <a:spLocks noGrp="1"/>
          </p:cNvSpPr>
          <p:nvPr>
            <p:ph type="sldNum" sz="quarter" idx="18"/>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35145094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 . Text right">
    <p:spTree>
      <p:nvGrpSpPr>
        <p:cNvPr id="1" name=""/>
        <p:cNvGrpSpPr/>
        <p:nvPr/>
      </p:nvGrpSpPr>
      <p:grpSpPr>
        <a:xfrm>
          <a:off x="0" y="0"/>
          <a:ext cx="0" cy="0"/>
          <a:chOff x="0" y="0"/>
          <a:chExt cx="0" cy="0"/>
        </a:xfrm>
      </p:grpSpPr>
      <p:sp>
        <p:nvSpPr>
          <p:cNvPr id="42" name="Vertikaler Textplatzhalter 2"/>
          <p:cNvSpPr>
            <a:spLocks noGrp="1"/>
          </p:cNvSpPr>
          <p:nvPr>
            <p:ph type="body" orient="vert" idx="17" hasCustomPrompt="1"/>
          </p:nvPr>
        </p:nvSpPr>
        <p:spPr>
          <a:xfrm>
            <a:off x="7356064" y="620713"/>
            <a:ext cx="4319998" cy="3339376"/>
          </a:xfrm>
        </p:spPr>
        <p:txBody>
          <a:bodyPr vert="horz">
            <a:spAutoFit/>
          </a:bodyPr>
          <a:lstStyle>
            <a:lvl1pPr algn="r">
              <a:defRPr/>
            </a:lvl1pPr>
            <a:lvl2pPr algn="r">
              <a:defRPr/>
            </a:lvl2pPr>
            <a:lvl3pPr algn="r">
              <a:defRPr/>
            </a:lvl3pPr>
            <a:lvl4pPr algn="r">
              <a:defRPr/>
            </a:lvl4pPr>
            <a:lvl5pPr algn="r">
              <a:defRPr/>
            </a:lvl5pPr>
            <a:lvl6pPr algn="r">
              <a:defRPr/>
            </a:lvl6pPr>
            <a:lvl7pPr algn="r">
              <a:defRPr/>
            </a:lvl7pPr>
            <a:lvl8pPr algn="r">
              <a:defRPr/>
            </a:lvl8pPr>
            <a:lvl9pPr algn="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
        <p:nvSpPr>
          <p:cNvPr id="16" name="Bildplatzhalter 15"/>
          <p:cNvSpPr>
            <a:spLocks noGrp="1"/>
          </p:cNvSpPr>
          <p:nvPr>
            <p:ph type="pic" idx="16" hasCustomPrompt="1"/>
          </p:nvPr>
        </p:nvSpPr>
        <p:spPr>
          <a:xfrm>
            <a:off x="0" y="0"/>
            <a:ext cx="8028000" cy="6858000"/>
          </a:xfrm>
          <a:custGeom>
            <a:avLst/>
            <a:gdLst>
              <a:gd name="connsiteX0" fmla="*/ 0 w 8028000"/>
              <a:gd name="connsiteY0" fmla="*/ 0 h 6858000"/>
              <a:gd name="connsiteX1" fmla="*/ 8028000 w 8028000"/>
              <a:gd name="connsiteY1" fmla="*/ 0 h 6858000"/>
              <a:gd name="connsiteX2" fmla="*/ 3852000 w 8028000"/>
              <a:gd name="connsiteY2" fmla="*/ 6858000 h 6858000"/>
              <a:gd name="connsiteX3" fmla="*/ 0 w 802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028000" h="6858000">
                <a:moveTo>
                  <a:pt x="0" y="0"/>
                </a:moveTo>
                <a:lnTo>
                  <a:pt x="8028000" y="0"/>
                </a:lnTo>
                <a:lnTo>
                  <a:pt x="3852000" y="6858000"/>
                </a:lnTo>
                <a:lnTo>
                  <a:pt x="0" y="6858000"/>
                </a:lnTo>
                <a:close/>
              </a:path>
            </a:pathLst>
          </a:custGeom>
          <a:solidFill>
            <a:srgbClr val="F8E4DC">
              <a:alpha val="25000"/>
            </a:srgbClr>
          </a:solidFill>
        </p:spPr>
        <p:txBody>
          <a:bodyPr wrap="square" anchor="ctr" anchorCtr="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br>
              <a:rPr lang="en-US" dirty="0"/>
            </a:br>
            <a:endParaRPr lang="en-US" dirty="0"/>
          </a:p>
        </p:txBody>
      </p:sp>
      <p:sp>
        <p:nvSpPr>
          <p:cNvPr id="2" name="Foliennummernplatzhalter 1"/>
          <p:cNvSpPr>
            <a:spLocks noGrp="1"/>
          </p:cNvSpPr>
          <p:nvPr>
            <p:ph type="sldNum" sz="quarter" idx="18"/>
          </p:nvPr>
        </p:nvSpPr>
        <p:spPr/>
        <p:txBody>
          <a:bodyPr/>
          <a:lstStyle/>
          <a:p>
            <a:fld id="{4B889B5F-B884-442F-866B-857D8DDB7AA0}" type="slidenum">
              <a:rPr lang="en-US" smtClean="0"/>
              <a:t>‹#›</a:t>
            </a:fld>
            <a:endParaRPr lang="en-US"/>
          </a:p>
        </p:txBody>
      </p:sp>
    </p:spTree>
    <p:extLst>
      <p:ext uri="{BB962C8B-B14F-4D97-AF65-F5344CB8AC3E}">
        <p14:creationId xmlns:p14="http://schemas.microsoft.com/office/powerpoint/2010/main" val="907678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 3 Images">
    <p:spTree>
      <p:nvGrpSpPr>
        <p:cNvPr id="1" name=""/>
        <p:cNvGrpSpPr/>
        <p:nvPr/>
      </p:nvGrpSpPr>
      <p:grpSpPr>
        <a:xfrm>
          <a:off x="0" y="0"/>
          <a:ext cx="0" cy="0"/>
          <a:chOff x="0" y="0"/>
          <a:chExt cx="0" cy="0"/>
        </a:xfrm>
      </p:grpSpPr>
      <p:sp>
        <p:nvSpPr>
          <p:cNvPr id="4" name="Fläche"/>
          <p:cNvSpPr/>
          <p:nvPr/>
        </p:nvSpPr>
        <p:spPr>
          <a:xfrm>
            <a:off x="-1" y="0"/>
            <a:ext cx="4176000" cy="6858000"/>
          </a:xfrm>
          <a:custGeom>
            <a:avLst/>
            <a:gdLst>
              <a:gd name="connsiteX0" fmla="*/ 0 w 4176000"/>
              <a:gd name="connsiteY0" fmla="*/ 0 h 6858000"/>
              <a:gd name="connsiteX1" fmla="*/ 4176000 w 4176000"/>
              <a:gd name="connsiteY1" fmla="*/ 0 h 6858000"/>
              <a:gd name="connsiteX2" fmla="*/ 4176000 w 4176000"/>
              <a:gd name="connsiteY2" fmla="*/ 6858000 h 6858000"/>
              <a:gd name="connsiteX3" fmla="*/ 0 w 4176000"/>
              <a:gd name="connsiteY3" fmla="*/ 6858000 h 6858000"/>
              <a:gd name="connsiteX4" fmla="*/ 0 w 4176000"/>
              <a:gd name="connsiteY4" fmla="*/ 0 h 6858000"/>
              <a:gd name="connsiteX0" fmla="*/ 0 w 4176000"/>
              <a:gd name="connsiteY0" fmla="*/ 0 h 6858000"/>
              <a:gd name="connsiteX1" fmla="*/ 4176000 w 4176000"/>
              <a:gd name="connsiteY1" fmla="*/ 0 h 6858000"/>
              <a:gd name="connsiteX2" fmla="*/ 0 w 4176000"/>
              <a:gd name="connsiteY2" fmla="*/ 6858000 h 6858000"/>
              <a:gd name="connsiteX3" fmla="*/ 0 w 4176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4176000" h="6858000">
                <a:moveTo>
                  <a:pt x="0" y="0"/>
                </a:moveTo>
                <a:lnTo>
                  <a:pt x="4176000" y="0"/>
                </a:lnTo>
                <a:lnTo>
                  <a:pt x="0" y="6858000"/>
                </a:lnTo>
                <a:lnTo>
                  <a:pt x="0" y="0"/>
                </a:lnTo>
                <a:close/>
              </a:path>
            </a:pathLst>
          </a:custGeom>
          <a:solidFill>
            <a:srgbClr val="F8E4D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14" name="Bildplatzhalter 2"/>
          <p:cNvSpPr>
            <a:spLocks noGrp="1"/>
          </p:cNvSpPr>
          <p:nvPr>
            <p:ph type="pic" idx="15" hasCustomPrompt="1"/>
          </p:nvPr>
        </p:nvSpPr>
        <p:spPr>
          <a:xfrm>
            <a:off x="5256214" y="3492000"/>
            <a:ext cx="4103080" cy="1999289"/>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br>
              <a:rPr lang="en-US" dirty="0"/>
            </a:br>
            <a:endParaRPr lang="en-US" dirty="0"/>
          </a:p>
        </p:txBody>
      </p:sp>
      <p:sp>
        <p:nvSpPr>
          <p:cNvPr id="13" name="Bildplatzhalter 2"/>
          <p:cNvSpPr>
            <a:spLocks noGrp="1"/>
          </p:cNvSpPr>
          <p:nvPr>
            <p:ph type="pic" idx="14" hasCustomPrompt="1"/>
          </p:nvPr>
        </p:nvSpPr>
        <p:spPr>
          <a:xfrm>
            <a:off x="5256212" y="-1"/>
            <a:ext cx="6935787" cy="3384000"/>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br>
              <a:rPr lang="en-US" dirty="0"/>
            </a:br>
            <a:endParaRPr lang="en-US" dirty="0"/>
          </a:p>
        </p:txBody>
      </p:sp>
      <p:sp>
        <p:nvSpPr>
          <p:cNvPr id="15" name="Bildplatzhalter 2"/>
          <p:cNvSpPr>
            <a:spLocks noGrp="1"/>
          </p:cNvSpPr>
          <p:nvPr>
            <p:ph type="pic" idx="16" hasCustomPrompt="1"/>
          </p:nvPr>
        </p:nvSpPr>
        <p:spPr>
          <a:xfrm>
            <a:off x="9468000" y="3492000"/>
            <a:ext cx="2723999" cy="1999289"/>
          </a:xfrm>
          <a:solidFill>
            <a:srgbClr val="F8E4DC">
              <a:alpha val="25098"/>
            </a:srgbClr>
          </a:solidFill>
        </p:spPr>
        <p:txBody>
          <a:bodyPr anchor="ctr" anchorCtr="0"/>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a:t>
            </a:r>
            <a:br>
              <a:rPr lang="en-US" dirty="0"/>
            </a:br>
            <a:br>
              <a:rPr lang="en-US" dirty="0"/>
            </a:br>
            <a:endParaRPr lang="en-US" dirty="0"/>
          </a:p>
        </p:txBody>
      </p:sp>
      <p:sp>
        <p:nvSpPr>
          <p:cNvPr id="45" name="Vertikaler Textplatzhalter 2"/>
          <p:cNvSpPr>
            <a:spLocks noGrp="1"/>
          </p:cNvSpPr>
          <p:nvPr>
            <p:ph type="body" orient="vert" idx="17" hasCustomPrompt="1"/>
          </p:nvPr>
        </p:nvSpPr>
        <p:spPr>
          <a:xfrm>
            <a:off x="515939" y="620713"/>
            <a:ext cx="4319998" cy="3339376"/>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Sixth level</a:t>
            </a:r>
          </a:p>
          <a:p>
            <a:pPr lvl="6"/>
            <a:r>
              <a:rPr lang="en-US" noProof="0" dirty="0"/>
              <a:t>Seventh level</a:t>
            </a:r>
          </a:p>
          <a:p>
            <a:pPr lvl="7"/>
            <a:r>
              <a:rPr lang="en-US" noProof="0" dirty="0"/>
              <a:t>Eighth level</a:t>
            </a:r>
          </a:p>
          <a:p>
            <a:pPr lvl="8"/>
            <a:r>
              <a:rPr lang="en-US" noProof="0" dirty="0"/>
              <a:t>Ninth level</a:t>
            </a:r>
          </a:p>
        </p:txBody>
      </p:sp>
    </p:spTree>
    <p:extLst>
      <p:ext uri="{BB962C8B-B14F-4D97-AF65-F5344CB8AC3E}">
        <p14:creationId xmlns:p14="http://schemas.microsoft.com/office/powerpoint/2010/main" val="221155197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ext . 3 Images">
    <p:spTree>
      <p:nvGrpSpPr>
        <p:cNvPr id="1" name=""/>
        <p:cNvGrpSpPr/>
        <p:nvPr/>
      </p:nvGrpSpPr>
      <p:grpSpPr>
        <a:xfrm>
          <a:off x="0" y="0"/>
          <a:ext cx="0" cy="0"/>
          <a:chOff x="0" y="0"/>
          <a:chExt cx="0" cy="0"/>
        </a:xfrm>
      </p:grpSpPr>
      <p:sp>
        <p:nvSpPr>
          <p:cNvPr id="4" name="Fläche"/>
          <p:cNvSpPr/>
          <p:nvPr/>
        </p:nvSpPr>
        <p:spPr>
          <a:xfrm>
            <a:off x="-1" y="0"/>
            <a:ext cx="4176000" cy="6858000"/>
          </a:xfrm>
          <a:custGeom>
            <a:avLst/>
            <a:gdLst>
              <a:gd name="connsiteX0" fmla="*/ 0 w 4176000"/>
              <a:gd name="connsiteY0" fmla="*/ 0 h 6858000"/>
              <a:gd name="connsiteX1" fmla="*/ 4176000 w 4176000"/>
              <a:gd name="connsiteY1" fmla="*/ 0 h 6858000"/>
              <a:gd name="connsiteX2" fmla="*/ 4176000 w 4176000"/>
              <a:gd name="connsiteY2" fmla="*/ 6858000 h 6858000"/>
              <a:gd name="connsiteX3" fmla="*/ 0 w 4176000"/>
              <a:gd name="connsiteY3" fmla="*/ 6858000 h 6858000"/>
              <a:gd name="connsiteX4" fmla="*/ 0 w 4176000"/>
              <a:gd name="connsiteY4" fmla="*/ 0 h 6858000"/>
              <a:gd name="connsiteX0" fmla="*/ 0 w 4176000"/>
              <a:gd name="connsiteY0" fmla="*/ 0 h 6858000"/>
              <a:gd name="connsiteX1" fmla="*/ 4176000 w 4176000"/>
              <a:gd name="connsiteY1" fmla="*/ 0 h 6858000"/>
              <a:gd name="connsiteX2" fmla="*/ 0 w 4176000"/>
              <a:gd name="connsiteY2" fmla="*/ 6858000 h 6858000"/>
              <a:gd name="connsiteX3" fmla="*/ 0 w 4176000"/>
              <a:gd name="connsiteY3" fmla="*/ 0 h 6858000"/>
            </a:gdLst>
            <a:ahLst/>
            <a:cxnLst>
              <a:cxn ang="0">
                <a:pos x="connsiteX0" y="connsiteY0"/>
              </a:cxn>
              <a:cxn ang="0">
                <a:pos x="connsiteX1" y="connsiteY1"/>
              </a:cxn>
              <a:cxn ang="0">
                <a:pos x="connsiteX2" y="connsiteY2"/>
              </a:cxn>
              <a:cxn ang="0">
                <a:pos x="connsiteX3" y="connsiteY3"/>
              </a:cxn>
            </a:cxnLst>
            <a:rect l="l" t="t" r="r" b="b"/>
            <a:pathLst>
              <a:path w="4176000" h="6858000">
                <a:moveTo>
                  <a:pt x="0" y="0"/>
                </a:moveTo>
                <a:lnTo>
                  <a:pt x="4176000" y="0"/>
                </a:lnTo>
                <a:lnTo>
                  <a:pt x="0" y="6858000"/>
                </a:lnTo>
                <a:lnTo>
                  <a:pt x="0" y="0"/>
                </a:lnTo>
                <a:close/>
              </a:path>
            </a:pathLst>
          </a:custGeom>
          <a:solidFill>
            <a:srgbClr val="D79954">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white"/>
              </a:solidFill>
            </a:endParaRPr>
          </a:p>
        </p:txBody>
      </p:sp>
      <p:sp>
        <p:nvSpPr>
          <p:cNvPr id="45" name="Vertikaler Textplatzhalter 2"/>
          <p:cNvSpPr>
            <a:spLocks noGrp="1"/>
          </p:cNvSpPr>
          <p:nvPr>
            <p:ph type="body" orient="vert" idx="17" hasCustomPrompt="1"/>
          </p:nvPr>
        </p:nvSpPr>
        <p:spPr>
          <a:xfrm>
            <a:off x="515939" y="620713"/>
            <a:ext cx="4319998" cy="3862596"/>
          </a:xfrm>
        </p:spPr>
        <p:txBody>
          <a:bodyPr vert="horz">
            <a:spAutoFit/>
          </a:bodyPr>
          <a:lstStyle>
            <a:lvl9pPr>
              <a:defRPr/>
            </a:lvl9pPr>
          </a:lstStyle>
          <a:p>
            <a:pPr lvl="0"/>
            <a:r>
              <a:rPr lang="en-US" dirty="0"/>
              <a:t>Headline Pt. 1 </a:t>
            </a:r>
            <a:br>
              <a:rPr lang="en-US" dirty="0"/>
            </a:br>
            <a:r>
              <a:rPr lang="en-US" dirty="0"/>
              <a:t>on first level . </a:t>
            </a:r>
            <a:br>
              <a:rPr lang="en-US" dirty="0"/>
            </a:br>
            <a:r>
              <a:rPr lang="en-US" dirty="0"/>
              <a:t>For Headline Pt. 2, normal text and bullets . via toolbar . </a:t>
            </a:r>
            <a:br>
              <a:rPr lang="en-US" dirty="0"/>
            </a:br>
            <a:r>
              <a:rPr lang="en-US" dirty="0"/>
              <a:t>Home . Paragraph. Increase 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1094695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 3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AFB4B-6C03-4E6E-D6AC-82A94FAF69DC}"/>
              </a:ext>
            </a:extLst>
          </p:cNvPr>
          <p:cNvSpPr>
            <a:spLocks noGrp="1"/>
          </p:cNvSpPr>
          <p:nvPr>
            <p:ph type="title"/>
          </p:nvPr>
        </p:nvSpPr>
        <p:spPr>
          <a:xfrm>
            <a:off x="838200" y="365126"/>
            <a:ext cx="10515600" cy="803918"/>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4626755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 3 Imag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0234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79954">
            <a:alpha val="18824"/>
          </a:srgbClr>
        </a:solidFill>
        <a:effectLst/>
      </p:bgPr>
    </p:bg>
    <p:spTree>
      <p:nvGrpSpPr>
        <p:cNvPr id="1" name=""/>
        <p:cNvGrpSpPr/>
        <p:nvPr/>
      </p:nvGrpSpPr>
      <p:grpSpPr>
        <a:xfrm>
          <a:off x="0" y="0"/>
          <a:ext cx="0" cy="0"/>
          <a:chOff x="0" y="0"/>
          <a:chExt cx="0" cy="0"/>
        </a:xfrm>
      </p:grpSpPr>
      <p:grpSp>
        <p:nvGrpSpPr>
          <p:cNvPr id="8" name="Regieanweisungen"/>
          <p:cNvGrpSpPr/>
          <p:nvPr/>
        </p:nvGrpSpPr>
        <p:grpSpPr>
          <a:xfrm>
            <a:off x="515937" y="-468000"/>
            <a:ext cx="12145263" cy="7794000"/>
            <a:chOff x="515937" y="-468000"/>
            <a:chExt cx="12145263" cy="7794000"/>
          </a:xfrm>
        </p:grpSpPr>
        <p:grpSp>
          <p:nvGrpSpPr>
            <p:cNvPr id="13" name="Rechts"/>
            <p:cNvGrpSpPr/>
            <p:nvPr userDrawn="1"/>
          </p:nvGrpSpPr>
          <p:grpSpPr>
            <a:xfrm>
              <a:off x="12276075" y="620713"/>
              <a:ext cx="385125" cy="5978525"/>
              <a:chOff x="12276075" y="620713"/>
              <a:chExt cx="385125" cy="5978525"/>
            </a:xfrm>
          </p:grpSpPr>
          <p:cxnSp>
            <p:nvCxnSpPr>
              <p:cNvPr id="32" name="Linie"/>
              <p:cNvCxnSpPr/>
              <p:nvPr userDrawn="1"/>
            </p:nvCxnSpPr>
            <p:spPr>
              <a:xfrm>
                <a:off x="12276075" y="62071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3" name="Linie"/>
              <p:cNvCxnSpPr/>
              <p:nvPr userDrawn="1"/>
            </p:nvCxnSpPr>
            <p:spPr>
              <a:xfrm>
                <a:off x="12301200" y="1592263"/>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4" name="Linie"/>
              <p:cNvCxnSpPr/>
              <p:nvPr userDrawn="1"/>
            </p:nvCxnSpPr>
            <p:spPr>
              <a:xfrm>
                <a:off x="12301200" y="6202502"/>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5" name="Linie"/>
              <p:cNvCxnSpPr/>
              <p:nvPr userDrawn="1"/>
            </p:nvCxnSpPr>
            <p:spPr>
              <a:xfrm>
                <a:off x="12301200" y="6599238"/>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Linie"/>
              <p:cNvCxnSpPr/>
              <p:nvPr userDrawn="1"/>
            </p:nvCxnSpPr>
            <p:spPr>
              <a:xfrm>
                <a:off x="12301200" y="5951677"/>
                <a:ext cx="360000" cy="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4" name="Hilfslinien"/>
            <p:cNvGrpSpPr/>
            <p:nvPr userDrawn="1"/>
          </p:nvGrpSpPr>
          <p:grpSpPr>
            <a:xfrm>
              <a:off x="515938" y="-468000"/>
              <a:ext cx="11160125" cy="360002"/>
              <a:chOff x="515938" y="-468000"/>
              <a:chExt cx="11160125" cy="360002"/>
            </a:xfrm>
          </p:grpSpPr>
          <p:cxnSp>
            <p:nvCxnSpPr>
              <p:cNvPr id="23" name="Linie"/>
              <p:cNvCxnSpPr/>
              <p:nvPr userDrawn="1"/>
            </p:nvCxnSpPr>
            <p:spPr>
              <a:xfrm>
                <a:off x="515938"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Linie"/>
              <p:cNvCxnSpPr/>
              <p:nvPr userDrawn="1"/>
            </p:nvCxnSpPr>
            <p:spPr>
              <a:xfrm>
                <a:off x="116760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8" name="Linie"/>
              <p:cNvCxnSpPr/>
              <p:nvPr userDrawn="1"/>
            </p:nvCxnSpPr>
            <p:spPr>
              <a:xfrm>
                <a:off x="10596563" y="-468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0" name="Linie"/>
              <p:cNvCxnSpPr/>
              <p:nvPr userDrawn="1"/>
            </p:nvCxnSpPr>
            <p:spPr>
              <a:xfrm>
                <a:off x="5257800" y="-467998"/>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5" name="Fußzeile"/>
            <p:cNvGrpSpPr/>
            <p:nvPr userDrawn="1"/>
          </p:nvGrpSpPr>
          <p:grpSpPr>
            <a:xfrm>
              <a:off x="515937" y="6966000"/>
              <a:ext cx="11160125" cy="360000"/>
              <a:chOff x="515937" y="6966000"/>
              <a:chExt cx="11160125" cy="360000"/>
            </a:xfrm>
          </p:grpSpPr>
          <p:cxnSp>
            <p:nvCxnSpPr>
              <p:cNvPr id="17" name="Linie"/>
              <p:cNvCxnSpPr/>
              <p:nvPr userDrawn="1"/>
            </p:nvCxnSpPr>
            <p:spPr>
              <a:xfrm>
                <a:off x="515937"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Linie"/>
              <p:cNvCxnSpPr/>
              <p:nvPr userDrawn="1"/>
            </p:nvCxnSpPr>
            <p:spPr>
              <a:xfrm>
                <a:off x="11676062"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Linie"/>
              <p:cNvCxnSpPr/>
              <p:nvPr userDrawn="1"/>
            </p:nvCxnSpPr>
            <p:spPr>
              <a:xfrm>
                <a:off x="10596563" y="6966000"/>
                <a:ext cx="0" cy="360000"/>
              </a:xfrm>
              <a:prstGeom prst="line">
                <a:avLst/>
              </a:prstGeom>
              <a:ln w="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Linie"/>
              <p:cNvCxnSpPr/>
              <p:nvPr userDrawn="1"/>
            </p:nvCxnSpPr>
            <p:spPr>
              <a:xfrm>
                <a:off x="5257800" y="6966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Foliennummernplatzhalter 1"/>
          <p:cNvSpPr>
            <a:spLocks noGrp="1"/>
          </p:cNvSpPr>
          <p:nvPr>
            <p:ph type="sldNum" sz="quarter" idx="4"/>
          </p:nvPr>
        </p:nvSpPr>
        <p:spPr>
          <a:xfrm>
            <a:off x="515939" y="6202502"/>
            <a:ext cx="720000" cy="401498"/>
          </a:xfrm>
          <a:prstGeom prst="rect">
            <a:avLst/>
          </a:prstGeom>
        </p:spPr>
        <p:txBody>
          <a:bodyPr vert="horz" lIns="0" tIns="0" rIns="0" bIns="0" rtlCol="0" anchor="b" anchorCtr="0"/>
          <a:lstStyle>
            <a:lvl1pPr marL="0" algn="l">
              <a:defRPr sz="1400">
                <a:solidFill>
                  <a:schemeClr val="tx1"/>
                </a:solidFill>
              </a:defRPr>
            </a:lvl1pPr>
            <a:lvl2pPr marL="0" algn="l">
              <a:defRPr sz="1400"/>
            </a:lvl2pPr>
            <a:lvl3pPr marL="0" algn="l">
              <a:defRPr sz="1400"/>
            </a:lvl3pPr>
            <a:lvl4pPr marL="0" algn="l">
              <a:defRPr sz="1400"/>
            </a:lvl4pPr>
            <a:lvl5pPr marL="0" algn="l">
              <a:defRPr sz="1400"/>
            </a:lvl5pPr>
            <a:lvl6pPr marL="0" algn="l">
              <a:defRPr sz="1400"/>
            </a:lvl6pPr>
            <a:lvl7pPr marL="0" algn="l">
              <a:defRPr sz="1400"/>
            </a:lvl7pPr>
            <a:lvl8pPr marL="0" algn="l">
              <a:defRPr sz="1400"/>
            </a:lvl8pPr>
            <a:lvl9pPr marL="0" algn="l">
              <a:defRPr sz="1400"/>
            </a:lvl9pPr>
          </a:lstStyle>
          <a:p>
            <a:fld id="{4B889B5F-B884-442F-866B-857D8DDB7AA0}" type="slidenum">
              <a:rPr lang="en-US" smtClean="0"/>
              <a:t>‹#›</a:t>
            </a:fld>
            <a:endParaRPr lang="en-US"/>
          </a:p>
        </p:txBody>
      </p:sp>
      <p:sp>
        <p:nvSpPr>
          <p:cNvPr id="3" name="Textplatzhalter 2"/>
          <p:cNvSpPr>
            <a:spLocks noGrp="1"/>
          </p:cNvSpPr>
          <p:nvPr>
            <p:ph type="body" idx="1"/>
          </p:nvPr>
        </p:nvSpPr>
        <p:spPr>
          <a:xfrm>
            <a:off x="515939" y="620713"/>
            <a:ext cx="3384000" cy="5983287"/>
          </a:xfrm>
          <a:prstGeom prst="rect">
            <a:avLst/>
          </a:prstGeom>
        </p:spPr>
        <p:txBody>
          <a:bodyPr vert="horz" lIns="0" tIns="0" rIns="0" bIns="0" rtlCol="0">
            <a:noAutofit/>
          </a:bodyPr>
          <a:lstStyle/>
          <a:p>
            <a:pPr lvl="0"/>
            <a:r>
              <a:rPr lang="en-US" dirty="0"/>
              <a:t>List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pic>
        <p:nvPicPr>
          <p:cNvPr id="6" name="Picture 5" descr="Wooden blocks with letters on them&#10;&#10;Description automatically generated">
            <a:extLst>
              <a:ext uri="{FF2B5EF4-FFF2-40B4-BE49-F238E27FC236}">
                <a16:creationId xmlns:a16="http://schemas.microsoft.com/office/drawing/2014/main" id="{CB7E7C66-5159-1F12-1A5E-BDAFCA0D048D}"/>
              </a:ext>
            </a:extLst>
          </p:cNvPr>
          <p:cNvPicPr>
            <a:picLocks noChangeAspect="1"/>
          </p:cNvPicPr>
          <p:nvPr userDrawn="1"/>
        </p:nvPicPr>
        <p:blipFill rotWithShape="1">
          <a:blip r:embed="rId13" cstate="screen">
            <a:extLst>
              <a:ext uri="{28A0092B-C50C-407E-A947-70E740481C1C}">
                <a14:useLocalDpi xmlns:a14="http://schemas.microsoft.com/office/drawing/2010/main"/>
              </a:ext>
            </a:extLst>
          </a:blip>
          <a:srcRect/>
          <a:stretch/>
        </p:blipFill>
        <p:spPr>
          <a:xfrm>
            <a:off x="8292063" y="5856259"/>
            <a:ext cx="3984012" cy="1001741"/>
          </a:xfrm>
          <a:prstGeom prst="rect">
            <a:avLst/>
          </a:prstGeom>
          <a:effectLst>
            <a:softEdge rad="76200"/>
          </a:effectLst>
        </p:spPr>
      </p:pic>
    </p:spTree>
    <p:extLst>
      <p:ext uri="{BB962C8B-B14F-4D97-AF65-F5344CB8AC3E}">
        <p14:creationId xmlns:p14="http://schemas.microsoft.com/office/powerpoint/2010/main" val="3930364163"/>
      </p:ext>
    </p:extLst>
  </p:cSld>
  <p:clrMap bg1="lt1" tx1="dk1" bg2="lt2" tx2="dk2" accent1="accent1" accent2="accent2" accent3="accent3" accent4="accent4" accent5="accent5" accent6="accent6" hlink="hlink" folHlink="folHlink"/>
  <p:sldLayoutIdLst>
    <p:sldLayoutId id="2147483671" r:id="rId1"/>
    <p:sldLayoutId id="2147483692" r:id="rId2"/>
    <p:sldLayoutId id="2147483672" r:id="rId3"/>
    <p:sldLayoutId id="2147483674" r:id="rId4"/>
    <p:sldLayoutId id="2147483675" r:id="rId5"/>
    <p:sldLayoutId id="2147483676" r:id="rId6"/>
    <p:sldLayoutId id="2147483677" r:id="rId7"/>
    <p:sldLayoutId id="2147483690" r:id="rId8"/>
    <p:sldLayoutId id="2147483691" r:id="rId9"/>
    <p:sldLayoutId id="2147483679" r:id="rId10"/>
    <p:sldLayoutId id="2147483683" r:id="rId11"/>
  </p:sldLayoutIdLst>
  <p:txStyles>
    <p:titleStyle>
      <a:lvl1pPr marL="0" indent="0" algn="l" defTabSz="914400" rtl="0" eaLnBrk="1" latinLnBrk="0" hangingPunct="1">
        <a:lnSpc>
          <a:spcPct val="90000"/>
        </a:lnSpc>
        <a:spcBef>
          <a:spcPts val="0"/>
        </a:spcBef>
        <a:buFont typeface="Arial" panose="020B0604020202020204" pitchFamily="34" charset="0"/>
        <a:buNone/>
        <a:defRPr sz="4000" b="1" kern="1200" cap="all" baseline="0">
          <a:solidFill>
            <a:schemeClr val="bg2"/>
          </a:solidFill>
          <a:latin typeface="+mn-lt"/>
          <a:ea typeface="+mj-ea"/>
          <a:cs typeface="+mj-cs"/>
        </a:defRPr>
      </a:lvl1pPr>
    </p:titleStyle>
    <p:bodyStyle>
      <a:lvl1pPr marL="0" indent="0" algn="l" defTabSz="914400" rtl="0" eaLnBrk="1" latinLnBrk="0" hangingPunct="1">
        <a:lnSpc>
          <a:spcPct val="90000"/>
        </a:lnSpc>
        <a:spcBef>
          <a:spcPts val="0"/>
        </a:spcBef>
        <a:spcAft>
          <a:spcPts val="0"/>
        </a:spcAft>
        <a:buFont typeface="Arial" panose="020B0604020202020204" pitchFamily="34" charset="0"/>
        <a:buNone/>
        <a:defRPr sz="3000" b="1" kern="1200" cap="none" baseline="0">
          <a:solidFill>
            <a:schemeClr val="tx1"/>
          </a:solidFill>
          <a:latin typeface="+mn-lt"/>
          <a:ea typeface="+mn-ea"/>
          <a:cs typeface="+mn-cs"/>
        </a:defRPr>
      </a:lvl1pPr>
      <a:lvl2pPr marL="0" indent="0" algn="l" defTabSz="914400" rtl="0" eaLnBrk="1" latinLnBrk="0" hangingPunct="1">
        <a:lnSpc>
          <a:spcPct val="90000"/>
        </a:lnSpc>
        <a:spcBef>
          <a:spcPts val="0"/>
        </a:spcBef>
        <a:spcAft>
          <a:spcPts val="0"/>
        </a:spcAft>
        <a:buClr>
          <a:schemeClr val="accent1"/>
        </a:buClr>
        <a:buSzPct val="80000"/>
        <a:buFont typeface="Wingdings 3" panose="05040102010807070707" pitchFamily="18" charset="2"/>
        <a:buNone/>
        <a:defRPr sz="2000" b="0" kern="1200" cap="none" baseline="0">
          <a:solidFill>
            <a:schemeClr val="tx1"/>
          </a:solidFill>
          <a:latin typeface="+mn-lt"/>
          <a:ea typeface="+mn-ea"/>
          <a:cs typeface="+mn-cs"/>
        </a:defRPr>
      </a:lvl2pPr>
      <a:lvl3pPr marL="216000" indent="-216000" algn="l" defTabSz="914400" rtl="0" eaLnBrk="1" latinLnBrk="0" hangingPunct="1">
        <a:lnSpc>
          <a:spcPct val="100000"/>
        </a:lnSpc>
        <a:spcBef>
          <a:spcPts val="0"/>
        </a:spcBef>
        <a:buClr>
          <a:schemeClr val="bg2"/>
        </a:buClr>
        <a:buFont typeface="Wingdings 2" panose="05020102010507070707" pitchFamily="18" charset="2"/>
        <a:buChar char="¡"/>
        <a:defRPr sz="1600" kern="1200">
          <a:solidFill>
            <a:schemeClr val="tx1"/>
          </a:solidFill>
          <a:latin typeface="+mn-lt"/>
          <a:ea typeface="+mn-ea"/>
          <a:cs typeface="+mn-cs"/>
        </a:defRPr>
      </a:lvl3pPr>
      <a:lvl4pPr marL="432000" indent="-216000" algn="l" defTabSz="914400" rtl="0" eaLnBrk="1" latinLnBrk="0" hangingPunct="1">
        <a:lnSpc>
          <a:spcPct val="100000"/>
        </a:lnSpc>
        <a:spcBef>
          <a:spcPts val="0"/>
        </a:spcBef>
        <a:buClr>
          <a:schemeClr val="bg2"/>
        </a:buClr>
        <a:buSzPct val="100000"/>
        <a:buFont typeface="Arial" panose="020B0604020202020204" pitchFamily="34" charset="0"/>
        <a:buChar char="‒"/>
        <a:defRPr sz="1400" kern="1200">
          <a:solidFill>
            <a:schemeClr val="tx1"/>
          </a:solidFill>
          <a:latin typeface="+mn-lt"/>
          <a:ea typeface="+mn-ea"/>
          <a:cs typeface="+mn-cs"/>
        </a:defRPr>
      </a:lvl4pPr>
      <a:lvl5pPr marL="576000" indent="-144000" algn="l" defTabSz="914400" rtl="0" eaLnBrk="1" latinLnBrk="0" hangingPunct="1">
        <a:lnSpc>
          <a:spcPct val="100000"/>
        </a:lnSpc>
        <a:spcBef>
          <a:spcPts val="0"/>
        </a:spcBef>
        <a:buClr>
          <a:schemeClr val="bg2"/>
        </a:buClr>
        <a:buFont typeface="Arial" panose="020B0604020202020204" pitchFamily="34" charset="0"/>
        <a:buChar char="•"/>
        <a:defRPr sz="1400" kern="1200">
          <a:solidFill>
            <a:schemeClr val="tx1"/>
          </a:solidFill>
          <a:latin typeface="+mn-lt"/>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6pPr>
      <a:lvl7pPr marL="0" indent="0" algn="l" defTabSz="914400" rtl="0" eaLnBrk="1" latinLnBrk="0" hangingPunct="1">
        <a:lnSpc>
          <a:spcPct val="100000"/>
        </a:lnSpc>
        <a:spcBef>
          <a:spcPts val="0"/>
        </a:spcBef>
        <a:buFont typeface="Arial" panose="020B0604020202020204" pitchFamily="34" charset="0"/>
        <a:buNone/>
        <a:defRPr sz="1200" kern="1200">
          <a:solidFill>
            <a:schemeClr val="tx1"/>
          </a:solidFill>
          <a:latin typeface="+mn-lt"/>
          <a:ea typeface="+mn-ea"/>
          <a:cs typeface="+mn-cs"/>
        </a:defRPr>
      </a:lvl7pPr>
      <a:lvl8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355">
          <p15:clr>
            <a:srgbClr val="F26B43"/>
          </p15:clr>
        </p15:guide>
        <p15:guide id="2" pos="325">
          <p15:clr>
            <a:srgbClr val="F26B43"/>
          </p15:clr>
        </p15:guide>
        <p15:guide id="3" orient="horz" pos="4160">
          <p15:clr>
            <a:srgbClr val="F26B43"/>
          </p15:clr>
        </p15:guide>
        <p15:guide id="4" orient="horz" pos="391">
          <p15:clr>
            <a:srgbClr val="F26B43"/>
          </p15:clr>
        </p15:guide>
        <p15:guide id="5" pos="6675">
          <p15:clr>
            <a:srgbClr val="F26B43"/>
          </p15:clr>
        </p15:guide>
        <p15:guide id="6" orient="horz" pos="3908">
          <p15:clr>
            <a:srgbClr val="F26B43"/>
          </p15:clr>
        </p15:guide>
        <p15:guide id="7" orient="horz" pos="159">
          <p15:clr>
            <a:srgbClr val="F26B43"/>
          </p15:clr>
        </p15:guide>
        <p15:guide id="8" orient="horz" pos="3748">
          <p15:clr>
            <a:srgbClr val="F26B43"/>
          </p15:clr>
        </p15:guide>
        <p15:guide id="9" pos="331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CE3D57-4E88-E838-34D9-D41CF12AC686}"/>
              </a:ext>
            </a:extLst>
          </p:cNvPr>
          <p:cNvSpPr>
            <a:spLocks noGrp="1"/>
          </p:cNvSpPr>
          <p:nvPr>
            <p:ph type="subTitle" idx="1"/>
          </p:nvPr>
        </p:nvSpPr>
        <p:spPr>
          <a:xfrm>
            <a:off x="11114" y="0"/>
            <a:ext cx="6084886" cy="6858000"/>
          </a:xfrm>
        </p:spPr>
        <p:txBody>
          <a:bodyPr lIns="365760" rIns="731520"/>
          <a:lstStyle/>
          <a:p>
            <a:r>
              <a:rPr lang="en-US" sz="3600" dirty="0"/>
              <a:t>What Do You Suppose?</a:t>
            </a:r>
          </a:p>
          <a:p>
            <a:pPr lvl="1"/>
            <a:endParaRPr lang="en-US" sz="2800" dirty="0"/>
          </a:p>
          <a:p>
            <a:pPr lvl="1"/>
            <a:r>
              <a:rPr lang="en-US" sz="2800" dirty="0"/>
              <a:t>Challenging our Assumptions</a:t>
            </a:r>
          </a:p>
          <a:p>
            <a:pPr lvl="2"/>
            <a:endParaRPr lang="en-US" sz="1800" dirty="0"/>
          </a:p>
          <a:p>
            <a:pPr lvl="2"/>
            <a:endParaRPr lang="en-US" sz="1800" dirty="0"/>
          </a:p>
          <a:p>
            <a:pPr lvl="2"/>
            <a:endParaRPr lang="en-US" sz="1800" dirty="0"/>
          </a:p>
          <a:p>
            <a:pPr lvl="2"/>
            <a:endParaRPr lang="en-US" sz="1800" dirty="0"/>
          </a:p>
          <a:p>
            <a:pPr lvl="2"/>
            <a:endParaRPr lang="en-US" sz="1800" dirty="0"/>
          </a:p>
        </p:txBody>
      </p:sp>
      <p:sp>
        <p:nvSpPr>
          <p:cNvPr id="4" name="Rectangle 3">
            <a:extLst>
              <a:ext uri="{FF2B5EF4-FFF2-40B4-BE49-F238E27FC236}">
                <a16:creationId xmlns:a16="http://schemas.microsoft.com/office/drawing/2014/main" id="{F5CD69F6-401E-217E-25B6-943C5CAC44A5}"/>
              </a:ext>
            </a:extLst>
          </p:cNvPr>
          <p:cNvSpPr/>
          <p:nvPr/>
        </p:nvSpPr>
        <p:spPr>
          <a:xfrm>
            <a:off x="2891481" y="3954162"/>
            <a:ext cx="9032790" cy="2249788"/>
          </a:xfrm>
          <a:prstGeom prst="rect">
            <a:avLst/>
          </a:prstGeom>
          <a:ln/>
          <a:effectLst>
            <a:softEdge rad="101600"/>
          </a:effectLst>
        </p:spPr>
        <p:style>
          <a:lnRef idx="2">
            <a:schemeClr val="accent3"/>
          </a:lnRef>
          <a:fillRef idx="1">
            <a:schemeClr val="lt1"/>
          </a:fillRef>
          <a:effectRef idx="0">
            <a:schemeClr val="accent3"/>
          </a:effectRef>
          <a:fontRef idx="minor">
            <a:schemeClr val="dk1"/>
          </a:fontRef>
        </p:style>
        <p:txBody>
          <a:bodyPr lIns="274320" rIns="274320" rtlCol="0" anchor="ctr"/>
          <a:lstStyle/>
          <a:p>
            <a:pPr marL="0" marR="0" algn="l">
              <a:spcBef>
                <a:spcPts val="0"/>
              </a:spcBef>
              <a:spcAft>
                <a:spcPts val="0"/>
              </a:spcAft>
            </a:pPr>
            <a:r>
              <a:rPr lang="en-US" dirty="0">
                <a:solidFill>
                  <a:srgbClr val="DA3737"/>
                </a:solidFill>
                <a:effectLst/>
                <a:latin typeface="Helvetica Neue" panose="02000503000000020004" pitchFamily="2" charset="0"/>
              </a:rPr>
              <a:t>"I came to send fire on the earth, and how I wish it were already kindled!</a:t>
            </a:r>
            <a:r>
              <a:rPr lang="en-US" dirty="0">
                <a:solidFill>
                  <a:srgbClr val="000000"/>
                </a:solidFill>
                <a:effectLst/>
                <a:latin typeface="Helvetica Neue" panose="02000503000000020004" pitchFamily="2" charset="0"/>
              </a:rPr>
              <a:t> </a:t>
            </a:r>
            <a:r>
              <a:rPr lang="en-US" dirty="0">
                <a:solidFill>
                  <a:srgbClr val="DA3737"/>
                </a:solidFill>
                <a:effectLst/>
                <a:latin typeface="Helvetica Neue" panose="02000503000000020004" pitchFamily="2" charset="0"/>
              </a:rPr>
              <a:t>But I have a baptism to be baptized with, and how distressed I am till it is accomplished!</a:t>
            </a:r>
            <a:r>
              <a:rPr lang="en-US" dirty="0">
                <a:solidFill>
                  <a:srgbClr val="000000"/>
                </a:solidFill>
                <a:effectLst/>
                <a:latin typeface="Helvetica Neue" panose="02000503000000020004" pitchFamily="2" charset="0"/>
              </a:rPr>
              <a:t> </a:t>
            </a:r>
          </a:p>
          <a:p>
            <a:pPr marL="0" marR="0" algn="l">
              <a:spcBef>
                <a:spcPts val="0"/>
              </a:spcBef>
              <a:spcAft>
                <a:spcPts val="0"/>
              </a:spcAft>
            </a:pPr>
            <a:endParaRPr lang="en-US" dirty="0">
              <a:solidFill>
                <a:srgbClr val="000000"/>
              </a:solidFill>
              <a:latin typeface="Helvetica Neue" panose="02000503000000020004" pitchFamily="2" charset="0"/>
            </a:endParaRPr>
          </a:p>
          <a:p>
            <a:pPr marL="0" marR="0" algn="l">
              <a:spcBef>
                <a:spcPts val="0"/>
              </a:spcBef>
              <a:spcAft>
                <a:spcPts val="0"/>
              </a:spcAft>
            </a:pPr>
            <a:r>
              <a:rPr lang="en-US" b="1" u="sng" dirty="0">
                <a:solidFill>
                  <a:srgbClr val="DA3737"/>
                </a:solidFill>
                <a:effectLst/>
                <a:latin typeface="Helvetica Neue" panose="02000503000000020004" pitchFamily="2" charset="0"/>
              </a:rPr>
              <a:t>Do </a:t>
            </a:r>
            <a:r>
              <a:rPr lang="en-US" b="1" u="sng" dirty="0">
                <a:solidFill>
                  <a:srgbClr val="DA3737"/>
                </a:solidFill>
                <a:latin typeface="Helvetica Neue" panose="02000503000000020004" pitchFamily="2" charset="0"/>
              </a:rPr>
              <a:t>you</a:t>
            </a:r>
            <a:r>
              <a:rPr lang="en-US" b="1" u="sng" dirty="0">
                <a:solidFill>
                  <a:srgbClr val="DA3737"/>
                </a:solidFill>
                <a:effectLst/>
                <a:latin typeface="Helvetica Neue" panose="02000503000000020004" pitchFamily="2" charset="0"/>
              </a:rPr>
              <a:t> suppose that I came to give peace on earth? </a:t>
            </a:r>
            <a:r>
              <a:rPr lang="en-US" dirty="0">
                <a:solidFill>
                  <a:srgbClr val="DA3737"/>
                </a:solidFill>
                <a:effectLst/>
                <a:latin typeface="Helvetica Neue" panose="02000503000000020004" pitchFamily="2" charset="0"/>
              </a:rPr>
              <a:t>I tell you, not at all, but rather division.</a:t>
            </a:r>
          </a:p>
          <a:p>
            <a:pPr marL="0" marR="0" algn="r">
              <a:spcBef>
                <a:spcPts val="0"/>
              </a:spcBef>
              <a:spcAft>
                <a:spcPts val="0"/>
              </a:spcAft>
            </a:pPr>
            <a:r>
              <a:rPr lang="en-US" dirty="0">
                <a:solidFill>
                  <a:schemeClr val="tx1"/>
                </a:solidFill>
                <a:effectLst/>
                <a:latin typeface="Helvetica Neue" panose="02000503000000020004" pitchFamily="2" charset="0"/>
              </a:rPr>
              <a:t>Luke 12:49-51</a:t>
            </a:r>
          </a:p>
        </p:txBody>
      </p:sp>
    </p:spTree>
    <p:extLst>
      <p:ext uri="{BB962C8B-B14F-4D97-AF65-F5344CB8AC3E}">
        <p14:creationId xmlns:p14="http://schemas.microsoft.com/office/powerpoint/2010/main" val="368926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Text Placeholder 6">
            <a:extLst>
              <a:ext uri="{FF2B5EF4-FFF2-40B4-BE49-F238E27FC236}">
                <a16:creationId xmlns:a16="http://schemas.microsoft.com/office/drawing/2014/main" id="{6A85653A-4120-C14D-6521-9B290D09E1A7}"/>
              </a:ext>
            </a:extLst>
          </p:cNvPr>
          <p:cNvSpPr>
            <a:spLocks noGrp="1"/>
          </p:cNvSpPr>
          <p:nvPr>
            <p:ph type="body" orient="vert" idx="17"/>
          </p:nvPr>
        </p:nvSpPr>
        <p:spPr>
          <a:xfrm>
            <a:off x="515938" y="620713"/>
            <a:ext cx="9493035" cy="5349157"/>
          </a:xfrm>
        </p:spPr>
        <p:txBody>
          <a:bodyPr/>
          <a:lstStyle/>
          <a:p>
            <a:r>
              <a:rPr lang="en-US" sz="3600" dirty="0"/>
              <a:t>What Assumptions Do We Make, Regarding God?</a:t>
            </a:r>
          </a:p>
          <a:p>
            <a:pPr lvl="1"/>
            <a:endParaRPr lang="en-US" sz="2800" dirty="0"/>
          </a:p>
          <a:p>
            <a:pPr lvl="1"/>
            <a:r>
              <a:rPr lang="en-US" sz="2800" dirty="0"/>
              <a:t>He Is</a:t>
            </a:r>
          </a:p>
          <a:p>
            <a:pPr lvl="2"/>
            <a:r>
              <a:rPr lang="en-US" sz="2000" dirty="0"/>
              <a:t>He exists and rewards those who diligently seek Him (Heb 11:6)</a:t>
            </a:r>
          </a:p>
          <a:p>
            <a:pPr lvl="2"/>
            <a:r>
              <a:rPr lang="en-US" sz="2000" dirty="0"/>
              <a:t>He created the world and everything in it (Acts 17:24)</a:t>
            </a:r>
          </a:p>
          <a:p>
            <a:pPr lvl="1"/>
            <a:endParaRPr lang="en-US" sz="2400" dirty="0"/>
          </a:p>
          <a:p>
            <a:pPr lvl="1"/>
            <a:r>
              <a:rPr lang="en-US" sz="2400" dirty="0"/>
              <a:t>Or He Is Not</a:t>
            </a:r>
          </a:p>
          <a:p>
            <a:pPr lvl="2"/>
            <a:r>
              <a:rPr lang="en-US" sz="2000" dirty="0"/>
              <a:t>There is no God, no super-natural. We have no eternal soul</a:t>
            </a:r>
          </a:p>
          <a:p>
            <a:pPr lvl="2"/>
            <a:r>
              <a:rPr lang="en-US" sz="2000" dirty="0"/>
              <a:t>The universe has always existed</a:t>
            </a:r>
          </a:p>
          <a:p>
            <a:pPr lvl="2"/>
            <a:endParaRPr lang="en-US" sz="2000" dirty="0"/>
          </a:p>
          <a:p>
            <a:pPr lvl="1"/>
            <a:r>
              <a:rPr lang="en-US" sz="2400" dirty="0"/>
              <a:t>What follows from these Assumptions?</a:t>
            </a:r>
          </a:p>
          <a:p>
            <a:pPr lvl="2"/>
            <a:r>
              <a:rPr lang="en-US" sz="2000" dirty="0"/>
              <a:t>Denial of reason</a:t>
            </a:r>
          </a:p>
          <a:p>
            <a:pPr lvl="2"/>
            <a:r>
              <a:rPr lang="en-US" sz="2000" dirty="0"/>
              <a:t>Morality</a:t>
            </a:r>
          </a:p>
          <a:p>
            <a:pPr lvl="2"/>
            <a:r>
              <a:rPr lang="en-US" sz="2000" dirty="0"/>
              <a:t>Purpose</a:t>
            </a:r>
            <a:endParaRPr lang="en-US" sz="3600" dirty="0"/>
          </a:p>
          <a:p>
            <a:pPr lvl="2"/>
            <a:r>
              <a:rPr lang="en-US" sz="2000" dirty="0"/>
              <a:t>Destiny</a:t>
            </a:r>
          </a:p>
          <a:p>
            <a:pPr lvl="2"/>
            <a:endParaRPr lang="en-US" sz="2000" dirty="0"/>
          </a:p>
        </p:txBody>
      </p:sp>
    </p:spTree>
    <p:extLst>
      <p:ext uri="{BB962C8B-B14F-4D97-AF65-F5344CB8AC3E}">
        <p14:creationId xmlns:p14="http://schemas.microsoft.com/office/powerpoint/2010/main" val="410552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blinds(horizontal)">
                                      <p:cBhvr>
                                        <p:cTn id="7" dur="500"/>
                                        <p:tgtEl>
                                          <p:spTgt spid="7">
                                            <p:txEl>
                                              <p:pRg st="6" end="6"/>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7" end="7"/>
                                            </p:txEl>
                                          </p:spTgt>
                                        </p:tgtEl>
                                        <p:attrNameLst>
                                          <p:attrName>style.visibility</p:attrName>
                                        </p:attrNameLst>
                                      </p:cBhvr>
                                      <p:to>
                                        <p:strVal val="visible"/>
                                      </p:to>
                                    </p:set>
                                    <p:animEffect transition="in" filter="blinds(horizontal)">
                                      <p:cBhvr>
                                        <p:cTn id="10" dur="500"/>
                                        <p:tgtEl>
                                          <p:spTgt spid="7">
                                            <p:txEl>
                                              <p:pRg st="7" end="7"/>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animEffect transition="in" filter="blinds(horizontal)">
                                      <p:cBhvr>
                                        <p:cTn id="13" dur="500"/>
                                        <p:tgtEl>
                                          <p:spTgt spid="7">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xEl>
                                              <p:pRg st="10" end="10"/>
                                            </p:txEl>
                                          </p:spTgt>
                                        </p:tgtEl>
                                        <p:attrNameLst>
                                          <p:attrName>style.visibility</p:attrName>
                                        </p:attrNameLst>
                                      </p:cBhvr>
                                      <p:to>
                                        <p:strVal val="visible"/>
                                      </p:to>
                                    </p:set>
                                    <p:animEffect transition="in" filter="blinds(horizontal)">
                                      <p:cBhvr>
                                        <p:cTn id="18" dur="500"/>
                                        <p:tgtEl>
                                          <p:spTgt spid="7">
                                            <p:txEl>
                                              <p:pRg st="10" end="1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animEffect transition="in" filter="blinds(horizontal)">
                                      <p:cBhvr>
                                        <p:cTn id="21" dur="500"/>
                                        <p:tgtEl>
                                          <p:spTgt spid="7">
                                            <p:txEl>
                                              <p:pRg st="11" end="11"/>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
                                            <p:txEl>
                                              <p:pRg st="12" end="12"/>
                                            </p:txEl>
                                          </p:spTgt>
                                        </p:tgtEl>
                                        <p:attrNameLst>
                                          <p:attrName>style.visibility</p:attrName>
                                        </p:attrNameLst>
                                      </p:cBhvr>
                                      <p:to>
                                        <p:strVal val="visible"/>
                                      </p:to>
                                    </p:set>
                                    <p:animEffect transition="in" filter="blinds(horizontal)">
                                      <p:cBhvr>
                                        <p:cTn id="24" dur="500"/>
                                        <p:tgtEl>
                                          <p:spTgt spid="7">
                                            <p:txEl>
                                              <p:pRg st="12" end="12"/>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
                                            <p:txEl>
                                              <p:pRg st="13" end="13"/>
                                            </p:txEl>
                                          </p:spTgt>
                                        </p:tgtEl>
                                        <p:attrNameLst>
                                          <p:attrName>style.visibility</p:attrName>
                                        </p:attrNameLst>
                                      </p:cBhvr>
                                      <p:to>
                                        <p:strVal val="visible"/>
                                      </p:to>
                                    </p:set>
                                    <p:animEffect transition="in" filter="blinds(horizontal)">
                                      <p:cBhvr>
                                        <p:cTn id="27" dur="500"/>
                                        <p:tgtEl>
                                          <p:spTgt spid="7">
                                            <p:txEl>
                                              <p:pRg st="13" end="13"/>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7">
                                            <p:txEl>
                                              <p:pRg st="14" end="14"/>
                                            </p:txEl>
                                          </p:spTgt>
                                        </p:tgtEl>
                                        <p:attrNameLst>
                                          <p:attrName>style.visibility</p:attrName>
                                        </p:attrNameLst>
                                      </p:cBhvr>
                                      <p:to>
                                        <p:strVal val="visible"/>
                                      </p:to>
                                    </p:set>
                                    <p:animEffect transition="in" filter="blinds(horizontal)">
                                      <p:cBhvr>
                                        <p:cTn id="30"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Text Placeholder 6">
            <a:extLst>
              <a:ext uri="{FF2B5EF4-FFF2-40B4-BE49-F238E27FC236}">
                <a16:creationId xmlns:a16="http://schemas.microsoft.com/office/drawing/2014/main" id="{6A85653A-4120-C14D-6521-9B290D09E1A7}"/>
              </a:ext>
            </a:extLst>
          </p:cNvPr>
          <p:cNvSpPr>
            <a:spLocks noGrp="1"/>
          </p:cNvSpPr>
          <p:nvPr>
            <p:ph type="body" orient="vert" idx="17"/>
          </p:nvPr>
        </p:nvSpPr>
        <p:spPr>
          <a:xfrm>
            <a:off x="515938" y="620713"/>
            <a:ext cx="10568073" cy="4733604"/>
          </a:xfrm>
        </p:spPr>
        <p:txBody>
          <a:bodyPr/>
          <a:lstStyle/>
          <a:p>
            <a:r>
              <a:rPr lang="en-US" sz="3600" dirty="0"/>
              <a:t>What Assumptions Do We Make, Regarding Scripture?</a:t>
            </a:r>
          </a:p>
          <a:p>
            <a:pPr lvl="1"/>
            <a:endParaRPr lang="en-US" sz="2800" dirty="0"/>
          </a:p>
          <a:p>
            <a:pPr lvl="1"/>
            <a:r>
              <a:rPr lang="en-US" sz="2800" dirty="0"/>
              <a:t>God’s Inspired Word</a:t>
            </a:r>
          </a:p>
          <a:p>
            <a:pPr lvl="2"/>
            <a:r>
              <a:rPr lang="en-US" sz="2000" dirty="0"/>
              <a:t>It is inspired by God, and profitable… that we may be complete (2 Tim 3:16-17)</a:t>
            </a:r>
          </a:p>
          <a:p>
            <a:pPr lvl="2"/>
            <a:r>
              <a:rPr lang="en-US" sz="2000" dirty="0"/>
              <a:t>It is written so we may believe that Jesus is the Christ… and have life in His name (John 20:31)</a:t>
            </a:r>
          </a:p>
          <a:p>
            <a:pPr lvl="1"/>
            <a:endParaRPr lang="en-US" sz="2400" dirty="0"/>
          </a:p>
          <a:p>
            <a:pPr lvl="1"/>
            <a:r>
              <a:rPr lang="en-US" sz="2400" dirty="0"/>
              <a:t>A Good Book With Useful Information That We Can Use As We Like</a:t>
            </a:r>
          </a:p>
          <a:p>
            <a:pPr lvl="2"/>
            <a:r>
              <a:rPr lang="en-US" sz="2000" dirty="0"/>
              <a:t>A book written for another time and place</a:t>
            </a:r>
          </a:p>
          <a:p>
            <a:pPr lvl="2"/>
            <a:r>
              <a:rPr lang="en-US" sz="2000" dirty="0"/>
              <a:t>Contains a moral code that we may follow or not as we choose</a:t>
            </a:r>
          </a:p>
          <a:p>
            <a:pPr lvl="2"/>
            <a:endParaRPr lang="en-US" sz="2000" dirty="0"/>
          </a:p>
          <a:p>
            <a:pPr lvl="1"/>
            <a:r>
              <a:rPr lang="en-US" sz="2400" dirty="0"/>
              <a:t>What follows from these Assumptions?</a:t>
            </a:r>
          </a:p>
          <a:p>
            <a:pPr lvl="2"/>
            <a:r>
              <a:rPr lang="en-US" sz="2000" dirty="0"/>
              <a:t>Judgement</a:t>
            </a:r>
          </a:p>
          <a:p>
            <a:pPr lvl="2"/>
            <a:r>
              <a:rPr lang="en-US" sz="2000" dirty="0"/>
              <a:t>Guidance</a:t>
            </a:r>
            <a:endParaRPr lang="en-US" sz="3600" dirty="0"/>
          </a:p>
          <a:p>
            <a:pPr lvl="2"/>
            <a:r>
              <a:rPr lang="en-US" sz="2000" dirty="0"/>
              <a:t>Comfort</a:t>
            </a:r>
          </a:p>
        </p:txBody>
      </p:sp>
    </p:spTree>
    <p:extLst>
      <p:ext uri="{BB962C8B-B14F-4D97-AF65-F5344CB8AC3E}">
        <p14:creationId xmlns:p14="http://schemas.microsoft.com/office/powerpoint/2010/main" val="6474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blinds(horizontal)">
                                      <p:cBhvr>
                                        <p:cTn id="7" dur="500"/>
                                        <p:tgtEl>
                                          <p:spTgt spid="7">
                                            <p:txEl>
                                              <p:pRg st="6" end="6"/>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7" end="7"/>
                                            </p:txEl>
                                          </p:spTgt>
                                        </p:tgtEl>
                                        <p:attrNameLst>
                                          <p:attrName>style.visibility</p:attrName>
                                        </p:attrNameLst>
                                      </p:cBhvr>
                                      <p:to>
                                        <p:strVal val="visible"/>
                                      </p:to>
                                    </p:set>
                                    <p:animEffect transition="in" filter="blinds(horizontal)">
                                      <p:cBhvr>
                                        <p:cTn id="10" dur="500"/>
                                        <p:tgtEl>
                                          <p:spTgt spid="7">
                                            <p:txEl>
                                              <p:pRg st="7" end="7"/>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animEffect transition="in" filter="blinds(horizontal)">
                                      <p:cBhvr>
                                        <p:cTn id="13" dur="500"/>
                                        <p:tgtEl>
                                          <p:spTgt spid="7">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xEl>
                                              <p:pRg st="10" end="10"/>
                                            </p:txEl>
                                          </p:spTgt>
                                        </p:tgtEl>
                                        <p:attrNameLst>
                                          <p:attrName>style.visibility</p:attrName>
                                        </p:attrNameLst>
                                      </p:cBhvr>
                                      <p:to>
                                        <p:strVal val="visible"/>
                                      </p:to>
                                    </p:set>
                                    <p:animEffect transition="in" filter="blinds(horizontal)">
                                      <p:cBhvr>
                                        <p:cTn id="18" dur="500"/>
                                        <p:tgtEl>
                                          <p:spTgt spid="7">
                                            <p:txEl>
                                              <p:pRg st="10" end="1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xEl>
                                              <p:pRg st="11" end="11"/>
                                            </p:txEl>
                                          </p:spTgt>
                                        </p:tgtEl>
                                        <p:attrNameLst>
                                          <p:attrName>style.visibility</p:attrName>
                                        </p:attrNameLst>
                                      </p:cBhvr>
                                      <p:to>
                                        <p:strVal val="visible"/>
                                      </p:to>
                                    </p:set>
                                    <p:animEffect transition="in" filter="blinds(horizontal)">
                                      <p:cBhvr>
                                        <p:cTn id="23" dur="500"/>
                                        <p:tgtEl>
                                          <p:spTgt spid="7">
                                            <p:txEl>
                                              <p:pRg st="11" end="11"/>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
                                            <p:txEl>
                                              <p:pRg st="12" end="12"/>
                                            </p:txEl>
                                          </p:spTgt>
                                        </p:tgtEl>
                                        <p:attrNameLst>
                                          <p:attrName>style.visibility</p:attrName>
                                        </p:attrNameLst>
                                      </p:cBhvr>
                                      <p:to>
                                        <p:strVal val="visible"/>
                                      </p:to>
                                    </p:set>
                                    <p:animEffect transition="in" filter="blinds(horizontal)">
                                      <p:cBhvr>
                                        <p:cTn id="26" dur="500"/>
                                        <p:tgtEl>
                                          <p:spTgt spid="7">
                                            <p:txEl>
                                              <p:pRg st="12" end="12"/>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
                                            <p:txEl>
                                              <p:pRg st="13" end="13"/>
                                            </p:txEl>
                                          </p:spTgt>
                                        </p:tgtEl>
                                        <p:attrNameLst>
                                          <p:attrName>style.visibility</p:attrName>
                                        </p:attrNameLst>
                                      </p:cBhvr>
                                      <p:to>
                                        <p:strVal val="visible"/>
                                      </p:to>
                                    </p:set>
                                    <p:animEffect transition="in" filter="blinds(horizontal)">
                                      <p:cBhvr>
                                        <p:cTn id="29" dur="50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Text Placeholder 6">
            <a:extLst>
              <a:ext uri="{FF2B5EF4-FFF2-40B4-BE49-F238E27FC236}">
                <a16:creationId xmlns:a16="http://schemas.microsoft.com/office/drawing/2014/main" id="{6A85653A-4120-C14D-6521-9B290D09E1A7}"/>
              </a:ext>
            </a:extLst>
          </p:cNvPr>
          <p:cNvSpPr>
            <a:spLocks noGrp="1"/>
          </p:cNvSpPr>
          <p:nvPr>
            <p:ph type="body" orient="vert" idx="17"/>
          </p:nvPr>
        </p:nvSpPr>
        <p:spPr>
          <a:xfrm>
            <a:off x="515938" y="620713"/>
            <a:ext cx="10568073" cy="4425827"/>
          </a:xfrm>
        </p:spPr>
        <p:txBody>
          <a:bodyPr/>
          <a:lstStyle/>
          <a:p>
            <a:r>
              <a:rPr lang="en-US" sz="3600" dirty="0"/>
              <a:t>What Assumptions Do We Make, Regarding Jesus?</a:t>
            </a:r>
          </a:p>
          <a:p>
            <a:pPr lvl="1"/>
            <a:endParaRPr lang="en-US" sz="2800" dirty="0"/>
          </a:p>
          <a:p>
            <a:pPr lvl="1"/>
            <a:r>
              <a:rPr lang="en-US" sz="2800" dirty="0"/>
              <a:t>He Is the Son of God, And Our Savior</a:t>
            </a:r>
          </a:p>
          <a:p>
            <a:pPr lvl="2"/>
            <a:r>
              <a:rPr lang="en-US" sz="2000" dirty="0"/>
              <a:t>Jesus, the Son of Man who came to seek and save the lost (Luke 19:10)</a:t>
            </a:r>
          </a:p>
          <a:p>
            <a:pPr lvl="2"/>
            <a:r>
              <a:rPr lang="en-US" sz="2000" dirty="0"/>
              <a:t>The ONLY way to the Father (John 14:6)</a:t>
            </a:r>
          </a:p>
          <a:p>
            <a:pPr lvl="2"/>
            <a:r>
              <a:rPr lang="en-US" sz="2000" dirty="0"/>
              <a:t>The heir of all things, through whom God made the worlds (Heb 1:2)</a:t>
            </a:r>
          </a:p>
          <a:p>
            <a:pPr lvl="1"/>
            <a:endParaRPr lang="en-US" sz="2400" dirty="0"/>
          </a:p>
          <a:p>
            <a:pPr lvl="1"/>
            <a:r>
              <a:rPr lang="en-US" sz="2400" dirty="0"/>
              <a:t>He Was A Good Man, Who Taught Peace, And Was Killed</a:t>
            </a:r>
          </a:p>
          <a:p>
            <a:pPr lvl="2"/>
            <a:r>
              <a:rPr lang="en-US" sz="2000" dirty="0"/>
              <a:t>A wise teacher, but not deity. No miracles</a:t>
            </a:r>
          </a:p>
          <a:p>
            <a:pPr lvl="2"/>
            <a:r>
              <a:rPr lang="en-US" sz="2000" dirty="0"/>
              <a:t>A man of peace, who taught meekness and forbade judging one another</a:t>
            </a:r>
          </a:p>
          <a:p>
            <a:pPr lvl="2"/>
            <a:r>
              <a:rPr lang="en-US" sz="2000" dirty="0"/>
              <a:t>Instituted a system of religion that many follow in different ways.  Any way is fine</a:t>
            </a:r>
          </a:p>
          <a:p>
            <a:pPr lvl="2"/>
            <a:endParaRPr lang="en-US" sz="2000" dirty="0"/>
          </a:p>
          <a:p>
            <a:pPr lvl="1"/>
            <a:r>
              <a:rPr lang="en-US" sz="2400" dirty="0"/>
              <a:t>What follows from these Assumptions?</a:t>
            </a:r>
          </a:p>
        </p:txBody>
      </p:sp>
    </p:spTree>
    <p:extLst>
      <p:ext uri="{BB962C8B-B14F-4D97-AF65-F5344CB8AC3E}">
        <p14:creationId xmlns:p14="http://schemas.microsoft.com/office/powerpoint/2010/main" val="304868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blinds(horizontal)">
                                      <p:cBhvr>
                                        <p:cTn id="7" dur="500"/>
                                        <p:tgtEl>
                                          <p:spTgt spid="7">
                                            <p:txEl>
                                              <p:pRg st="7" end="7"/>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xEl>
                                              <p:pRg st="8" end="8"/>
                                            </p:txEl>
                                          </p:spTgt>
                                        </p:tgtEl>
                                        <p:attrNameLst>
                                          <p:attrName>style.visibility</p:attrName>
                                        </p:attrNameLst>
                                      </p:cBhvr>
                                      <p:to>
                                        <p:strVal val="visible"/>
                                      </p:to>
                                    </p:set>
                                    <p:animEffect transition="in" filter="blinds(horizontal)">
                                      <p:cBhvr>
                                        <p:cTn id="10" dur="500"/>
                                        <p:tgtEl>
                                          <p:spTgt spid="7">
                                            <p:txEl>
                                              <p:pRg st="8" end="8"/>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xEl>
                                              <p:pRg st="9" end="9"/>
                                            </p:txEl>
                                          </p:spTgt>
                                        </p:tgtEl>
                                        <p:attrNameLst>
                                          <p:attrName>style.visibility</p:attrName>
                                        </p:attrNameLst>
                                      </p:cBhvr>
                                      <p:to>
                                        <p:strVal val="visible"/>
                                      </p:to>
                                    </p:set>
                                    <p:animEffect transition="in" filter="blinds(horizontal)">
                                      <p:cBhvr>
                                        <p:cTn id="13" dur="500"/>
                                        <p:tgtEl>
                                          <p:spTgt spid="7">
                                            <p:txEl>
                                              <p:pRg st="9" end="9"/>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xEl>
                                              <p:pRg st="10" end="10"/>
                                            </p:txEl>
                                          </p:spTgt>
                                        </p:tgtEl>
                                        <p:attrNameLst>
                                          <p:attrName>style.visibility</p:attrName>
                                        </p:attrNameLst>
                                      </p:cBhvr>
                                      <p:to>
                                        <p:strVal val="visible"/>
                                      </p:to>
                                    </p:set>
                                    <p:animEffect transition="in" filter="blinds(horizontal)">
                                      <p:cBhvr>
                                        <p:cTn id="16" dur="500"/>
                                        <p:tgtEl>
                                          <p:spTgt spid="7">
                                            <p:txEl>
                                              <p:pRg st="10" end="1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xEl>
                                              <p:pRg st="12" end="12"/>
                                            </p:txEl>
                                          </p:spTgt>
                                        </p:tgtEl>
                                        <p:attrNameLst>
                                          <p:attrName>style.visibility</p:attrName>
                                        </p:attrNameLst>
                                      </p:cBhvr>
                                      <p:to>
                                        <p:strVal val="visible"/>
                                      </p:to>
                                    </p:set>
                                    <p:animEffect transition="in" filter="blinds(horizontal)">
                                      <p:cBhvr>
                                        <p:cTn id="21"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33DDF0C-218C-110D-6E94-102A7E4397A7}"/>
              </a:ext>
            </a:extLst>
          </p:cNvPr>
          <p:cNvSpPr>
            <a:spLocks noGrp="1"/>
          </p:cNvSpPr>
          <p:nvPr>
            <p:ph type="subTitle" idx="1"/>
          </p:nvPr>
        </p:nvSpPr>
        <p:spPr>
          <a:xfrm>
            <a:off x="11323" y="0"/>
            <a:ext cx="10585239" cy="6858000"/>
          </a:xfrm>
        </p:spPr>
        <p:txBody>
          <a:bodyPr/>
          <a:lstStyle/>
          <a:p>
            <a:r>
              <a:rPr lang="en-US" dirty="0"/>
              <a:t>Applications:</a:t>
            </a:r>
          </a:p>
          <a:p>
            <a:endParaRPr lang="en-US" dirty="0"/>
          </a:p>
          <a:p>
            <a:r>
              <a:rPr lang="en-US" dirty="0"/>
              <a:t>When our conclusions do not align with Truth, we should check our Assumptions</a:t>
            </a:r>
          </a:p>
          <a:p>
            <a:endParaRPr lang="en-US" dirty="0"/>
          </a:p>
          <a:p>
            <a:r>
              <a:rPr lang="en-US" dirty="0"/>
              <a:t>We find Truth from God’s Word, but we must listen</a:t>
            </a:r>
          </a:p>
          <a:p>
            <a:endParaRPr lang="en-US" dirty="0"/>
          </a:p>
          <a:p>
            <a:r>
              <a:rPr lang="en-US" dirty="0"/>
              <a:t>Our brethren can help us challenge our assumptions</a:t>
            </a:r>
          </a:p>
        </p:txBody>
      </p:sp>
      <p:sp>
        <p:nvSpPr>
          <p:cNvPr id="4" name="Rectangle 3">
            <a:extLst>
              <a:ext uri="{FF2B5EF4-FFF2-40B4-BE49-F238E27FC236}">
                <a16:creationId xmlns:a16="http://schemas.microsoft.com/office/drawing/2014/main" id="{9228B8D1-5D7B-57D8-5162-4FC574FFEE1B}"/>
              </a:ext>
            </a:extLst>
          </p:cNvPr>
          <p:cNvSpPr/>
          <p:nvPr/>
        </p:nvSpPr>
        <p:spPr>
          <a:xfrm>
            <a:off x="3027406" y="4782065"/>
            <a:ext cx="9032790" cy="1982573"/>
          </a:xfrm>
          <a:prstGeom prst="rect">
            <a:avLst/>
          </a:prstGeom>
          <a:ln/>
          <a:effectLst>
            <a:softEdge rad="101600"/>
          </a:effectLst>
        </p:spPr>
        <p:style>
          <a:lnRef idx="2">
            <a:schemeClr val="accent3"/>
          </a:lnRef>
          <a:fillRef idx="1">
            <a:schemeClr val="lt1"/>
          </a:fillRef>
          <a:effectRef idx="0">
            <a:schemeClr val="accent3"/>
          </a:effectRef>
          <a:fontRef idx="minor">
            <a:schemeClr val="dk1"/>
          </a:fontRef>
        </p:style>
        <p:txBody>
          <a:bodyPr lIns="274320" rIns="274320" rtlCol="0" anchor="ctr"/>
          <a:lstStyle/>
          <a:p>
            <a:r>
              <a:rPr lang="en-US" dirty="0">
                <a:solidFill>
                  <a:srgbClr val="DA3737"/>
                </a:solidFill>
                <a:latin typeface="Helvetica Neue" panose="02000503000000020004" pitchFamily="2" charset="0"/>
              </a:rPr>
              <a:t>He who loves father or mother more than Me is not worthy of Me. And he who loves son or daughter more than Me is not worthy of Me. And he who does not take his cross and follow after Me is not worthy of Me. </a:t>
            </a:r>
          </a:p>
          <a:p>
            <a:endParaRPr lang="en-US" dirty="0">
              <a:solidFill>
                <a:srgbClr val="DA3737"/>
              </a:solidFill>
              <a:latin typeface="Helvetica Neue" panose="02000503000000020004" pitchFamily="2" charset="0"/>
            </a:endParaRPr>
          </a:p>
          <a:p>
            <a:r>
              <a:rPr lang="en-US" dirty="0">
                <a:solidFill>
                  <a:srgbClr val="DA3737"/>
                </a:solidFill>
                <a:latin typeface="Helvetica Neue" panose="02000503000000020004" pitchFamily="2" charset="0"/>
              </a:rPr>
              <a:t>He who finds his life will lose it, and he who loses his life for My sake will find it.</a:t>
            </a:r>
          </a:p>
          <a:p>
            <a:pPr algn="r"/>
            <a:r>
              <a:rPr lang="en-US" dirty="0">
                <a:solidFill>
                  <a:schemeClr val="tx1"/>
                </a:solidFill>
                <a:effectLst/>
                <a:latin typeface="Helvetica Neue" panose="02000503000000020004" pitchFamily="2" charset="0"/>
              </a:rPr>
              <a:t>Matt 10:37-39</a:t>
            </a:r>
          </a:p>
        </p:txBody>
      </p:sp>
    </p:spTree>
    <p:extLst>
      <p:ext uri="{BB962C8B-B14F-4D97-AF65-F5344CB8AC3E}">
        <p14:creationId xmlns:p14="http://schemas.microsoft.com/office/powerpoint/2010/main" val="392381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1_AGCO PowerPoint Master">
  <a:themeElements>
    <a:clrScheme name="AGCO">
      <a:dk1>
        <a:sysClr val="windowText" lastClr="000000"/>
      </a:dk1>
      <a:lt1>
        <a:sysClr val="window" lastClr="FFFFFF"/>
      </a:lt1>
      <a:dk2>
        <a:srgbClr val="000000"/>
      </a:dk2>
      <a:lt2>
        <a:srgbClr val="A6192E"/>
      </a:lt2>
      <a:accent1>
        <a:srgbClr val="A6192E"/>
      </a:accent1>
      <a:accent2>
        <a:srgbClr val="D28C96"/>
      </a:accent2>
      <a:accent3>
        <a:srgbClr val="54585A"/>
      </a:accent3>
      <a:accent4>
        <a:srgbClr val="A9ABAC"/>
      </a:accent4>
      <a:accent5>
        <a:srgbClr val="84BD00"/>
      </a:accent5>
      <a:accent6>
        <a:srgbClr val="CF7F00"/>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PMS BLACK">
      <a:srgbClr val="000000"/>
    </a:custClr>
    <a:custClr name="PMS 187 RED">
      <a:srgbClr val="A6192E"/>
    </a:custClr>
    <a:custClr name="PMS 7406 YELLOW">
      <a:srgbClr val="F1C400"/>
    </a:custClr>
    <a:custClr name="PMS 145 ORANGE">
      <a:srgbClr val="CF7F00"/>
    </a:custClr>
    <a:custClr name="PMS 376 GREEN">
      <a:srgbClr val="84BD00"/>
    </a:custClr>
    <a:custClr name="PMS 4525 LIGHT BROWN">
      <a:srgbClr val="C5B783"/>
    </a:custClr>
    <a:custClr name="PMS 7533 BROWN">
      <a:srgbClr val="473729"/>
    </a:custClr>
    <a:custClr name="PMS 425 GREY">
      <a:srgbClr val="54585A"/>
    </a:custClr>
    <a:custClr>
      <a:srgbClr val="FFFFFF"/>
    </a:custClr>
    <a:custClr>
      <a:srgbClr val="FFFFFF"/>
    </a:custClr>
    <a:custClr name="PMS BLACK 50%">
      <a:srgbClr val="7F7F7F"/>
    </a:custClr>
    <a:custClr name="PMS 187 RED 50%">
      <a:srgbClr val="D28C96"/>
    </a:custClr>
    <a:custClr name="PMS 7406 YELLOW 50%">
      <a:srgbClr val="F8E17F"/>
    </a:custClr>
    <a:custClr name="PMS 145 ORANGE 50%">
      <a:srgbClr val="E7BF7F"/>
    </a:custClr>
    <a:custClr name="PMS 376 GREEN 50%">
      <a:srgbClr val="C2DE80"/>
    </a:custClr>
    <a:custClr name="PMS 4525 LIGHT BROWN 50%">
      <a:srgbClr val="E2DBC1"/>
    </a:custClr>
    <a:custClr name="PMS 7533 BROWN 50%">
      <a:srgbClr val="A39B94"/>
    </a:custClr>
    <a:custClr name="PMS 425 GREY 50%">
      <a:srgbClr val="A9ABAC"/>
    </a:custClr>
    <a:custClr>
      <a:srgbClr val="FFFFFF"/>
    </a:custClr>
    <a:custClr>
      <a:srgbClr val="FFFFFF"/>
    </a:custClr>
  </a:custClrLst>
  <a:extLst>
    <a:ext uri="{05A4C25C-085E-4340-85A3-A5531E510DB2}">
      <thm15:themeFamily xmlns:thm15="http://schemas.microsoft.com/office/thememl/2012/main" name="Template 1" id="{94AADEFA-82A4-864A-B35E-8608084F3E87}" vid="{AF83F513-5410-3543-B0BA-AAAFFCEF5C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1_AGCO PowerPoint Master</Template>
  <TotalTime>9087</TotalTime>
  <Words>469</Words>
  <Application>Microsoft Macintosh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Helvetica Neue</vt:lpstr>
      <vt:lpstr>Wingdings 2</vt:lpstr>
      <vt:lpstr>Wingdings 3</vt:lpstr>
      <vt:lpstr>1_AGCO PowerPoint Master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Freesmeyer</dc:creator>
  <cp:lastModifiedBy>Sam Freesmeyer</cp:lastModifiedBy>
  <cp:revision>23</cp:revision>
  <cp:lastPrinted>2023-10-29T03:12:34Z</cp:lastPrinted>
  <dcterms:created xsi:type="dcterms:W3CDTF">2022-10-13T14:28:33Z</dcterms:created>
  <dcterms:modified xsi:type="dcterms:W3CDTF">2023-10-29T04:20:24Z</dcterms:modified>
</cp:coreProperties>
</file>