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7" r:id="rId1"/>
  </p:sldMasterIdLst>
  <p:notesMasterIdLst>
    <p:notesMasterId r:id="rId47"/>
  </p:notesMasterIdLst>
  <p:handoutMasterIdLst>
    <p:handoutMasterId r:id="rId48"/>
  </p:handoutMasterIdLst>
  <p:sldIdLst>
    <p:sldId id="257" r:id="rId2"/>
    <p:sldId id="317" r:id="rId3"/>
    <p:sldId id="360" r:id="rId4"/>
    <p:sldId id="275" r:id="rId5"/>
    <p:sldId id="293" r:id="rId6"/>
    <p:sldId id="309" r:id="rId7"/>
    <p:sldId id="350" r:id="rId8"/>
    <p:sldId id="356" r:id="rId9"/>
    <p:sldId id="354" r:id="rId10"/>
    <p:sldId id="353" r:id="rId11"/>
    <p:sldId id="343" r:id="rId12"/>
    <p:sldId id="357" r:id="rId13"/>
    <p:sldId id="355" r:id="rId14"/>
    <p:sldId id="358" r:id="rId15"/>
    <p:sldId id="349" r:id="rId16"/>
    <p:sldId id="351" r:id="rId17"/>
    <p:sldId id="352" r:id="rId18"/>
    <p:sldId id="344" r:id="rId19"/>
    <p:sldId id="346" r:id="rId20"/>
    <p:sldId id="347" r:id="rId21"/>
    <p:sldId id="331" r:id="rId22"/>
    <p:sldId id="345" r:id="rId23"/>
    <p:sldId id="348" r:id="rId24"/>
    <p:sldId id="321" r:id="rId25"/>
    <p:sldId id="322" r:id="rId26"/>
    <p:sldId id="326" r:id="rId27"/>
    <p:sldId id="327" r:id="rId28"/>
    <p:sldId id="328" r:id="rId29"/>
    <p:sldId id="329" r:id="rId30"/>
    <p:sldId id="330" r:id="rId31"/>
    <p:sldId id="315" r:id="rId32"/>
    <p:sldId id="323" r:id="rId33"/>
    <p:sldId id="324" r:id="rId34"/>
    <p:sldId id="325" r:id="rId35"/>
    <p:sldId id="320" r:id="rId36"/>
    <p:sldId id="332" r:id="rId37"/>
    <p:sldId id="333" r:id="rId38"/>
    <p:sldId id="334" r:id="rId39"/>
    <p:sldId id="335" r:id="rId40"/>
    <p:sldId id="336" r:id="rId41"/>
    <p:sldId id="337" r:id="rId42"/>
    <p:sldId id="338" r:id="rId43"/>
    <p:sldId id="339" r:id="rId44"/>
    <p:sldId id="340" r:id="rId45"/>
    <p:sldId id="341" r:id="rId46"/>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4FF95C4-3596-4A8D-A32B-A798B86A856F}" v="2" dt="2023-10-11T00:43:12.81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p:cViewPr varScale="1">
        <p:scale>
          <a:sx n="77" d="100"/>
          <a:sy n="77" d="100"/>
        </p:scale>
        <p:origin x="268" y="92"/>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uss LaGrone" userId="b680fa769da6443c" providerId="LiveId" clId="{35955D51-67BB-42FB-96C6-12C1C56F4BEB}"/>
    <pc:docChg chg="custSel addSld modSld sldOrd">
      <pc:chgData name="Russ LaGrone" userId="b680fa769da6443c" providerId="LiveId" clId="{35955D51-67BB-42FB-96C6-12C1C56F4BEB}" dt="2018-02-06T02:40:34.915" v="228"/>
      <pc:docMkLst>
        <pc:docMk/>
      </pc:docMkLst>
      <pc:sldChg chg="modSp">
        <pc:chgData name="Russ LaGrone" userId="b680fa769da6443c" providerId="LiveId" clId="{35955D51-67BB-42FB-96C6-12C1C56F4BEB}" dt="2018-02-06T01:23:58.203" v="3" actId="6549"/>
        <pc:sldMkLst>
          <pc:docMk/>
          <pc:sldMk cId="0" sldId="257"/>
        </pc:sldMkLst>
        <pc:spChg chg="mod">
          <ac:chgData name="Russ LaGrone" userId="b680fa769da6443c" providerId="LiveId" clId="{35955D51-67BB-42FB-96C6-12C1C56F4BEB}" dt="2018-02-06T01:23:58.203" v="3" actId="6549"/>
          <ac:spMkLst>
            <pc:docMk/>
            <pc:sldMk cId="0" sldId="257"/>
            <ac:spMk id="3" creationId="{7634D7F6-9A06-42D9-9FDB-0347B5A5BE0C}"/>
          </ac:spMkLst>
        </pc:spChg>
        <pc:spChg chg="mod">
          <ac:chgData name="Russ LaGrone" userId="b680fa769da6443c" providerId="LiveId" clId="{35955D51-67BB-42FB-96C6-12C1C56F4BEB}" dt="2018-02-06T01:23:46.428" v="0" actId="20577"/>
          <ac:spMkLst>
            <pc:docMk/>
            <pc:sldMk cId="0" sldId="257"/>
            <ac:spMk id="4" creationId="{1B521AAC-EF9A-4A88-B80C-2DD8D67AF81A}"/>
          </ac:spMkLst>
        </pc:spChg>
      </pc:sldChg>
      <pc:sldChg chg="modSp ord">
        <pc:chgData name="Russ LaGrone" userId="b680fa769da6443c" providerId="LiveId" clId="{35955D51-67BB-42FB-96C6-12C1C56F4BEB}" dt="2018-02-06T01:26:34.515" v="8"/>
        <pc:sldMkLst>
          <pc:docMk/>
          <pc:sldMk cId="0" sldId="309"/>
        </pc:sldMkLst>
        <pc:spChg chg="mod">
          <ac:chgData name="Russ LaGrone" userId="b680fa769da6443c" providerId="LiveId" clId="{35955D51-67BB-42FB-96C6-12C1C56F4BEB}" dt="2018-02-06T01:26:34.515" v="8"/>
          <ac:spMkLst>
            <pc:docMk/>
            <pc:sldMk cId="0" sldId="309"/>
            <ac:spMk id="164867" creationId="{00000000-0000-0000-0000-000000000000}"/>
          </ac:spMkLst>
        </pc:spChg>
      </pc:sldChg>
      <pc:sldChg chg="modSp">
        <pc:chgData name="Russ LaGrone" userId="b680fa769da6443c" providerId="LiveId" clId="{35955D51-67BB-42FB-96C6-12C1C56F4BEB}" dt="2018-02-06T01:24:06.297" v="4" actId="1076"/>
        <pc:sldMkLst>
          <pc:docMk/>
          <pc:sldMk cId="374503472" sldId="342"/>
        </pc:sldMkLst>
        <pc:spChg chg="mod">
          <ac:chgData name="Russ LaGrone" userId="b680fa769da6443c" providerId="LiveId" clId="{35955D51-67BB-42FB-96C6-12C1C56F4BEB}" dt="2018-02-06T01:24:06.297" v="4" actId="1076"/>
          <ac:spMkLst>
            <pc:docMk/>
            <pc:sldMk cId="374503472" sldId="342"/>
            <ac:spMk id="3" creationId="{5280BB5E-2546-4265-9386-909ED6DF678B}"/>
          </ac:spMkLst>
        </pc:spChg>
      </pc:sldChg>
      <pc:sldChg chg="modSp ord modAnim">
        <pc:chgData name="Russ LaGrone" userId="b680fa769da6443c" providerId="LiveId" clId="{35955D51-67BB-42FB-96C6-12C1C56F4BEB}" dt="2018-02-06T01:30:37.961" v="49" actId="6549"/>
        <pc:sldMkLst>
          <pc:docMk/>
          <pc:sldMk cId="3766561711" sldId="343"/>
        </pc:sldMkLst>
        <pc:spChg chg="mod">
          <ac:chgData name="Russ LaGrone" userId="b680fa769da6443c" providerId="LiveId" clId="{35955D51-67BB-42FB-96C6-12C1C56F4BEB}" dt="2018-02-06T01:30:37.961" v="49" actId="6549"/>
          <ac:spMkLst>
            <pc:docMk/>
            <pc:sldMk cId="3766561711" sldId="343"/>
            <ac:spMk id="5" creationId="{00000000-0000-0000-0000-000000000000}"/>
          </ac:spMkLst>
        </pc:spChg>
        <pc:spChg chg="mod">
          <ac:chgData name="Russ LaGrone" userId="b680fa769da6443c" providerId="LiveId" clId="{35955D51-67BB-42FB-96C6-12C1C56F4BEB}" dt="2018-02-06T01:29:52.149" v="45" actId="403"/>
          <ac:spMkLst>
            <pc:docMk/>
            <pc:sldMk cId="3766561711" sldId="343"/>
            <ac:spMk id="37892" creationId="{00000000-0000-0000-0000-000000000000}"/>
          </ac:spMkLst>
        </pc:spChg>
      </pc:sldChg>
      <pc:sldChg chg="ord">
        <pc:chgData name="Russ LaGrone" userId="b680fa769da6443c" providerId="LiveId" clId="{35955D51-67BB-42FB-96C6-12C1C56F4BEB}" dt="2018-02-06T02:33:05.136" v="145"/>
        <pc:sldMkLst>
          <pc:docMk/>
          <pc:sldMk cId="3454615509" sldId="350"/>
        </pc:sldMkLst>
      </pc:sldChg>
      <pc:sldChg chg="modSp add modAnim">
        <pc:chgData name="Russ LaGrone" userId="b680fa769da6443c" providerId="LiveId" clId="{35955D51-67BB-42FB-96C6-12C1C56F4BEB}" dt="2018-02-06T01:37:23.297" v="144" actId="20577"/>
        <pc:sldMkLst>
          <pc:docMk/>
          <pc:sldMk cId="3015977840" sldId="353"/>
        </pc:sldMkLst>
        <pc:spChg chg="mod">
          <ac:chgData name="Russ LaGrone" userId="b680fa769da6443c" providerId="LiveId" clId="{35955D51-67BB-42FB-96C6-12C1C56F4BEB}" dt="2018-02-06T01:31:18.159" v="90" actId="20577"/>
          <ac:spMkLst>
            <pc:docMk/>
            <pc:sldMk cId="3015977840" sldId="353"/>
            <ac:spMk id="5" creationId="{00000000-0000-0000-0000-000000000000}"/>
          </ac:spMkLst>
        </pc:spChg>
        <pc:spChg chg="mod">
          <ac:chgData name="Russ LaGrone" userId="b680fa769da6443c" providerId="LiveId" clId="{35955D51-67BB-42FB-96C6-12C1C56F4BEB}" dt="2018-02-06T01:37:23.297" v="144" actId="20577"/>
          <ac:spMkLst>
            <pc:docMk/>
            <pc:sldMk cId="3015977840" sldId="353"/>
            <ac:spMk id="37892" creationId="{00000000-0000-0000-0000-000000000000}"/>
          </ac:spMkLst>
        </pc:spChg>
      </pc:sldChg>
      <pc:sldChg chg="modSp add">
        <pc:chgData name="Russ LaGrone" userId="b680fa769da6443c" providerId="LiveId" clId="{35955D51-67BB-42FB-96C6-12C1C56F4BEB}" dt="2018-02-06T02:34:56.039" v="166" actId="1076"/>
        <pc:sldMkLst>
          <pc:docMk/>
          <pc:sldMk cId="3280516428" sldId="354"/>
        </pc:sldMkLst>
        <pc:spChg chg="mod">
          <ac:chgData name="Russ LaGrone" userId="b680fa769da6443c" providerId="LiveId" clId="{35955D51-67BB-42FB-96C6-12C1C56F4BEB}" dt="2018-02-06T02:33:39.059" v="158" actId="20577"/>
          <ac:spMkLst>
            <pc:docMk/>
            <pc:sldMk cId="3280516428" sldId="354"/>
            <ac:spMk id="8194" creationId="{00000000-0000-0000-0000-000000000000}"/>
          </ac:spMkLst>
        </pc:spChg>
        <pc:spChg chg="mod">
          <ac:chgData name="Russ LaGrone" userId="b680fa769da6443c" providerId="LiveId" clId="{35955D51-67BB-42FB-96C6-12C1C56F4BEB}" dt="2018-02-06T02:34:56.039" v="166" actId="1076"/>
          <ac:spMkLst>
            <pc:docMk/>
            <pc:sldMk cId="3280516428" sldId="354"/>
            <ac:spMk id="164867" creationId="{00000000-0000-0000-0000-000000000000}"/>
          </ac:spMkLst>
        </pc:spChg>
      </pc:sldChg>
      <pc:sldChg chg="modSp add modAnim">
        <pc:chgData name="Russ LaGrone" userId="b680fa769da6443c" providerId="LiveId" clId="{35955D51-67BB-42FB-96C6-12C1C56F4BEB}" dt="2018-02-06T02:40:34.915" v="228"/>
        <pc:sldMkLst>
          <pc:docMk/>
          <pc:sldMk cId="2150999011" sldId="355"/>
        </pc:sldMkLst>
        <pc:spChg chg="mod">
          <ac:chgData name="Russ LaGrone" userId="b680fa769da6443c" providerId="LiveId" clId="{35955D51-67BB-42FB-96C6-12C1C56F4BEB}" dt="2018-02-06T02:36:52.234" v="217" actId="1076"/>
          <ac:spMkLst>
            <pc:docMk/>
            <pc:sldMk cId="2150999011" sldId="355"/>
            <ac:spMk id="5" creationId="{00000000-0000-0000-0000-000000000000}"/>
          </ac:spMkLst>
        </pc:spChg>
        <pc:spChg chg="mod">
          <ac:chgData name="Russ LaGrone" userId="b680fa769da6443c" providerId="LiveId" clId="{35955D51-67BB-42FB-96C6-12C1C56F4BEB}" dt="2018-02-06T02:40:34.915" v="228"/>
          <ac:spMkLst>
            <pc:docMk/>
            <pc:sldMk cId="2150999011" sldId="355"/>
            <ac:spMk id="37892" creationId="{00000000-0000-0000-0000-000000000000}"/>
          </ac:spMkLst>
        </pc:spChg>
      </pc:sldChg>
    </pc:docChg>
  </pc:docChgLst>
  <pc:docChgLst>
    <pc:chgData name="Russ LaGrone" userId="b680fa769da6443c" providerId="LiveId" clId="{201F783F-8F0A-4CE7-B636-22DD93510705}"/>
    <pc:docChg chg="custSel addSld modSld sldOrd">
      <pc:chgData name="Russ LaGrone" userId="b680fa769da6443c" providerId="LiveId" clId="{201F783F-8F0A-4CE7-B636-22DD93510705}" dt="2018-02-07T21:52:00.290" v="372" actId="6549"/>
      <pc:docMkLst>
        <pc:docMk/>
      </pc:docMkLst>
      <pc:sldChg chg="modSp">
        <pc:chgData name="Russ LaGrone" userId="b680fa769da6443c" providerId="LiveId" clId="{201F783F-8F0A-4CE7-B636-22DD93510705}" dt="2018-02-06T03:27:42.667" v="232" actId="20577"/>
        <pc:sldMkLst>
          <pc:docMk/>
          <pc:sldMk cId="0" sldId="257"/>
        </pc:sldMkLst>
        <pc:spChg chg="mod">
          <ac:chgData name="Russ LaGrone" userId="b680fa769da6443c" providerId="LiveId" clId="{201F783F-8F0A-4CE7-B636-22DD93510705}" dt="2018-02-06T03:27:42.667" v="232" actId="20577"/>
          <ac:spMkLst>
            <pc:docMk/>
            <pc:sldMk cId="0" sldId="257"/>
            <ac:spMk id="3" creationId="{7634D7F6-9A06-42D9-9FDB-0347B5A5BE0C}"/>
          </ac:spMkLst>
        </pc:spChg>
      </pc:sldChg>
      <pc:sldChg chg="modSp">
        <pc:chgData name="Russ LaGrone" userId="b680fa769da6443c" providerId="LiveId" clId="{201F783F-8F0A-4CE7-B636-22DD93510705}" dt="2018-02-06T03:31:18.499" v="318" actId="1076"/>
        <pc:sldMkLst>
          <pc:docMk/>
          <pc:sldMk cId="374503472" sldId="342"/>
        </pc:sldMkLst>
        <pc:spChg chg="mod">
          <ac:chgData name="Russ LaGrone" userId="b680fa769da6443c" providerId="LiveId" clId="{201F783F-8F0A-4CE7-B636-22DD93510705}" dt="2018-02-06T03:31:18.499" v="318" actId="1076"/>
          <ac:spMkLst>
            <pc:docMk/>
            <pc:sldMk cId="374503472" sldId="342"/>
            <ac:spMk id="3" creationId="{5280BB5E-2546-4265-9386-909ED6DF678B}"/>
          </ac:spMkLst>
        </pc:spChg>
        <pc:graphicFrameChg chg="modGraphic">
          <ac:chgData name="Russ LaGrone" userId="b680fa769da6443c" providerId="LiveId" clId="{201F783F-8F0A-4CE7-B636-22DD93510705}" dt="2018-02-06T03:30:45.161" v="317" actId="20577"/>
          <ac:graphicFrameMkLst>
            <pc:docMk/>
            <pc:sldMk cId="374503472" sldId="342"/>
            <ac:graphicFrameMk id="2" creationId="{2C67A539-08C1-46B8-95A0-E8940A3E1836}"/>
          </ac:graphicFrameMkLst>
        </pc:graphicFrameChg>
      </pc:sldChg>
      <pc:sldChg chg="modSp">
        <pc:chgData name="Russ LaGrone" userId="b680fa769da6443c" providerId="LiveId" clId="{201F783F-8F0A-4CE7-B636-22DD93510705}" dt="2018-02-07T21:50:23.663" v="364" actId="6549"/>
        <pc:sldMkLst>
          <pc:docMk/>
          <pc:sldMk cId="3766561711" sldId="343"/>
        </pc:sldMkLst>
        <pc:spChg chg="mod">
          <ac:chgData name="Russ LaGrone" userId="b680fa769da6443c" providerId="LiveId" clId="{201F783F-8F0A-4CE7-B636-22DD93510705}" dt="2018-02-07T21:50:23.663" v="364" actId="6549"/>
          <ac:spMkLst>
            <pc:docMk/>
            <pc:sldMk cId="3766561711" sldId="343"/>
            <ac:spMk id="5" creationId="{00000000-0000-0000-0000-000000000000}"/>
          </ac:spMkLst>
        </pc:spChg>
      </pc:sldChg>
      <pc:sldChg chg="modSp">
        <pc:chgData name="Russ LaGrone" userId="b680fa769da6443c" providerId="LiveId" clId="{201F783F-8F0A-4CE7-B636-22DD93510705}" dt="2018-02-07T21:50:16.004" v="363" actId="6549"/>
        <pc:sldMkLst>
          <pc:docMk/>
          <pc:sldMk cId="3015977840" sldId="353"/>
        </pc:sldMkLst>
        <pc:spChg chg="mod">
          <ac:chgData name="Russ LaGrone" userId="b680fa769da6443c" providerId="LiveId" clId="{201F783F-8F0A-4CE7-B636-22DD93510705}" dt="2018-02-07T21:50:16.004" v="363" actId="6549"/>
          <ac:spMkLst>
            <pc:docMk/>
            <pc:sldMk cId="3015977840" sldId="353"/>
            <ac:spMk id="5" creationId="{00000000-0000-0000-0000-000000000000}"/>
          </ac:spMkLst>
        </pc:spChg>
        <pc:spChg chg="mod">
          <ac:chgData name="Russ LaGrone" userId="b680fa769da6443c" providerId="LiveId" clId="{201F783F-8F0A-4CE7-B636-22DD93510705}" dt="2018-02-07T13:31:52.652" v="361" actId="1076"/>
          <ac:spMkLst>
            <pc:docMk/>
            <pc:sldMk cId="3015977840" sldId="353"/>
            <ac:spMk id="37892" creationId="{00000000-0000-0000-0000-000000000000}"/>
          </ac:spMkLst>
        </pc:spChg>
      </pc:sldChg>
      <pc:sldChg chg="modSp">
        <pc:chgData name="Russ LaGrone" userId="b680fa769da6443c" providerId="LiveId" clId="{201F783F-8F0A-4CE7-B636-22DD93510705}" dt="2018-02-07T21:50:31.923" v="365" actId="6549"/>
        <pc:sldMkLst>
          <pc:docMk/>
          <pc:sldMk cId="2150999011" sldId="355"/>
        </pc:sldMkLst>
        <pc:spChg chg="mod">
          <ac:chgData name="Russ LaGrone" userId="b680fa769da6443c" providerId="LiveId" clId="{201F783F-8F0A-4CE7-B636-22DD93510705}" dt="2018-02-07T21:50:31.923" v="365" actId="6549"/>
          <ac:spMkLst>
            <pc:docMk/>
            <pc:sldMk cId="2150999011" sldId="355"/>
            <ac:spMk id="5" creationId="{00000000-0000-0000-0000-000000000000}"/>
          </ac:spMkLst>
        </pc:spChg>
        <pc:spChg chg="mod">
          <ac:chgData name="Russ LaGrone" userId="b680fa769da6443c" providerId="LiveId" clId="{201F783F-8F0A-4CE7-B636-22DD93510705}" dt="2018-02-06T02:57:39.099" v="14" actId="113"/>
          <ac:spMkLst>
            <pc:docMk/>
            <pc:sldMk cId="2150999011" sldId="355"/>
            <ac:spMk id="37892" creationId="{00000000-0000-0000-0000-000000000000}"/>
          </ac:spMkLst>
        </pc:spChg>
      </pc:sldChg>
      <pc:sldChg chg="modSp add ord modAnim">
        <pc:chgData name="Russ LaGrone" userId="b680fa769da6443c" providerId="LiveId" clId="{201F783F-8F0A-4CE7-B636-22DD93510705}" dt="2018-02-07T21:50:02.738" v="362" actId="6549"/>
        <pc:sldMkLst>
          <pc:docMk/>
          <pc:sldMk cId="398430909" sldId="356"/>
        </pc:sldMkLst>
        <pc:spChg chg="mod">
          <ac:chgData name="Russ LaGrone" userId="b680fa769da6443c" providerId="LiveId" clId="{201F783F-8F0A-4CE7-B636-22DD93510705}" dt="2018-02-07T21:50:02.738" v="362" actId="6549"/>
          <ac:spMkLst>
            <pc:docMk/>
            <pc:sldMk cId="398430909" sldId="356"/>
            <ac:spMk id="5" creationId="{00000000-0000-0000-0000-000000000000}"/>
          </ac:spMkLst>
        </pc:spChg>
        <pc:spChg chg="mod">
          <ac:chgData name="Russ LaGrone" userId="b680fa769da6443c" providerId="LiveId" clId="{201F783F-8F0A-4CE7-B636-22DD93510705}" dt="2018-02-07T13:30:05.521" v="356" actId="114"/>
          <ac:spMkLst>
            <pc:docMk/>
            <pc:sldMk cId="398430909" sldId="356"/>
            <ac:spMk id="37892" creationId="{00000000-0000-0000-0000-000000000000}"/>
          </ac:spMkLst>
        </pc:spChg>
      </pc:sldChg>
      <pc:sldChg chg="modSp add">
        <pc:chgData name="Russ LaGrone" userId="b680fa769da6443c" providerId="LiveId" clId="{201F783F-8F0A-4CE7-B636-22DD93510705}" dt="2018-02-07T21:51:35.191" v="368" actId="27636"/>
        <pc:sldMkLst>
          <pc:docMk/>
          <pc:sldMk cId="1253032524" sldId="357"/>
        </pc:sldMkLst>
        <pc:spChg chg="mod">
          <ac:chgData name="Russ LaGrone" userId="b680fa769da6443c" providerId="LiveId" clId="{201F783F-8F0A-4CE7-B636-22DD93510705}" dt="2018-02-07T21:51:35.191" v="368" actId="27636"/>
          <ac:spMkLst>
            <pc:docMk/>
            <pc:sldMk cId="1253032524" sldId="357"/>
            <ac:spMk id="3" creationId="{7634D7F6-9A06-42D9-9FDB-0347B5A5BE0C}"/>
          </ac:spMkLst>
        </pc:spChg>
      </pc:sldChg>
      <pc:sldChg chg="modSp add">
        <pc:chgData name="Russ LaGrone" userId="b680fa769da6443c" providerId="LiveId" clId="{201F783F-8F0A-4CE7-B636-22DD93510705}" dt="2018-02-07T21:52:00.290" v="372" actId="6549"/>
        <pc:sldMkLst>
          <pc:docMk/>
          <pc:sldMk cId="3667645987" sldId="358"/>
        </pc:sldMkLst>
        <pc:spChg chg="mod">
          <ac:chgData name="Russ LaGrone" userId="b680fa769da6443c" providerId="LiveId" clId="{201F783F-8F0A-4CE7-B636-22DD93510705}" dt="2018-02-07T21:52:00.290" v="372" actId="6549"/>
          <ac:spMkLst>
            <pc:docMk/>
            <pc:sldMk cId="3667645987" sldId="358"/>
            <ac:spMk id="3" creationId="{7634D7F6-9A06-42D9-9FDB-0347B5A5BE0C}"/>
          </ac:spMkLst>
        </pc:spChg>
      </pc:sldChg>
    </pc:docChg>
  </pc:docChgLst>
  <pc:docChgLst>
    <pc:chgData name="Russ LaGrone" userId="b680fa769da6443c" providerId="LiveId" clId="{E4FF95C4-3596-4A8D-A32B-A798B86A856F}"/>
    <pc:docChg chg="undo custSel delSld modSld">
      <pc:chgData name="Russ LaGrone" userId="b680fa769da6443c" providerId="LiveId" clId="{E4FF95C4-3596-4A8D-A32B-A798B86A856F}" dt="2023-10-11T01:28:43.486" v="48" actId="20577"/>
      <pc:docMkLst>
        <pc:docMk/>
      </pc:docMkLst>
      <pc:sldChg chg="modSp mod">
        <pc:chgData name="Russ LaGrone" userId="b680fa769da6443c" providerId="LiveId" clId="{E4FF95C4-3596-4A8D-A32B-A798B86A856F}" dt="2023-10-11T00:47:27.232" v="36" actId="207"/>
        <pc:sldMkLst>
          <pc:docMk/>
          <pc:sldMk cId="1946702219" sldId="275"/>
        </pc:sldMkLst>
        <pc:spChg chg="mod">
          <ac:chgData name="Russ LaGrone" userId="b680fa769da6443c" providerId="LiveId" clId="{E4FF95C4-3596-4A8D-A32B-A798B86A856F}" dt="2023-10-11T00:45:11.845" v="18" actId="1076"/>
          <ac:spMkLst>
            <pc:docMk/>
            <pc:sldMk cId="1946702219" sldId="275"/>
            <ac:spMk id="2" creationId="{6EA7CB7E-6AEF-45E9-BC85-098827451299}"/>
          </ac:spMkLst>
        </pc:spChg>
        <pc:spChg chg="mod">
          <ac:chgData name="Russ LaGrone" userId="b680fa769da6443c" providerId="LiveId" clId="{E4FF95C4-3596-4A8D-A32B-A798B86A856F}" dt="2023-10-11T00:45:53.460" v="24" actId="1076"/>
          <ac:spMkLst>
            <pc:docMk/>
            <pc:sldMk cId="1946702219" sldId="275"/>
            <ac:spMk id="3" creationId="{7EEAE392-85F0-4802-AE6B-0B1BCF80CDD6}"/>
          </ac:spMkLst>
        </pc:spChg>
        <pc:spChg chg="mod">
          <ac:chgData name="Russ LaGrone" userId="b680fa769da6443c" providerId="LiveId" clId="{E4FF95C4-3596-4A8D-A32B-A798B86A856F}" dt="2023-10-11T00:46:55.870" v="30" actId="113"/>
          <ac:spMkLst>
            <pc:docMk/>
            <pc:sldMk cId="1946702219" sldId="275"/>
            <ac:spMk id="4" creationId="{D4572722-504E-4CD8-81FD-4F4DC955A525}"/>
          </ac:spMkLst>
        </pc:spChg>
        <pc:spChg chg="mod">
          <ac:chgData name="Russ LaGrone" userId="b680fa769da6443c" providerId="LiveId" clId="{E4FF95C4-3596-4A8D-A32B-A798B86A856F}" dt="2023-10-11T00:43:34.104" v="3" actId="403"/>
          <ac:spMkLst>
            <pc:docMk/>
            <pc:sldMk cId="1946702219" sldId="275"/>
            <ac:spMk id="5" creationId="{00000000-0000-0000-0000-000000000000}"/>
          </ac:spMkLst>
        </pc:spChg>
        <pc:spChg chg="mod">
          <ac:chgData name="Russ LaGrone" userId="b680fa769da6443c" providerId="LiveId" clId="{E4FF95C4-3596-4A8D-A32B-A798B86A856F}" dt="2023-10-11T00:45:44.422" v="23" actId="1076"/>
          <ac:spMkLst>
            <pc:docMk/>
            <pc:sldMk cId="1946702219" sldId="275"/>
            <ac:spMk id="6" creationId="{C2692610-295F-48B2-924A-0D56721868BB}"/>
          </ac:spMkLst>
        </pc:spChg>
        <pc:spChg chg="mod">
          <ac:chgData name="Russ LaGrone" userId="b680fa769da6443c" providerId="LiveId" clId="{E4FF95C4-3596-4A8D-A32B-A798B86A856F}" dt="2023-10-11T00:45:23.243" v="20" actId="1076"/>
          <ac:spMkLst>
            <pc:docMk/>
            <pc:sldMk cId="1946702219" sldId="275"/>
            <ac:spMk id="7" creationId="{F0253C3F-3F57-4D27-B1C1-86CFE9B2BC6D}"/>
          </ac:spMkLst>
        </pc:spChg>
        <pc:spChg chg="mod">
          <ac:chgData name="Russ LaGrone" userId="b680fa769da6443c" providerId="LiveId" clId="{E4FF95C4-3596-4A8D-A32B-A798B86A856F}" dt="2023-10-11T00:46:17.714" v="28" actId="1076"/>
          <ac:spMkLst>
            <pc:docMk/>
            <pc:sldMk cId="1946702219" sldId="275"/>
            <ac:spMk id="8" creationId="{3DAF8AE5-01BE-4853-AFC7-95E500011C6E}"/>
          </ac:spMkLst>
        </pc:spChg>
        <pc:spChg chg="mod">
          <ac:chgData name="Russ LaGrone" userId="b680fa769da6443c" providerId="LiveId" clId="{E4FF95C4-3596-4A8D-A32B-A798B86A856F}" dt="2023-10-11T00:47:27.232" v="36" actId="207"/>
          <ac:spMkLst>
            <pc:docMk/>
            <pc:sldMk cId="1946702219" sldId="275"/>
            <ac:spMk id="9" creationId="{E5323E24-06D2-4D41-9AD8-1FDD445A7EB0}"/>
          </ac:spMkLst>
        </pc:spChg>
        <pc:spChg chg="mod">
          <ac:chgData name="Russ LaGrone" userId="b680fa769da6443c" providerId="LiveId" clId="{E4FF95C4-3596-4A8D-A32B-A798B86A856F}" dt="2023-10-11T00:46:08.085" v="27" actId="1076"/>
          <ac:spMkLst>
            <pc:docMk/>
            <pc:sldMk cId="1946702219" sldId="275"/>
            <ac:spMk id="11" creationId="{9494F428-9C88-4868-8040-A2F7352DAA7C}"/>
          </ac:spMkLst>
        </pc:spChg>
        <pc:spChg chg="mod">
          <ac:chgData name="Russ LaGrone" userId="b680fa769da6443c" providerId="LiveId" clId="{E4FF95C4-3596-4A8D-A32B-A798B86A856F}" dt="2023-10-11T00:47:12.346" v="32" actId="113"/>
          <ac:spMkLst>
            <pc:docMk/>
            <pc:sldMk cId="1946702219" sldId="275"/>
            <ac:spMk id="12" creationId="{6935D387-B540-45F1-9715-1024F732E673}"/>
          </ac:spMkLst>
        </pc:spChg>
        <pc:spChg chg="mod">
          <ac:chgData name="Russ LaGrone" userId="b680fa769da6443c" providerId="LiveId" clId="{E4FF95C4-3596-4A8D-A32B-A798B86A856F}" dt="2023-10-11T00:47:19.223" v="34" actId="207"/>
          <ac:spMkLst>
            <pc:docMk/>
            <pc:sldMk cId="1946702219" sldId="275"/>
            <ac:spMk id="13" creationId="{C2AF4CA2-5603-431D-81DF-F4F3ED0FE981}"/>
          </ac:spMkLst>
        </pc:spChg>
      </pc:sldChg>
      <pc:sldChg chg="modSp mod">
        <pc:chgData name="Russ LaGrone" userId="b680fa769da6443c" providerId="LiveId" clId="{E4FF95C4-3596-4A8D-A32B-A798B86A856F}" dt="2023-10-11T01:28:43.486" v="48" actId="20577"/>
        <pc:sldMkLst>
          <pc:docMk/>
          <pc:sldMk cId="3766561711" sldId="343"/>
        </pc:sldMkLst>
        <pc:spChg chg="mod">
          <ac:chgData name="Russ LaGrone" userId="b680fa769da6443c" providerId="LiveId" clId="{E4FF95C4-3596-4A8D-A32B-A798B86A856F}" dt="2023-10-11T01:28:43.486" v="48" actId="20577"/>
          <ac:spMkLst>
            <pc:docMk/>
            <pc:sldMk cId="3766561711" sldId="343"/>
            <ac:spMk id="5" creationId="{00000000-0000-0000-0000-000000000000}"/>
          </ac:spMkLst>
        </pc:spChg>
      </pc:sldChg>
      <pc:sldChg chg="modSp mod">
        <pc:chgData name="Russ LaGrone" userId="b680fa769da6443c" providerId="LiveId" clId="{E4FF95C4-3596-4A8D-A32B-A798B86A856F}" dt="2023-10-11T01:27:51.219" v="42" actId="20577"/>
        <pc:sldMkLst>
          <pc:docMk/>
          <pc:sldMk cId="3015977840" sldId="353"/>
        </pc:sldMkLst>
        <pc:spChg chg="mod">
          <ac:chgData name="Russ LaGrone" userId="b680fa769da6443c" providerId="LiveId" clId="{E4FF95C4-3596-4A8D-A32B-A798B86A856F}" dt="2023-10-11T01:27:51.219" v="42" actId="20577"/>
          <ac:spMkLst>
            <pc:docMk/>
            <pc:sldMk cId="3015977840" sldId="353"/>
            <ac:spMk id="5" creationId="{00000000-0000-0000-0000-000000000000}"/>
          </ac:spMkLst>
        </pc:spChg>
      </pc:sldChg>
      <pc:sldChg chg="del">
        <pc:chgData name="Russ LaGrone" userId="b680fa769da6443c" providerId="LiveId" clId="{E4FF95C4-3596-4A8D-A32B-A798B86A856F}" dt="2023-10-10T20:38:35.815" v="0" actId="47"/>
        <pc:sldMkLst>
          <pc:docMk/>
          <pc:sldMk cId="1138648556" sldId="359"/>
        </pc:sldMkLst>
      </pc:sldChg>
      <pc:sldChg chg="modSp mod">
        <pc:chgData name="Russ LaGrone" userId="b680fa769da6443c" providerId="LiveId" clId="{E4FF95C4-3596-4A8D-A32B-A798B86A856F}" dt="2023-10-11T00:48:44.140" v="37" actId="1076"/>
        <pc:sldMkLst>
          <pc:docMk/>
          <pc:sldMk cId="2086664148" sldId="360"/>
        </pc:sldMkLst>
        <pc:spChg chg="mod">
          <ac:chgData name="Russ LaGrone" userId="b680fa769da6443c" providerId="LiveId" clId="{E4FF95C4-3596-4A8D-A32B-A798B86A856F}" dt="2023-10-11T00:48:44.140" v="37" actId="1076"/>
          <ac:spMkLst>
            <pc:docMk/>
            <pc:sldMk cId="2086664148" sldId="360"/>
            <ac:spMk id="3" creationId="{5280BB5E-2546-4265-9386-909ED6DF678B}"/>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40" cy="469423"/>
          </a:xfrm>
          <a:prstGeom prst="rect">
            <a:avLst/>
          </a:prstGeom>
        </p:spPr>
        <p:txBody>
          <a:bodyPr vert="horz" lIns="94055" tIns="47028" rIns="94055" bIns="47028" rtlCol="0"/>
          <a:lstStyle>
            <a:lvl1pPr algn="l">
              <a:defRPr sz="1200"/>
            </a:lvl1pPr>
          </a:lstStyle>
          <a:p>
            <a:endParaRPr lang="en-US"/>
          </a:p>
        </p:txBody>
      </p:sp>
      <p:sp>
        <p:nvSpPr>
          <p:cNvPr id="3" name="Date Placeholder 2"/>
          <p:cNvSpPr>
            <a:spLocks noGrp="1"/>
          </p:cNvSpPr>
          <p:nvPr>
            <p:ph type="dt" sz="quarter" idx="1"/>
          </p:nvPr>
        </p:nvSpPr>
        <p:spPr>
          <a:xfrm>
            <a:off x="4023093" y="0"/>
            <a:ext cx="3077740" cy="469423"/>
          </a:xfrm>
          <a:prstGeom prst="rect">
            <a:avLst/>
          </a:prstGeom>
        </p:spPr>
        <p:txBody>
          <a:bodyPr vert="horz" lIns="94055" tIns="47028" rIns="94055" bIns="47028" rtlCol="0"/>
          <a:lstStyle>
            <a:lvl1pPr algn="r">
              <a:defRPr sz="1200"/>
            </a:lvl1pPr>
          </a:lstStyle>
          <a:p>
            <a:fld id="{13491151-A4A8-4FCE-8548-5371B6CDCB7F}" type="datetimeFigureOut">
              <a:rPr lang="en-US" smtClean="0"/>
              <a:pPr/>
              <a:t>10/10/2023</a:t>
            </a:fld>
            <a:endParaRPr lang="en-US"/>
          </a:p>
        </p:txBody>
      </p:sp>
      <p:sp>
        <p:nvSpPr>
          <p:cNvPr id="4" name="Footer Placeholder 3"/>
          <p:cNvSpPr>
            <a:spLocks noGrp="1"/>
          </p:cNvSpPr>
          <p:nvPr>
            <p:ph type="ftr" sz="quarter" idx="2"/>
          </p:nvPr>
        </p:nvSpPr>
        <p:spPr>
          <a:xfrm>
            <a:off x="0" y="8917423"/>
            <a:ext cx="3077740" cy="469423"/>
          </a:xfrm>
          <a:prstGeom prst="rect">
            <a:avLst/>
          </a:prstGeom>
        </p:spPr>
        <p:txBody>
          <a:bodyPr vert="horz" lIns="94055" tIns="47028" rIns="94055" bIns="47028" rtlCol="0" anchor="b"/>
          <a:lstStyle>
            <a:lvl1pPr algn="l">
              <a:defRPr sz="1200"/>
            </a:lvl1pPr>
          </a:lstStyle>
          <a:p>
            <a:endParaRPr lang="en-US"/>
          </a:p>
        </p:txBody>
      </p:sp>
      <p:sp>
        <p:nvSpPr>
          <p:cNvPr id="5" name="Slide Number Placeholder 4"/>
          <p:cNvSpPr>
            <a:spLocks noGrp="1"/>
          </p:cNvSpPr>
          <p:nvPr>
            <p:ph type="sldNum" sz="quarter" idx="3"/>
          </p:nvPr>
        </p:nvSpPr>
        <p:spPr>
          <a:xfrm>
            <a:off x="4023093" y="8917423"/>
            <a:ext cx="3077740" cy="469423"/>
          </a:xfrm>
          <a:prstGeom prst="rect">
            <a:avLst/>
          </a:prstGeom>
        </p:spPr>
        <p:txBody>
          <a:bodyPr vert="horz" lIns="94055" tIns="47028" rIns="94055" bIns="47028" rtlCol="0" anchor="b"/>
          <a:lstStyle>
            <a:lvl1pPr algn="r">
              <a:defRPr sz="1200"/>
            </a:lvl1pPr>
          </a:lstStyle>
          <a:p>
            <a:fld id="{34319CE5-BF4C-426F-835E-3ED87CB07769}"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22725" y="0"/>
            <a:ext cx="3078163" cy="469900"/>
          </a:xfrm>
          <a:prstGeom prst="rect">
            <a:avLst/>
          </a:prstGeom>
        </p:spPr>
        <p:txBody>
          <a:bodyPr vert="horz" lIns="91440" tIns="45720" rIns="91440" bIns="45720" rtlCol="0"/>
          <a:lstStyle>
            <a:lvl1pPr algn="r">
              <a:defRPr sz="1200"/>
            </a:lvl1pPr>
          </a:lstStyle>
          <a:p>
            <a:fld id="{BC863907-54C2-47C2-9B8D-00463F0A59FD}" type="datetimeFigureOut">
              <a:rPr lang="en-US" smtClean="0"/>
              <a:t>10/10/2023</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9613" y="4518025"/>
            <a:ext cx="5683250" cy="369728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8575"/>
            <a:ext cx="3078163" cy="469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22725" y="8918575"/>
            <a:ext cx="3078163" cy="469900"/>
          </a:xfrm>
          <a:prstGeom prst="rect">
            <a:avLst/>
          </a:prstGeom>
        </p:spPr>
        <p:txBody>
          <a:bodyPr vert="horz" lIns="91440" tIns="45720" rIns="91440" bIns="45720" rtlCol="0" anchor="b"/>
          <a:lstStyle>
            <a:lvl1pPr algn="r">
              <a:defRPr sz="1200"/>
            </a:lvl1pPr>
          </a:lstStyle>
          <a:p>
            <a:fld id="{7A54B474-EFA7-42A9-9FA2-11AA9E510AD4}" type="slidenum">
              <a:rPr lang="en-US" smtClean="0"/>
              <a:t>‹#›</a:t>
            </a:fld>
            <a:endParaRPr lang="en-US"/>
          </a:p>
        </p:txBody>
      </p:sp>
    </p:spTree>
    <p:extLst>
      <p:ext uri="{BB962C8B-B14F-4D97-AF65-F5344CB8AC3E}">
        <p14:creationId xmlns:p14="http://schemas.microsoft.com/office/powerpoint/2010/main" val="40121547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1031"/>
          <p:cNvSpPr>
            <a:spLocks noGrp="1" noChangeArrowheads="1"/>
          </p:cNvSpPr>
          <p:nvPr>
            <p:ph type="sldNum" sz="quarter" idx="5"/>
          </p:nvPr>
        </p:nvSpPr>
        <p:spPr>
          <a:noFill/>
          <a:ln>
            <a:miter lim="800000"/>
            <a:headEnd/>
            <a:tailEnd/>
          </a:ln>
        </p:spPr>
        <p:txBody>
          <a:bodyPr/>
          <a:lstStyle/>
          <a:p>
            <a:fld id="{6BCF5CE3-19D3-4BC9-A5BD-7D2B07723DFC}" type="slidenum">
              <a:rPr lang="en-US" smtClean="0">
                <a:latin typeface="Arial" charset="0"/>
              </a:rPr>
              <a:pPr/>
              <a:t>36</a:t>
            </a:fld>
            <a:endParaRPr lang="en-US">
              <a:latin typeface="Arial" charset="0"/>
            </a:endParaRPr>
          </a:p>
        </p:txBody>
      </p:sp>
      <p:sp>
        <p:nvSpPr>
          <p:cNvPr id="137219" name="Rectangle 2"/>
          <p:cNvSpPr>
            <a:spLocks noGrp="1" noRot="1" noChangeAspect="1" noChangeArrowheads="1" noTextEdit="1"/>
          </p:cNvSpPr>
          <p:nvPr>
            <p:ph type="sldImg"/>
          </p:nvPr>
        </p:nvSpPr>
        <p:spPr>
          <a:xfrm>
            <a:off x="555625" y="673100"/>
            <a:ext cx="5967413" cy="3357563"/>
          </a:xfrm>
          <a:ln/>
        </p:spPr>
      </p:sp>
      <p:sp>
        <p:nvSpPr>
          <p:cNvPr id="137220" name="Rectangle 3"/>
          <p:cNvSpPr>
            <a:spLocks noGrp="1" noChangeArrowheads="1"/>
          </p:cNvSpPr>
          <p:nvPr>
            <p:ph type="body" idx="1"/>
          </p:nvPr>
        </p:nvSpPr>
        <p:spPr>
          <a:xfrm>
            <a:off x="942998" y="4253965"/>
            <a:ext cx="5191084" cy="4030382"/>
          </a:xfrm>
          <a:noFill/>
        </p:spPr>
        <p:txBody>
          <a:bodyPr/>
          <a:lstStyle/>
          <a:p>
            <a:pPr eaLnBrk="1" hangingPunct="1"/>
            <a:endParaRPr lang="en-US"/>
          </a:p>
        </p:txBody>
      </p:sp>
    </p:spTree>
    <p:extLst>
      <p:ext uri="{BB962C8B-B14F-4D97-AF65-F5344CB8AC3E}">
        <p14:creationId xmlns:p14="http://schemas.microsoft.com/office/powerpoint/2010/main" val="384079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1031"/>
          <p:cNvSpPr>
            <a:spLocks noGrp="1" noChangeArrowheads="1"/>
          </p:cNvSpPr>
          <p:nvPr>
            <p:ph type="sldNum" sz="quarter" idx="5"/>
          </p:nvPr>
        </p:nvSpPr>
        <p:spPr>
          <a:noFill/>
          <a:ln>
            <a:miter lim="800000"/>
            <a:headEnd/>
            <a:tailEnd/>
          </a:ln>
        </p:spPr>
        <p:txBody>
          <a:bodyPr/>
          <a:lstStyle/>
          <a:p>
            <a:fld id="{6BCF5CE3-19D3-4BC9-A5BD-7D2B07723DFC}" type="slidenum">
              <a:rPr lang="en-US" smtClean="0">
                <a:latin typeface="Arial" charset="0"/>
              </a:rPr>
              <a:pPr/>
              <a:t>45</a:t>
            </a:fld>
            <a:endParaRPr lang="en-US">
              <a:latin typeface="Arial" charset="0"/>
            </a:endParaRPr>
          </a:p>
        </p:txBody>
      </p:sp>
      <p:sp>
        <p:nvSpPr>
          <p:cNvPr id="137219" name="Rectangle 2"/>
          <p:cNvSpPr>
            <a:spLocks noGrp="1" noRot="1" noChangeAspect="1" noChangeArrowheads="1" noTextEdit="1"/>
          </p:cNvSpPr>
          <p:nvPr>
            <p:ph type="sldImg"/>
          </p:nvPr>
        </p:nvSpPr>
        <p:spPr>
          <a:xfrm>
            <a:off x="555625" y="673100"/>
            <a:ext cx="5967413" cy="3357563"/>
          </a:xfrm>
          <a:ln/>
        </p:spPr>
      </p:sp>
      <p:sp>
        <p:nvSpPr>
          <p:cNvPr id="137220" name="Rectangle 3"/>
          <p:cNvSpPr>
            <a:spLocks noGrp="1" noChangeArrowheads="1"/>
          </p:cNvSpPr>
          <p:nvPr>
            <p:ph type="body" idx="1"/>
          </p:nvPr>
        </p:nvSpPr>
        <p:spPr>
          <a:xfrm>
            <a:off x="942998" y="4253965"/>
            <a:ext cx="5191084" cy="4030382"/>
          </a:xfrm>
          <a:noFill/>
        </p:spPr>
        <p:txBody>
          <a:bodyPr/>
          <a:lstStyle/>
          <a:p>
            <a:pPr eaLnBrk="1" hangingPunct="1"/>
            <a:endParaRPr lang="en-US"/>
          </a:p>
        </p:txBody>
      </p:sp>
    </p:spTree>
    <p:extLst>
      <p:ext uri="{BB962C8B-B14F-4D97-AF65-F5344CB8AC3E}">
        <p14:creationId xmlns:p14="http://schemas.microsoft.com/office/powerpoint/2010/main" val="11139485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1031"/>
          <p:cNvSpPr>
            <a:spLocks noGrp="1" noChangeArrowheads="1"/>
          </p:cNvSpPr>
          <p:nvPr>
            <p:ph type="sldNum" sz="quarter" idx="5"/>
          </p:nvPr>
        </p:nvSpPr>
        <p:spPr>
          <a:noFill/>
          <a:ln>
            <a:miter lim="800000"/>
            <a:headEnd/>
            <a:tailEnd/>
          </a:ln>
        </p:spPr>
        <p:txBody>
          <a:bodyPr/>
          <a:lstStyle/>
          <a:p>
            <a:fld id="{6BCF5CE3-19D3-4BC9-A5BD-7D2B07723DFC}" type="slidenum">
              <a:rPr lang="en-US" smtClean="0">
                <a:latin typeface="Arial" charset="0"/>
              </a:rPr>
              <a:pPr/>
              <a:t>37</a:t>
            </a:fld>
            <a:endParaRPr lang="en-US">
              <a:latin typeface="Arial" charset="0"/>
            </a:endParaRPr>
          </a:p>
        </p:txBody>
      </p:sp>
      <p:sp>
        <p:nvSpPr>
          <p:cNvPr id="137219" name="Rectangle 2"/>
          <p:cNvSpPr>
            <a:spLocks noGrp="1" noRot="1" noChangeAspect="1" noChangeArrowheads="1" noTextEdit="1"/>
          </p:cNvSpPr>
          <p:nvPr>
            <p:ph type="sldImg"/>
          </p:nvPr>
        </p:nvSpPr>
        <p:spPr>
          <a:xfrm>
            <a:off x="555625" y="673100"/>
            <a:ext cx="5967413" cy="3357563"/>
          </a:xfrm>
          <a:ln/>
        </p:spPr>
      </p:sp>
      <p:sp>
        <p:nvSpPr>
          <p:cNvPr id="137220" name="Rectangle 3"/>
          <p:cNvSpPr>
            <a:spLocks noGrp="1" noChangeArrowheads="1"/>
          </p:cNvSpPr>
          <p:nvPr>
            <p:ph type="body" idx="1"/>
          </p:nvPr>
        </p:nvSpPr>
        <p:spPr>
          <a:xfrm>
            <a:off x="942998" y="4253965"/>
            <a:ext cx="5191084" cy="4030382"/>
          </a:xfrm>
          <a:noFill/>
        </p:spPr>
        <p:txBody>
          <a:bodyPr/>
          <a:lstStyle/>
          <a:p>
            <a:pPr eaLnBrk="1" hangingPunct="1"/>
            <a:endParaRPr lang="en-US"/>
          </a:p>
        </p:txBody>
      </p:sp>
    </p:spTree>
    <p:extLst>
      <p:ext uri="{BB962C8B-B14F-4D97-AF65-F5344CB8AC3E}">
        <p14:creationId xmlns:p14="http://schemas.microsoft.com/office/powerpoint/2010/main" val="30163538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1031"/>
          <p:cNvSpPr>
            <a:spLocks noGrp="1" noChangeArrowheads="1"/>
          </p:cNvSpPr>
          <p:nvPr>
            <p:ph type="sldNum" sz="quarter" idx="5"/>
          </p:nvPr>
        </p:nvSpPr>
        <p:spPr>
          <a:noFill/>
          <a:ln>
            <a:miter lim="800000"/>
            <a:headEnd/>
            <a:tailEnd/>
          </a:ln>
        </p:spPr>
        <p:txBody>
          <a:bodyPr/>
          <a:lstStyle/>
          <a:p>
            <a:fld id="{6BCF5CE3-19D3-4BC9-A5BD-7D2B07723DFC}" type="slidenum">
              <a:rPr lang="en-US" smtClean="0">
                <a:latin typeface="Arial" charset="0"/>
              </a:rPr>
              <a:pPr/>
              <a:t>38</a:t>
            </a:fld>
            <a:endParaRPr lang="en-US">
              <a:latin typeface="Arial" charset="0"/>
            </a:endParaRPr>
          </a:p>
        </p:txBody>
      </p:sp>
      <p:sp>
        <p:nvSpPr>
          <p:cNvPr id="137219" name="Rectangle 2"/>
          <p:cNvSpPr>
            <a:spLocks noGrp="1" noRot="1" noChangeAspect="1" noChangeArrowheads="1" noTextEdit="1"/>
          </p:cNvSpPr>
          <p:nvPr>
            <p:ph type="sldImg"/>
          </p:nvPr>
        </p:nvSpPr>
        <p:spPr>
          <a:xfrm>
            <a:off x="555625" y="673100"/>
            <a:ext cx="5967413" cy="3357563"/>
          </a:xfrm>
          <a:ln/>
        </p:spPr>
      </p:sp>
      <p:sp>
        <p:nvSpPr>
          <p:cNvPr id="137220" name="Rectangle 3"/>
          <p:cNvSpPr>
            <a:spLocks noGrp="1" noChangeArrowheads="1"/>
          </p:cNvSpPr>
          <p:nvPr>
            <p:ph type="body" idx="1"/>
          </p:nvPr>
        </p:nvSpPr>
        <p:spPr>
          <a:xfrm>
            <a:off x="942998" y="4253965"/>
            <a:ext cx="5191084" cy="4030382"/>
          </a:xfrm>
          <a:noFill/>
        </p:spPr>
        <p:txBody>
          <a:bodyPr/>
          <a:lstStyle/>
          <a:p>
            <a:pPr eaLnBrk="1" hangingPunct="1"/>
            <a:endParaRPr lang="en-US"/>
          </a:p>
        </p:txBody>
      </p:sp>
    </p:spTree>
    <p:extLst>
      <p:ext uri="{BB962C8B-B14F-4D97-AF65-F5344CB8AC3E}">
        <p14:creationId xmlns:p14="http://schemas.microsoft.com/office/powerpoint/2010/main" val="5285780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1031"/>
          <p:cNvSpPr>
            <a:spLocks noGrp="1" noChangeArrowheads="1"/>
          </p:cNvSpPr>
          <p:nvPr>
            <p:ph type="sldNum" sz="quarter" idx="5"/>
          </p:nvPr>
        </p:nvSpPr>
        <p:spPr>
          <a:noFill/>
          <a:ln>
            <a:miter lim="800000"/>
            <a:headEnd/>
            <a:tailEnd/>
          </a:ln>
        </p:spPr>
        <p:txBody>
          <a:bodyPr/>
          <a:lstStyle/>
          <a:p>
            <a:fld id="{6BCF5CE3-19D3-4BC9-A5BD-7D2B07723DFC}" type="slidenum">
              <a:rPr lang="en-US" smtClean="0">
                <a:latin typeface="Arial" charset="0"/>
              </a:rPr>
              <a:pPr/>
              <a:t>39</a:t>
            </a:fld>
            <a:endParaRPr lang="en-US">
              <a:latin typeface="Arial" charset="0"/>
            </a:endParaRPr>
          </a:p>
        </p:txBody>
      </p:sp>
      <p:sp>
        <p:nvSpPr>
          <p:cNvPr id="137219" name="Rectangle 2"/>
          <p:cNvSpPr>
            <a:spLocks noGrp="1" noRot="1" noChangeAspect="1" noChangeArrowheads="1" noTextEdit="1"/>
          </p:cNvSpPr>
          <p:nvPr>
            <p:ph type="sldImg"/>
          </p:nvPr>
        </p:nvSpPr>
        <p:spPr>
          <a:xfrm>
            <a:off x="555625" y="673100"/>
            <a:ext cx="5967413" cy="3357563"/>
          </a:xfrm>
          <a:ln/>
        </p:spPr>
      </p:sp>
      <p:sp>
        <p:nvSpPr>
          <p:cNvPr id="137220" name="Rectangle 3"/>
          <p:cNvSpPr>
            <a:spLocks noGrp="1" noChangeArrowheads="1"/>
          </p:cNvSpPr>
          <p:nvPr>
            <p:ph type="body" idx="1"/>
          </p:nvPr>
        </p:nvSpPr>
        <p:spPr>
          <a:xfrm>
            <a:off x="942998" y="4253965"/>
            <a:ext cx="5191084" cy="4030382"/>
          </a:xfrm>
          <a:noFill/>
        </p:spPr>
        <p:txBody>
          <a:bodyPr/>
          <a:lstStyle/>
          <a:p>
            <a:pPr eaLnBrk="1" hangingPunct="1"/>
            <a:endParaRPr lang="en-US"/>
          </a:p>
        </p:txBody>
      </p:sp>
    </p:spTree>
    <p:extLst>
      <p:ext uri="{BB962C8B-B14F-4D97-AF65-F5344CB8AC3E}">
        <p14:creationId xmlns:p14="http://schemas.microsoft.com/office/powerpoint/2010/main" val="9050847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1031"/>
          <p:cNvSpPr>
            <a:spLocks noGrp="1" noChangeArrowheads="1"/>
          </p:cNvSpPr>
          <p:nvPr>
            <p:ph type="sldNum" sz="quarter" idx="5"/>
          </p:nvPr>
        </p:nvSpPr>
        <p:spPr>
          <a:noFill/>
          <a:ln>
            <a:miter lim="800000"/>
            <a:headEnd/>
            <a:tailEnd/>
          </a:ln>
        </p:spPr>
        <p:txBody>
          <a:bodyPr/>
          <a:lstStyle/>
          <a:p>
            <a:fld id="{6BCF5CE3-19D3-4BC9-A5BD-7D2B07723DFC}" type="slidenum">
              <a:rPr lang="en-US" smtClean="0">
                <a:latin typeface="Arial" charset="0"/>
              </a:rPr>
              <a:pPr/>
              <a:t>40</a:t>
            </a:fld>
            <a:endParaRPr lang="en-US">
              <a:latin typeface="Arial" charset="0"/>
            </a:endParaRPr>
          </a:p>
        </p:txBody>
      </p:sp>
      <p:sp>
        <p:nvSpPr>
          <p:cNvPr id="137219" name="Rectangle 2"/>
          <p:cNvSpPr>
            <a:spLocks noGrp="1" noRot="1" noChangeAspect="1" noChangeArrowheads="1" noTextEdit="1"/>
          </p:cNvSpPr>
          <p:nvPr>
            <p:ph type="sldImg"/>
          </p:nvPr>
        </p:nvSpPr>
        <p:spPr>
          <a:xfrm>
            <a:off x="555625" y="673100"/>
            <a:ext cx="5967413" cy="3357563"/>
          </a:xfrm>
          <a:ln/>
        </p:spPr>
      </p:sp>
      <p:sp>
        <p:nvSpPr>
          <p:cNvPr id="137220" name="Rectangle 3"/>
          <p:cNvSpPr>
            <a:spLocks noGrp="1" noChangeArrowheads="1"/>
          </p:cNvSpPr>
          <p:nvPr>
            <p:ph type="body" idx="1"/>
          </p:nvPr>
        </p:nvSpPr>
        <p:spPr>
          <a:xfrm>
            <a:off x="942998" y="4253965"/>
            <a:ext cx="5191084" cy="4030382"/>
          </a:xfrm>
          <a:noFill/>
        </p:spPr>
        <p:txBody>
          <a:bodyPr/>
          <a:lstStyle/>
          <a:p>
            <a:pPr eaLnBrk="1" hangingPunct="1"/>
            <a:endParaRPr lang="en-US"/>
          </a:p>
        </p:txBody>
      </p:sp>
    </p:spTree>
    <p:extLst>
      <p:ext uri="{BB962C8B-B14F-4D97-AF65-F5344CB8AC3E}">
        <p14:creationId xmlns:p14="http://schemas.microsoft.com/office/powerpoint/2010/main" val="24353500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1031"/>
          <p:cNvSpPr>
            <a:spLocks noGrp="1" noChangeArrowheads="1"/>
          </p:cNvSpPr>
          <p:nvPr>
            <p:ph type="sldNum" sz="quarter" idx="5"/>
          </p:nvPr>
        </p:nvSpPr>
        <p:spPr>
          <a:noFill/>
          <a:ln>
            <a:miter lim="800000"/>
            <a:headEnd/>
            <a:tailEnd/>
          </a:ln>
        </p:spPr>
        <p:txBody>
          <a:bodyPr/>
          <a:lstStyle/>
          <a:p>
            <a:fld id="{6BCF5CE3-19D3-4BC9-A5BD-7D2B07723DFC}" type="slidenum">
              <a:rPr lang="en-US" smtClean="0">
                <a:latin typeface="Arial" charset="0"/>
              </a:rPr>
              <a:pPr/>
              <a:t>41</a:t>
            </a:fld>
            <a:endParaRPr lang="en-US">
              <a:latin typeface="Arial" charset="0"/>
            </a:endParaRPr>
          </a:p>
        </p:txBody>
      </p:sp>
      <p:sp>
        <p:nvSpPr>
          <p:cNvPr id="137219" name="Rectangle 2"/>
          <p:cNvSpPr>
            <a:spLocks noGrp="1" noRot="1" noChangeAspect="1" noChangeArrowheads="1" noTextEdit="1"/>
          </p:cNvSpPr>
          <p:nvPr>
            <p:ph type="sldImg"/>
          </p:nvPr>
        </p:nvSpPr>
        <p:spPr>
          <a:xfrm>
            <a:off x="555625" y="673100"/>
            <a:ext cx="5967413" cy="3357563"/>
          </a:xfrm>
          <a:ln/>
        </p:spPr>
      </p:sp>
      <p:sp>
        <p:nvSpPr>
          <p:cNvPr id="137220" name="Rectangle 3"/>
          <p:cNvSpPr>
            <a:spLocks noGrp="1" noChangeArrowheads="1"/>
          </p:cNvSpPr>
          <p:nvPr>
            <p:ph type="body" idx="1"/>
          </p:nvPr>
        </p:nvSpPr>
        <p:spPr>
          <a:xfrm>
            <a:off x="942998" y="4253965"/>
            <a:ext cx="5191084" cy="4030382"/>
          </a:xfrm>
          <a:noFill/>
        </p:spPr>
        <p:txBody>
          <a:bodyPr/>
          <a:lstStyle/>
          <a:p>
            <a:pPr eaLnBrk="1" hangingPunct="1"/>
            <a:endParaRPr lang="en-US"/>
          </a:p>
        </p:txBody>
      </p:sp>
    </p:spTree>
    <p:extLst>
      <p:ext uri="{BB962C8B-B14F-4D97-AF65-F5344CB8AC3E}">
        <p14:creationId xmlns:p14="http://schemas.microsoft.com/office/powerpoint/2010/main" val="13861098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1031"/>
          <p:cNvSpPr>
            <a:spLocks noGrp="1" noChangeArrowheads="1"/>
          </p:cNvSpPr>
          <p:nvPr>
            <p:ph type="sldNum" sz="quarter" idx="5"/>
          </p:nvPr>
        </p:nvSpPr>
        <p:spPr>
          <a:noFill/>
          <a:ln>
            <a:miter lim="800000"/>
            <a:headEnd/>
            <a:tailEnd/>
          </a:ln>
        </p:spPr>
        <p:txBody>
          <a:bodyPr/>
          <a:lstStyle/>
          <a:p>
            <a:fld id="{6BCF5CE3-19D3-4BC9-A5BD-7D2B07723DFC}" type="slidenum">
              <a:rPr lang="en-US" smtClean="0">
                <a:latin typeface="Arial" charset="0"/>
              </a:rPr>
              <a:pPr/>
              <a:t>42</a:t>
            </a:fld>
            <a:endParaRPr lang="en-US">
              <a:latin typeface="Arial" charset="0"/>
            </a:endParaRPr>
          </a:p>
        </p:txBody>
      </p:sp>
      <p:sp>
        <p:nvSpPr>
          <p:cNvPr id="137219" name="Rectangle 2"/>
          <p:cNvSpPr>
            <a:spLocks noGrp="1" noRot="1" noChangeAspect="1" noChangeArrowheads="1" noTextEdit="1"/>
          </p:cNvSpPr>
          <p:nvPr>
            <p:ph type="sldImg"/>
          </p:nvPr>
        </p:nvSpPr>
        <p:spPr>
          <a:xfrm>
            <a:off x="555625" y="673100"/>
            <a:ext cx="5967413" cy="3357563"/>
          </a:xfrm>
          <a:ln/>
        </p:spPr>
      </p:sp>
      <p:sp>
        <p:nvSpPr>
          <p:cNvPr id="137220" name="Rectangle 3"/>
          <p:cNvSpPr>
            <a:spLocks noGrp="1" noChangeArrowheads="1"/>
          </p:cNvSpPr>
          <p:nvPr>
            <p:ph type="body" idx="1"/>
          </p:nvPr>
        </p:nvSpPr>
        <p:spPr>
          <a:xfrm>
            <a:off x="942998" y="4253965"/>
            <a:ext cx="5191084" cy="4030382"/>
          </a:xfrm>
          <a:noFill/>
        </p:spPr>
        <p:txBody>
          <a:bodyPr/>
          <a:lstStyle/>
          <a:p>
            <a:pPr eaLnBrk="1" hangingPunct="1"/>
            <a:endParaRPr lang="en-US"/>
          </a:p>
        </p:txBody>
      </p:sp>
    </p:spTree>
    <p:extLst>
      <p:ext uri="{BB962C8B-B14F-4D97-AF65-F5344CB8AC3E}">
        <p14:creationId xmlns:p14="http://schemas.microsoft.com/office/powerpoint/2010/main" val="14575962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1031"/>
          <p:cNvSpPr>
            <a:spLocks noGrp="1" noChangeArrowheads="1"/>
          </p:cNvSpPr>
          <p:nvPr>
            <p:ph type="sldNum" sz="quarter" idx="5"/>
          </p:nvPr>
        </p:nvSpPr>
        <p:spPr>
          <a:noFill/>
          <a:ln>
            <a:miter lim="800000"/>
            <a:headEnd/>
            <a:tailEnd/>
          </a:ln>
        </p:spPr>
        <p:txBody>
          <a:bodyPr/>
          <a:lstStyle/>
          <a:p>
            <a:fld id="{6BCF5CE3-19D3-4BC9-A5BD-7D2B07723DFC}" type="slidenum">
              <a:rPr lang="en-US" smtClean="0">
                <a:latin typeface="Arial" charset="0"/>
              </a:rPr>
              <a:pPr/>
              <a:t>43</a:t>
            </a:fld>
            <a:endParaRPr lang="en-US">
              <a:latin typeface="Arial" charset="0"/>
            </a:endParaRPr>
          </a:p>
        </p:txBody>
      </p:sp>
      <p:sp>
        <p:nvSpPr>
          <p:cNvPr id="137219" name="Rectangle 2"/>
          <p:cNvSpPr>
            <a:spLocks noGrp="1" noRot="1" noChangeAspect="1" noChangeArrowheads="1" noTextEdit="1"/>
          </p:cNvSpPr>
          <p:nvPr>
            <p:ph type="sldImg"/>
          </p:nvPr>
        </p:nvSpPr>
        <p:spPr>
          <a:xfrm>
            <a:off x="555625" y="673100"/>
            <a:ext cx="5967413" cy="3357563"/>
          </a:xfrm>
          <a:ln/>
        </p:spPr>
      </p:sp>
      <p:sp>
        <p:nvSpPr>
          <p:cNvPr id="137220" name="Rectangle 3"/>
          <p:cNvSpPr>
            <a:spLocks noGrp="1" noChangeArrowheads="1"/>
          </p:cNvSpPr>
          <p:nvPr>
            <p:ph type="body" idx="1"/>
          </p:nvPr>
        </p:nvSpPr>
        <p:spPr>
          <a:xfrm>
            <a:off x="942998" y="4253965"/>
            <a:ext cx="5191084" cy="4030382"/>
          </a:xfrm>
          <a:noFill/>
        </p:spPr>
        <p:txBody>
          <a:bodyPr/>
          <a:lstStyle/>
          <a:p>
            <a:pPr eaLnBrk="1" hangingPunct="1"/>
            <a:endParaRPr lang="en-US"/>
          </a:p>
        </p:txBody>
      </p:sp>
    </p:spTree>
    <p:extLst>
      <p:ext uri="{BB962C8B-B14F-4D97-AF65-F5344CB8AC3E}">
        <p14:creationId xmlns:p14="http://schemas.microsoft.com/office/powerpoint/2010/main" val="27873422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1031"/>
          <p:cNvSpPr>
            <a:spLocks noGrp="1" noChangeArrowheads="1"/>
          </p:cNvSpPr>
          <p:nvPr>
            <p:ph type="sldNum" sz="quarter" idx="5"/>
          </p:nvPr>
        </p:nvSpPr>
        <p:spPr>
          <a:noFill/>
          <a:ln>
            <a:miter lim="800000"/>
            <a:headEnd/>
            <a:tailEnd/>
          </a:ln>
        </p:spPr>
        <p:txBody>
          <a:bodyPr/>
          <a:lstStyle/>
          <a:p>
            <a:fld id="{6BCF5CE3-19D3-4BC9-A5BD-7D2B07723DFC}" type="slidenum">
              <a:rPr lang="en-US" smtClean="0">
                <a:latin typeface="Arial" charset="0"/>
              </a:rPr>
              <a:pPr/>
              <a:t>44</a:t>
            </a:fld>
            <a:endParaRPr lang="en-US">
              <a:latin typeface="Arial" charset="0"/>
            </a:endParaRPr>
          </a:p>
        </p:txBody>
      </p:sp>
      <p:sp>
        <p:nvSpPr>
          <p:cNvPr id="137219" name="Rectangle 2"/>
          <p:cNvSpPr>
            <a:spLocks noGrp="1" noRot="1" noChangeAspect="1" noChangeArrowheads="1" noTextEdit="1"/>
          </p:cNvSpPr>
          <p:nvPr>
            <p:ph type="sldImg"/>
          </p:nvPr>
        </p:nvSpPr>
        <p:spPr>
          <a:xfrm>
            <a:off x="555625" y="673100"/>
            <a:ext cx="5967413" cy="3357563"/>
          </a:xfrm>
          <a:ln/>
        </p:spPr>
      </p:sp>
      <p:sp>
        <p:nvSpPr>
          <p:cNvPr id="137220" name="Rectangle 3"/>
          <p:cNvSpPr>
            <a:spLocks noGrp="1" noChangeArrowheads="1"/>
          </p:cNvSpPr>
          <p:nvPr>
            <p:ph type="body" idx="1"/>
          </p:nvPr>
        </p:nvSpPr>
        <p:spPr>
          <a:xfrm>
            <a:off x="942998" y="4253965"/>
            <a:ext cx="5191084" cy="4030382"/>
          </a:xfrm>
          <a:noFill/>
        </p:spPr>
        <p:txBody>
          <a:bodyPr/>
          <a:lstStyle/>
          <a:p>
            <a:pPr eaLnBrk="1" hangingPunct="1"/>
            <a:endParaRPr lang="en-US"/>
          </a:p>
        </p:txBody>
      </p:sp>
    </p:spTree>
    <p:extLst>
      <p:ext uri="{BB962C8B-B14F-4D97-AF65-F5344CB8AC3E}">
        <p14:creationId xmlns:p14="http://schemas.microsoft.com/office/powerpoint/2010/main" val="6945769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FBB7A7-3A6B-4816-B617-CE47999A7759}" type="slidenum">
              <a:rPr lang="en-US" smtClean="0"/>
              <a:pPr/>
              <a:t>‹#›</a:t>
            </a:fld>
            <a:endParaRPr lang="en-US"/>
          </a:p>
        </p:txBody>
      </p:sp>
    </p:spTree>
    <p:extLst>
      <p:ext uri="{BB962C8B-B14F-4D97-AF65-F5344CB8AC3E}">
        <p14:creationId xmlns:p14="http://schemas.microsoft.com/office/powerpoint/2010/main" val="1285586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333CA2-C3E1-4876-9351-1FE197ED0F40}" type="slidenum">
              <a:rPr lang="en-US" smtClean="0"/>
              <a:pPr/>
              <a:t>‹#›</a:t>
            </a:fld>
            <a:endParaRPr lang="en-US"/>
          </a:p>
        </p:txBody>
      </p:sp>
    </p:spTree>
    <p:extLst>
      <p:ext uri="{BB962C8B-B14F-4D97-AF65-F5344CB8AC3E}">
        <p14:creationId xmlns:p14="http://schemas.microsoft.com/office/powerpoint/2010/main" val="252823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33CA2-C3E1-4876-9351-1FE197ED0F40}" type="slidenum">
              <a:rPr lang="en-US" smtClean="0"/>
              <a:pPr/>
              <a:t>‹#›</a:t>
            </a:fld>
            <a:endParaRPr lang="en-US"/>
          </a:p>
        </p:txBody>
      </p:sp>
    </p:spTree>
    <p:extLst>
      <p:ext uri="{BB962C8B-B14F-4D97-AF65-F5344CB8AC3E}">
        <p14:creationId xmlns:p14="http://schemas.microsoft.com/office/powerpoint/2010/main" val="34726987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33CA2-C3E1-4876-9351-1FE197ED0F40}" type="slidenum">
              <a:rPr lang="en-US" smtClean="0"/>
              <a:pPr/>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476948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33CA2-C3E1-4876-9351-1FE197ED0F40}" type="slidenum">
              <a:rPr lang="en-US" smtClean="0"/>
              <a:pPr/>
              <a:t>‹#›</a:t>
            </a:fld>
            <a:endParaRPr lang="en-US"/>
          </a:p>
        </p:txBody>
      </p:sp>
    </p:spTree>
    <p:extLst>
      <p:ext uri="{BB962C8B-B14F-4D97-AF65-F5344CB8AC3E}">
        <p14:creationId xmlns:p14="http://schemas.microsoft.com/office/powerpoint/2010/main" val="8204180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33CA2-C3E1-4876-9351-1FE197ED0F40}" type="slidenum">
              <a:rPr lang="en-US" smtClean="0"/>
              <a:pPr/>
              <a:t>‹#›</a:t>
            </a:fld>
            <a:endParaRPr lang="en-US"/>
          </a:p>
        </p:txBody>
      </p:sp>
    </p:spTree>
    <p:extLst>
      <p:ext uri="{BB962C8B-B14F-4D97-AF65-F5344CB8AC3E}">
        <p14:creationId xmlns:p14="http://schemas.microsoft.com/office/powerpoint/2010/main" val="3369858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33CA2-C3E1-4876-9351-1FE197ED0F40}" type="slidenum">
              <a:rPr lang="en-US" smtClean="0"/>
              <a:pPr/>
              <a:t>‹#›</a:t>
            </a:fld>
            <a:endParaRPr lang="en-US"/>
          </a:p>
        </p:txBody>
      </p:sp>
    </p:spTree>
    <p:extLst>
      <p:ext uri="{BB962C8B-B14F-4D97-AF65-F5344CB8AC3E}">
        <p14:creationId xmlns:p14="http://schemas.microsoft.com/office/powerpoint/2010/main" val="2006908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9CFBD8-233B-45F8-80E5-A5AF2FC51171}" type="slidenum">
              <a:rPr lang="en-US" smtClean="0"/>
              <a:pPr/>
              <a:t>‹#›</a:t>
            </a:fld>
            <a:endParaRPr lang="en-US"/>
          </a:p>
        </p:txBody>
      </p:sp>
    </p:spTree>
    <p:extLst>
      <p:ext uri="{BB962C8B-B14F-4D97-AF65-F5344CB8AC3E}">
        <p14:creationId xmlns:p14="http://schemas.microsoft.com/office/powerpoint/2010/main" val="38378207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E281EA-AB67-4E66-9385-168179C78105}" type="slidenum">
              <a:rPr lang="en-US" smtClean="0"/>
              <a:pPr/>
              <a:t>‹#›</a:t>
            </a:fld>
            <a:endParaRPr lang="en-US"/>
          </a:p>
        </p:txBody>
      </p:sp>
    </p:spTree>
    <p:extLst>
      <p:ext uri="{BB962C8B-B14F-4D97-AF65-F5344CB8AC3E}">
        <p14:creationId xmlns:p14="http://schemas.microsoft.com/office/powerpoint/2010/main" val="3028456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86FB57-5612-4035-B72C-509FA98D3715}" type="slidenum">
              <a:rPr lang="en-US" smtClean="0"/>
              <a:pPr/>
              <a:t>‹#›</a:t>
            </a:fld>
            <a:endParaRPr lang="en-US"/>
          </a:p>
        </p:txBody>
      </p:sp>
    </p:spTree>
    <p:extLst>
      <p:ext uri="{BB962C8B-B14F-4D97-AF65-F5344CB8AC3E}">
        <p14:creationId xmlns:p14="http://schemas.microsoft.com/office/powerpoint/2010/main" val="4123887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6D278-920E-4A8E-BF7F-EBB64228B52E}" type="slidenum">
              <a:rPr lang="en-US" smtClean="0"/>
              <a:pPr/>
              <a:t>‹#›</a:t>
            </a:fld>
            <a:endParaRPr lang="en-US"/>
          </a:p>
        </p:txBody>
      </p:sp>
    </p:spTree>
    <p:extLst>
      <p:ext uri="{BB962C8B-B14F-4D97-AF65-F5344CB8AC3E}">
        <p14:creationId xmlns:p14="http://schemas.microsoft.com/office/powerpoint/2010/main" val="2489230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E124E1-5AF6-4D00-A8F7-E08475C16469}" type="slidenum">
              <a:rPr lang="en-US" smtClean="0"/>
              <a:pPr/>
              <a:t>‹#›</a:t>
            </a:fld>
            <a:endParaRPr lang="en-US"/>
          </a:p>
        </p:txBody>
      </p:sp>
    </p:spTree>
    <p:extLst>
      <p:ext uri="{BB962C8B-B14F-4D97-AF65-F5344CB8AC3E}">
        <p14:creationId xmlns:p14="http://schemas.microsoft.com/office/powerpoint/2010/main" val="3238507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9F24B7-ED40-4F94-8850-570B2F917D81}" type="slidenum">
              <a:rPr lang="en-US" smtClean="0"/>
              <a:pPr/>
              <a:t>‹#›</a:t>
            </a:fld>
            <a:endParaRPr lang="en-US"/>
          </a:p>
        </p:txBody>
      </p:sp>
    </p:spTree>
    <p:extLst>
      <p:ext uri="{BB962C8B-B14F-4D97-AF65-F5344CB8AC3E}">
        <p14:creationId xmlns:p14="http://schemas.microsoft.com/office/powerpoint/2010/main" val="21592017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E467789A-AD8E-4EDB-B520-FA443BEDD901}" type="slidenum">
              <a:rPr lang="en-US" smtClean="0"/>
              <a:pPr/>
              <a:t>‹#›</a:t>
            </a:fld>
            <a:endParaRPr lang="en-US"/>
          </a:p>
        </p:txBody>
      </p:sp>
    </p:spTree>
    <p:extLst>
      <p:ext uri="{BB962C8B-B14F-4D97-AF65-F5344CB8AC3E}">
        <p14:creationId xmlns:p14="http://schemas.microsoft.com/office/powerpoint/2010/main" val="2528457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8BD82329-498D-42E2-8189-5478512164F9}" type="slidenum">
              <a:rPr lang="en-US" smtClean="0"/>
              <a:pPr/>
              <a:t>‹#›</a:t>
            </a:fld>
            <a:endParaRPr lang="en-US"/>
          </a:p>
        </p:txBody>
      </p:sp>
    </p:spTree>
    <p:extLst>
      <p:ext uri="{BB962C8B-B14F-4D97-AF65-F5344CB8AC3E}">
        <p14:creationId xmlns:p14="http://schemas.microsoft.com/office/powerpoint/2010/main" val="29231129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B7A43DD3-3DE6-489F-82CE-CBB72F2C6507}" type="slidenum">
              <a:rPr lang="en-US" smtClean="0"/>
              <a:pPr/>
              <a:t>‹#›</a:t>
            </a:fld>
            <a:endParaRPr lang="en-US"/>
          </a:p>
        </p:txBody>
      </p:sp>
    </p:spTree>
    <p:extLst>
      <p:ext uri="{BB962C8B-B14F-4D97-AF65-F5344CB8AC3E}">
        <p14:creationId xmlns:p14="http://schemas.microsoft.com/office/powerpoint/2010/main" val="25577365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EA15EF-5107-4D96-A549-2D88C6606856}" type="slidenum">
              <a:rPr lang="en-US" smtClean="0"/>
              <a:pPr/>
              <a:t>‹#›</a:t>
            </a:fld>
            <a:endParaRPr lang="en-US"/>
          </a:p>
        </p:txBody>
      </p:sp>
    </p:spTree>
    <p:extLst>
      <p:ext uri="{BB962C8B-B14F-4D97-AF65-F5344CB8AC3E}">
        <p14:creationId xmlns:p14="http://schemas.microsoft.com/office/powerpoint/2010/main" val="146996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3C333CA2-C3E1-4876-9351-1FE197ED0F40}" type="slidenum">
              <a:rPr lang="en-US" smtClean="0"/>
              <a:pPr/>
              <a:t>‹#›</a:t>
            </a:fld>
            <a:endParaRPr lang="en-US"/>
          </a:p>
        </p:txBody>
      </p:sp>
    </p:spTree>
    <p:extLst>
      <p:ext uri="{BB962C8B-B14F-4D97-AF65-F5344CB8AC3E}">
        <p14:creationId xmlns:p14="http://schemas.microsoft.com/office/powerpoint/2010/main" val="1954168345"/>
      </p:ext>
    </p:extLst>
  </p:cSld>
  <p:clrMap bg1="dk1" tx1="lt1" bg2="dk2" tx2="lt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 id="2147483739" r:id="rId12"/>
    <p:sldLayoutId id="2147483740" r:id="rId13"/>
    <p:sldLayoutId id="2147483741" r:id="rId14"/>
    <p:sldLayoutId id="2147483742" r:id="rId15"/>
    <p:sldLayoutId id="2147483743" r:id="rId16"/>
    <p:sldLayoutId id="2147483744"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152400" y="152400"/>
            <a:ext cx="10439399" cy="914400"/>
          </a:xfrm>
        </p:spPr>
        <p:txBody>
          <a:bodyPr/>
          <a:lstStyle/>
          <a:p>
            <a:pPr eaLnBrk="1" hangingPunct="1">
              <a:defRPr/>
            </a:pPr>
            <a:r>
              <a:rPr lang="en-US" sz="6600" b="1" i="1" dirty="0">
                <a:solidFill>
                  <a:schemeClr val="tx1"/>
                </a:solidFill>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457200" y="2057400"/>
            <a:ext cx="11277600" cy="4267200"/>
          </a:xfrm>
          <a:prstGeom prst="rect">
            <a:avLst/>
          </a:prstGeom>
        </p:spPr>
        <p:txBody>
          <a:bodyPr>
            <a:normAutofit lnSpcReduction="10000"/>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SzPct val="100000"/>
              <a:buNone/>
            </a:pPr>
            <a:r>
              <a:rPr lang="en-US" sz="3200" dirty="0">
                <a:solidFill>
                  <a:srgbClr val="FFFF00"/>
                </a:solidFill>
                <a:latin typeface="Calibri" panose="020F0502020204030204" pitchFamily="34" charset="0"/>
                <a:ea typeface="Times New Roman" panose="02020603050405020304" pitchFamily="18" charset="0"/>
              </a:rPr>
              <a:t>THOUGHT QUESTION:</a:t>
            </a:r>
          </a:p>
          <a:p>
            <a:pPr marL="0" indent="0">
              <a:spcBef>
                <a:spcPts val="0"/>
              </a:spcBef>
              <a:buSzPct val="100000"/>
              <a:buNone/>
            </a:pPr>
            <a:r>
              <a:rPr lang="en-US" sz="3200" dirty="0">
                <a:latin typeface="Calibri" panose="020F0502020204030204" pitchFamily="34" charset="0"/>
                <a:ea typeface="Times New Roman" panose="02020603050405020304" pitchFamily="18" charset="0"/>
              </a:rPr>
              <a:t>What are some activities of this church specifically intended to strengthen our relationships with each other?</a:t>
            </a:r>
          </a:p>
          <a:p>
            <a:pPr marL="0" indent="0">
              <a:spcBef>
                <a:spcPts val="0"/>
              </a:spcBef>
              <a:buSzPct val="100000"/>
              <a:buNone/>
            </a:pPr>
            <a:endParaRPr lang="en-US" sz="3200" dirty="0">
              <a:latin typeface="Calibri" panose="020F0502020204030204" pitchFamily="34" charset="0"/>
              <a:ea typeface="Times New Roman" panose="02020603050405020304" pitchFamily="18" charset="0"/>
            </a:endParaRPr>
          </a:p>
          <a:p>
            <a:pPr marL="0" indent="0">
              <a:spcBef>
                <a:spcPts val="0"/>
              </a:spcBef>
              <a:buSzPct val="100000"/>
              <a:buNone/>
            </a:pPr>
            <a:r>
              <a:rPr lang="en-US" sz="3200" dirty="0">
                <a:latin typeface="Calibri" panose="020F0502020204030204" pitchFamily="34" charset="0"/>
                <a:ea typeface="Times New Roman" panose="02020603050405020304" pitchFamily="18" charset="0"/>
              </a:rPr>
              <a:t>What are some activities of this church specifically intended to help us address the physical needs of one other?</a:t>
            </a:r>
          </a:p>
          <a:p>
            <a:pPr marL="0" indent="0">
              <a:spcBef>
                <a:spcPts val="0"/>
              </a:spcBef>
              <a:buSzPct val="100000"/>
              <a:buNone/>
            </a:pPr>
            <a:endParaRPr lang="en-US" sz="3200" dirty="0">
              <a:latin typeface="Calibri" panose="020F0502020204030204" pitchFamily="34" charset="0"/>
              <a:ea typeface="Times New Roman" panose="02020603050405020304" pitchFamily="18" charset="0"/>
            </a:endParaRPr>
          </a:p>
          <a:p>
            <a:pPr marL="0" indent="0">
              <a:spcBef>
                <a:spcPts val="0"/>
              </a:spcBef>
              <a:buSzPct val="100000"/>
              <a:buNone/>
            </a:pPr>
            <a:r>
              <a:rPr lang="en-US" sz="3200" dirty="0">
                <a:latin typeface="Calibri" panose="020F0502020204030204" pitchFamily="34" charset="0"/>
                <a:ea typeface="Times New Roman" panose="02020603050405020304" pitchFamily="18" charset="0"/>
              </a:rPr>
              <a:t>What are some deacon duties given to address the needs of members or assist in building our relationships?</a:t>
            </a:r>
          </a:p>
          <a:p>
            <a:pPr marL="0" indent="0">
              <a:spcBef>
                <a:spcPts val="0"/>
              </a:spcBef>
              <a:buSzPct val="100000"/>
              <a:buNone/>
            </a:pPr>
            <a:endParaRPr lang="en-US" sz="3200" dirty="0">
              <a:latin typeface="Calibri" panose="020F0502020204030204" pitchFamily="34" charset="0"/>
              <a:ea typeface="Times New Roman" panose="02020603050405020304" pitchFamily="18" charset="0"/>
            </a:endParaRP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192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Pre-Class Questions – Lesson 9</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2" name="Rectangle 4"/>
          <p:cNvSpPr>
            <a:spLocks noGrp="1" noChangeArrowheads="1"/>
          </p:cNvSpPr>
          <p:nvPr>
            <p:ph type="body" sz="half" idx="4294967295"/>
          </p:nvPr>
        </p:nvSpPr>
        <p:spPr>
          <a:xfrm>
            <a:off x="1066800" y="1676400"/>
            <a:ext cx="7353300" cy="4648200"/>
          </a:xfrm>
          <a:noFill/>
        </p:spPr>
        <p:txBody>
          <a:bodyPr>
            <a:normAutofit lnSpcReduction="10000"/>
          </a:bodyPr>
          <a:lstStyle/>
          <a:p>
            <a:pPr lvl="0"/>
            <a:r>
              <a:rPr lang="en-US" sz="3600" i="1" dirty="0">
                <a:latin typeface="Calibri" panose="020F0502020204030204" pitchFamily="34" charset="0"/>
                <a:cs typeface="Calibri" panose="020F0502020204030204" pitchFamily="34" charset="0"/>
              </a:rPr>
              <a:t>abhor what is evil</a:t>
            </a:r>
          </a:p>
          <a:p>
            <a:pPr lvl="0"/>
            <a:r>
              <a:rPr lang="en-US" sz="3600" i="1" dirty="0">
                <a:latin typeface="Calibri" panose="020F0502020204030204" pitchFamily="34" charset="0"/>
                <a:cs typeface="Calibri" panose="020F0502020204030204" pitchFamily="34" charset="0"/>
              </a:rPr>
              <a:t>hold fast to what is good</a:t>
            </a:r>
            <a:endParaRPr lang="en-US" sz="3600" dirty="0">
              <a:latin typeface="Calibri" panose="020F0502020204030204" pitchFamily="34" charset="0"/>
              <a:cs typeface="Calibri" panose="020F0502020204030204" pitchFamily="34" charset="0"/>
            </a:endParaRPr>
          </a:p>
          <a:p>
            <a:pPr lvl="0"/>
            <a:r>
              <a:rPr lang="en-US" sz="3600" i="1" dirty="0">
                <a:latin typeface="Calibri" panose="020F0502020204030204" pitchFamily="34" charset="0"/>
                <a:cs typeface="Calibri" panose="020F0502020204030204" pitchFamily="34" charset="0"/>
              </a:rPr>
              <a:t>be fervent in spirit</a:t>
            </a:r>
          </a:p>
          <a:p>
            <a:pPr lvl="0"/>
            <a:r>
              <a:rPr lang="en-US" sz="3600" i="1" dirty="0">
                <a:latin typeface="Calibri" panose="020F0502020204030204" pitchFamily="34" charset="0"/>
                <a:cs typeface="Calibri" panose="020F0502020204030204" pitchFamily="34" charset="0"/>
              </a:rPr>
              <a:t>serve the Lord</a:t>
            </a:r>
          </a:p>
          <a:p>
            <a:pPr lvl="0"/>
            <a:r>
              <a:rPr lang="en-US" sz="3600" i="1" dirty="0">
                <a:latin typeface="Calibri" panose="020F0502020204030204" pitchFamily="34" charset="0"/>
                <a:cs typeface="Calibri" panose="020F0502020204030204" pitchFamily="34" charset="0"/>
              </a:rPr>
              <a:t>Rejoice in hope</a:t>
            </a:r>
          </a:p>
          <a:p>
            <a:pPr lvl="0"/>
            <a:r>
              <a:rPr lang="en-US" sz="3600" i="1" dirty="0">
                <a:latin typeface="Calibri" panose="020F0502020204030204" pitchFamily="34" charset="0"/>
                <a:cs typeface="Calibri" panose="020F0502020204030204" pitchFamily="34" charset="0"/>
              </a:rPr>
              <a:t>Be patient in tribulation </a:t>
            </a:r>
          </a:p>
          <a:p>
            <a:pPr lvl="0"/>
            <a:r>
              <a:rPr lang="en-US" sz="3600" i="1" dirty="0">
                <a:latin typeface="Calibri" panose="020F0502020204030204" pitchFamily="34" charset="0"/>
                <a:cs typeface="Calibri" panose="020F0502020204030204" pitchFamily="34" charset="0"/>
              </a:rPr>
              <a:t>be constant in prayer</a:t>
            </a:r>
            <a:endParaRPr lang="en-US" sz="4800" i="1" dirty="0">
              <a:latin typeface="Calibri" panose="020F0502020204030204" pitchFamily="34" charset="0"/>
              <a:cs typeface="Calibri" panose="020F0502020204030204" pitchFamily="34" charset="0"/>
            </a:endParaRPr>
          </a:p>
          <a:p>
            <a:pPr marL="533400" indent="-533400">
              <a:lnSpc>
                <a:spcPct val="80000"/>
              </a:lnSpc>
            </a:pPr>
            <a:endParaRPr lang="en-US" sz="32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447800" y="0"/>
            <a:ext cx="8637587" cy="1446550"/>
          </a:xfrm>
          <a:prstGeom prst="rect">
            <a:avLst/>
          </a:prstGeom>
          <a:noFill/>
          <a:ln w="9525">
            <a:noFill/>
            <a:miter lim="800000"/>
            <a:headEnd/>
            <a:tailEnd/>
          </a:ln>
        </p:spPr>
        <p:txBody>
          <a:bodyPr anchor="b">
            <a:spAutoFit/>
          </a:bodyPr>
          <a:lstStyle/>
          <a:p>
            <a:pPr algn="ctr" eaLnBrk="1" hangingPunct="1"/>
            <a:r>
              <a:rPr lang="en-US" sz="4400" dirty="0">
                <a:solidFill>
                  <a:srgbClr val="FFC000"/>
                </a:solidFill>
                <a:latin typeface="Calibri" pitchFamily="34" charset="0"/>
              </a:rPr>
              <a:t>Lessons from Romans 12:9-12</a:t>
            </a:r>
          </a:p>
          <a:p>
            <a:pPr algn="ctr"/>
            <a:r>
              <a:rPr lang="en-US" sz="4400" dirty="0">
                <a:solidFill>
                  <a:srgbClr val="FFC000"/>
                </a:solidFill>
                <a:latin typeface="Calibri" pitchFamily="34" charset="0"/>
              </a:rPr>
              <a:t>Personal Morality (think lesson 5)</a:t>
            </a:r>
          </a:p>
        </p:txBody>
      </p:sp>
    </p:spTree>
    <p:extLst>
      <p:ext uri="{BB962C8B-B14F-4D97-AF65-F5344CB8AC3E}">
        <p14:creationId xmlns:p14="http://schemas.microsoft.com/office/powerpoint/2010/main" val="3015977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7892">
                                            <p:txEl>
                                              <p:pRg st="3" end="3"/>
                                            </p:txEl>
                                          </p:spTgt>
                                        </p:tgtEl>
                                        <p:attrNameLst>
                                          <p:attrName>style.visibility</p:attrName>
                                        </p:attrNameLst>
                                      </p:cBhvr>
                                      <p:to>
                                        <p:strVal val="visible"/>
                                      </p:to>
                                    </p:set>
                                    <p:animEffect transition="in" filter="dissolve">
                                      <p:cBhvr>
                                        <p:cTn id="22" dur="500"/>
                                        <p:tgtEl>
                                          <p:spTgt spid="3789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7892">
                                            <p:txEl>
                                              <p:pRg st="4" end="4"/>
                                            </p:txEl>
                                          </p:spTgt>
                                        </p:tgtEl>
                                        <p:attrNameLst>
                                          <p:attrName>style.visibility</p:attrName>
                                        </p:attrNameLst>
                                      </p:cBhvr>
                                      <p:to>
                                        <p:strVal val="visible"/>
                                      </p:to>
                                    </p:set>
                                    <p:animEffect transition="in" filter="dissolve">
                                      <p:cBhvr>
                                        <p:cTn id="27" dur="500"/>
                                        <p:tgtEl>
                                          <p:spTgt spid="3789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7892">
                                            <p:txEl>
                                              <p:pRg st="5" end="5"/>
                                            </p:txEl>
                                          </p:spTgt>
                                        </p:tgtEl>
                                        <p:attrNameLst>
                                          <p:attrName>style.visibility</p:attrName>
                                        </p:attrNameLst>
                                      </p:cBhvr>
                                      <p:to>
                                        <p:strVal val="visible"/>
                                      </p:to>
                                    </p:set>
                                    <p:animEffect transition="in" filter="dissolve">
                                      <p:cBhvr>
                                        <p:cTn id="32" dur="500"/>
                                        <p:tgtEl>
                                          <p:spTgt spid="3789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7892">
                                            <p:txEl>
                                              <p:pRg st="6" end="6"/>
                                            </p:txEl>
                                          </p:spTgt>
                                        </p:tgtEl>
                                        <p:attrNameLst>
                                          <p:attrName>style.visibility</p:attrName>
                                        </p:attrNameLst>
                                      </p:cBhvr>
                                      <p:to>
                                        <p:strVal val="visible"/>
                                      </p:to>
                                    </p:set>
                                    <p:animEffect transition="in" filter="dissolve">
                                      <p:cBhvr>
                                        <p:cTn id="37" dur="500"/>
                                        <p:tgtEl>
                                          <p:spTgt spid="3789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2" name="Rectangle 4"/>
          <p:cNvSpPr>
            <a:spLocks noGrp="1" noChangeArrowheads="1"/>
          </p:cNvSpPr>
          <p:nvPr>
            <p:ph type="body" sz="half" idx="4294967295"/>
          </p:nvPr>
        </p:nvSpPr>
        <p:spPr>
          <a:xfrm>
            <a:off x="266700" y="1676400"/>
            <a:ext cx="11658600" cy="4648200"/>
          </a:xfrm>
          <a:noFill/>
        </p:spPr>
        <p:txBody>
          <a:bodyPr>
            <a:normAutofit/>
          </a:bodyPr>
          <a:lstStyle/>
          <a:p>
            <a:pPr lvl="0"/>
            <a:r>
              <a:rPr lang="en-US" sz="3200" i="1" dirty="0">
                <a:latin typeface="Calibri" panose="020F0502020204030204" pitchFamily="34" charset="0"/>
                <a:cs typeface="Calibri" panose="020F0502020204030204" pitchFamily="34" charset="0"/>
              </a:rPr>
              <a:t>Love one another with brotherly affection. Outdo one another in showing honor – </a:t>
            </a:r>
            <a:r>
              <a:rPr lang="en-US" sz="3200" dirty="0">
                <a:latin typeface="Calibri" panose="020F0502020204030204" pitchFamily="34" charset="0"/>
                <a:cs typeface="Calibri" panose="020F0502020204030204" pitchFamily="34" charset="0"/>
              </a:rPr>
              <a:t>vs. 10</a:t>
            </a:r>
          </a:p>
          <a:p>
            <a:pPr lvl="0"/>
            <a:r>
              <a:rPr lang="en-US" sz="3200" i="1" dirty="0">
                <a:latin typeface="Calibri" panose="020F0502020204030204" pitchFamily="34" charset="0"/>
                <a:cs typeface="Calibri" panose="020F0502020204030204" pitchFamily="34" charset="0"/>
              </a:rPr>
              <a:t>Contribute to the needs of the saints and seek to show hospitality – </a:t>
            </a:r>
            <a:r>
              <a:rPr lang="en-US" sz="3200" dirty="0">
                <a:latin typeface="Calibri" panose="020F0502020204030204" pitchFamily="34" charset="0"/>
                <a:cs typeface="Calibri" panose="020F0502020204030204" pitchFamily="34" charset="0"/>
              </a:rPr>
              <a:t>vs. 13</a:t>
            </a:r>
          </a:p>
          <a:p>
            <a:pPr lvl="0"/>
            <a:r>
              <a:rPr lang="en-US" sz="3200" b="1" i="1" baseline="30000" dirty="0">
                <a:latin typeface="Calibri" panose="020F0502020204030204" pitchFamily="34" charset="0"/>
                <a:cs typeface="Calibri" panose="020F0502020204030204" pitchFamily="34" charset="0"/>
              </a:rPr>
              <a:t> </a:t>
            </a:r>
            <a:r>
              <a:rPr lang="en-US" sz="3200" i="1" dirty="0">
                <a:latin typeface="Calibri" panose="020F0502020204030204" pitchFamily="34" charset="0"/>
                <a:cs typeface="Calibri" panose="020F0502020204030204" pitchFamily="34" charset="0"/>
              </a:rPr>
              <a:t>Rejoice with those who rejoice, weep with those who weep. Live in harmony with one another – </a:t>
            </a:r>
            <a:r>
              <a:rPr lang="en-US" sz="3200" dirty="0">
                <a:latin typeface="Calibri" panose="020F0502020204030204" pitchFamily="34" charset="0"/>
                <a:cs typeface="Calibri" panose="020F0502020204030204" pitchFamily="34" charset="0"/>
              </a:rPr>
              <a:t>vs. 15-16</a:t>
            </a:r>
          </a:p>
          <a:p>
            <a:r>
              <a:rPr lang="en-US" sz="3200" i="1" dirty="0">
                <a:latin typeface="Calibri" panose="020F0502020204030204" pitchFamily="34" charset="0"/>
                <a:cs typeface="Calibri" panose="020F0502020204030204" pitchFamily="34" charset="0"/>
              </a:rPr>
              <a:t>Associate with the lowly – </a:t>
            </a:r>
            <a:r>
              <a:rPr lang="en-US" sz="3200" dirty="0">
                <a:latin typeface="Calibri" panose="020F0502020204030204" pitchFamily="34" charset="0"/>
                <a:cs typeface="Calibri" panose="020F0502020204030204" pitchFamily="34" charset="0"/>
              </a:rPr>
              <a:t>vs. 16 </a:t>
            </a:r>
            <a:r>
              <a:rPr lang="en-US" sz="3200" i="1" dirty="0">
                <a:latin typeface="Calibri" panose="020F0502020204030204" pitchFamily="34" charset="0"/>
                <a:cs typeface="Calibri" panose="020F0502020204030204" pitchFamily="34" charset="0"/>
              </a:rPr>
              <a:t>So far as it depends on you, live peaceably with all – </a:t>
            </a:r>
            <a:r>
              <a:rPr lang="en-US" sz="3200" dirty="0">
                <a:latin typeface="Calibri" panose="020F0502020204030204" pitchFamily="34" charset="0"/>
                <a:cs typeface="Calibri" panose="020F0502020204030204" pitchFamily="34" charset="0"/>
              </a:rPr>
              <a:t>vs. 18</a:t>
            </a:r>
            <a:r>
              <a:rPr lang="en-US" sz="4000" dirty="0">
                <a:latin typeface="Calibri" panose="020F0502020204030204" pitchFamily="34" charset="0"/>
                <a:cs typeface="Calibri" panose="020F0502020204030204" pitchFamily="34" charset="0"/>
              </a:rPr>
              <a:t>  </a:t>
            </a:r>
          </a:p>
          <a:p>
            <a:pPr marL="533400" indent="-533400">
              <a:lnSpc>
                <a:spcPct val="80000"/>
              </a:lnSpc>
            </a:pPr>
            <a:endParaRPr lang="en-US" sz="32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447800" y="0"/>
            <a:ext cx="8637587" cy="1446550"/>
          </a:xfrm>
          <a:prstGeom prst="rect">
            <a:avLst/>
          </a:prstGeom>
          <a:noFill/>
          <a:ln w="9525">
            <a:noFill/>
            <a:miter lim="800000"/>
            <a:headEnd/>
            <a:tailEnd/>
          </a:ln>
        </p:spPr>
        <p:txBody>
          <a:bodyPr anchor="b">
            <a:spAutoFit/>
          </a:bodyPr>
          <a:lstStyle/>
          <a:p>
            <a:pPr algn="ctr" eaLnBrk="1" hangingPunct="1"/>
            <a:r>
              <a:rPr lang="en-US" sz="4400" dirty="0">
                <a:solidFill>
                  <a:srgbClr val="FFC000"/>
                </a:solidFill>
                <a:latin typeface="Calibri" pitchFamily="34" charset="0"/>
              </a:rPr>
              <a:t>Lessons from Romans 12:10-18</a:t>
            </a:r>
          </a:p>
          <a:p>
            <a:pPr algn="ctr"/>
            <a:r>
              <a:rPr lang="en-US" sz="4400" dirty="0">
                <a:solidFill>
                  <a:srgbClr val="FFC000"/>
                </a:solidFill>
                <a:latin typeface="Calibri" pitchFamily="34" charset="0"/>
              </a:rPr>
              <a:t>Strong Relationships</a:t>
            </a:r>
          </a:p>
        </p:txBody>
      </p:sp>
    </p:spTree>
    <p:extLst>
      <p:ext uri="{BB962C8B-B14F-4D97-AF65-F5344CB8AC3E}">
        <p14:creationId xmlns:p14="http://schemas.microsoft.com/office/powerpoint/2010/main" val="3766561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7892">
                                            <p:txEl>
                                              <p:pRg st="3" end="3"/>
                                            </p:txEl>
                                          </p:spTgt>
                                        </p:tgtEl>
                                        <p:attrNameLst>
                                          <p:attrName>style.visibility</p:attrName>
                                        </p:attrNameLst>
                                      </p:cBhvr>
                                      <p:to>
                                        <p:strVal val="visible"/>
                                      </p:to>
                                    </p:set>
                                    <p:animEffect transition="in" filter="dissolve">
                                      <p:cBhvr>
                                        <p:cTn id="22" dur="500"/>
                                        <p:tgtEl>
                                          <p:spTgt spid="3789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152400" y="152400"/>
            <a:ext cx="10439399" cy="914400"/>
          </a:xfrm>
        </p:spPr>
        <p:txBody>
          <a:bodyPr/>
          <a:lstStyle/>
          <a:p>
            <a:pPr eaLnBrk="1" hangingPunct="1">
              <a:defRPr/>
            </a:pPr>
            <a:r>
              <a:rPr lang="en-US" sz="6600" b="1" i="1" dirty="0">
                <a:solidFill>
                  <a:schemeClr val="tx1"/>
                </a:solidFill>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457200" y="2057400"/>
            <a:ext cx="11277600" cy="4267200"/>
          </a:xfrm>
          <a:prstGeom prst="rect">
            <a:avLst/>
          </a:prstGeom>
        </p:spPr>
        <p:txBody>
          <a:bodyPr>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SzPct val="100000"/>
              <a:buNone/>
            </a:pPr>
            <a:r>
              <a:rPr lang="en-US" sz="3200" dirty="0">
                <a:solidFill>
                  <a:srgbClr val="FFFF00"/>
                </a:solidFill>
                <a:latin typeface="Calibri" panose="020F0502020204030204" pitchFamily="34" charset="0"/>
                <a:ea typeface="Times New Roman" panose="02020603050405020304" pitchFamily="18" charset="0"/>
              </a:rPr>
              <a:t>THOUGHT QUESTION:</a:t>
            </a:r>
          </a:p>
          <a:p>
            <a:pPr marL="0" indent="0">
              <a:spcBef>
                <a:spcPts val="0"/>
              </a:spcBef>
              <a:buSzPct val="100000"/>
              <a:buNone/>
            </a:pPr>
            <a:r>
              <a:rPr lang="en-US" sz="3200" dirty="0">
                <a:latin typeface="Calibri" panose="020F0502020204030204" pitchFamily="34" charset="0"/>
                <a:ea typeface="Times New Roman" panose="02020603050405020304" pitchFamily="18" charset="0"/>
              </a:rPr>
              <a:t>What are some activities of this church specifically intended to strengthen our relationships with each other?</a:t>
            </a:r>
          </a:p>
          <a:p>
            <a:pPr marL="0" indent="0">
              <a:spcBef>
                <a:spcPts val="0"/>
              </a:spcBef>
              <a:buSzPct val="100000"/>
              <a:buNone/>
            </a:pPr>
            <a:endParaRPr lang="en-US" sz="3200" dirty="0">
              <a:latin typeface="Calibri" panose="020F0502020204030204" pitchFamily="34" charset="0"/>
              <a:ea typeface="Times New Roman" panose="02020603050405020304" pitchFamily="18" charset="0"/>
            </a:endParaRPr>
          </a:p>
          <a:p>
            <a:pPr marL="0" indent="0">
              <a:spcBef>
                <a:spcPts val="0"/>
              </a:spcBef>
              <a:buSzPct val="100000"/>
              <a:buNone/>
            </a:pPr>
            <a:endParaRPr lang="en-US" sz="3200" dirty="0">
              <a:latin typeface="Calibri" panose="020F0502020204030204" pitchFamily="34" charset="0"/>
              <a:ea typeface="Times New Roman" panose="02020603050405020304" pitchFamily="18" charset="0"/>
            </a:endParaRP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192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Pre-Class Questions – Lesson 9</a:t>
            </a:r>
          </a:p>
        </p:txBody>
      </p:sp>
    </p:spTree>
    <p:extLst>
      <p:ext uri="{BB962C8B-B14F-4D97-AF65-F5344CB8AC3E}">
        <p14:creationId xmlns:p14="http://schemas.microsoft.com/office/powerpoint/2010/main" val="12530325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2" name="Rectangle 4"/>
          <p:cNvSpPr>
            <a:spLocks noGrp="1" noChangeArrowheads="1"/>
          </p:cNvSpPr>
          <p:nvPr>
            <p:ph type="body" sz="half" idx="4294967295"/>
          </p:nvPr>
        </p:nvSpPr>
        <p:spPr>
          <a:xfrm>
            <a:off x="152400" y="1295400"/>
            <a:ext cx="11772900" cy="5029200"/>
          </a:xfrm>
          <a:noFill/>
        </p:spPr>
        <p:txBody>
          <a:bodyPr>
            <a:normAutofit/>
          </a:bodyPr>
          <a:lstStyle/>
          <a:p>
            <a:pPr lvl="0"/>
            <a:r>
              <a:rPr lang="en-US" b="1" baseline="30000" dirty="0"/>
              <a:t> </a:t>
            </a:r>
            <a:r>
              <a:rPr lang="en-US" sz="2800" b="1" dirty="0">
                <a:solidFill>
                  <a:srgbClr val="FFFF00"/>
                </a:solidFill>
                <a:latin typeface="Calibri" panose="020F0502020204030204" pitchFamily="34" charset="0"/>
                <a:cs typeface="Calibri" panose="020F0502020204030204" pitchFamily="34" charset="0"/>
              </a:rPr>
              <a:t>Acts 4:34</a:t>
            </a:r>
            <a:r>
              <a:rPr lang="en-US" sz="2800" dirty="0">
                <a:latin typeface="Calibri" panose="020F0502020204030204" pitchFamily="34" charset="0"/>
                <a:cs typeface="Calibri" panose="020F0502020204030204" pitchFamily="34" charset="0"/>
              </a:rPr>
              <a:t> – </a:t>
            </a:r>
            <a:r>
              <a:rPr lang="en-US" sz="2800" i="1" dirty="0">
                <a:latin typeface="Calibri" panose="020F0502020204030204" pitchFamily="34" charset="0"/>
                <a:cs typeface="Calibri" panose="020F0502020204030204" pitchFamily="34" charset="0"/>
              </a:rPr>
              <a:t>There was not a needy person among them, for as many as were owners of lands or houses sold them and brought the proceeds of what was sold </a:t>
            </a:r>
            <a:r>
              <a:rPr lang="en-US" sz="2800" b="1" i="1" baseline="30000" dirty="0">
                <a:latin typeface="Calibri" panose="020F0502020204030204" pitchFamily="34" charset="0"/>
                <a:cs typeface="Calibri" panose="020F0502020204030204" pitchFamily="34" charset="0"/>
              </a:rPr>
              <a:t>35 </a:t>
            </a:r>
            <a:r>
              <a:rPr lang="en-US" sz="2800" i="1" dirty="0">
                <a:latin typeface="Calibri" panose="020F0502020204030204" pitchFamily="34" charset="0"/>
                <a:cs typeface="Calibri" panose="020F0502020204030204" pitchFamily="34" charset="0"/>
              </a:rPr>
              <a:t>and laid it at the apostles' feet, and it was distributed to each as any had need.</a:t>
            </a:r>
            <a:endParaRPr lang="en-US" sz="2800" dirty="0">
              <a:latin typeface="Calibri" panose="020F0502020204030204" pitchFamily="34" charset="0"/>
              <a:cs typeface="Calibri" panose="020F0502020204030204" pitchFamily="34" charset="0"/>
            </a:endParaRPr>
          </a:p>
          <a:p>
            <a:pPr lvl="0"/>
            <a:r>
              <a:rPr lang="en-US" sz="2800" b="1" dirty="0">
                <a:solidFill>
                  <a:srgbClr val="FFFF00"/>
                </a:solidFill>
                <a:latin typeface="Calibri" panose="020F0502020204030204" pitchFamily="34" charset="0"/>
                <a:cs typeface="Calibri" panose="020F0502020204030204" pitchFamily="34" charset="0"/>
              </a:rPr>
              <a:t>Acts 6:1</a:t>
            </a:r>
            <a:r>
              <a:rPr lang="en-US" sz="2800" dirty="0">
                <a:latin typeface="Calibri" panose="020F0502020204030204" pitchFamily="34" charset="0"/>
                <a:cs typeface="Calibri" panose="020F0502020204030204" pitchFamily="34" charset="0"/>
              </a:rPr>
              <a:t> – a daily distribution to the widows</a:t>
            </a:r>
          </a:p>
          <a:p>
            <a:pPr lvl="0"/>
            <a:r>
              <a:rPr lang="en-US" sz="2800" b="1" dirty="0">
                <a:solidFill>
                  <a:srgbClr val="FFFF00"/>
                </a:solidFill>
                <a:latin typeface="Calibri" panose="020F0502020204030204" pitchFamily="34" charset="0"/>
                <a:cs typeface="Calibri" panose="020F0502020204030204" pitchFamily="34" charset="0"/>
              </a:rPr>
              <a:t>Acts 11:29-30 </a:t>
            </a:r>
            <a:r>
              <a:rPr lang="en-US" sz="2800" dirty="0">
                <a:latin typeface="Calibri" panose="020F0502020204030204" pitchFamily="34" charset="0"/>
                <a:cs typeface="Calibri" panose="020F0502020204030204" pitchFamily="34" charset="0"/>
              </a:rPr>
              <a:t>– </a:t>
            </a:r>
            <a:r>
              <a:rPr lang="en-US" sz="2800" i="1" dirty="0">
                <a:latin typeface="Calibri" panose="020F0502020204030204" pitchFamily="34" charset="0"/>
                <a:cs typeface="Calibri" panose="020F0502020204030204" pitchFamily="34" charset="0"/>
              </a:rPr>
              <a:t>So the disciples determined, everyone according to his ability, to send relief to the brothers living in Judea. </a:t>
            </a:r>
            <a:r>
              <a:rPr lang="en-US" sz="2800" b="1" i="1" baseline="30000" dirty="0">
                <a:latin typeface="Calibri" panose="020F0502020204030204" pitchFamily="34" charset="0"/>
                <a:cs typeface="Calibri" panose="020F0502020204030204" pitchFamily="34" charset="0"/>
              </a:rPr>
              <a:t>30 </a:t>
            </a:r>
            <a:r>
              <a:rPr lang="en-US" sz="2800" i="1" dirty="0">
                <a:latin typeface="Calibri" panose="020F0502020204030204" pitchFamily="34" charset="0"/>
                <a:cs typeface="Calibri" panose="020F0502020204030204" pitchFamily="34" charset="0"/>
              </a:rPr>
              <a:t>And they did so, sending it to the elders by the hand of Barnabas and Saul.</a:t>
            </a:r>
            <a:endParaRPr lang="en-US" sz="2800" dirty="0">
              <a:latin typeface="Calibri" panose="020F0502020204030204" pitchFamily="34" charset="0"/>
              <a:cs typeface="Calibri" panose="020F0502020204030204" pitchFamily="34" charset="0"/>
            </a:endParaRPr>
          </a:p>
          <a:p>
            <a:r>
              <a:rPr lang="en-US" sz="2800" dirty="0">
                <a:latin typeface="Calibri" panose="020F0502020204030204" pitchFamily="34" charset="0"/>
                <a:cs typeface="Calibri" panose="020F0502020204030204" pitchFamily="34" charset="0"/>
              </a:rPr>
              <a:t>Trip to Jerusalem (</a:t>
            </a:r>
            <a:r>
              <a:rPr lang="en-US" sz="2800" b="1" dirty="0">
                <a:solidFill>
                  <a:srgbClr val="FFFF00"/>
                </a:solidFill>
                <a:latin typeface="Calibri" panose="020F0502020204030204" pitchFamily="34" charset="0"/>
                <a:cs typeface="Calibri" panose="020F0502020204030204" pitchFamily="34" charset="0"/>
              </a:rPr>
              <a:t>I Cor. 16:3</a:t>
            </a:r>
            <a:r>
              <a:rPr lang="en-US" sz="2800" dirty="0">
                <a:latin typeface="Calibri" panose="020F0502020204030204" pitchFamily="34" charset="0"/>
                <a:cs typeface="Calibri" panose="020F0502020204030204" pitchFamily="34" charset="0"/>
              </a:rPr>
              <a:t>) to relieve needy saints – (cf. </a:t>
            </a:r>
            <a:r>
              <a:rPr lang="en-US" sz="2800" b="1" dirty="0">
                <a:solidFill>
                  <a:srgbClr val="FFFF00"/>
                </a:solidFill>
                <a:latin typeface="Calibri" panose="020F0502020204030204" pitchFamily="34" charset="0"/>
                <a:cs typeface="Calibri" panose="020F0502020204030204" pitchFamily="34" charset="0"/>
              </a:rPr>
              <a:t>I Corinthians 16:1-4, Romans 15:31, II Corinthians 8:1 – 9:15</a:t>
            </a:r>
            <a:r>
              <a:rPr lang="en-US" sz="2800" dirty="0">
                <a:latin typeface="Calibri" panose="020F0502020204030204" pitchFamily="34" charset="0"/>
                <a:cs typeface="Calibri" panose="020F0502020204030204" pitchFamily="34" charset="0"/>
              </a:rPr>
              <a:t>)</a:t>
            </a:r>
            <a:endParaRPr lang="en-US" sz="3600" dirty="0">
              <a:effectLst/>
              <a:latin typeface="Calibri" panose="020F0502020204030204" pitchFamily="34" charset="0"/>
              <a:cs typeface="Calibri" panose="020F0502020204030204" pitchFamily="34" charset="0"/>
            </a:endParaRPr>
          </a:p>
        </p:txBody>
      </p:sp>
      <p:sp>
        <p:nvSpPr>
          <p:cNvPr id="5" name="Rectangle 5"/>
          <p:cNvSpPr>
            <a:spLocks noChangeArrowheads="1"/>
          </p:cNvSpPr>
          <p:nvPr/>
        </p:nvSpPr>
        <p:spPr bwMode="auto">
          <a:xfrm>
            <a:off x="76200" y="148679"/>
            <a:ext cx="10401300" cy="769441"/>
          </a:xfrm>
          <a:prstGeom prst="rect">
            <a:avLst/>
          </a:prstGeom>
          <a:noFill/>
          <a:ln w="9525">
            <a:noFill/>
            <a:miter lim="800000"/>
            <a:headEnd/>
            <a:tailEnd/>
          </a:ln>
        </p:spPr>
        <p:txBody>
          <a:bodyPr wrap="square" anchor="b">
            <a:spAutoFit/>
          </a:bodyPr>
          <a:lstStyle/>
          <a:p>
            <a:pPr algn="ctr"/>
            <a:r>
              <a:rPr lang="en-US" sz="4400" dirty="0">
                <a:solidFill>
                  <a:srgbClr val="FFC000"/>
                </a:solidFill>
                <a:latin typeface="Calibri" pitchFamily="34" charset="0"/>
              </a:rPr>
              <a:t>Examples of Meeting the Needs of Christians</a:t>
            </a:r>
          </a:p>
        </p:txBody>
      </p:sp>
    </p:spTree>
    <p:extLst>
      <p:ext uri="{BB962C8B-B14F-4D97-AF65-F5344CB8AC3E}">
        <p14:creationId xmlns:p14="http://schemas.microsoft.com/office/powerpoint/2010/main" val="2150999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7892">
                                            <p:txEl>
                                              <p:pRg st="3" end="3"/>
                                            </p:txEl>
                                          </p:spTgt>
                                        </p:tgtEl>
                                        <p:attrNameLst>
                                          <p:attrName>style.visibility</p:attrName>
                                        </p:attrNameLst>
                                      </p:cBhvr>
                                      <p:to>
                                        <p:strVal val="visible"/>
                                      </p:to>
                                    </p:set>
                                    <p:animEffect transition="in" filter="dissolve">
                                      <p:cBhvr>
                                        <p:cTn id="22" dur="500"/>
                                        <p:tgtEl>
                                          <p:spTgt spid="3789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152400" y="152400"/>
            <a:ext cx="10439399" cy="914400"/>
          </a:xfrm>
        </p:spPr>
        <p:txBody>
          <a:bodyPr/>
          <a:lstStyle/>
          <a:p>
            <a:pPr eaLnBrk="1" hangingPunct="1">
              <a:defRPr/>
            </a:pPr>
            <a:r>
              <a:rPr lang="en-US" sz="6600" b="1" i="1" dirty="0">
                <a:solidFill>
                  <a:schemeClr val="tx1"/>
                </a:solidFill>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457200" y="2057400"/>
            <a:ext cx="11277600" cy="4267200"/>
          </a:xfrm>
          <a:prstGeom prst="rect">
            <a:avLst/>
          </a:prstGeom>
        </p:spPr>
        <p:txBody>
          <a:bodyPr>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SzPct val="100000"/>
              <a:buNone/>
            </a:pPr>
            <a:r>
              <a:rPr lang="en-US" sz="3200" dirty="0">
                <a:solidFill>
                  <a:srgbClr val="FFFF00"/>
                </a:solidFill>
                <a:latin typeface="Calibri" panose="020F0502020204030204" pitchFamily="34" charset="0"/>
                <a:ea typeface="Times New Roman" panose="02020603050405020304" pitchFamily="18" charset="0"/>
              </a:rPr>
              <a:t>THOUGHT QUESTION:</a:t>
            </a:r>
          </a:p>
          <a:p>
            <a:pPr marL="0" indent="0">
              <a:spcBef>
                <a:spcPts val="0"/>
              </a:spcBef>
              <a:buSzPct val="100000"/>
              <a:buNone/>
            </a:pPr>
            <a:r>
              <a:rPr lang="en-US" sz="3200">
                <a:latin typeface="Calibri" panose="020F0502020204030204" pitchFamily="34" charset="0"/>
                <a:ea typeface="Times New Roman" panose="02020603050405020304" pitchFamily="18" charset="0"/>
              </a:rPr>
              <a:t>What </a:t>
            </a:r>
            <a:r>
              <a:rPr lang="en-US" sz="3200" dirty="0">
                <a:latin typeface="Calibri" panose="020F0502020204030204" pitchFamily="34" charset="0"/>
                <a:ea typeface="Times New Roman" panose="02020603050405020304" pitchFamily="18" charset="0"/>
              </a:rPr>
              <a:t>are some activities of this church specifically intended to help us address the physical needs of one other?</a:t>
            </a:r>
          </a:p>
          <a:p>
            <a:pPr marL="0" indent="0">
              <a:spcBef>
                <a:spcPts val="0"/>
              </a:spcBef>
              <a:buSzPct val="100000"/>
              <a:buNone/>
            </a:pPr>
            <a:endParaRPr lang="en-US" sz="3200" dirty="0">
              <a:latin typeface="Calibri" panose="020F0502020204030204" pitchFamily="34" charset="0"/>
              <a:ea typeface="Times New Roman" panose="02020603050405020304" pitchFamily="18" charset="0"/>
            </a:endParaRPr>
          </a:p>
          <a:p>
            <a:pPr marL="0" indent="0">
              <a:spcBef>
                <a:spcPts val="0"/>
              </a:spcBef>
              <a:buSzPct val="100000"/>
              <a:buNone/>
            </a:pPr>
            <a:r>
              <a:rPr lang="en-US" sz="3200" dirty="0">
                <a:latin typeface="Calibri" panose="020F0502020204030204" pitchFamily="34" charset="0"/>
                <a:ea typeface="Times New Roman" panose="02020603050405020304" pitchFamily="18" charset="0"/>
              </a:rPr>
              <a:t>What are some deacon duties given to address the needs of members or assist in building our relationships?</a:t>
            </a:r>
          </a:p>
          <a:p>
            <a:pPr marL="0" indent="0">
              <a:spcBef>
                <a:spcPts val="0"/>
              </a:spcBef>
              <a:buSzPct val="100000"/>
              <a:buNone/>
            </a:pPr>
            <a:endParaRPr lang="en-US" sz="3200" dirty="0">
              <a:latin typeface="Calibri" panose="020F0502020204030204" pitchFamily="34" charset="0"/>
              <a:ea typeface="Times New Roman" panose="02020603050405020304" pitchFamily="18" charset="0"/>
            </a:endParaRP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192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Pre-Class Questions – Lesson 9</a:t>
            </a:r>
          </a:p>
        </p:txBody>
      </p:sp>
    </p:spTree>
    <p:extLst>
      <p:ext uri="{BB962C8B-B14F-4D97-AF65-F5344CB8AC3E}">
        <p14:creationId xmlns:p14="http://schemas.microsoft.com/office/powerpoint/2010/main" val="36676459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152400" y="152400"/>
            <a:ext cx="10439399" cy="914400"/>
          </a:xfrm>
        </p:spPr>
        <p:txBody>
          <a:bodyPr/>
          <a:lstStyle/>
          <a:p>
            <a:pPr eaLnBrk="1" hangingPunct="1">
              <a:defRPr/>
            </a:pPr>
            <a:r>
              <a:rPr lang="en-US" sz="6600" b="1" i="1" dirty="0">
                <a:solidFill>
                  <a:schemeClr val="tx1"/>
                </a:solidFill>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457200" y="2057400"/>
            <a:ext cx="11277600" cy="4267200"/>
          </a:xfrm>
          <a:prstGeom prst="rect">
            <a:avLst/>
          </a:prstGeom>
        </p:spPr>
        <p:txBody>
          <a:bodyPr>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SzPct val="100000"/>
              <a:buNone/>
            </a:pPr>
            <a:r>
              <a:rPr lang="en-US" sz="3200" dirty="0">
                <a:solidFill>
                  <a:srgbClr val="FFFF00"/>
                </a:solidFill>
                <a:latin typeface="Calibri" panose="020F0502020204030204" pitchFamily="34" charset="0"/>
                <a:ea typeface="Times New Roman" panose="02020603050405020304" pitchFamily="18" charset="0"/>
              </a:rPr>
              <a:t>REVIEW QUESTIONS:</a:t>
            </a:r>
          </a:p>
          <a:p>
            <a:pPr>
              <a:spcBef>
                <a:spcPts val="0"/>
              </a:spcBef>
              <a:buSzPct val="100000"/>
              <a:buFont typeface="Arial" panose="020B0604020202020204" pitchFamily="34" charset="0"/>
              <a:buChar char="•"/>
            </a:pPr>
            <a:r>
              <a:rPr lang="en-US" sz="3200" dirty="0">
                <a:latin typeface="Calibri" panose="020F0502020204030204" pitchFamily="34" charset="0"/>
                <a:ea typeface="Times New Roman" panose="02020603050405020304" pitchFamily="18" charset="0"/>
              </a:rPr>
              <a:t>How is the word church used in the New Testament?</a:t>
            </a:r>
          </a:p>
          <a:p>
            <a:pPr>
              <a:spcBef>
                <a:spcPts val="0"/>
              </a:spcBef>
              <a:buSzPct val="100000"/>
              <a:buFont typeface="Arial" panose="020B0604020202020204" pitchFamily="34" charset="0"/>
              <a:buChar char="•"/>
            </a:pPr>
            <a:r>
              <a:rPr lang="en-US" sz="3200" dirty="0">
                <a:latin typeface="Calibri" panose="020F0502020204030204" pitchFamily="34" charset="0"/>
                <a:ea typeface="Times New Roman" panose="02020603050405020304" pitchFamily="18" charset="0"/>
              </a:rPr>
              <a:t>Who is a member of Christ’s church?</a:t>
            </a:r>
          </a:p>
          <a:p>
            <a:pPr>
              <a:spcBef>
                <a:spcPts val="0"/>
              </a:spcBef>
              <a:buSzPct val="100000"/>
              <a:buFont typeface="Arial" panose="020B0604020202020204" pitchFamily="34" charset="0"/>
              <a:buChar char="•"/>
            </a:pPr>
            <a:r>
              <a:rPr lang="en-US" sz="3200" dirty="0">
                <a:latin typeface="Calibri" panose="020F0502020204030204" pitchFamily="34" charset="0"/>
                <a:ea typeface="Times New Roman" panose="02020603050405020304" pitchFamily="18" charset="0"/>
              </a:rPr>
              <a:t>Who rules the church? How does he rule?</a:t>
            </a:r>
          </a:p>
          <a:p>
            <a:pPr>
              <a:spcBef>
                <a:spcPts val="0"/>
              </a:spcBef>
              <a:buSzPct val="100000"/>
              <a:buFont typeface="Arial" panose="020B0604020202020204" pitchFamily="34" charset="0"/>
              <a:buChar char="•"/>
            </a:pPr>
            <a:r>
              <a:rPr lang="en-US" sz="3200" dirty="0">
                <a:latin typeface="Calibri" panose="020F0502020204030204" pitchFamily="34" charset="0"/>
                <a:ea typeface="Times New Roman" panose="02020603050405020304" pitchFamily="18" charset="0"/>
              </a:rPr>
              <a:t>What are two aspects of an elder’s role?</a:t>
            </a:r>
          </a:p>
          <a:p>
            <a:pPr>
              <a:spcBef>
                <a:spcPts val="0"/>
              </a:spcBef>
              <a:buSzPct val="100000"/>
              <a:buFont typeface="Arial" panose="020B0604020202020204" pitchFamily="34" charset="0"/>
              <a:buChar char="•"/>
            </a:pPr>
            <a:r>
              <a:rPr lang="en-US" sz="3200" dirty="0">
                <a:latin typeface="Calibri" panose="020F0502020204030204" pitchFamily="34" charset="0"/>
                <a:ea typeface="Times New Roman" panose="02020603050405020304" pitchFamily="18" charset="0"/>
              </a:rPr>
              <a:t>What is an evangelist to do?</a:t>
            </a:r>
          </a:p>
          <a:p>
            <a:pPr marL="0" indent="0">
              <a:spcBef>
                <a:spcPts val="0"/>
              </a:spcBef>
              <a:buSzPct val="100000"/>
              <a:buNone/>
            </a:pPr>
            <a:endParaRPr lang="en-US" sz="3200" dirty="0">
              <a:latin typeface="Calibri" panose="020F0502020204030204" pitchFamily="34" charset="0"/>
              <a:ea typeface="Times New Roman" panose="02020603050405020304" pitchFamily="18" charset="0"/>
            </a:endParaRP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192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Pre-Class Questions – Lesson 8</a:t>
            </a:r>
          </a:p>
        </p:txBody>
      </p:sp>
    </p:spTree>
    <p:extLst>
      <p:ext uri="{BB962C8B-B14F-4D97-AF65-F5344CB8AC3E}">
        <p14:creationId xmlns:p14="http://schemas.microsoft.com/office/powerpoint/2010/main" val="3334507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762000" y="76200"/>
            <a:ext cx="9677400" cy="914400"/>
          </a:xfrm>
          <a:noFill/>
        </p:spPr>
        <p:txBody>
          <a:bodyPr/>
          <a:lstStyle/>
          <a:p>
            <a:pPr algn="ctr" eaLnBrk="1" hangingPunct="1"/>
            <a:r>
              <a:rPr lang="en-US" sz="6000" b="0" dirty="0">
                <a:solidFill>
                  <a:srgbClr val="FFFF99"/>
                </a:solidFill>
                <a:effectLst/>
                <a:latin typeface="Calibri" pitchFamily="34" charset="0"/>
              </a:rPr>
              <a:t>I Corinthians 12:12-31</a:t>
            </a:r>
            <a:endParaRPr lang="en-US" sz="6000" dirty="0">
              <a:solidFill>
                <a:srgbClr val="FFFF99"/>
              </a:solidFill>
              <a:latin typeface="Calibri" pitchFamily="34" charset="0"/>
            </a:endParaRPr>
          </a:p>
        </p:txBody>
      </p:sp>
      <p:sp>
        <p:nvSpPr>
          <p:cNvPr id="164867" name="Rectangle 3"/>
          <p:cNvSpPr>
            <a:spLocks noChangeArrowheads="1"/>
          </p:cNvSpPr>
          <p:nvPr/>
        </p:nvSpPr>
        <p:spPr bwMode="auto">
          <a:xfrm>
            <a:off x="990600" y="1063080"/>
            <a:ext cx="10439400" cy="5170646"/>
          </a:xfrm>
          <a:prstGeom prst="rect">
            <a:avLst/>
          </a:prstGeom>
          <a:noFill/>
          <a:ln w="9525">
            <a:noFill/>
            <a:miter lim="800000"/>
            <a:headEnd/>
            <a:tailEnd/>
          </a:ln>
        </p:spPr>
        <p:txBody>
          <a:bodyPr wrap="square" anchor="ctr">
            <a:spAutoFit/>
          </a:bodyPr>
          <a:lstStyle/>
          <a:p>
            <a:pPr marL="576263" marR="0" indent="-576263">
              <a:spcBef>
                <a:spcPts val="0"/>
              </a:spcBef>
              <a:spcAft>
                <a:spcPts val="0"/>
              </a:spcAft>
              <a:buClr>
                <a:srgbClr val="00B0F0"/>
              </a:buClr>
              <a:buSzPct val="110000"/>
              <a:buFont typeface="Wingdings" panose="05000000000000000000" pitchFamily="2" charset="2"/>
              <a:buChar char="§"/>
            </a:pPr>
            <a:r>
              <a:rPr lang="en-US" sz="3000" u="sng" dirty="0">
                <a:latin typeface="Calibri" panose="020F0502020204030204" pitchFamily="34" charset="0"/>
                <a:cs typeface="Calibri" panose="020F0502020204030204" pitchFamily="34" charset="0"/>
              </a:rPr>
              <a:t>One Body – Many Members </a:t>
            </a:r>
            <a:r>
              <a:rPr lang="en-US" sz="3000" dirty="0">
                <a:latin typeface="Calibri" panose="020F0502020204030204" pitchFamily="34" charset="0"/>
                <a:cs typeface="Calibri" panose="020F0502020204030204" pitchFamily="34" charset="0"/>
              </a:rPr>
              <a:t>- </a:t>
            </a:r>
            <a:r>
              <a:rPr lang="en-US" sz="3000" i="1" dirty="0">
                <a:latin typeface="Calibri" panose="020F0502020204030204" pitchFamily="34" charset="0"/>
                <a:ea typeface="Times New Roman" panose="02020603050405020304" pitchFamily="18" charset="0"/>
              </a:rPr>
              <a:t>the body is one and has many members, and all the members of the body, though many, are one body,</a:t>
            </a:r>
          </a:p>
          <a:p>
            <a:pPr marR="0">
              <a:spcBef>
                <a:spcPts val="0"/>
              </a:spcBef>
              <a:spcAft>
                <a:spcPts val="0"/>
              </a:spcAft>
              <a:buClr>
                <a:srgbClr val="00B0F0"/>
              </a:buClr>
              <a:buSzPct val="110000"/>
            </a:pPr>
            <a:r>
              <a:rPr lang="en-US" sz="3000" i="1" dirty="0">
                <a:latin typeface="Calibri" panose="020F0502020204030204" pitchFamily="34" charset="0"/>
                <a:ea typeface="Times New Roman" panose="02020603050405020304" pitchFamily="18" charset="0"/>
              </a:rPr>
              <a:t>	 </a:t>
            </a:r>
            <a:r>
              <a:rPr lang="en-US" sz="3000" b="1" i="1" baseline="30000" dirty="0">
                <a:latin typeface="Calibri" panose="020F0502020204030204" pitchFamily="34" charset="0"/>
                <a:ea typeface="Times New Roman" panose="02020603050405020304" pitchFamily="18" charset="0"/>
              </a:rPr>
              <a:t>14 </a:t>
            </a:r>
            <a:r>
              <a:rPr lang="en-US" sz="3000" i="1" dirty="0">
                <a:latin typeface="Calibri" panose="020F0502020204030204" pitchFamily="34" charset="0"/>
                <a:ea typeface="Times New Roman" panose="02020603050405020304" pitchFamily="18" charset="0"/>
              </a:rPr>
              <a:t>For the body does not consist of one member but of many.</a:t>
            </a:r>
            <a:endParaRPr lang="en-US" sz="3000" dirty="0">
              <a:latin typeface="Calibri" panose="020F0502020204030204" pitchFamily="34" charset="0"/>
              <a:cs typeface="Calibri" panose="020F0502020204030204" pitchFamily="34" charset="0"/>
            </a:endParaRPr>
          </a:p>
          <a:p>
            <a:pPr marL="571500" indent="-571500">
              <a:buClr>
                <a:srgbClr val="00B0F0"/>
              </a:buClr>
              <a:buSzPct val="110000"/>
              <a:buFont typeface="Wingdings" panose="05000000000000000000" pitchFamily="2" charset="2"/>
              <a:buChar char="§"/>
            </a:pPr>
            <a:r>
              <a:rPr lang="en-US" sz="3000" u="sng" dirty="0">
                <a:latin typeface="Calibri" panose="020F0502020204030204" pitchFamily="34" charset="0"/>
                <a:cs typeface="Calibri" panose="020F0502020204030204" pitchFamily="34" charset="0"/>
              </a:rPr>
              <a:t>Common Entry to the Body </a:t>
            </a:r>
            <a:r>
              <a:rPr lang="en-US" sz="3000" i="1" dirty="0">
                <a:latin typeface="Calibri" panose="020F0502020204030204" pitchFamily="34" charset="0"/>
                <a:cs typeface="Calibri" panose="020F0502020204030204" pitchFamily="34" charset="0"/>
              </a:rPr>
              <a:t>- </a:t>
            </a:r>
            <a:r>
              <a:rPr lang="en-US" sz="3000" i="1" dirty="0">
                <a:latin typeface="Calibri" panose="020F0502020204030204" pitchFamily="34" charset="0"/>
                <a:ea typeface="Times New Roman" panose="02020603050405020304" pitchFamily="18" charset="0"/>
              </a:rPr>
              <a:t>For in one Spirit we were all baptized into one body—Jews or Greeks, slaves or free—and all were made to drink of one Spirit.</a:t>
            </a:r>
          </a:p>
          <a:p>
            <a:pPr marL="571500" indent="-571500">
              <a:buClr>
                <a:srgbClr val="00B0F0"/>
              </a:buClr>
              <a:buSzPct val="110000"/>
              <a:buFont typeface="Wingdings" panose="05000000000000000000" pitchFamily="2" charset="2"/>
              <a:buChar char="§"/>
            </a:pPr>
            <a:r>
              <a:rPr lang="en-US" sz="3000" u="sng" dirty="0">
                <a:latin typeface="Calibri" panose="020F0502020204030204" pitchFamily="34" charset="0"/>
                <a:cs typeface="Calibri" panose="020F0502020204030204" pitchFamily="34" charset="0"/>
              </a:rPr>
              <a:t>Diversity of Gifts </a:t>
            </a:r>
            <a:r>
              <a:rPr lang="en-US" sz="3000" i="1" dirty="0">
                <a:latin typeface="Calibri" panose="020F0502020204030204" pitchFamily="34" charset="0"/>
                <a:cs typeface="Calibri" panose="020F0502020204030204" pitchFamily="34" charset="0"/>
              </a:rPr>
              <a:t>- </a:t>
            </a:r>
            <a:r>
              <a:rPr lang="en-US" sz="3000" i="1" dirty="0">
                <a:latin typeface="Calibri" panose="020F0502020204030204" pitchFamily="34" charset="0"/>
                <a:ea typeface="Times New Roman" panose="02020603050405020304" pitchFamily="18" charset="0"/>
              </a:rPr>
              <a:t>first apostles, second prophets, third teachers, then miracles, then gifts of healing, helping, administrating, and various kinds of tongues. </a:t>
            </a:r>
            <a:r>
              <a:rPr lang="en-US" sz="3000" b="1" i="1" baseline="30000" dirty="0">
                <a:latin typeface="Calibri" panose="020F0502020204030204" pitchFamily="34" charset="0"/>
                <a:ea typeface="Times New Roman" panose="02020603050405020304" pitchFamily="18" charset="0"/>
              </a:rPr>
              <a:t>29 </a:t>
            </a:r>
            <a:r>
              <a:rPr lang="en-US" sz="3000" i="1" dirty="0">
                <a:latin typeface="Calibri" panose="020F0502020204030204" pitchFamily="34" charset="0"/>
                <a:ea typeface="Times New Roman" panose="02020603050405020304" pitchFamily="18" charset="0"/>
              </a:rPr>
              <a:t>Are all apostles? Are all prophets? Are all teachers? </a:t>
            </a:r>
            <a:endParaRPr lang="en-US" sz="3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56754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4867">
                                            <p:txEl>
                                              <p:pRg st="0" end="0"/>
                                            </p:txEl>
                                          </p:spTgt>
                                        </p:tgtEl>
                                        <p:attrNameLst>
                                          <p:attrName>style.visibility</p:attrName>
                                        </p:attrNameLst>
                                      </p:cBhvr>
                                      <p:to>
                                        <p:strVal val="visible"/>
                                      </p:to>
                                    </p:set>
                                    <p:animEffect transition="in" filter="dissolve">
                                      <p:cBhvr>
                                        <p:cTn id="7" dur="500"/>
                                        <p:tgtEl>
                                          <p:spTgt spid="1648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64867">
                                            <p:txEl>
                                              <p:pRg st="1" end="1"/>
                                            </p:txEl>
                                          </p:spTgt>
                                        </p:tgtEl>
                                        <p:attrNameLst>
                                          <p:attrName>style.visibility</p:attrName>
                                        </p:attrNameLst>
                                      </p:cBhvr>
                                      <p:to>
                                        <p:strVal val="visible"/>
                                      </p:to>
                                    </p:set>
                                    <p:animEffect transition="in" filter="dissolve">
                                      <p:cBhvr>
                                        <p:cTn id="12" dur="500"/>
                                        <p:tgtEl>
                                          <p:spTgt spid="16486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64867">
                                            <p:txEl>
                                              <p:pRg st="2" end="2"/>
                                            </p:txEl>
                                          </p:spTgt>
                                        </p:tgtEl>
                                        <p:attrNameLst>
                                          <p:attrName>style.visibility</p:attrName>
                                        </p:attrNameLst>
                                      </p:cBhvr>
                                      <p:to>
                                        <p:strVal val="visible"/>
                                      </p:to>
                                    </p:set>
                                    <p:animEffect transition="in" filter="dissolve">
                                      <p:cBhvr>
                                        <p:cTn id="17" dur="500"/>
                                        <p:tgtEl>
                                          <p:spTgt spid="16486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64867">
                                            <p:txEl>
                                              <p:pRg st="3" end="3"/>
                                            </p:txEl>
                                          </p:spTgt>
                                        </p:tgtEl>
                                        <p:attrNameLst>
                                          <p:attrName>style.visibility</p:attrName>
                                        </p:attrNameLst>
                                      </p:cBhvr>
                                      <p:to>
                                        <p:strVal val="visible"/>
                                      </p:to>
                                    </p:set>
                                    <p:animEffect transition="in" filter="dissolve">
                                      <p:cBhvr>
                                        <p:cTn id="22" dur="500"/>
                                        <p:tgtEl>
                                          <p:spTgt spid="16486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152400" y="152400"/>
            <a:ext cx="10439399" cy="914400"/>
          </a:xfrm>
        </p:spPr>
        <p:txBody>
          <a:bodyPr/>
          <a:lstStyle/>
          <a:p>
            <a:pPr eaLnBrk="1" hangingPunct="1">
              <a:defRPr/>
            </a:pPr>
            <a:r>
              <a:rPr lang="en-US" sz="6600" b="1" i="1" dirty="0">
                <a:solidFill>
                  <a:schemeClr val="tx1"/>
                </a:solidFill>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457200" y="2057400"/>
            <a:ext cx="11277600" cy="4267200"/>
          </a:xfrm>
          <a:prstGeom prst="rect">
            <a:avLst/>
          </a:prstGeom>
        </p:spPr>
        <p:txBody>
          <a:bodyPr>
            <a:normAutofit fontScale="92500" lnSpcReduction="10000"/>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SzPct val="100000"/>
              <a:buNone/>
            </a:pPr>
            <a:r>
              <a:rPr lang="en-US" sz="3200" dirty="0">
                <a:solidFill>
                  <a:srgbClr val="FFFF00"/>
                </a:solidFill>
                <a:latin typeface="Calibri" panose="020F0502020204030204" pitchFamily="34" charset="0"/>
                <a:ea typeface="Times New Roman" panose="02020603050405020304" pitchFamily="18" charset="0"/>
              </a:rPr>
              <a:t>THOUGHT QUESTION:</a:t>
            </a:r>
          </a:p>
          <a:p>
            <a:pPr marL="0" indent="0">
              <a:spcBef>
                <a:spcPts val="0"/>
              </a:spcBef>
              <a:buSzPct val="100000"/>
              <a:buNone/>
            </a:pPr>
            <a:r>
              <a:rPr lang="en-US" sz="3200" dirty="0">
                <a:latin typeface="Calibri" panose="020F0502020204030204" pitchFamily="34" charset="0"/>
                <a:ea typeface="Times New Roman" panose="02020603050405020304" pitchFamily="18" charset="0"/>
              </a:rPr>
              <a:t>What are some activities of this church specifically intended to build us up spiritually?</a:t>
            </a:r>
          </a:p>
          <a:p>
            <a:pPr marL="0" indent="0">
              <a:spcBef>
                <a:spcPts val="0"/>
              </a:spcBef>
              <a:buSzPct val="100000"/>
              <a:buNone/>
            </a:pPr>
            <a:endParaRPr lang="en-US" sz="3200" dirty="0">
              <a:latin typeface="Calibri" panose="020F0502020204030204" pitchFamily="34" charset="0"/>
              <a:ea typeface="Times New Roman" panose="02020603050405020304" pitchFamily="18" charset="0"/>
            </a:endParaRPr>
          </a:p>
          <a:p>
            <a:pPr marL="0" indent="0">
              <a:spcBef>
                <a:spcPts val="0"/>
              </a:spcBef>
              <a:buSzPct val="100000"/>
              <a:buNone/>
            </a:pPr>
            <a:r>
              <a:rPr lang="en-US" sz="3200" dirty="0">
                <a:latin typeface="Calibri" panose="020F0502020204030204" pitchFamily="34" charset="0"/>
                <a:ea typeface="Times New Roman" panose="02020603050405020304" pitchFamily="18" charset="0"/>
              </a:rPr>
              <a:t>What is the role of elders in edifying members?</a:t>
            </a:r>
          </a:p>
          <a:p>
            <a:pPr marL="0" indent="0">
              <a:spcBef>
                <a:spcPts val="0"/>
              </a:spcBef>
              <a:buSzPct val="100000"/>
              <a:buNone/>
            </a:pPr>
            <a:endParaRPr lang="en-US" sz="3200" dirty="0">
              <a:latin typeface="Calibri" panose="020F0502020204030204" pitchFamily="34" charset="0"/>
              <a:ea typeface="Times New Roman" panose="02020603050405020304" pitchFamily="18" charset="0"/>
            </a:endParaRPr>
          </a:p>
          <a:p>
            <a:pPr marL="0" indent="0">
              <a:spcBef>
                <a:spcPts val="0"/>
              </a:spcBef>
              <a:buSzPct val="100000"/>
              <a:buNone/>
            </a:pPr>
            <a:r>
              <a:rPr lang="en-US" sz="3200" dirty="0">
                <a:latin typeface="Calibri" panose="020F0502020204030204" pitchFamily="34" charset="0"/>
                <a:ea typeface="Times New Roman" panose="02020603050405020304" pitchFamily="18" charset="0"/>
              </a:rPr>
              <a:t>What is the role of evangelists in edification?</a:t>
            </a:r>
          </a:p>
          <a:p>
            <a:pPr marL="0" indent="0">
              <a:spcBef>
                <a:spcPts val="0"/>
              </a:spcBef>
              <a:buSzPct val="100000"/>
              <a:buNone/>
            </a:pPr>
            <a:endParaRPr lang="en-US" sz="3200" dirty="0">
              <a:latin typeface="Calibri" panose="020F0502020204030204" pitchFamily="34" charset="0"/>
              <a:ea typeface="Times New Roman" panose="02020603050405020304" pitchFamily="18" charset="0"/>
            </a:endParaRPr>
          </a:p>
          <a:p>
            <a:pPr marL="0" indent="0">
              <a:spcBef>
                <a:spcPts val="0"/>
              </a:spcBef>
              <a:buSzPct val="100000"/>
              <a:buNone/>
            </a:pPr>
            <a:r>
              <a:rPr lang="en-US" sz="3200" dirty="0">
                <a:latin typeface="Calibri" panose="020F0502020204030204" pitchFamily="34" charset="0"/>
                <a:ea typeface="Times New Roman" panose="02020603050405020304" pitchFamily="18" charset="0"/>
              </a:rPr>
              <a:t>What are some deacon duties related to the spiritual building up of members?</a:t>
            </a: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192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Pre-Class Questions – Lesson 8</a:t>
            </a:r>
          </a:p>
        </p:txBody>
      </p:sp>
    </p:spTree>
    <p:extLst>
      <p:ext uri="{BB962C8B-B14F-4D97-AF65-F5344CB8AC3E}">
        <p14:creationId xmlns:p14="http://schemas.microsoft.com/office/powerpoint/2010/main" val="37336087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rrowheads="1"/>
          </p:cNvSpPr>
          <p:nvPr>
            <p:ph type="title"/>
          </p:nvPr>
        </p:nvSpPr>
        <p:spPr>
          <a:xfrm>
            <a:off x="2209800" y="275699"/>
            <a:ext cx="8319294" cy="838200"/>
          </a:xfrm>
        </p:spPr>
        <p:txBody>
          <a:bodyPr/>
          <a:lstStyle/>
          <a:p>
            <a:pPr algn="ctr" eaLnBrk="1" hangingPunct="1">
              <a:defRPr/>
            </a:pPr>
            <a:r>
              <a:rPr lang="en-US" sz="4400" b="1" dirty="0">
                <a:solidFill>
                  <a:srgbClr val="FFFF00"/>
                </a:solidFill>
                <a:latin typeface="Calibri" panose="020F0502020204030204" pitchFamily="34" charset="0"/>
              </a:rPr>
              <a:t>Churches and Elders </a:t>
            </a:r>
          </a:p>
        </p:txBody>
      </p:sp>
      <p:sp>
        <p:nvSpPr>
          <p:cNvPr id="47107" name="Rectangle 3"/>
          <p:cNvSpPr>
            <a:spLocks noGrp="1" noChangeArrowheads="1"/>
          </p:cNvSpPr>
          <p:nvPr>
            <p:ph type="body" sz="half" idx="1"/>
          </p:nvPr>
        </p:nvSpPr>
        <p:spPr>
          <a:xfrm>
            <a:off x="228600" y="1963820"/>
            <a:ext cx="11734800" cy="1465180"/>
          </a:xfrm>
        </p:spPr>
        <p:txBody>
          <a:bodyPr/>
          <a:lstStyle/>
          <a:p>
            <a:pPr marL="520700" indent="-520700" eaLnBrk="1" hangingPunct="1">
              <a:buFont typeface="+mj-lt"/>
              <a:buAutoNum type="arabicPeriod"/>
              <a:defRPr/>
            </a:pPr>
            <a:r>
              <a:rPr lang="en-US" sz="3600" dirty="0">
                <a:latin typeface="Calibri" pitchFamily="34" charset="0"/>
              </a:rPr>
              <a:t>Leadership of a body of people - </a:t>
            </a:r>
            <a:r>
              <a:rPr lang="en-US" sz="3600" i="1" dirty="0">
                <a:solidFill>
                  <a:srgbClr val="FFFF00"/>
                </a:solidFill>
                <a:latin typeface="Calibri" pitchFamily="34" charset="0"/>
              </a:rPr>
              <a:t>Flock Shepherding</a:t>
            </a:r>
            <a:endParaRPr lang="en-US" sz="2000" i="1" dirty="0">
              <a:solidFill>
                <a:srgbClr val="FFFF00"/>
              </a:solidFill>
              <a:latin typeface="Calibri" pitchFamily="34" charset="0"/>
            </a:endParaRPr>
          </a:p>
          <a:p>
            <a:pPr marL="520700" indent="-520700" eaLnBrk="1" hangingPunct="1">
              <a:buFont typeface="+mj-lt"/>
              <a:buAutoNum type="arabicPeriod"/>
              <a:defRPr/>
            </a:pPr>
            <a:r>
              <a:rPr lang="en-US" sz="3600" dirty="0">
                <a:latin typeface="Calibri" pitchFamily="34" charset="0"/>
              </a:rPr>
              <a:t>Accountable for each soul in the body - </a:t>
            </a:r>
            <a:r>
              <a:rPr lang="en-US" sz="3600" i="1" dirty="0">
                <a:solidFill>
                  <a:srgbClr val="FFFF00"/>
                </a:solidFill>
                <a:latin typeface="Calibri" pitchFamily="34" charset="0"/>
              </a:rPr>
              <a:t>Sheep Shepherding</a:t>
            </a:r>
          </a:p>
          <a:p>
            <a:pPr marL="0" indent="0" eaLnBrk="1" hangingPunct="1">
              <a:buNone/>
              <a:defRPr/>
            </a:pPr>
            <a:endParaRPr lang="en-US" sz="3600" dirty="0">
              <a:latin typeface="Calibri" pitchFamily="34" charset="0"/>
            </a:endParaRPr>
          </a:p>
        </p:txBody>
      </p:sp>
      <p:sp>
        <p:nvSpPr>
          <p:cNvPr id="47108" name="Text Box 4"/>
          <p:cNvSpPr txBox="1">
            <a:spLocks noChangeArrowheads="1"/>
          </p:cNvSpPr>
          <p:nvPr/>
        </p:nvSpPr>
        <p:spPr bwMode="auto">
          <a:xfrm>
            <a:off x="417342" y="1215694"/>
            <a:ext cx="5700932" cy="646331"/>
          </a:xfrm>
          <a:prstGeom prst="rect">
            <a:avLst/>
          </a:prstGeom>
          <a:noFill/>
          <a:ln w="38100">
            <a:solidFill>
              <a:schemeClr val="hlink"/>
            </a:solidFill>
            <a:miter lim="800000"/>
            <a:headEnd/>
            <a:tailEnd/>
          </a:ln>
        </p:spPr>
        <p:txBody>
          <a:bodyPr wrap="square">
            <a:spAutoFit/>
          </a:bodyPr>
          <a:lstStyle/>
          <a:p>
            <a:pPr algn="ctr">
              <a:spcBef>
                <a:spcPct val="50000"/>
              </a:spcBef>
            </a:pPr>
            <a:r>
              <a:rPr lang="en-US" sz="3600" dirty="0">
                <a:latin typeface="Calibri" panose="020F0502020204030204" pitchFamily="34" charset="0"/>
              </a:rPr>
              <a:t>Two Aspects to the Work</a:t>
            </a:r>
          </a:p>
        </p:txBody>
      </p:sp>
      <p:sp>
        <p:nvSpPr>
          <p:cNvPr id="5" name="Text Box 4">
            <a:extLst>
              <a:ext uri="{FF2B5EF4-FFF2-40B4-BE49-F238E27FC236}">
                <a16:creationId xmlns:a16="http://schemas.microsoft.com/office/drawing/2014/main" id="{F1AABBCF-AEC2-4A8B-914F-F759B880A439}"/>
              </a:ext>
            </a:extLst>
          </p:cNvPr>
          <p:cNvSpPr txBox="1">
            <a:spLocks noChangeArrowheads="1"/>
          </p:cNvSpPr>
          <p:nvPr/>
        </p:nvSpPr>
        <p:spPr bwMode="auto">
          <a:xfrm>
            <a:off x="417342" y="3632590"/>
            <a:ext cx="5700932" cy="646331"/>
          </a:xfrm>
          <a:prstGeom prst="rect">
            <a:avLst/>
          </a:prstGeom>
          <a:noFill/>
          <a:ln w="38100">
            <a:solidFill>
              <a:schemeClr val="hlink"/>
            </a:solidFill>
            <a:miter lim="800000"/>
            <a:headEnd/>
            <a:tailEnd/>
          </a:ln>
        </p:spPr>
        <p:txBody>
          <a:bodyPr wrap="square">
            <a:spAutoFit/>
          </a:bodyPr>
          <a:lstStyle/>
          <a:p>
            <a:pPr algn="ctr">
              <a:spcBef>
                <a:spcPct val="50000"/>
              </a:spcBef>
            </a:pPr>
            <a:r>
              <a:rPr lang="en-US" sz="3600" dirty="0">
                <a:latin typeface="Calibri" panose="020F0502020204030204" pitchFamily="34" charset="0"/>
              </a:rPr>
              <a:t>Two Other Points</a:t>
            </a:r>
          </a:p>
        </p:txBody>
      </p:sp>
      <p:sp>
        <p:nvSpPr>
          <p:cNvPr id="6" name="Rectangle 3">
            <a:extLst>
              <a:ext uri="{FF2B5EF4-FFF2-40B4-BE49-F238E27FC236}">
                <a16:creationId xmlns:a16="http://schemas.microsoft.com/office/drawing/2014/main" id="{F2307CAE-9349-45D2-975E-E8C2062D58F0}"/>
              </a:ext>
            </a:extLst>
          </p:cNvPr>
          <p:cNvSpPr txBox="1">
            <a:spLocks noChangeArrowheads="1"/>
          </p:cNvSpPr>
          <p:nvPr/>
        </p:nvSpPr>
        <p:spPr>
          <a:xfrm>
            <a:off x="250874" y="4482511"/>
            <a:ext cx="11734800" cy="146518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9pPr>
          </a:lstStyle>
          <a:p>
            <a:pPr marL="520700" indent="-520700">
              <a:buFont typeface="+mj-lt"/>
              <a:buAutoNum type="arabicPeriod"/>
              <a:defRPr/>
            </a:pPr>
            <a:r>
              <a:rPr lang="en-US" sz="3600" dirty="0">
                <a:latin typeface="Calibri" pitchFamily="34" charset="0"/>
              </a:rPr>
              <a:t>Connection to the Rule of Christ – </a:t>
            </a:r>
            <a:r>
              <a:rPr lang="en-US" sz="3600" dirty="0">
                <a:solidFill>
                  <a:srgbClr val="FFFF00"/>
                </a:solidFill>
                <a:latin typeface="Calibri" pitchFamily="34" charset="0"/>
              </a:rPr>
              <a:t>Titus 1:9</a:t>
            </a:r>
            <a:endParaRPr lang="en-US" sz="2000" dirty="0">
              <a:solidFill>
                <a:srgbClr val="FFFF00"/>
              </a:solidFill>
              <a:latin typeface="Calibri" pitchFamily="34" charset="0"/>
            </a:endParaRPr>
          </a:p>
          <a:p>
            <a:pPr marL="520700" indent="-520700">
              <a:buFont typeface="+mj-lt"/>
              <a:buAutoNum type="arabicPeriod"/>
              <a:defRPr/>
            </a:pPr>
            <a:r>
              <a:rPr lang="en-US" sz="3600" dirty="0">
                <a:latin typeface="Calibri" pitchFamily="34" charset="0"/>
              </a:rPr>
              <a:t>Honor is in the work not the position – </a:t>
            </a:r>
            <a:r>
              <a:rPr lang="en-US" sz="3600" dirty="0">
                <a:solidFill>
                  <a:srgbClr val="FFFF00"/>
                </a:solidFill>
                <a:latin typeface="Calibri" pitchFamily="34" charset="0"/>
              </a:rPr>
              <a:t>I Thess. 5:12-13</a:t>
            </a:r>
          </a:p>
          <a:p>
            <a:pPr marL="0" indent="0">
              <a:buFont typeface="Wingdings 3" charset="2"/>
              <a:buNone/>
              <a:defRPr/>
            </a:pPr>
            <a:endParaRPr lang="en-US" sz="3600" dirty="0">
              <a:latin typeface="Calibri" pitchFamily="34" charset="0"/>
            </a:endParaRPr>
          </a:p>
        </p:txBody>
      </p:sp>
    </p:spTree>
    <p:extLst>
      <p:ext uri="{BB962C8B-B14F-4D97-AF65-F5344CB8AC3E}">
        <p14:creationId xmlns:p14="http://schemas.microsoft.com/office/powerpoint/2010/main" val="955661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7108"/>
                                        </p:tgtEl>
                                        <p:attrNameLst>
                                          <p:attrName>style.visibility</p:attrName>
                                        </p:attrNameLst>
                                      </p:cBhvr>
                                      <p:to>
                                        <p:strVal val="visible"/>
                                      </p:to>
                                    </p:set>
                                    <p:animEffect transition="in" filter="dissolve">
                                      <p:cBhvr>
                                        <p:cTn id="7" dur="500"/>
                                        <p:tgtEl>
                                          <p:spTgt spid="4710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7107">
                                            <p:txEl>
                                              <p:pRg st="0" end="0"/>
                                            </p:txEl>
                                          </p:spTgt>
                                        </p:tgtEl>
                                        <p:attrNameLst>
                                          <p:attrName>style.visibility</p:attrName>
                                        </p:attrNameLst>
                                      </p:cBhvr>
                                      <p:to>
                                        <p:strVal val="visible"/>
                                      </p:to>
                                    </p:set>
                                    <p:animEffect transition="in" filter="dissolve">
                                      <p:cBhvr>
                                        <p:cTn id="12" dur="500"/>
                                        <p:tgtEl>
                                          <p:spTgt spid="4710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7107">
                                            <p:txEl>
                                              <p:pRg st="1" end="1"/>
                                            </p:txEl>
                                          </p:spTgt>
                                        </p:tgtEl>
                                        <p:attrNameLst>
                                          <p:attrName>style.visibility</p:attrName>
                                        </p:attrNameLst>
                                      </p:cBhvr>
                                      <p:to>
                                        <p:strVal val="visible"/>
                                      </p:to>
                                    </p:set>
                                    <p:animEffect transition="in" filter="dissolve">
                                      <p:cBhvr>
                                        <p:cTn id="17" dur="500"/>
                                        <p:tgtEl>
                                          <p:spTgt spid="4710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dissolve">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Effect transition="in" filter="dissolve">
                                      <p:cBhvr>
                                        <p:cTn id="27" dur="500"/>
                                        <p:tgtEl>
                                          <p:spTgt spid="6">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6">
                                            <p:txEl>
                                              <p:pRg st="1" end="1"/>
                                            </p:txEl>
                                          </p:spTgt>
                                        </p:tgtEl>
                                        <p:attrNameLst>
                                          <p:attrName>style.visibility</p:attrName>
                                        </p:attrNameLst>
                                      </p:cBhvr>
                                      <p:to>
                                        <p:strVal val="visible"/>
                                      </p:to>
                                    </p:set>
                                    <p:animEffect transition="in" filter="dissolve">
                                      <p:cBhvr>
                                        <p:cTn id="32"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p:bldP spid="47108" grpId="0" animBg="1"/>
      <p:bldP spid="5" grpId="0" animBg="1"/>
      <p:bldP spid="6"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2" name="Rectangle 4"/>
          <p:cNvSpPr>
            <a:spLocks noGrp="1" noChangeArrowheads="1"/>
          </p:cNvSpPr>
          <p:nvPr>
            <p:ph type="body" sz="half" idx="4294967295"/>
          </p:nvPr>
        </p:nvSpPr>
        <p:spPr>
          <a:xfrm>
            <a:off x="266700" y="1676400"/>
            <a:ext cx="11658600" cy="4648200"/>
          </a:xfrm>
          <a:noFill/>
        </p:spPr>
        <p:txBody>
          <a:bodyPr>
            <a:normAutofit/>
          </a:bodyPr>
          <a:lstStyle/>
          <a:p>
            <a:pPr marL="533400" indent="-533400">
              <a:lnSpc>
                <a:spcPct val="80000"/>
              </a:lnSpc>
            </a:pPr>
            <a:r>
              <a:rPr lang="en-US" sz="3200" dirty="0">
                <a:latin typeface="Calibri" pitchFamily="34" charset="0"/>
              </a:rPr>
              <a:t>What is said about the character they must have?</a:t>
            </a:r>
          </a:p>
          <a:p>
            <a:pPr marL="533400" indent="-533400">
              <a:lnSpc>
                <a:spcPct val="80000"/>
              </a:lnSpc>
            </a:pPr>
            <a:r>
              <a:rPr lang="en-US" sz="3200" dirty="0">
                <a:latin typeface="Calibri" pitchFamily="34" charset="0"/>
              </a:rPr>
              <a:t>What is said of their spiritual nature? </a:t>
            </a:r>
          </a:p>
          <a:p>
            <a:pPr marL="533400" indent="-533400">
              <a:lnSpc>
                <a:spcPct val="80000"/>
              </a:lnSpc>
            </a:pPr>
            <a:r>
              <a:rPr lang="en-US" sz="3200" dirty="0">
                <a:latin typeface="Calibri" pitchFamily="34" charset="0"/>
              </a:rPr>
              <a:t>What is said about their past “accomplishments”?</a:t>
            </a:r>
          </a:p>
          <a:p>
            <a:pPr marL="533400" indent="-533400">
              <a:lnSpc>
                <a:spcPct val="80000"/>
              </a:lnSpc>
            </a:pPr>
            <a:r>
              <a:rPr lang="en-US" sz="3200" dirty="0">
                <a:latin typeface="Calibri" pitchFamily="34" charset="0"/>
              </a:rPr>
              <a:t>What is said of their wives?</a:t>
            </a:r>
          </a:p>
          <a:p>
            <a:pPr marL="533400" indent="-533400">
              <a:lnSpc>
                <a:spcPct val="80000"/>
              </a:lnSpc>
            </a:pPr>
            <a:r>
              <a:rPr lang="en-US" sz="3200" dirty="0">
                <a:latin typeface="Calibri" pitchFamily="34" charset="0"/>
              </a:rPr>
              <a:t>What happens when they serve well?</a:t>
            </a:r>
            <a:endParaRPr lang="en-US" sz="32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447800" y="0"/>
            <a:ext cx="8637587" cy="1446550"/>
          </a:xfrm>
          <a:prstGeom prst="rect">
            <a:avLst/>
          </a:prstGeom>
          <a:noFill/>
          <a:ln w="9525">
            <a:noFill/>
            <a:miter lim="800000"/>
            <a:headEnd/>
            <a:tailEnd/>
          </a:ln>
        </p:spPr>
        <p:txBody>
          <a:bodyPr anchor="b">
            <a:spAutoFit/>
          </a:bodyPr>
          <a:lstStyle/>
          <a:p>
            <a:pPr algn="ctr" eaLnBrk="1" hangingPunct="1"/>
            <a:r>
              <a:rPr lang="en-US" sz="4400" dirty="0">
                <a:solidFill>
                  <a:srgbClr val="FFFF00"/>
                </a:solidFill>
                <a:latin typeface="Calibri" pitchFamily="34" charset="0"/>
              </a:rPr>
              <a:t>Deacons (</a:t>
            </a:r>
            <a:r>
              <a:rPr lang="en-US" sz="4400" dirty="0" err="1">
                <a:solidFill>
                  <a:srgbClr val="FFFF00"/>
                </a:solidFill>
                <a:latin typeface="Calibri" pitchFamily="34" charset="0"/>
              </a:rPr>
              <a:t>Diakonous</a:t>
            </a:r>
            <a:r>
              <a:rPr lang="en-US" sz="4400" dirty="0">
                <a:solidFill>
                  <a:srgbClr val="FFFF00"/>
                </a:solidFill>
                <a:latin typeface="Calibri" pitchFamily="34" charset="0"/>
              </a:rPr>
              <a:t>)</a:t>
            </a:r>
          </a:p>
          <a:p>
            <a:pPr algn="ctr" eaLnBrk="1" hangingPunct="1"/>
            <a:r>
              <a:rPr lang="en-US" sz="4400" dirty="0">
                <a:solidFill>
                  <a:srgbClr val="FFFF00"/>
                </a:solidFill>
                <a:latin typeface="Calibri" pitchFamily="34" charset="0"/>
              </a:rPr>
              <a:t>Qualifications – I Timothy 3:8-13</a:t>
            </a:r>
          </a:p>
        </p:txBody>
      </p:sp>
    </p:spTree>
    <p:extLst>
      <p:ext uri="{BB962C8B-B14F-4D97-AF65-F5344CB8AC3E}">
        <p14:creationId xmlns:p14="http://schemas.microsoft.com/office/powerpoint/2010/main" val="2061359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7892">
                                            <p:txEl>
                                              <p:pRg st="3" end="3"/>
                                            </p:txEl>
                                          </p:spTgt>
                                        </p:tgtEl>
                                        <p:attrNameLst>
                                          <p:attrName>style.visibility</p:attrName>
                                        </p:attrNameLst>
                                      </p:cBhvr>
                                      <p:to>
                                        <p:strVal val="visible"/>
                                      </p:to>
                                    </p:set>
                                    <p:animEffect transition="in" filter="dissolve">
                                      <p:cBhvr>
                                        <p:cTn id="22" dur="500"/>
                                        <p:tgtEl>
                                          <p:spTgt spid="3789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7892">
                                            <p:txEl>
                                              <p:pRg st="4" end="4"/>
                                            </p:txEl>
                                          </p:spTgt>
                                        </p:tgtEl>
                                        <p:attrNameLst>
                                          <p:attrName>style.visibility</p:attrName>
                                        </p:attrNameLst>
                                      </p:cBhvr>
                                      <p:to>
                                        <p:strVal val="visible"/>
                                      </p:to>
                                    </p:set>
                                    <p:animEffect transition="in" filter="dissolve">
                                      <p:cBhvr>
                                        <p:cTn id="27" dur="500"/>
                                        <p:tgtEl>
                                          <p:spTgt spid="3789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990601" y="2590800"/>
            <a:ext cx="10439399" cy="914400"/>
          </a:xfrm>
        </p:spPr>
        <p:txBody>
          <a:bodyPr/>
          <a:lstStyle/>
          <a:p>
            <a:pPr eaLnBrk="1" hangingPunct="1">
              <a:defRPr/>
            </a:pPr>
            <a:r>
              <a:rPr lang="en-US" sz="6600" b="1" i="1" dirty="0">
                <a:solidFill>
                  <a:schemeClr val="tx1"/>
                </a:solidFill>
                <a:effectLst>
                  <a:outerShdw blurRad="38100" dist="38100" dir="2700000" algn="tl">
                    <a:srgbClr val="000000">
                      <a:alpha val="43137"/>
                    </a:srgbClr>
                  </a:outerShdw>
                </a:effectLst>
                <a:latin typeface="Calibri" pitchFamily="34" charset="0"/>
              </a:rPr>
              <a:t>What is the Church of Christ?</a:t>
            </a:r>
          </a:p>
        </p:txBody>
      </p:sp>
    </p:spTree>
    <p:extLst>
      <p:ext uri="{BB962C8B-B14F-4D97-AF65-F5344CB8AC3E}">
        <p14:creationId xmlns:p14="http://schemas.microsoft.com/office/powerpoint/2010/main" val="41296476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152400" y="152400"/>
            <a:ext cx="10439399" cy="914400"/>
          </a:xfrm>
        </p:spPr>
        <p:txBody>
          <a:bodyPr/>
          <a:lstStyle/>
          <a:p>
            <a:pPr eaLnBrk="1" hangingPunct="1">
              <a:defRPr/>
            </a:pPr>
            <a:r>
              <a:rPr lang="en-US" sz="6600" b="1" i="1" dirty="0">
                <a:solidFill>
                  <a:schemeClr val="tx1"/>
                </a:solidFill>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838200" y="2590800"/>
            <a:ext cx="10896600" cy="2057400"/>
          </a:xfrm>
          <a:prstGeom prst="rect">
            <a:avLst/>
          </a:prstGeom>
        </p:spPr>
        <p:txBody>
          <a:bodyPr>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SzPct val="100000"/>
              <a:buNone/>
            </a:pPr>
            <a:r>
              <a:rPr lang="en-US" sz="4400" dirty="0">
                <a:latin typeface="Calibri" panose="020F0502020204030204" pitchFamily="34" charset="0"/>
                <a:ea typeface="Times New Roman" panose="02020603050405020304" pitchFamily="18" charset="0"/>
              </a:rPr>
              <a:t>What are some of the responsibilities of deacons at Embry Hills?</a:t>
            </a: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954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Pre-Class Thought Questions – Lesson 7</a:t>
            </a:r>
          </a:p>
        </p:txBody>
      </p:sp>
    </p:spTree>
    <p:extLst>
      <p:ext uri="{BB962C8B-B14F-4D97-AF65-F5344CB8AC3E}">
        <p14:creationId xmlns:p14="http://schemas.microsoft.com/office/powerpoint/2010/main" val="27886376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3CA508B2-F01B-4951-AB41-52FBDEF8671D}"/>
              </a:ext>
            </a:extLst>
          </p:cNvPr>
          <p:cNvGraphicFramePr>
            <a:graphicFrameLocks noGrp="1"/>
          </p:cNvGraphicFramePr>
          <p:nvPr>
            <p:extLst>
              <p:ext uri="{D42A27DB-BD31-4B8C-83A1-F6EECF244321}">
                <p14:modId xmlns:p14="http://schemas.microsoft.com/office/powerpoint/2010/main" val="2540458499"/>
              </p:ext>
            </p:extLst>
          </p:nvPr>
        </p:nvGraphicFramePr>
        <p:xfrm>
          <a:off x="685800" y="304800"/>
          <a:ext cx="10439400" cy="6304191"/>
        </p:xfrm>
        <a:graphic>
          <a:graphicData uri="http://schemas.openxmlformats.org/drawingml/2006/table">
            <a:tbl>
              <a:tblPr firstRow="1" firstCol="1" bandRow="1"/>
              <a:tblGrid>
                <a:gridCol w="1088702">
                  <a:extLst>
                    <a:ext uri="{9D8B030D-6E8A-4147-A177-3AD203B41FA5}">
                      <a16:colId xmlns:a16="http://schemas.microsoft.com/office/drawing/2014/main" val="279395183"/>
                    </a:ext>
                  </a:extLst>
                </a:gridCol>
                <a:gridCol w="9350698">
                  <a:extLst>
                    <a:ext uri="{9D8B030D-6E8A-4147-A177-3AD203B41FA5}">
                      <a16:colId xmlns:a16="http://schemas.microsoft.com/office/drawing/2014/main" val="1724898551"/>
                    </a:ext>
                  </a:extLst>
                </a:gridCol>
              </a:tblGrid>
              <a:tr h="266552">
                <a:tc>
                  <a:txBody>
                    <a:bodyPr/>
                    <a:lstStyle/>
                    <a:p>
                      <a:pPr marL="0" marR="0" algn="ctr">
                        <a:lnSpc>
                          <a:spcPct val="107000"/>
                        </a:lnSpc>
                        <a:spcBef>
                          <a:spcPts val="0"/>
                        </a:spcBef>
                        <a:spcAft>
                          <a:spcPts val="0"/>
                        </a:spcAft>
                      </a:pPr>
                      <a:r>
                        <a:rPr lang="en-US" sz="20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marL="0" marR="100330" algn="ctr">
                        <a:lnSpc>
                          <a:spcPct val="107000"/>
                        </a:lnSpc>
                        <a:spcBef>
                          <a:spcPts val="0"/>
                        </a:spcBef>
                        <a:spcAft>
                          <a:spcPts val="0"/>
                        </a:spcAft>
                      </a:pPr>
                      <a:r>
                        <a:rPr lang="en-US" sz="18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Deacon Job Description</a:t>
                      </a:r>
                      <a:endParaRPr lang="en-US" sz="14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extLst>
                  <a:ext uri="{0D108BD9-81ED-4DB2-BD59-A6C34878D82A}">
                    <a16:rowId xmlns:a16="http://schemas.microsoft.com/office/drawing/2014/main" val="284039537"/>
                  </a:ext>
                </a:extLst>
              </a:tr>
              <a:tr h="644545">
                <a:tc>
                  <a:txBody>
                    <a:bodyPr/>
                    <a:lstStyle/>
                    <a:p>
                      <a:pPr marL="0" marR="0" algn="ctr">
                        <a:lnSpc>
                          <a:spcPct val="107000"/>
                        </a:lnSpc>
                        <a:spcBef>
                          <a:spcPts val="0"/>
                        </a:spcBef>
                        <a:spcAft>
                          <a:spcPts val="0"/>
                        </a:spcAft>
                      </a:pPr>
                      <a:r>
                        <a:rPr lang="en-US" sz="2000" b="1">
                          <a:effectLst/>
                          <a:latin typeface="Calibri" panose="020F0502020204030204" pitchFamily="34" charset="0"/>
                          <a:ea typeface="Times New Roman" panose="02020603050405020304" pitchFamily="18" charset="0"/>
                          <a:cs typeface="Times New Roman" panose="02020603050405020304" pitchFamily="18" charset="0"/>
                        </a:rPr>
                        <a:t>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Worship Management:</a:t>
                      </a:r>
                      <a:r>
                        <a:rPr lang="en-US" sz="1400"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Prepare Duty Roster; Ensure leaders are present, informed, &amp; prepared; ensure worship is scriptural &amp; orderly; Provide guidelines on methods, dress, &amp; decorum; Implement changes to increase effectiveness. Ensure participation.  Staff AV room and manage AV software used during worship. </a:t>
                      </a:r>
                      <a:endParaRPr lang="en-US"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5896160"/>
                  </a:ext>
                </a:extLst>
              </a:tr>
              <a:tr h="696499">
                <a:tc>
                  <a:txBody>
                    <a:bodyPr/>
                    <a:lstStyle/>
                    <a:p>
                      <a:pPr marL="0" marR="0" algn="ctr">
                        <a:lnSpc>
                          <a:spcPct val="107000"/>
                        </a:lnSpc>
                        <a:spcBef>
                          <a:spcPts val="0"/>
                        </a:spcBef>
                        <a:spcAft>
                          <a:spcPts val="0"/>
                        </a:spcAft>
                      </a:pPr>
                      <a:r>
                        <a:rPr lang="en-US" sz="2000" b="1">
                          <a:effectLst/>
                          <a:latin typeface="Calibri" panose="020F0502020204030204" pitchFamily="34" charset="0"/>
                          <a:ea typeface="Times New Roman" panose="02020603050405020304" pitchFamily="18" charset="0"/>
                          <a:cs typeface="Times New Roman" panose="02020603050405020304" pitchFamily="18" charset="0"/>
                        </a:rPr>
                        <a:t>2</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Parking Lot &amp; Grounds Maintenance:  </a:t>
                      </a:r>
                      <a:r>
                        <a:rPr lang="en-US"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Organize lawn-maintenance duty schedule; oversee landscape and parking lot maintenance; ensure lawn equipment is in working order; Schedule, plan, organize, supervise congregational work days &amp; work lists; organize any materials purchase or equipment rental for work day; Compile "punch-list" for work day. </a:t>
                      </a:r>
                      <a:endParaRPr lang="en-US"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10727281"/>
                  </a:ext>
                </a:extLst>
              </a:tr>
              <a:tr h="724571">
                <a:tc>
                  <a:txBody>
                    <a:bodyPr/>
                    <a:lstStyle/>
                    <a:p>
                      <a:pPr marL="0" marR="0" algn="ctr">
                        <a:lnSpc>
                          <a:spcPct val="107000"/>
                        </a:lnSpc>
                        <a:spcBef>
                          <a:spcPts val="0"/>
                        </a:spcBef>
                        <a:spcAft>
                          <a:spcPts val="0"/>
                        </a:spcAft>
                      </a:pPr>
                      <a:r>
                        <a:rPr lang="en-US" sz="2000" b="1">
                          <a:effectLst/>
                          <a:latin typeface="Calibri" panose="020F0502020204030204" pitchFamily="34" charset="0"/>
                          <a:ea typeface="Times New Roman" panose="02020603050405020304" pitchFamily="18" charset="0"/>
                          <a:cs typeface="Times New Roman" panose="02020603050405020304" pitchFamily="18" charset="0"/>
                        </a:rPr>
                        <a:t>3a</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Building Maintenance:</a:t>
                      </a:r>
                      <a:r>
                        <a:rPr lang="en-US" sz="1400"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Inspect building for periodic &amp; other required maintenance; prepare &amp; maintain a task "punch-list" for building repair/maintenance, inside &amp; out; Call &amp; oversee contractors to accomplish required work.  Coordinate with Classroom maintenance (5c) and Building Security (6), and other Maintenance (2a &amp; 2c).  Provide inputs to Long-term site planning (28).  </a:t>
                      </a:r>
                      <a:endParaRPr lang="en-US"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5567018"/>
                  </a:ext>
                </a:extLst>
              </a:tr>
              <a:tr h="541172">
                <a:tc>
                  <a:txBody>
                    <a:bodyPr/>
                    <a:lstStyle/>
                    <a:p>
                      <a:pPr marL="0" marR="0" algn="ctr">
                        <a:lnSpc>
                          <a:spcPct val="107000"/>
                        </a:lnSpc>
                        <a:spcBef>
                          <a:spcPts val="0"/>
                        </a:spcBef>
                        <a:spcAft>
                          <a:spcPts val="0"/>
                        </a:spcAft>
                      </a:pPr>
                      <a:r>
                        <a:rPr lang="en-US" sz="2000" b="1">
                          <a:effectLst/>
                          <a:latin typeface="Calibri" panose="020F0502020204030204" pitchFamily="34" charset="0"/>
                          <a:ea typeface="Times New Roman" panose="02020603050405020304" pitchFamily="18" charset="0"/>
                          <a:cs typeface="Times New Roman" panose="02020603050405020304" pitchFamily="18" charset="0"/>
                        </a:rPr>
                        <a:t>3b</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Residence Maintenance: </a:t>
                      </a:r>
                      <a:r>
                        <a:rPr lang="en-US" sz="1400"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Serve as point of contact for residence for major requested/required repair/maintenance, both inside &amp; out; Inspect residence for periodic &amp; other required maintenance; Engage &amp; oversee contractors to accomplish major work.</a:t>
                      </a:r>
                      <a:endParaRPr lang="en-US"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87340878"/>
                  </a:ext>
                </a:extLst>
              </a:tr>
              <a:tr h="644545">
                <a:tc>
                  <a:txBody>
                    <a:bodyPr/>
                    <a:lstStyle/>
                    <a:p>
                      <a:pPr marL="0" marR="0" algn="ctr">
                        <a:lnSpc>
                          <a:spcPct val="107000"/>
                        </a:lnSpc>
                        <a:spcBef>
                          <a:spcPts val="0"/>
                        </a:spcBef>
                        <a:spcAft>
                          <a:spcPts val="0"/>
                        </a:spcAft>
                      </a:pPr>
                      <a:r>
                        <a:rPr lang="en-US" sz="2000" b="1">
                          <a:effectLst/>
                          <a:latin typeface="Calibri" panose="020F0502020204030204" pitchFamily="34" charset="0"/>
                          <a:ea typeface="Times New Roman" panose="02020603050405020304" pitchFamily="18" charset="0"/>
                          <a:cs typeface="Times New Roman" panose="02020603050405020304" pitchFamily="18" charset="0"/>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Building Organization: </a:t>
                      </a:r>
                      <a:r>
                        <a:rPr lang="en-US"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Maintain supplies for the copier room, keep visitor cards on hand, organize classroom material and communications (including tracts and flyers) held on foyer tables or other locations, ensure there are sufficient songbooks, determine a location and monitor the lost and found</a:t>
                      </a:r>
                      <a:endParaRPr lang="en-US"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51739915"/>
                  </a:ext>
                </a:extLst>
              </a:tr>
              <a:tr h="564730">
                <a:tc>
                  <a:txBody>
                    <a:bodyPr/>
                    <a:lstStyle/>
                    <a:p>
                      <a:pPr marL="0" marR="0" algn="ctr">
                        <a:lnSpc>
                          <a:spcPct val="107000"/>
                        </a:lnSpc>
                        <a:spcBef>
                          <a:spcPts val="0"/>
                        </a:spcBef>
                        <a:spcAft>
                          <a:spcPts val="0"/>
                        </a:spcAft>
                      </a:pPr>
                      <a:r>
                        <a:rPr lang="en-US" sz="2000" b="1">
                          <a:effectLst/>
                          <a:latin typeface="Calibri" panose="020F0502020204030204" pitchFamily="34" charset="0"/>
                          <a:ea typeface="Times New Roman" panose="02020603050405020304" pitchFamily="18" charset="0"/>
                          <a:cs typeface="Times New Roman" panose="02020603050405020304" pitchFamily="18" charset="0"/>
                        </a:rPr>
                        <a:t>5a</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Treasurer:</a:t>
                      </a:r>
                      <a:r>
                        <a:rPr lang="en-US" sz="1400"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Keep monthly financial records; project financial status to year end; prepare yearly budgets; write checks; verify checking &amp; loan balance; prepare W-2 &amp; 1099 forms; provide monthly written/oral report, advise elders on financial status.</a:t>
                      </a:r>
                      <a:endParaRPr lang="en-US"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37755154"/>
                  </a:ext>
                </a:extLst>
              </a:tr>
              <a:tr h="366517">
                <a:tc>
                  <a:txBody>
                    <a:bodyPr/>
                    <a:lstStyle/>
                    <a:p>
                      <a:pPr marL="0" marR="0" algn="ctr">
                        <a:lnSpc>
                          <a:spcPct val="107000"/>
                        </a:lnSpc>
                        <a:spcBef>
                          <a:spcPts val="0"/>
                        </a:spcBef>
                        <a:spcAft>
                          <a:spcPts val="0"/>
                        </a:spcAft>
                      </a:pPr>
                      <a:r>
                        <a:rPr lang="en-US" sz="2000" b="1">
                          <a:effectLst/>
                          <a:latin typeface="Calibri" panose="020F0502020204030204" pitchFamily="34" charset="0"/>
                          <a:ea typeface="Times New Roman" panose="02020603050405020304" pitchFamily="18" charset="0"/>
                          <a:cs typeface="Times New Roman" panose="02020603050405020304" pitchFamily="18" charset="0"/>
                        </a:rPr>
                        <a:t>5b</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Contribution Deposit </a:t>
                      </a:r>
                      <a:r>
                        <a:rPr lang="en-US" sz="14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t>
                      </a:r>
                      <a:r>
                        <a:rPr lang="en-US"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Ensure deposit of weekly contribution on each Monday; write &amp; distribute year-end statements for contributors' tax preparation.  (Do not count contribution.)</a:t>
                      </a:r>
                      <a:endParaRPr lang="en-US"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33235779"/>
                  </a:ext>
                </a:extLst>
              </a:tr>
              <a:tr h="366517">
                <a:tc>
                  <a:txBody>
                    <a:bodyPr/>
                    <a:lstStyle/>
                    <a:p>
                      <a:pPr marL="0" marR="0" algn="ctr">
                        <a:lnSpc>
                          <a:spcPct val="107000"/>
                        </a:lnSpc>
                        <a:spcBef>
                          <a:spcPts val="0"/>
                        </a:spcBef>
                        <a:spcAft>
                          <a:spcPts val="0"/>
                        </a:spcAft>
                      </a:pPr>
                      <a:r>
                        <a:rPr lang="en-US" sz="2000" b="1">
                          <a:effectLst/>
                          <a:latin typeface="Calibri" panose="020F0502020204030204" pitchFamily="34" charset="0"/>
                          <a:ea typeface="Times New Roman" panose="02020603050405020304" pitchFamily="18" charset="0"/>
                          <a:cs typeface="Times New Roman" panose="02020603050405020304" pitchFamily="18" charset="0"/>
                        </a:rPr>
                        <a:t>5c</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Contribution Counting</a:t>
                      </a:r>
                      <a:r>
                        <a:rPr lang="en-US" sz="1400"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Oversee counting of contribution each Sunday (Recruit 2 deacons with a 3rd person to help &amp; a 4th assigned as backup each month).  Ensure periodic rotation of counters.</a:t>
                      </a:r>
                      <a:endParaRPr lang="en-US"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59678816"/>
                  </a:ext>
                </a:extLst>
              </a:tr>
              <a:tr h="483409">
                <a:tc>
                  <a:txBody>
                    <a:bodyPr/>
                    <a:lstStyle/>
                    <a:p>
                      <a:pPr marL="0" marR="0" algn="ctr">
                        <a:lnSpc>
                          <a:spcPct val="107000"/>
                        </a:lnSpc>
                        <a:spcBef>
                          <a:spcPts val="0"/>
                        </a:spcBef>
                        <a:spcAft>
                          <a:spcPts val="0"/>
                        </a:spcAft>
                      </a:pPr>
                      <a:r>
                        <a:rPr lang="en-US" sz="2000" b="1">
                          <a:effectLst/>
                          <a:latin typeface="Calibri" panose="020F0502020204030204" pitchFamily="34" charset="0"/>
                          <a:ea typeface="Times New Roman" panose="02020603050405020304" pitchFamily="18" charset="0"/>
                          <a:cs typeface="Times New Roman" panose="02020603050405020304" pitchFamily="18" charset="0"/>
                        </a:rPr>
                        <a:t>5d</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Financial Auditor</a:t>
                      </a:r>
                      <a:r>
                        <a:rPr lang="en-US" sz="1400"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Arrange for qualified, independent audit of treasurer's records every six months.   Provide report in monthly elders/deacons meeting, and produce written record of audit to Secretary (See Job #11a).</a:t>
                      </a:r>
                      <a:endParaRPr lang="en-US"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5725389"/>
                  </a:ext>
                </a:extLst>
              </a:tr>
              <a:tr h="644545">
                <a:tc>
                  <a:txBody>
                    <a:bodyPr/>
                    <a:lstStyle/>
                    <a:p>
                      <a:pPr marL="0" marR="0" algn="ctr">
                        <a:lnSpc>
                          <a:spcPct val="107000"/>
                        </a:lnSpc>
                        <a:spcBef>
                          <a:spcPts val="0"/>
                        </a:spcBef>
                        <a:spcAft>
                          <a:spcPts val="0"/>
                        </a:spcAft>
                      </a:pPr>
                      <a:r>
                        <a:rPr lang="en-US" sz="2000" b="1">
                          <a:effectLst/>
                          <a:latin typeface="Calibri" panose="020F0502020204030204" pitchFamily="34" charset="0"/>
                          <a:ea typeface="Times New Roman" panose="02020603050405020304" pitchFamily="18" charset="0"/>
                          <a:cs typeface="Times New Roman" panose="02020603050405020304" pitchFamily="18" charset="0"/>
                        </a:rPr>
                        <a:t>6</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Adult Education: </a:t>
                      </a:r>
                      <a:r>
                        <a:rPr lang="en-US" sz="1400"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Assess requirements; plan yearly curriculum; recommend teachers; keep records of courses, teachers, materials; prepare map &amp; announce classes. Conduct annual teachers meeting.  Coordinate archiving on website &amp; resources center. Maintain four-year curriculum for the High School class.</a:t>
                      </a:r>
                      <a:endParaRPr lang="en-US"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18048962"/>
                  </a:ext>
                </a:extLst>
              </a:tr>
            </a:tbl>
          </a:graphicData>
        </a:graphic>
      </p:graphicFrame>
    </p:spTree>
    <p:extLst>
      <p:ext uri="{BB962C8B-B14F-4D97-AF65-F5344CB8AC3E}">
        <p14:creationId xmlns:p14="http://schemas.microsoft.com/office/powerpoint/2010/main" val="10686361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2" name="Rectangle 4"/>
          <p:cNvSpPr>
            <a:spLocks noGrp="1" noChangeArrowheads="1"/>
          </p:cNvSpPr>
          <p:nvPr>
            <p:ph type="body" sz="half" idx="4294967295"/>
          </p:nvPr>
        </p:nvSpPr>
        <p:spPr>
          <a:xfrm>
            <a:off x="266700" y="1371600"/>
            <a:ext cx="11658600" cy="4648200"/>
          </a:xfrm>
          <a:noFill/>
        </p:spPr>
        <p:txBody>
          <a:bodyPr>
            <a:normAutofit/>
          </a:bodyPr>
          <a:lstStyle/>
          <a:p>
            <a:pPr marL="533400" indent="-533400">
              <a:lnSpc>
                <a:spcPct val="80000"/>
              </a:lnSpc>
            </a:pPr>
            <a:r>
              <a:rPr lang="en-US" sz="3600" dirty="0">
                <a:latin typeface="Calibri" pitchFamily="34" charset="0"/>
              </a:rPr>
              <a:t>Word used three times – Acts 21:8, Eph. 4:11, II Tim. 4:5</a:t>
            </a:r>
          </a:p>
          <a:p>
            <a:pPr marL="533400" indent="-533400">
              <a:lnSpc>
                <a:spcPct val="80000"/>
              </a:lnSpc>
            </a:pPr>
            <a:r>
              <a:rPr lang="en-US" sz="3600" dirty="0">
                <a:latin typeface="Calibri" pitchFamily="34" charset="0"/>
              </a:rPr>
              <a:t>Many more uses of preach or preaching </a:t>
            </a:r>
            <a:r>
              <a:rPr lang="en-US" sz="3600" dirty="0">
                <a:solidFill>
                  <a:srgbClr val="FFFF00"/>
                </a:solidFill>
                <a:latin typeface="Calibri" pitchFamily="34" charset="0"/>
              </a:rPr>
              <a:t>(</a:t>
            </a:r>
            <a:r>
              <a:rPr lang="en-US" sz="3600" dirty="0" err="1">
                <a:solidFill>
                  <a:srgbClr val="FFFF00"/>
                </a:solidFill>
                <a:latin typeface="Calibri" pitchFamily="34" charset="0"/>
              </a:rPr>
              <a:t>euangelizomeno</a:t>
            </a:r>
            <a:r>
              <a:rPr lang="en-US" sz="3600" dirty="0">
                <a:solidFill>
                  <a:srgbClr val="FFFF00"/>
                </a:solidFill>
                <a:latin typeface="Calibri" pitchFamily="34" charset="0"/>
              </a:rPr>
              <a:t>)</a:t>
            </a:r>
          </a:p>
          <a:p>
            <a:pPr marL="533400" indent="-533400">
              <a:lnSpc>
                <a:spcPct val="80000"/>
              </a:lnSpc>
            </a:pPr>
            <a:r>
              <a:rPr lang="en-US" sz="3600" dirty="0">
                <a:latin typeface="Calibri" pitchFamily="34" charset="0"/>
              </a:rPr>
              <a:t>A gift to the church – Ephesians 4:11</a:t>
            </a:r>
          </a:p>
          <a:p>
            <a:pPr marL="533400" indent="-533400">
              <a:lnSpc>
                <a:spcPct val="80000"/>
              </a:lnSpc>
            </a:pPr>
            <a:r>
              <a:rPr lang="en-US" sz="3600" dirty="0">
                <a:latin typeface="Calibri" pitchFamily="34" charset="0"/>
              </a:rPr>
              <a:t>The work of an evangelist – II Timothy 4:5</a:t>
            </a:r>
          </a:p>
          <a:p>
            <a:pPr marL="533400" indent="-533400">
              <a:lnSpc>
                <a:spcPct val="80000"/>
              </a:lnSpc>
            </a:pPr>
            <a:r>
              <a:rPr lang="en-US" sz="3600" dirty="0">
                <a:latin typeface="Calibri" pitchFamily="34" charset="0"/>
              </a:rPr>
              <a:t>The location of an evangelist</a:t>
            </a:r>
          </a:p>
          <a:p>
            <a:pPr marL="533400" indent="-533400">
              <a:lnSpc>
                <a:spcPct val="80000"/>
              </a:lnSpc>
            </a:pPr>
            <a:r>
              <a:rPr lang="en-US" sz="3600" dirty="0">
                <a:latin typeface="Calibri" pitchFamily="34" charset="0"/>
              </a:rPr>
              <a:t>Relationship of a church and an evangelist </a:t>
            </a:r>
          </a:p>
          <a:p>
            <a:pPr marL="533400" indent="-533400">
              <a:lnSpc>
                <a:spcPct val="80000"/>
              </a:lnSpc>
            </a:pPr>
            <a:endParaRPr lang="en-US" sz="32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600200" y="106832"/>
            <a:ext cx="8637587" cy="769441"/>
          </a:xfrm>
          <a:prstGeom prst="rect">
            <a:avLst/>
          </a:prstGeom>
          <a:noFill/>
          <a:ln w="9525">
            <a:noFill/>
            <a:miter lim="800000"/>
            <a:headEnd/>
            <a:tailEnd/>
          </a:ln>
        </p:spPr>
        <p:txBody>
          <a:bodyPr anchor="b">
            <a:spAutoFit/>
          </a:bodyPr>
          <a:lstStyle/>
          <a:p>
            <a:pPr algn="ctr" eaLnBrk="1" hangingPunct="1"/>
            <a:r>
              <a:rPr lang="en-US" sz="4400" dirty="0">
                <a:solidFill>
                  <a:srgbClr val="FFFF00"/>
                </a:solidFill>
                <a:latin typeface="Calibri" pitchFamily="34" charset="0"/>
              </a:rPr>
              <a:t>Evangelist (</a:t>
            </a:r>
            <a:r>
              <a:rPr lang="en-US" sz="4400" dirty="0" err="1">
                <a:solidFill>
                  <a:srgbClr val="FFFF00"/>
                </a:solidFill>
                <a:latin typeface="Calibri" pitchFamily="34" charset="0"/>
              </a:rPr>
              <a:t>Euangelistou</a:t>
            </a:r>
            <a:r>
              <a:rPr lang="en-US" sz="4400" dirty="0">
                <a:solidFill>
                  <a:srgbClr val="FFFF00"/>
                </a:solidFill>
                <a:latin typeface="Calibri" pitchFamily="34" charset="0"/>
              </a:rPr>
              <a:t>)</a:t>
            </a:r>
          </a:p>
        </p:txBody>
      </p:sp>
    </p:spTree>
    <p:extLst>
      <p:ext uri="{BB962C8B-B14F-4D97-AF65-F5344CB8AC3E}">
        <p14:creationId xmlns:p14="http://schemas.microsoft.com/office/powerpoint/2010/main" val="1093960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7892">
                                            <p:txEl>
                                              <p:pRg st="3" end="3"/>
                                            </p:txEl>
                                          </p:spTgt>
                                        </p:tgtEl>
                                        <p:attrNameLst>
                                          <p:attrName>style.visibility</p:attrName>
                                        </p:attrNameLst>
                                      </p:cBhvr>
                                      <p:to>
                                        <p:strVal val="visible"/>
                                      </p:to>
                                    </p:set>
                                    <p:animEffect transition="in" filter="dissolve">
                                      <p:cBhvr>
                                        <p:cTn id="22" dur="500"/>
                                        <p:tgtEl>
                                          <p:spTgt spid="3789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7892">
                                            <p:txEl>
                                              <p:pRg st="4" end="4"/>
                                            </p:txEl>
                                          </p:spTgt>
                                        </p:tgtEl>
                                        <p:attrNameLst>
                                          <p:attrName>style.visibility</p:attrName>
                                        </p:attrNameLst>
                                      </p:cBhvr>
                                      <p:to>
                                        <p:strVal val="visible"/>
                                      </p:to>
                                    </p:set>
                                    <p:animEffect transition="in" filter="dissolve">
                                      <p:cBhvr>
                                        <p:cTn id="27" dur="500"/>
                                        <p:tgtEl>
                                          <p:spTgt spid="3789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7892">
                                            <p:txEl>
                                              <p:pRg st="5" end="5"/>
                                            </p:txEl>
                                          </p:spTgt>
                                        </p:tgtEl>
                                        <p:attrNameLst>
                                          <p:attrName>style.visibility</p:attrName>
                                        </p:attrNameLst>
                                      </p:cBhvr>
                                      <p:to>
                                        <p:strVal val="visible"/>
                                      </p:to>
                                    </p:set>
                                    <p:animEffect transition="in" filter="dissolve">
                                      <p:cBhvr>
                                        <p:cTn id="32" dur="500"/>
                                        <p:tgtEl>
                                          <p:spTgt spid="3789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152400" y="152400"/>
            <a:ext cx="10439399" cy="914400"/>
          </a:xfrm>
        </p:spPr>
        <p:txBody>
          <a:bodyPr/>
          <a:lstStyle/>
          <a:p>
            <a:pPr eaLnBrk="1" hangingPunct="1">
              <a:defRPr/>
            </a:pPr>
            <a:r>
              <a:rPr lang="en-US" sz="6600" b="1" i="1" dirty="0">
                <a:solidFill>
                  <a:schemeClr val="tx1"/>
                </a:solidFill>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533400" y="2590800"/>
            <a:ext cx="11201400" cy="3124200"/>
          </a:xfrm>
          <a:prstGeom prst="rect">
            <a:avLst/>
          </a:prstGeom>
        </p:spPr>
        <p:txBody>
          <a:bodyPr>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a:p>
            <a:pPr marL="0" indent="0">
              <a:spcBef>
                <a:spcPts val="0"/>
              </a:spcBef>
              <a:buSzPct val="100000"/>
              <a:buNone/>
            </a:pPr>
            <a:r>
              <a:rPr lang="en-US" sz="4400" dirty="0">
                <a:latin typeface="Calibri" panose="020F0502020204030204" pitchFamily="34" charset="0"/>
                <a:ea typeface="Times New Roman" panose="02020603050405020304" pitchFamily="18" charset="0"/>
              </a:rPr>
              <a:t>Does an evangelist have a position of authority?</a:t>
            </a:r>
            <a:endParaRPr lang="en-US" sz="3600" dirty="0">
              <a:latin typeface="Times New Roman" panose="02020603050405020304" pitchFamily="18"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954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Pre-Class Thought Questions – Lesson 7</a:t>
            </a:r>
          </a:p>
        </p:txBody>
      </p:sp>
    </p:spTree>
    <p:extLst>
      <p:ext uri="{BB962C8B-B14F-4D97-AF65-F5344CB8AC3E}">
        <p14:creationId xmlns:p14="http://schemas.microsoft.com/office/powerpoint/2010/main" val="11138051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0" y="876272"/>
            <a:ext cx="11125200" cy="707886"/>
          </a:xfrm>
          <a:prstGeom prst="rect">
            <a:avLst/>
          </a:prstGeom>
          <a:noFill/>
          <a:ln w="9525">
            <a:noFill/>
            <a:miter lim="800000"/>
            <a:headEnd/>
            <a:tailEnd/>
          </a:ln>
        </p:spPr>
        <p:txBody>
          <a:bodyPr wrap="square">
            <a:spAutoFit/>
          </a:bodyPr>
          <a:lstStyle/>
          <a:p>
            <a:pPr algn="ctr" eaLnBrk="1" hangingPunct="1">
              <a:spcBef>
                <a:spcPct val="50000"/>
              </a:spcBef>
            </a:pPr>
            <a:r>
              <a:rPr lang="en-US" sz="4000" dirty="0">
                <a:solidFill>
                  <a:srgbClr val="FFFF00"/>
                </a:solidFill>
                <a:latin typeface="Calibri" pitchFamily="34" charset="0"/>
              </a:rPr>
              <a:t>All saved individuals in every place of all times</a:t>
            </a:r>
          </a:p>
        </p:txBody>
      </p:sp>
      <p:sp>
        <p:nvSpPr>
          <p:cNvPr id="37892" name="Rectangle 4"/>
          <p:cNvSpPr>
            <a:spLocks noGrp="1" noChangeArrowheads="1"/>
          </p:cNvSpPr>
          <p:nvPr>
            <p:ph type="body" sz="half" idx="4294967295"/>
          </p:nvPr>
        </p:nvSpPr>
        <p:spPr>
          <a:xfrm>
            <a:off x="927893" y="2057400"/>
            <a:ext cx="10744200" cy="3502652"/>
          </a:xfrm>
          <a:noFill/>
        </p:spPr>
        <p:txBody>
          <a:bodyPr>
            <a:normAutofit fontScale="92500" lnSpcReduction="10000"/>
          </a:bodyPr>
          <a:lstStyle/>
          <a:p>
            <a:pPr marL="533400" indent="-533400">
              <a:lnSpc>
                <a:spcPct val="80000"/>
              </a:lnSpc>
            </a:pPr>
            <a:r>
              <a:rPr lang="en-US" sz="3200" dirty="0">
                <a:effectLst/>
                <a:latin typeface="Calibri" pitchFamily="34" charset="0"/>
              </a:rPr>
              <a:t>I will build </a:t>
            </a:r>
            <a:r>
              <a:rPr lang="en-US" sz="3200" u="sng" dirty="0">
                <a:effectLst/>
                <a:latin typeface="Calibri" pitchFamily="34" charset="0"/>
              </a:rPr>
              <a:t>my</a:t>
            </a:r>
            <a:r>
              <a:rPr lang="en-US" sz="3200" dirty="0">
                <a:effectLst/>
                <a:latin typeface="Calibri" pitchFamily="34" charset="0"/>
              </a:rPr>
              <a:t> church – </a:t>
            </a:r>
            <a:r>
              <a:rPr lang="en-US" sz="3200" dirty="0">
                <a:solidFill>
                  <a:srgbClr val="FFFF00"/>
                </a:solidFill>
                <a:effectLst/>
                <a:latin typeface="Calibri" pitchFamily="34" charset="0"/>
              </a:rPr>
              <a:t>Matthew 16:18</a:t>
            </a:r>
          </a:p>
          <a:p>
            <a:pPr marL="533400" indent="-533400">
              <a:lnSpc>
                <a:spcPct val="80000"/>
              </a:lnSpc>
            </a:pPr>
            <a:r>
              <a:rPr lang="en-US" sz="3200" dirty="0">
                <a:latin typeface="Calibri" pitchFamily="34" charset="0"/>
              </a:rPr>
              <a:t>The </a:t>
            </a:r>
            <a:r>
              <a:rPr lang="en-US" sz="3200" u="sng" dirty="0">
                <a:latin typeface="Calibri" pitchFamily="34" charset="0"/>
              </a:rPr>
              <a:t>Lord</a:t>
            </a:r>
            <a:r>
              <a:rPr lang="en-US" sz="3200" dirty="0">
                <a:latin typeface="Calibri" pitchFamily="34" charset="0"/>
              </a:rPr>
              <a:t> added to </a:t>
            </a:r>
            <a:r>
              <a:rPr lang="en-US" sz="3200" u="sng" dirty="0">
                <a:latin typeface="Calibri" pitchFamily="34" charset="0"/>
              </a:rPr>
              <a:t>their number</a:t>
            </a:r>
            <a:r>
              <a:rPr lang="en-US" sz="3200" dirty="0">
                <a:latin typeface="Calibri" pitchFamily="34" charset="0"/>
              </a:rPr>
              <a:t> day by day </a:t>
            </a:r>
            <a:r>
              <a:rPr lang="en-US" sz="3200" u="sng" dirty="0">
                <a:latin typeface="Calibri" pitchFamily="34" charset="0"/>
              </a:rPr>
              <a:t>those who were being saved</a:t>
            </a:r>
            <a:r>
              <a:rPr lang="en-US" sz="3200" dirty="0">
                <a:latin typeface="Calibri" pitchFamily="34" charset="0"/>
              </a:rPr>
              <a:t> – </a:t>
            </a:r>
            <a:r>
              <a:rPr lang="en-US" sz="3200" dirty="0">
                <a:solidFill>
                  <a:srgbClr val="FFFF00"/>
                </a:solidFill>
                <a:latin typeface="Calibri" pitchFamily="34" charset="0"/>
              </a:rPr>
              <a:t>Acts 2:47</a:t>
            </a:r>
            <a:endParaRPr lang="en-US" sz="3200" dirty="0">
              <a:solidFill>
                <a:srgbClr val="FFFF00"/>
              </a:solidFill>
              <a:effectLst/>
              <a:latin typeface="Calibri" pitchFamily="34" charset="0"/>
            </a:endParaRPr>
          </a:p>
          <a:p>
            <a:pPr marL="533400" indent="-533400">
              <a:lnSpc>
                <a:spcPct val="80000"/>
              </a:lnSpc>
            </a:pPr>
            <a:r>
              <a:rPr lang="en-US" sz="3200" dirty="0">
                <a:latin typeface="Calibri" pitchFamily="34" charset="0"/>
              </a:rPr>
              <a:t>The assembly of the firstborn who are enrolled in heaven – </a:t>
            </a:r>
            <a:r>
              <a:rPr lang="en-US" sz="3200" dirty="0">
                <a:solidFill>
                  <a:srgbClr val="FFFF00"/>
                </a:solidFill>
                <a:latin typeface="Calibri" pitchFamily="34" charset="0"/>
              </a:rPr>
              <a:t>Hebrews 12:22-28</a:t>
            </a:r>
            <a:endParaRPr lang="en-US" sz="3200" dirty="0">
              <a:solidFill>
                <a:srgbClr val="FFFF00"/>
              </a:solidFill>
              <a:effectLst/>
              <a:latin typeface="Calibri" pitchFamily="34" charset="0"/>
            </a:endParaRPr>
          </a:p>
          <a:p>
            <a:pPr marL="533400" indent="-533400">
              <a:lnSpc>
                <a:spcPct val="80000"/>
              </a:lnSpc>
            </a:pPr>
            <a:r>
              <a:rPr lang="en-US" sz="3200" dirty="0">
                <a:latin typeface="Calibri" pitchFamily="34" charset="0"/>
              </a:rPr>
              <a:t>he put all things under his feet and gave him as head over all things to the church </a:t>
            </a:r>
            <a:r>
              <a:rPr lang="en-US" sz="3200" dirty="0">
                <a:effectLst/>
                <a:latin typeface="Calibri" pitchFamily="34" charset="0"/>
              </a:rPr>
              <a:t>– </a:t>
            </a:r>
            <a:r>
              <a:rPr lang="en-US" sz="3200" dirty="0">
                <a:solidFill>
                  <a:srgbClr val="FFFF00"/>
                </a:solidFill>
                <a:effectLst/>
                <a:latin typeface="Calibri" pitchFamily="34" charset="0"/>
              </a:rPr>
              <a:t>Ephesians 1:20-23</a:t>
            </a:r>
          </a:p>
          <a:p>
            <a:pPr marL="533400" indent="-533400">
              <a:lnSpc>
                <a:spcPct val="80000"/>
              </a:lnSpc>
            </a:pPr>
            <a:r>
              <a:rPr lang="en-US" sz="3200" dirty="0">
                <a:latin typeface="Calibri" pitchFamily="34" charset="0"/>
              </a:rPr>
              <a:t>as Christ loved the church and gave himself up for her  – </a:t>
            </a:r>
            <a:r>
              <a:rPr lang="en-US" sz="3200" dirty="0">
                <a:solidFill>
                  <a:srgbClr val="FFFF00"/>
                </a:solidFill>
                <a:latin typeface="Calibri" pitchFamily="34" charset="0"/>
              </a:rPr>
              <a:t>Ephesians 5:25-27</a:t>
            </a: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981200" y="106831"/>
            <a:ext cx="8637587" cy="769441"/>
          </a:xfrm>
          <a:prstGeom prst="rect">
            <a:avLst/>
          </a:prstGeom>
          <a:noFill/>
          <a:ln w="9525">
            <a:noFill/>
            <a:miter lim="800000"/>
            <a:headEnd/>
            <a:tailEnd/>
          </a:ln>
        </p:spPr>
        <p:txBody>
          <a:bodyPr anchor="b">
            <a:spAutoFit/>
          </a:bodyPr>
          <a:lstStyle/>
          <a:p>
            <a:pPr algn="ctr" eaLnBrk="1" hangingPunct="1"/>
            <a:r>
              <a:rPr lang="en-US" sz="4400" dirty="0">
                <a:latin typeface="Calibri" pitchFamily="34" charset="0"/>
              </a:rPr>
              <a:t>Universal Church</a:t>
            </a:r>
          </a:p>
        </p:txBody>
      </p:sp>
    </p:spTree>
    <p:extLst>
      <p:ext uri="{BB962C8B-B14F-4D97-AF65-F5344CB8AC3E}">
        <p14:creationId xmlns:p14="http://schemas.microsoft.com/office/powerpoint/2010/main" val="42156716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0" y="876272"/>
            <a:ext cx="11125200" cy="707886"/>
          </a:xfrm>
          <a:prstGeom prst="rect">
            <a:avLst/>
          </a:prstGeom>
          <a:noFill/>
          <a:ln w="9525">
            <a:noFill/>
            <a:miter lim="800000"/>
            <a:headEnd/>
            <a:tailEnd/>
          </a:ln>
        </p:spPr>
        <p:txBody>
          <a:bodyPr wrap="square">
            <a:spAutoFit/>
          </a:bodyPr>
          <a:lstStyle/>
          <a:p>
            <a:pPr algn="ctr" eaLnBrk="1" hangingPunct="1">
              <a:spcBef>
                <a:spcPct val="50000"/>
              </a:spcBef>
            </a:pPr>
            <a:r>
              <a:rPr lang="en-US" sz="4000" dirty="0">
                <a:solidFill>
                  <a:srgbClr val="FFFF00"/>
                </a:solidFill>
                <a:latin typeface="Calibri" pitchFamily="34" charset="0"/>
              </a:rPr>
              <a:t>Groups of Christians in Specific Locations</a:t>
            </a:r>
          </a:p>
        </p:txBody>
      </p:sp>
      <p:sp>
        <p:nvSpPr>
          <p:cNvPr id="37892" name="Rectangle 4"/>
          <p:cNvSpPr>
            <a:spLocks noGrp="1" noChangeArrowheads="1"/>
          </p:cNvSpPr>
          <p:nvPr>
            <p:ph type="body" sz="half" idx="4294967295"/>
          </p:nvPr>
        </p:nvSpPr>
        <p:spPr>
          <a:xfrm>
            <a:off x="838200" y="2133600"/>
            <a:ext cx="10744200" cy="3502652"/>
          </a:xfrm>
          <a:noFill/>
        </p:spPr>
        <p:txBody>
          <a:bodyPr>
            <a:normAutofit/>
          </a:bodyPr>
          <a:lstStyle/>
          <a:p>
            <a:pPr marL="533400" indent="-533400">
              <a:lnSpc>
                <a:spcPct val="80000"/>
              </a:lnSpc>
            </a:pPr>
            <a:r>
              <a:rPr lang="en-US" sz="3200" dirty="0">
                <a:latin typeface="Calibri" pitchFamily="34" charset="0"/>
              </a:rPr>
              <a:t>the churches of Galatia </a:t>
            </a:r>
            <a:r>
              <a:rPr lang="en-US" sz="3200" dirty="0">
                <a:effectLst/>
                <a:latin typeface="Calibri" pitchFamily="34" charset="0"/>
              </a:rPr>
              <a:t>– </a:t>
            </a:r>
            <a:r>
              <a:rPr lang="en-US" sz="3200" dirty="0">
                <a:solidFill>
                  <a:srgbClr val="FFFF00"/>
                </a:solidFill>
                <a:effectLst/>
                <a:latin typeface="Calibri" pitchFamily="34" charset="0"/>
              </a:rPr>
              <a:t>Galatians 1:2</a:t>
            </a:r>
          </a:p>
          <a:p>
            <a:pPr marL="533400" indent="-533400">
              <a:lnSpc>
                <a:spcPct val="80000"/>
              </a:lnSpc>
            </a:pPr>
            <a:r>
              <a:rPr lang="en-US" sz="3200" dirty="0">
                <a:latin typeface="Calibri" pitchFamily="34" charset="0"/>
              </a:rPr>
              <a:t>the church of God that is in Corinth – </a:t>
            </a:r>
            <a:r>
              <a:rPr lang="en-US" sz="3200" dirty="0">
                <a:solidFill>
                  <a:srgbClr val="FFFF00"/>
                </a:solidFill>
                <a:latin typeface="Calibri" pitchFamily="34" charset="0"/>
              </a:rPr>
              <a:t>I Cor. 1:2</a:t>
            </a:r>
          </a:p>
          <a:p>
            <a:pPr marL="533400" indent="-533400">
              <a:lnSpc>
                <a:spcPct val="80000"/>
              </a:lnSpc>
            </a:pPr>
            <a:r>
              <a:rPr lang="en-US" sz="3200" dirty="0">
                <a:latin typeface="Calibri" pitchFamily="34" charset="0"/>
              </a:rPr>
              <a:t>The church of the Thessalonians in God the Father and the Lord Jesus Christ – </a:t>
            </a:r>
            <a:r>
              <a:rPr lang="en-US" sz="3200" dirty="0">
                <a:solidFill>
                  <a:srgbClr val="FFFF00"/>
                </a:solidFill>
                <a:latin typeface="Calibri" pitchFamily="34" charset="0"/>
              </a:rPr>
              <a:t>I Thessalonians 1:1</a:t>
            </a:r>
          </a:p>
          <a:p>
            <a:pPr marL="533400" indent="-533400">
              <a:lnSpc>
                <a:spcPct val="80000"/>
              </a:lnSpc>
            </a:pPr>
            <a:r>
              <a:rPr lang="en-US" sz="3200" dirty="0">
                <a:latin typeface="Calibri" pitchFamily="34" charset="0"/>
              </a:rPr>
              <a:t>All the churches of Christ greet you </a:t>
            </a:r>
            <a:r>
              <a:rPr lang="en-US" sz="3200" dirty="0">
                <a:effectLst/>
                <a:latin typeface="Calibri" pitchFamily="34" charset="0"/>
              </a:rPr>
              <a:t>– </a:t>
            </a:r>
            <a:r>
              <a:rPr lang="en-US" sz="3200" dirty="0">
                <a:solidFill>
                  <a:srgbClr val="FFFF00"/>
                </a:solidFill>
                <a:effectLst/>
                <a:latin typeface="Calibri" pitchFamily="34" charset="0"/>
              </a:rPr>
              <a:t>Romans 16:16</a:t>
            </a:r>
          </a:p>
          <a:p>
            <a:pPr marL="533400" indent="-533400">
              <a:lnSpc>
                <a:spcPct val="80000"/>
              </a:lnSpc>
            </a:pPr>
            <a:r>
              <a:rPr lang="en-US" sz="3200" dirty="0">
                <a:latin typeface="Calibri" pitchFamily="34" charset="0"/>
              </a:rPr>
              <a:t>To the saints and faithful brothers in Christ at Colossae  – </a:t>
            </a:r>
            <a:r>
              <a:rPr lang="en-US" sz="3200" dirty="0">
                <a:solidFill>
                  <a:srgbClr val="FFFF00"/>
                </a:solidFill>
                <a:latin typeface="Calibri" pitchFamily="34" charset="0"/>
              </a:rPr>
              <a:t>Colossians 1:2</a:t>
            </a: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981200" y="106831"/>
            <a:ext cx="8637587" cy="769441"/>
          </a:xfrm>
          <a:prstGeom prst="rect">
            <a:avLst/>
          </a:prstGeom>
          <a:noFill/>
          <a:ln w="9525">
            <a:noFill/>
            <a:miter lim="800000"/>
            <a:headEnd/>
            <a:tailEnd/>
          </a:ln>
        </p:spPr>
        <p:txBody>
          <a:bodyPr anchor="b">
            <a:spAutoFit/>
          </a:bodyPr>
          <a:lstStyle/>
          <a:p>
            <a:pPr algn="ctr" eaLnBrk="1" hangingPunct="1"/>
            <a:r>
              <a:rPr lang="en-US" sz="4400" dirty="0">
                <a:latin typeface="Calibri" pitchFamily="34" charset="0"/>
              </a:rPr>
              <a:t>Local Churches</a:t>
            </a:r>
          </a:p>
        </p:txBody>
      </p:sp>
    </p:spTree>
    <p:extLst>
      <p:ext uri="{BB962C8B-B14F-4D97-AF65-F5344CB8AC3E}">
        <p14:creationId xmlns:p14="http://schemas.microsoft.com/office/powerpoint/2010/main" val="4495405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876300" y="381000"/>
            <a:ext cx="10439399" cy="914400"/>
          </a:xfrm>
        </p:spPr>
        <p:txBody>
          <a:bodyPr/>
          <a:lstStyle/>
          <a:p>
            <a:pPr eaLnBrk="1" hangingPunct="1">
              <a:defRPr/>
            </a:pPr>
            <a:r>
              <a:rPr lang="en-US" sz="6000" i="1" dirty="0">
                <a:solidFill>
                  <a:srgbClr val="FFFF00"/>
                </a:solidFill>
                <a:latin typeface="Calibri" pitchFamily="34" charset="0"/>
              </a:rPr>
              <a:t>Additional Thought Questions</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647699" y="1905000"/>
            <a:ext cx="10896600" cy="3886200"/>
          </a:xfrm>
          <a:prstGeom prst="rect">
            <a:avLst/>
          </a:prstGeom>
        </p:spPr>
        <p:txBody>
          <a:bodyPr>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393700" lvl="0" indent="-393700"/>
            <a:r>
              <a:rPr lang="en-US" sz="3200" dirty="0">
                <a:latin typeface="Calibri" panose="020F0502020204030204" pitchFamily="34" charset="0"/>
                <a:cs typeface="Calibri" panose="020F0502020204030204" pitchFamily="34" charset="0"/>
              </a:rPr>
              <a:t>Do you think there are some individuals who turn to Christ in faith and repentance, are baptized for the washing away of their sins, but who don’t know why they should participate with other Christians in a local church? </a:t>
            </a:r>
          </a:p>
          <a:p>
            <a:pPr marL="393700" lvl="0" indent="-393700"/>
            <a:endParaRPr lang="en-US" sz="3200" dirty="0">
              <a:latin typeface="Calibri" panose="020F0502020204030204" pitchFamily="34" charset="0"/>
              <a:cs typeface="Calibri" panose="020F0502020204030204" pitchFamily="34" charset="0"/>
            </a:endParaRPr>
          </a:p>
          <a:p>
            <a:pPr marL="393700" lvl="0" indent="-393700"/>
            <a:r>
              <a:rPr lang="en-US" sz="3200" dirty="0">
                <a:latin typeface="Calibri" panose="020F0502020204030204" pitchFamily="34" charset="0"/>
                <a:cs typeface="Calibri" panose="020F0502020204030204" pitchFamily="34" charset="0"/>
              </a:rPr>
              <a:t>Who should decide whether someone can join a local church?  On what basis should they make that decision?</a:t>
            </a: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4094425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2" name="Rectangle 4"/>
          <p:cNvSpPr>
            <a:spLocks noGrp="1" noChangeArrowheads="1"/>
          </p:cNvSpPr>
          <p:nvPr>
            <p:ph type="body" sz="half" idx="4294967295"/>
          </p:nvPr>
        </p:nvSpPr>
        <p:spPr>
          <a:xfrm>
            <a:off x="533400" y="1066799"/>
            <a:ext cx="11201399" cy="5684369"/>
          </a:xfrm>
          <a:noFill/>
        </p:spPr>
        <p:txBody>
          <a:bodyPr>
            <a:normAutofit lnSpcReduction="10000"/>
          </a:bodyPr>
          <a:lstStyle/>
          <a:p>
            <a:pPr marL="533400" indent="-533400">
              <a:lnSpc>
                <a:spcPct val="80000"/>
              </a:lnSpc>
            </a:pPr>
            <a:r>
              <a:rPr lang="en-US" sz="3200" dirty="0">
                <a:latin typeface="Calibri" pitchFamily="34" charset="0"/>
              </a:rPr>
              <a:t>the church in Jerusalem – </a:t>
            </a:r>
            <a:r>
              <a:rPr lang="en-US" sz="3200" dirty="0">
                <a:solidFill>
                  <a:srgbClr val="FFFF00"/>
                </a:solidFill>
                <a:latin typeface="Calibri" pitchFamily="34" charset="0"/>
              </a:rPr>
              <a:t>Acts 11:22</a:t>
            </a:r>
          </a:p>
          <a:p>
            <a:pPr marL="533400" indent="-533400">
              <a:lnSpc>
                <a:spcPct val="80000"/>
              </a:lnSpc>
            </a:pPr>
            <a:r>
              <a:rPr lang="en-US" sz="3200" dirty="0">
                <a:latin typeface="Calibri" pitchFamily="34" charset="0"/>
              </a:rPr>
              <a:t>the church at Antioch – </a:t>
            </a:r>
            <a:r>
              <a:rPr lang="en-US" sz="3200" dirty="0">
                <a:solidFill>
                  <a:srgbClr val="FFFF00"/>
                </a:solidFill>
                <a:latin typeface="Calibri" pitchFamily="34" charset="0"/>
              </a:rPr>
              <a:t>Acts 13:1</a:t>
            </a:r>
          </a:p>
          <a:p>
            <a:pPr marL="533400" indent="-533400">
              <a:lnSpc>
                <a:spcPct val="80000"/>
              </a:lnSpc>
            </a:pPr>
            <a:r>
              <a:rPr lang="en-US" sz="3200" dirty="0">
                <a:latin typeface="Calibri" pitchFamily="34" charset="0"/>
              </a:rPr>
              <a:t>the church of God – </a:t>
            </a:r>
            <a:r>
              <a:rPr lang="en-US" sz="3200" dirty="0">
                <a:solidFill>
                  <a:srgbClr val="FFFF00"/>
                </a:solidFill>
                <a:latin typeface="Calibri" pitchFamily="34" charset="0"/>
              </a:rPr>
              <a:t>Acts 20:28 (cf. vs. 17)</a:t>
            </a:r>
            <a:endParaRPr lang="en-US" sz="3200" dirty="0">
              <a:latin typeface="Calibri" pitchFamily="34" charset="0"/>
            </a:endParaRPr>
          </a:p>
          <a:p>
            <a:pPr marL="533400" indent="-533400">
              <a:lnSpc>
                <a:spcPct val="80000"/>
              </a:lnSpc>
            </a:pPr>
            <a:r>
              <a:rPr lang="en-US" sz="3200" dirty="0">
                <a:latin typeface="Calibri" pitchFamily="34" charset="0"/>
              </a:rPr>
              <a:t>all the churches of Christ greet you – </a:t>
            </a:r>
            <a:r>
              <a:rPr lang="en-US" sz="3200" dirty="0">
                <a:solidFill>
                  <a:srgbClr val="FFFF00"/>
                </a:solidFill>
                <a:latin typeface="Calibri" pitchFamily="34" charset="0"/>
              </a:rPr>
              <a:t>Romans 16:16</a:t>
            </a:r>
            <a:endParaRPr lang="en-US" sz="3200" dirty="0">
              <a:latin typeface="Calibri" pitchFamily="34" charset="0"/>
            </a:endParaRPr>
          </a:p>
          <a:p>
            <a:pPr marL="533400" indent="-533400">
              <a:lnSpc>
                <a:spcPct val="80000"/>
              </a:lnSpc>
            </a:pPr>
            <a:r>
              <a:rPr lang="en-US" sz="3200" dirty="0">
                <a:latin typeface="Calibri" pitchFamily="34" charset="0"/>
              </a:rPr>
              <a:t>the church of God that is in Corinth – </a:t>
            </a:r>
            <a:r>
              <a:rPr lang="en-US" sz="3200" dirty="0">
                <a:solidFill>
                  <a:srgbClr val="FFFF00"/>
                </a:solidFill>
                <a:latin typeface="Calibri" pitchFamily="34" charset="0"/>
              </a:rPr>
              <a:t>I Cor. 1:2</a:t>
            </a:r>
          </a:p>
          <a:p>
            <a:pPr marL="533400" indent="-533400">
              <a:lnSpc>
                <a:spcPct val="80000"/>
              </a:lnSpc>
            </a:pPr>
            <a:r>
              <a:rPr lang="en-US" sz="3200" dirty="0">
                <a:latin typeface="Calibri" pitchFamily="34" charset="0"/>
              </a:rPr>
              <a:t>the churches of Galatia – </a:t>
            </a:r>
            <a:r>
              <a:rPr lang="en-US" sz="3200" dirty="0">
                <a:solidFill>
                  <a:srgbClr val="FFFF00"/>
                </a:solidFill>
                <a:latin typeface="Calibri" pitchFamily="34" charset="0"/>
              </a:rPr>
              <a:t>I Cor. 16:1, Galatians 1:2</a:t>
            </a:r>
          </a:p>
          <a:p>
            <a:pPr marL="533400" indent="-533400">
              <a:lnSpc>
                <a:spcPct val="80000"/>
              </a:lnSpc>
            </a:pPr>
            <a:r>
              <a:rPr lang="en-US" sz="3200" dirty="0">
                <a:latin typeface="Calibri" pitchFamily="34" charset="0"/>
              </a:rPr>
              <a:t>the church of God that is at Corinth – </a:t>
            </a:r>
            <a:r>
              <a:rPr lang="en-US" sz="3200" dirty="0">
                <a:solidFill>
                  <a:srgbClr val="FFFF00"/>
                </a:solidFill>
                <a:latin typeface="Calibri" pitchFamily="34" charset="0"/>
              </a:rPr>
              <a:t>II Corinthians 1:1</a:t>
            </a:r>
          </a:p>
          <a:p>
            <a:pPr marL="533400" indent="-533400">
              <a:lnSpc>
                <a:spcPct val="80000"/>
              </a:lnSpc>
            </a:pPr>
            <a:r>
              <a:rPr lang="en-US" sz="3200" dirty="0">
                <a:latin typeface="Calibri" pitchFamily="34" charset="0"/>
              </a:rPr>
              <a:t>the church of the Thessalonians in God the Father and the Lord Jesus Christ – </a:t>
            </a:r>
            <a:r>
              <a:rPr lang="en-US" sz="3200" dirty="0">
                <a:solidFill>
                  <a:srgbClr val="FFFF00"/>
                </a:solidFill>
                <a:latin typeface="Calibri" pitchFamily="34" charset="0"/>
              </a:rPr>
              <a:t>I Thessalonians 1:1, II Thess. 1:1</a:t>
            </a:r>
          </a:p>
          <a:p>
            <a:pPr marL="533400" indent="-533400">
              <a:lnSpc>
                <a:spcPct val="80000"/>
              </a:lnSpc>
            </a:pPr>
            <a:r>
              <a:rPr lang="en-US" sz="3200" dirty="0">
                <a:latin typeface="Calibri" pitchFamily="34" charset="0"/>
              </a:rPr>
              <a:t>the household of God which is the church of the living God  – </a:t>
            </a:r>
            <a:r>
              <a:rPr lang="en-US" sz="3200" dirty="0">
                <a:solidFill>
                  <a:srgbClr val="FFFF00"/>
                </a:solidFill>
                <a:latin typeface="Calibri" pitchFamily="34" charset="0"/>
              </a:rPr>
              <a:t>I Timothy 3:15</a:t>
            </a:r>
          </a:p>
          <a:p>
            <a:pPr marL="533400" indent="-533400">
              <a:lnSpc>
                <a:spcPct val="80000"/>
              </a:lnSpc>
            </a:pPr>
            <a:r>
              <a:rPr lang="en-US" sz="3200" dirty="0">
                <a:latin typeface="Calibri" pitchFamily="34" charset="0"/>
              </a:rPr>
              <a:t>the church in [city of Asia] – </a:t>
            </a:r>
            <a:r>
              <a:rPr lang="en-US" sz="3200" dirty="0">
                <a:solidFill>
                  <a:srgbClr val="FFFF00"/>
                </a:solidFill>
                <a:latin typeface="Calibri" pitchFamily="34" charset="0"/>
              </a:rPr>
              <a:t>Revelation 2:1,8,12,18; 3:1,7,14</a:t>
            </a: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981200" y="106831"/>
            <a:ext cx="8637587" cy="769441"/>
          </a:xfrm>
          <a:prstGeom prst="rect">
            <a:avLst/>
          </a:prstGeom>
          <a:noFill/>
          <a:ln w="9525">
            <a:noFill/>
            <a:miter lim="800000"/>
            <a:headEnd/>
            <a:tailEnd/>
          </a:ln>
        </p:spPr>
        <p:txBody>
          <a:bodyPr anchor="b">
            <a:spAutoFit/>
          </a:bodyPr>
          <a:lstStyle/>
          <a:p>
            <a:pPr algn="ctr" eaLnBrk="1" hangingPunct="1"/>
            <a:r>
              <a:rPr lang="en-US" sz="4400" dirty="0">
                <a:latin typeface="Calibri" pitchFamily="34" charset="0"/>
              </a:rPr>
              <a:t>Names of Local Churches</a:t>
            </a:r>
          </a:p>
        </p:txBody>
      </p:sp>
    </p:spTree>
    <p:extLst>
      <p:ext uri="{BB962C8B-B14F-4D97-AF65-F5344CB8AC3E}">
        <p14:creationId xmlns:p14="http://schemas.microsoft.com/office/powerpoint/2010/main" val="1939054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gtEl>
                                        <p:attrNameLst>
                                          <p:attrName>style.visibility</p:attrName>
                                        </p:attrNameLst>
                                      </p:cBhvr>
                                      <p:to>
                                        <p:strVal val="visible"/>
                                      </p:to>
                                    </p:set>
                                    <p:animEffect transition="in" filter="dissolve">
                                      <p:cBhvr>
                                        <p:cTn id="7" dur="500"/>
                                        <p:tgtEl>
                                          <p:spTgt spid="378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2" name="Rectangle 4"/>
          <p:cNvSpPr>
            <a:spLocks noGrp="1" noChangeArrowheads="1"/>
          </p:cNvSpPr>
          <p:nvPr>
            <p:ph type="body" sz="half" idx="4294967295"/>
          </p:nvPr>
        </p:nvSpPr>
        <p:spPr>
          <a:xfrm>
            <a:off x="266700" y="1104900"/>
            <a:ext cx="11658600" cy="4648200"/>
          </a:xfrm>
          <a:noFill/>
        </p:spPr>
        <p:txBody>
          <a:bodyPr>
            <a:normAutofit fontScale="92500"/>
          </a:bodyPr>
          <a:lstStyle/>
          <a:p>
            <a:pPr marL="533400" indent="-533400">
              <a:lnSpc>
                <a:spcPct val="80000"/>
              </a:lnSpc>
            </a:pPr>
            <a:r>
              <a:rPr lang="en-US" sz="3600" dirty="0">
                <a:latin typeface="Calibri" pitchFamily="34" charset="0"/>
              </a:rPr>
              <a:t>In Antioch the disciples were first called Christians – </a:t>
            </a:r>
            <a:r>
              <a:rPr lang="en-US" sz="3600" dirty="0">
                <a:solidFill>
                  <a:srgbClr val="FFFF00"/>
                </a:solidFill>
                <a:latin typeface="Calibri" pitchFamily="34" charset="0"/>
              </a:rPr>
              <a:t>Acts 11:26</a:t>
            </a:r>
          </a:p>
          <a:p>
            <a:pPr marL="533400" indent="-533400">
              <a:lnSpc>
                <a:spcPct val="80000"/>
              </a:lnSpc>
            </a:pPr>
            <a:r>
              <a:rPr lang="en-US" sz="3600" dirty="0">
                <a:latin typeface="Calibri" pitchFamily="34" charset="0"/>
              </a:rPr>
              <a:t>the saints who are in Ephesus and are faithful in Christ Jesus – </a:t>
            </a:r>
            <a:r>
              <a:rPr lang="en-US" sz="3600" dirty="0">
                <a:solidFill>
                  <a:srgbClr val="FFFF00"/>
                </a:solidFill>
                <a:latin typeface="Calibri" pitchFamily="34" charset="0"/>
              </a:rPr>
              <a:t>Ephesians 1:1</a:t>
            </a:r>
          </a:p>
          <a:p>
            <a:pPr marL="533400" indent="-533400">
              <a:lnSpc>
                <a:spcPct val="80000"/>
              </a:lnSpc>
            </a:pPr>
            <a:r>
              <a:rPr lang="en-US" sz="3600" dirty="0">
                <a:latin typeface="Calibri" pitchFamily="34" charset="0"/>
              </a:rPr>
              <a:t>All the saints in Christ Jesus who are at Philippi – </a:t>
            </a:r>
            <a:r>
              <a:rPr lang="en-US" sz="3600" dirty="0">
                <a:solidFill>
                  <a:srgbClr val="FFFF00"/>
                </a:solidFill>
                <a:latin typeface="Calibri" pitchFamily="34" charset="0"/>
              </a:rPr>
              <a:t>Philippians 1:1</a:t>
            </a:r>
          </a:p>
          <a:p>
            <a:pPr marL="533400" indent="-533400">
              <a:lnSpc>
                <a:spcPct val="80000"/>
              </a:lnSpc>
            </a:pPr>
            <a:r>
              <a:rPr lang="en-US" sz="3600" dirty="0">
                <a:latin typeface="Calibri" pitchFamily="34" charset="0"/>
              </a:rPr>
              <a:t>Greet every saint in Christ Jesus – </a:t>
            </a:r>
            <a:r>
              <a:rPr lang="en-US" sz="3600" dirty="0">
                <a:solidFill>
                  <a:srgbClr val="FFFF00"/>
                </a:solidFill>
                <a:latin typeface="Calibri" pitchFamily="34" charset="0"/>
              </a:rPr>
              <a:t>Philippians 4:21-22</a:t>
            </a:r>
            <a:endParaRPr lang="en-US" sz="3600" dirty="0">
              <a:latin typeface="Calibri" pitchFamily="34" charset="0"/>
            </a:endParaRPr>
          </a:p>
          <a:p>
            <a:pPr marL="533400" indent="-533400">
              <a:lnSpc>
                <a:spcPct val="80000"/>
              </a:lnSpc>
            </a:pPr>
            <a:r>
              <a:rPr lang="en-US" sz="3600" dirty="0">
                <a:latin typeface="Calibri" pitchFamily="34" charset="0"/>
              </a:rPr>
              <a:t>The saints and faithful brothers in Christ at Colossae – </a:t>
            </a:r>
            <a:r>
              <a:rPr lang="en-US" sz="3600" dirty="0">
                <a:solidFill>
                  <a:srgbClr val="FFFF00"/>
                </a:solidFill>
                <a:latin typeface="Calibri" pitchFamily="34" charset="0"/>
              </a:rPr>
              <a:t>Colossians 1:2</a:t>
            </a:r>
            <a:endParaRPr lang="en-US" sz="3600" dirty="0">
              <a:latin typeface="Calibri" pitchFamily="34" charset="0"/>
            </a:endParaRPr>
          </a:p>
          <a:p>
            <a:pPr marL="533400" indent="-533400">
              <a:lnSpc>
                <a:spcPct val="80000"/>
              </a:lnSpc>
            </a:pPr>
            <a:r>
              <a:rPr lang="en-US" sz="3600" dirty="0">
                <a:latin typeface="Calibri" pitchFamily="34" charset="0"/>
              </a:rPr>
              <a:t>the brothers and sisters at Laodicea – </a:t>
            </a:r>
            <a:r>
              <a:rPr lang="en-US" sz="3600" dirty="0">
                <a:solidFill>
                  <a:srgbClr val="FFFF00"/>
                </a:solidFill>
                <a:latin typeface="Calibri" pitchFamily="34" charset="0"/>
              </a:rPr>
              <a:t>Colossians 4:15</a:t>
            </a:r>
          </a:p>
          <a:p>
            <a:pPr marL="533400" indent="-533400">
              <a:lnSpc>
                <a:spcPct val="80000"/>
              </a:lnSpc>
            </a:pPr>
            <a:r>
              <a:rPr lang="en-US" sz="3600" dirty="0">
                <a:latin typeface="Calibri" pitchFamily="34" charset="0"/>
              </a:rPr>
              <a:t>the flock of God – </a:t>
            </a:r>
            <a:r>
              <a:rPr lang="en-US" sz="3600" dirty="0">
                <a:solidFill>
                  <a:srgbClr val="FFFF00"/>
                </a:solidFill>
                <a:latin typeface="Calibri" pitchFamily="34" charset="0"/>
              </a:rPr>
              <a:t>I Peter 5:2</a:t>
            </a:r>
          </a:p>
          <a:p>
            <a:pPr marL="533400" indent="-533400">
              <a:lnSpc>
                <a:spcPct val="80000"/>
              </a:lnSpc>
            </a:pPr>
            <a:endParaRPr lang="en-US" sz="32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600200" y="106832"/>
            <a:ext cx="8637587" cy="769441"/>
          </a:xfrm>
          <a:prstGeom prst="rect">
            <a:avLst/>
          </a:prstGeom>
          <a:noFill/>
          <a:ln w="9525">
            <a:noFill/>
            <a:miter lim="800000"/>
            <a:headEnd/>
            <a:tailEnd/>
          </a:ln>
        </p:spPr>
        <p:txBody>
          <a:bodyPr anchor="b">
            <a:spAutoFit/>
          </a:bodyPr>
          <a:lstStyle/>
          <a:p>
            <a:pPr algn="ctr" eaLnBrk="1" hangingPunct="1"/>
            <a:r>
              <a:rPr lang="en-US" sz="4400" dirty="0">
                <a:latin typeface="Calibri" pitchFamily="34" charset="0"/>
              </a:rPr>
              <a:t>Other Names of Groups of Christians</a:t>
            </a:r>
          </a:p>
        </p:txBody>
      </p:sp>
      <p:sp>
        <p:nvSpPr>
          <p:cNvPr id="4" name="TextBox 3">
            <a:extLst>
              <a:ext uri="{FF2B5EF4-FFF2-40B4-BE49-F238E27FC236}">
                <a16:creationId xmlns:a16="http://schemas.microsoft.com/office/drawing/2014/main" id="{A4470B75-F248-4594-B767-A4B757758BDC}"/>
              </a:ext>
            </a:extLst>
          </p:cNvPr>
          <p:cNvSpPr txBox="1"/>
          <p:nvPr/>
        </p:nvSpPr>
        <p:spPr>
          <a:xfrm>
            <a:off x="2115739" y="5867400"/>
            <a:ext cx="7606507" cy="584775"/>
          </a:xfrm>
          <a:prstGeom prst="rect">
            <a:avLst/>
          </a:prstGeom>
          <a:noFill/>
          <a:ln w="38100">
            <a:solidFill>
              <a:srgbClr val="FFFF00"/>
            </a:solidFill>
          </a:ln>
        </p:spPr>
        <p:txBody>
          <a:bodyPr wrap="square" rtlCol="0">
            <a:spAutoFit/>
          </a:bodyPr>
          <a:lstStyle/>
          <a:p>
            <a:pPr algn="ctr"/>
            <a:r>
              <a:rPr lang="en-US" sz="3200" i="1" dirty="0">
                <a:solidFill>
                  <a:srgbClr val="FFC000"/>
                </a:solidFill>
                <a:latin typeface="Calibri" pitchFamily="34" charset="0"/>
              </a:rPr>
              <a:t>What is consistent in most of these?</a:t>
            </a:r>
          </a:p>
        </p:txBody>
      </p:sp>
    </p:spTree>
    <p:extLst>
      <p:ext uri="{BB962C8B-B14F-4D97-AF65-F5344CB8AC3E}">
        <p14:creationId xmlns:p14="http://schemas.microsoft.com/office/powerpoint/2010/main" val="3412568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7892">
                                            <p:txEl>
                                              <p:pRg st="3" end="3"/>
                                            </p:txEl>
                                          </p:spTgt>
                                        </p:tgtEl>
                                        <p:attrNameLst>
                                          <p:attrName>style.visibility</p:attrName>
                                        </p:attrNameLst>
                                      </p:cBhvr>
                                      <p:to>
                                        <p:strVal val="visible"/>
                                      </p:to>
                                    </p:set>
                                    <p:animEffect transition="in" filter="dissolve">
                                      <p:cBhvr>
                                        <p:cTn id="22" dur="500"/>
                                        <p:tgtEl>
                                          <p:spTgt spid="3789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7892">
                                            <p:txEl>
                                              <p:pRg st="4" end="4"/>
                                            </p:txEl>
                                          </p:spTgt>
                                        </p:tgtEl>
                                        <p:attrNameLst>
                                          <p:attrName>style.visibility</p:attrName>
                                        </p:attrNameLst>
                                      </p:cBhvr>
                                      <p:to>
                                        <p:strVal val="visible"/>
                                      </p:to>
                                    </p:set>
                                    <p:animEffect transition="in" filter="dissolve">
                                      <p:cBhvr>
                                        <p:cTn id="27" dur="500"/>
                                        <p:tgtEl>
                                          <p:spTgt spid="3789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7892">
                                            <p:txEl>
                                              <p:pRg st="5" end="5"/>
                                            </p:txEl>
                                          </p:spTgt>
                                        </p:tgtEl>
                                        <p:attrNameLst>
                                          <p:attrName>style.visibility</p:attrName>
                                        </p:attrNameLst>
                                      </p:cBhvr>
                                      <p:to>
                                        <p:strVal val="visible"/>
                                      </p:to>
                                    </p:set>
                                    <p:animEffect transition="in" filter="dissolve">
                                      <p:cBhvr>
                                        <p:cTn id="32" dur="500"/>
                                        <p:tgtEl>
                                          <p:spTgt spid="3789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7892">
                                            <p:txEl>
                                              <p:pRg st="6" end="6"/>
                                            </p:txEl>
                                          </p:spTgt>
                                        </p:tgtEl>
                                        <p:attrNameLst>
                                          <p:attrName>style.visibility</p:attrName>
                                        </p:attrNameLst>
                                      </p:cBhvr>
                                      <p:to>
                                        <p:strVal val="visible"/>
                                      </p:to>
                                    </p:set>
                                    <p:animEffect transition="in" filter="dissolve">
                                      <p:cBhvr>
                                        <p:cTn id="37" dur="500"/>
                                        <p:tgtEl>
                                          <p:spTgt spid="3789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dissolve">
                                      <p:cBhvr>
                                        <p:cTn id="4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P spid="4"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152400" y="152400"/>
            <a:ext cx="10439399" cy="914400"/>
          </a:xfrm>
        </p:spPr>
        <p:txBody>
          <a:bodyPr/>
          <a:lstStyle/>
          <a:p>
            <a:pPr eaLnBrk="1" hangingPunct="1">
              <a:defRPr/>
            </a:pPr>
            <a:r>
              <a:rPr lang="en-US" sz="6600" b="1" i="1" dirty="0">
                <a:solidFill>
                  <a:schemeClr val="tx1"/>
                </a:solidFill>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990600" y="2286000"/>
            <a:ext cx="10896600" cy="3733800"/>
          </a:xfrm>
          <a:prstGeom prst="rect">
            <a:avLst/>
          </a:prstGeom>
        </p:spPr>
        <p:txBody>
          <a:bodyPr>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SzPct val="100000"/>
              <a:buNone/>
            </a:pPr>
            <a:r>
              <a:rPr lang="en-US" sz="4400" dirty="0">
                <a:latin typeface="Calibri" panose="020F0502020204030204" pitchFamily="34" charset="0"/>
                <a:ea typeface="Times New Roman" panose="02020603050405020304" pitchFamily="18" charset="0"/>
              </a:rPr>
              <a:t>What are some advantages of using the name Church of Christ here at Embry Hills?</a:t>
            </a: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a:p>
            <a:pPr marL="0" indent="0">
              <a:spcBef>
                <a:spcPts val="0"/>
              </a:spcBef>
              <a:buSzPct val="100000"/>
              <a:buNone/>
            </a:pPr>
            <a:r>
              <a:rPr lang="en-US" sz="4400" dirty="0">
                <a:latin typeface="Calibri" panose="020F0502020204030204" pitchFamily="34" charset="0"/>
                <a:ea typeface="Times New Roman" panose="02020603050405020304" pitchFamily="18" charset="0"/>
              </a:rPr>
              <a:t>In what ways is Church of Christ a good or beneficial name?</a:t>
            </a:r>
            <a:endParaRPr lang="en-US" sz="3600" dirty="0">
              <a:latin typeface="Times New Roman" panose="02020603050405020304" pitchFamily="18"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954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Pre-Class Thought Questions</a:t>
            </a:r>
          </a:p>
        </p:txBody>
      </p:sp>
    </p:spTree>
    <p:extLst>
      <p:ext uri="{BB962C8B-B14F-4D97-AF65-F5344CB8AC3E}">
        <p14:creationId xmlns:p14="http://schemas.microsoft.com/office/powerpoint/2010/main" val="2397928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C67A539-08C1-46B8-95A0-E8940A3E1836}"/>
              </a:ext>
            </a:extLst>
          </p:cNvPr>
          <p:cNvGraphicFramePr>
            <a:graphicFrameLocks noGrp="1"/>
          </p:cNvGraphicFramePr>
          <p:nvPr/>
        </p:nvGraphicFramePr>
        <p:xfrm>
          <a:off x="511276" y="609600"/>
          <a:ext cx="10613923" cy="5385459"/>
        </p:xfrm>
        <a:graphic>
          <a:graphicData uri="http://schemas.openxmlformats.org/drawingml/2006/table">
            <a:tbl>
              <a:tblPr>
                <a:tableStyleId>{5C22544A-7EE6-4342-B048-85BDC9FD1C3A}</a:tableStyleId>
              </a:tblPr>
              <a:tblGrid>
                <a:gridCol w="2071010">
                  <a:extLst>
                    <a:ext uri="{9D8B030D-6E8A-4147-A177-3AD203B41FA5}">
                      <a16:colId xmlns:a16="http://schemas.microsoft.com/office/drawing/2014/main" val="1887176851"/>
                    </a:ext>
                  </a:extLst>
                </a:gridCol>
                <a:gridCol w="2265166">
                  <a:extLst>
                    <a:ext uri="{9D8B030D-6E8A-4147-A177-3AD203B41FA5}">
                      <a16:colId xmlns:a16="http://schemas.microsoft.com/office/drawing/2014/main" val="1112334379"/>
                    </a:ext>
                  </a:extLst>
                </a:gridCol>
                <a:gridCol w="6277747">
                  <a:extLst>
                    <a:ext uri="{9D8B030D-6E8A-4147-A177-3AD203B41FA5}">
                      <a16:colId xmlns:a16="http://schemas.microsoft.com/office/drawing/2014/main" val="2885980534"/>
                    </a:ext>
                  </a:extLst>
                </a:gridCol>
              </a:tblGrid>
              <a:tr h="457200">
                <a:tc>
                  <a:txBody>
                    <a:bodyPr/>
                    <a:lstStyle/>
                    <a:p>
                      <a:pPr marL="0" marR="0" algn="ctr" defTabSz="457200" rtl="0" eaLnBrk="1" latinLnBrk="0" hangingPunct="1">
                        <a:lnSpc>
                          <a:spcPct val="115000"/>
                        </a:lnSpc>
                        <a:spcBef>
                          <a:spcPts val="0"/>
                        </a:spcBef>
                        <a:spcAft>
                          <a:spcPts val="1000"/>
                        </a:spcAft>
                      </a:pPr>
                      <a:r>
                        <a:rPr lang="en-US" sz="2800" b="1" kern="1200" dirty="0">
                          <a:solidFill>
                            <a:srgbClr val="92D050"/>
                          </a:solidFill>
                          <a:latin typeface="Calibri"/>
                          <a:cs typeface="Times New Roman"/>
                        </a:rPr>
                        <a:t>Lessons</a:t>
                      </a:r>
                      <a:endParaRPr lang="en-US" sz="2800" b="1" kern="1200" dirty="0">
                        <a:solidFill>
                          <a:srgbClr val="92D050"/>
                        </a:solidFill>
                        <a:latin typeface="Calibri"/>
                        <a:ea typeface="Times New Roman" panose="02020603050405020304" pitchFamily="18" charset="0"/>
                        <a:cs typeface="Times New Roman"/>
                      </a:endParaRPr>
                    </a:p>
                  </a:txBody>
                  <a:tcPr marL="68580" marR="68580" marT="0" marB="0">
                    <a:solidFill>
                      <a:schemeClr val="bg1"/>
                    </a:solidFill>
                  </a:tcPr>
                </a:tc>
                <a:tc>
                  <a:txBody>
                    <a:bodyPr/>
                    <a:lstStyle/>
                    <a:p>
                      <a:pPr marL="0" marR="0" algn="ctr" defTabSz="457200" rtl="0" eaLnBrk="1" latinLnBrk="0" hangingPunct="1">
                        <a:lnSpc>
                          <a:spcPct val="115000"/>
                        </a:lnSpc>
                        <a:spcBef>
                          <a:spcPts val="0"/>
                        </a:spcBef>
                        <a:spcAft>
                          <a:spcPts val="1000"/>
                        </a:spcAft>
                      </a:pPr>
                      <a:r>
                        <a:rPr lang="en-US" sz="2800" b="1" kern="1200" dirty="0">
                          <a:solidFill>
                            <a:srgbClr val="92D050"/>
                          </a:solidFill>
                          <a:latin typeface="Calibri"/>
                          <a:cs typeface="Times New Roman"/>
                        </a:rPr>
                        <a:t>Date</a:t>
                      </a:r>
                      <a:endParaRPr lang="en-US" sz="2800" b="1" kern="1200" dirty="0">
                        <a:solidFill>
                          <a:srgbClr val="92D050"/>
                        </a:solidFill>
                        <a:latin typeface="Calibri"/>
                        <a:ea typeface="Times New Roman" panose="02020603050405020304" pitchFamily="18" charset="0"/>
                        <a:cs typeface="Times New Roman"/>
                      </a:endParaRPr>
                    </a:p>
                  </a:txBody>
                  <a:tcPr marL="68580" marR="68580" marT="0" marB="0">
                    <a:solidFill>
                      <a:schemeClr val="bg1"/>
                    </a:solidFill>
                  </a:tcPr>
                </a:tc>
                <a:tc>
                  <a:txBody>
                    <a:bodyPr/>
                    <a:lstStyle/>
                    <a:p>
                      <a:pPr marL="0" marR="0" algn="ctr" defTabSz="457200" rtl="0" eaLnBrk="1" latinLnBrk="0" hangingPunct="1">
                        <a:lnSpc>
                          <a:spcPct val="115000"/>
                        </a:lnSpc>
                        <a:spcBef>
                          <a:spcPts val="0"/>
                        </a:spcBef>
                        <a:spcAft>
                          <a:spcPts val="1000"/>
                        </a:spcAft>
                      </a:pPr>
                      <a:r>
                        <a:rPr lang="en-US" sz="2800" b="1" kern="1200" dirty="0">
                          <a:solidFill>
                            <a:srgbClr val="92D050"/>
                          </a:solidFill>
                          <a:latin typeface="Calibri"/>
                          <a:cs typeface="Times New Roman"/>
                        </a:rPr>
                        <a:t>Contents</a:t>
                      </a:r>
                      <a:endParaRPr lang="en-US" sz="2800" b="1" kern="1200" dirty="0">
                        <a:solidFill>
                          <a:srgbClr val="92D050"/>
                        </a:solidFill>
                        <a:latin typeface="Calibri"/>
                        <a:ea typeface="Times New Roman" panose="02020603050405020304" pitchFamily="18" charset="0"/>
                        <a:cs typeface="Times New Roman"/>
                      </a:endParaRPr>
                    </a:p>
                  </a:txBody>
                  <a:tcPr marL="68580" marR="68580" marT="0" marB="0">
                    <a:solidFill>
                      <a:schemeClr val="bg1"/>
                    </a:solidFill>
                  </a:tcPr>
                </a:tc>
                <a:extLst>
                  <a:ext uri="{0D108BD9-81ED-4DB2-BD59-A6C34878D82A}">
                    <a16:rowId xmlns:a16="http://schemas.microsoft.com/office/drawing/2014/main" val="2453958358"/>
                  </a:ext>
                </a:extLst>
              </a:tr>
              <a:tr h="466744">
                <a:tc>
                  <a:txBody>
                    <a:bodyPr/>
                    <a:lstStyle/>
                    <a:p>
                      <a:pPr marL="0" marR="0" algn="ctr">
                        <a:lnSpc>
                          <a:spcPct val="107000"/>
                        </a:lnSpc>
                        <a:spcBef>
                          <a:spcPts val="0"/>
                        </a:spcBef>
                        <a:spcAft>
                          <a:spcPts val="0"/>
                        </a:spcAft>
                      </a:pPr>
                      <a:r>
                        <a:rPr lang="en-US" sz="2400" b="1" dirty="0">
                          <a:solidFill>
                            <a:srgbClr val="FFFF00"/>
                          </a:solidFill>
                          <a:effectLst/>
                          <a:latin typeface="Calibri" panose="020F0502020204030204" pitchFamily="34" charset="0"/>
                          <a:cs typeface="Calibri" panose="020F0502020204030204" pitchFamily="34" charset="0"/>
                        </a:rPr>
                        <a:t>Lessons 1 - 7</a:t>
                      </a:r>
                      <a:endParaRPr lang="en-US" sz="2800" b="1" dirty="0">
                        <a:solidFill>
                          <a:srgbClr val="FFFF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50000"/>
                      </a:schemeClr>
                    </a:solidFill>
                  </a:tcPr>
                </a:tc>
                <a:tc gridSpan="2">
                  <a:txBody>
                    <a:bodyPr/>
                    <a:lstStyle/>
                    <a:p>
                      <a:pPr marL="0" marR="0" algn="ctr">
                        <a:lnSpc>
                          <a:spcPct val="107000"/>
                        </a:lnSpc>
                        <a:spcBef>
                          <a:spcPts val="0"/>
                        </a:spcBef>
                        <a:spcAft>
                          <a:spcPts val="0"/>
                        </a:spcAft>
                      </a:pPr>
                      <a:r>
                        <a:rPr lang="en-US" sz="2400" b="1" dirty="0">
                          <a:solidFill>
                            <a:srgbClr val="FFFF00"/>
                          </a:solidFill>
                          <a:effectLst/>
                          <a:latin typeface="Calibri" panose="020F0502020204030204" pitchFamily="34" charset="0"/>
                          <a:cs typeface="Calibri" panose="020F0502020204030204" pitchFamily="34" charset="0"/>
                        </a:rPr>
                        <a:t>The Nature of the Church</a:t>
                      </a:r>
                      <a:endParaRPr lang="en-US" sz="1800" b="1" dirty="0">
                        <a:solidFill>
                          <a:srgbClr val="FFFF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50000"/>
                      </a:schemeClr>
                    </a:solidFill>
                  </a:tcPr>
                </a:tc>
                <a:tc hMerge="1">
                  <a:txBody>
                    <a:bodyPr/>
                    <a:lstStyle/>
                    <a:p>
                      <a:endParaRPr lang="en-US"/>
                    </a:p>
                  </a:txBody>
                  <a:tcPr/>
                </a:tc>
                <a:extLst>
                  <a:ext uri="{0D108BD9-81ED-4DB2-BD59-A6C34878D82A}">
                    <a16:rowId xmlns:a16="http://schemas.microsoft.com/office/drawing/2014/main" val="151543891"/>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1</a:t>
                      </a:r>
                      <a:endParaRPr lang="en-US" sz="2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gn="l" defTabSz="457200" rtl="0" eaLnBrk="1" latinLnBrk="0" hangingPunct="1">
                        <a:lnSpc>
                          <a:spcPct val="107000"/>
                        </a:lnSpc>
                        <a:spcBef>
                          <a:spcPts val="0"/>
                        </a:spcBef>
                        <a:spcAft>
                          <a:spcPts val="0"/>
                        </a:spcAft>
                      </a:pPr>
                      <a:r>
                        <a:rPr lang="en-US" sz="2000" kern="1200" dirty="0">
                          <a:solidFill>
                            <a:schemeClr val="tx1"/>
                          </a:solidFill>
                          <a:effectLst/>
                          <a:latin typeface="Calibri" panose="020F0502020204030204" pitchFamily="34" charset="0"/>
                          <a:ea typeface="+mn-ea"/>
                          <a:cs typeface="Calibri" panose="020F0502020204030204" pitchFamily="34" charset="0"/>
                        </a:rPr>
                        <a:t>September 10,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Class Goals and Purpose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4085237176"/>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2</a:t>
                      </a:r>
                      <a:endParaRPr lang="en-US" sz="2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September 13,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What is a Church?</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691629123"/>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3</a:t>
                      </a:r>
                      <a:endParaRPr lang="en-US" sz="24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September 17,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What’s in a Name?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9765815"/>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4</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September 20,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The Rule of Christ</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398015555"/>
                  </a:ext>
                </a:extLst>
              </a:tr>
              <a:tr h="294428">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5</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September 24,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Citizens of the Kingdom – Members of the Church</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823532347"/>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6</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September 27,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Role of Leaders – What Are Elders For?</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270347224"/>
                  </a:ext>
                </a:extLst>
              </a:tr>
              <a:tr h="342905">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7</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October 1,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Role of Leaders – What about Evangelists and Deacons?</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207368665"/>
                  </a:ext>
                </a:extLst>
              </a:tr>
              <a:tr h="291780">
                <a:tc>
                  <a:txBody>
                    <a:bodyPr/>
                    <a:lstStyle/>
                    <a:p>
                      <a:pPr marL="0" marR="0" algn="ctr" defTabSz="457200" rtl="0" eaLnBrk="1" latinLnBrk="0" hangingPunct="1">
                        <a:lnSpc>
                          <a:spcPct val="107000"/>
                        </a:lnSpc>
                        <a:spcBef>
                          <a:spcPts val="0"/>
                        </a:spcBef>
                        <a:spcAft>
                          <a:spcPts val="0"/>
                        </a:spcAft>
                      </a:pPr>
                      <a:r>
                        <a:rPr lang="en-US" sz="2400" b="1" kern="1200" dirty="0">
                          <a:solidFill>
                            <a:srgbClr val="FFFF00"/>
                          </a:solidFill>
                          <a:effectLst/>
                          <a:latin typeface="Calibri" panose="020F0502020204030204" pitchFamily="34" charset="0"/>
                          <a:ea typeface="+mn-ea"/>
                          <a:cs typeface="Calibri" panose="020F0502020204030204" pitchFamily="34" charset="0"/>
                        </a:rPr>
                        <a:t>Lessons 8-13</a:t>
                      </a:r>
                    </a:p>
                  </a:txBody>
                  <a:tcPr marL="68580" marR="68580" marT="0" marB="0">
                    <a:solidFill>
                      <a:schemeClr val="accent5">
                        <a:lumMod val="50000"/>
                      </a:schemeClr>
                    </a:solidFill>
                  </a:tcPr>
                </a:tc>
                <a:tc gridSpan="2">
                  <a:txBody>
                    <a:bodyPr/>
                    <a:lstStyle/>
                    <a:p>
                      <a:pPr marL="0" marR="0" algn="ctr" defTabSz="457200" rtl="0" eaLnBrk="1" latinLnBrk="0" hangingPunct="1">
                        <a:lnSpc>
                          <a:spcPct val="107000"/>
                        </a:lnSpc>
                        <a:spcBef>
                          <a:spcPts val="0"/>
                        </a:spcBef>
                        <a:spcAft>
                          <a:spcPts val="0"/>
                        </a:spcAft>
                      </a:pPr>
                      <a:r>
                        <a:rPr lang="en-US" sz="2400" b="1" kern="1200" dirty="0">
                          <a:solidFill>
                            <a:srgbClr val="FFFF00"/>
                          </a:solidFill>
                          <a:effectLst/>
                          <a:latin typeface="Calibri" panose="020F0502020204030204" pitchFamily="34" charset="0"/>
                          <a:ea typeface="+mn-ea"/>
                          <a:cs typeface="Calibri" panose="020F0502020204030204" pitchFamily="34" charset="0"/>
                        </a:rPr>
                        <a:t>The Purpose of the Church</a:t>
                      </a:r>
                    </a:p>
                  </a:txBody>
                  <a:tcPr marL="68580" marR="68580" marT="0" marB="0">
                    <a:solidFill>
                      <a:schemeClr val="accent5">
                        <a:lumMod val="50000"/>
                      </a:schemeClr>
                    </a:solidFill>
                  </a:tcPr>
                </a:tc>
                <a:tc hMerge="1">
                  <a:txBody>
                    <a:bodyPr/>
                    <a:lstStyle/>
                    <a:p>
                      <a:endParaRPr lang="en-US"/>
                    </a:p>
                  </a:txBody>
                  <a:tcPr/>
                </a:tc>
                <a:extLst>
                  <a:ext uri="{0D108BD9-81ED-4DB2-BD59-A6C34878D82A}">
                    <a16:rowId xmlns:a16="http://schemas.microsoft.com/office/drawing/2014/main" val="3102630289"/>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October 8,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Inward Purpose of the Church – Building Up One Another</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2354804945"/>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9</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October 11,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Inward Purpose of the Church – Relationships and Needs</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3194197803"/>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10</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October 15,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Inward Purpose of the Church – When Things Go Wrong</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469337732"/>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11</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October 18,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Outward Purpose of the Church </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4222975616"/>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12</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October 22,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Upward Purpose of the Church – Part One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225716908"/>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13</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October 25,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Upward Purpose of the Church – Part Two</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2494513567"/>
                  </a:ext>
                </a:extLst>
              </a:tr>
            </a:tbl>
          </a:graphicData>
        </a:graphic>
      </p:graphicFrame>
      <p:sp>
        <p:nvSpPr>
          <p:cNvPr id="3" name="Rectangle: Rounded Corners 2">
            <a:extLst>
              <a:ext uri="{FF2B5EF4-FFF2-40B4-BE49-F238E27FC236}">
                <a16:creationId xmlns:a16="http://schemas.microsoft.com/office/drawing/2014/main" id="{5280BB5E-2546-4265-9386-909ED6DF678B}"/>
              </a:ext>
            </a:extLst>
          </p:cNvPr>
          <p:cNvSpPr/>
          <p:nvPr/>
        </p:nvSpPr>
        <p:spPr>
          <a:xfrm>
            <a:off x="331837" y="4419600"/>
            <a:ext cx="109728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86664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152400" y="152400"/>
            <a:ext cx="10439399" cy="914400"/>
          </a:xfrm>
        </p:spPr>
        <p:txBody>
          <a:bodyPr/>
          <a:lstStyle/>
          <a:p>
            <a:pPr eaLnBrk="1" hangingPunct="1">
              <a:defRPr/>
            </a:pPr>
            <a:r>
              <a:rPr lang="en-US" sz="6600" b="1" i="1" dirty="0">
                <a:solidFill>
                  <a:schemeClr val="tx1"/>
                </a:solidFill>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647700" y="2286000"/>
            <a:ext cx="10896600" cy="3657600"/>
          </a:xfrm>
          <a:prstGeom prst="rect">
            <a:avLst/>
          </a:prstGeom>
        </p:spPr>
        <p:txBody>
          <a:bodyPr>
            <a:normAutofit fontScale="92500" lnSpcReduction="10000"/>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SzPct val="100000"/>
              <a:buNone/>
            </a:pPr>
            <a:r>
              <a:rPr lang="en-US" sz="4400" dirty="0">
                <a:latin typeface="Calibri" panose="020F0502020204030204" pitchFamily="34" charset="0"/>
                <a:ea typeface="Times New Roman" panose="02020603050405020304" pitchFamily="18" charset="0"/>
              </a:rPr>
              <a:t>What may be some drawbacks that result from using the name Church of Christ?</a:t>
            </a: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a:p>
            <a:pPr marL="0" indent="0">
              <a:spcBef>
                <a:spcPts val="0"/>
              </a:spcBef>
              <a:buSzPct val="100000"/>
              <a:buNone/>
            </a:pPr>
            <a:r>
              <a:rPr lang="en-US" sz="4400" dirty="0">
                <a:latin typeface="Calibri" panose="020F0502020204030204" pitchFamily="34" charset="0"/>
                <a:ea typeface="Times New Roman" panose="02020603050405020304" pitchFamily="18" charset="0"/>
              </a:rPr>
              <a:t>What are some misconceptions associated with the name Church of Christ or those who are called by this name?</a:t>
            </a:r>
            <a:endParaRPr lang="en-US" sz="3600" dirty="0">
              <a:latin typeface="Times New Roman" panose="02020603050405020304" pitchFamily="18"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954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Pre-Class Thought Questions</a:t>
            </a:r>
          </a:p>
        </p:txBody>
      </p:sp>
    </p:spTree>
    <p:extLst>
      <p:ext uri="{BB962C8B-B14F-4D97-AF65-F5344CB8AC3E}">
        <p14:creationId xmlns:p14="http://schemas.microsoft.com/office/powerpoint/2010/main" val="2832426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ssolv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304800" y="1020205"/>
            <a:ext cx="11125200" cy="707886"/>
          </a:xfrm>
          <a:prstGeom prst="rect">
            <a:avLst/>
          </a:prstGeom>
          <a:noFill/>
          <a:ln w="9525">
            <a:noFill/>
            <a:miter lim="800000"/>
            <a:headEnd/>
            <a:tailEnd/>
          </a:ln>
        </p:spPr>
        <p:txBody>
          <a:bodyPr wrap="square">
            <a:spAutoFit/>
          </a:bodyPr>
          <a:lstStyle/>
          <a:p>
            <a:pPr algn="ctr" eaLnBrk="1" hangingPunct="1">
              <a:spcBef>
                <a:spcPct val="50000"/>
              </a:spcBef>
            </a:pPr>
            <a:r>
              <a:rPr lang="en-US" sz="4000" dirty="0">
                <a:solidFill>
                  <a:srgbClr val="FFFF00"/>
                </a:solidFill>
                <a:latin typeface="Calibri" pitchFamily="34" charset="0"/>
              </a:rPr>
              <a:t>Review of Lesson1</a:t>
            </a:r>
          </a:p>
        </p:txBody>
      </p:sp>
      <p:sp>
        <p:nvSpPr>
          <p:cNvPr id="37892" name="Rectangle 4"/>
          <p:cNvSpPr>
            <a:spLocks noGrp="1" noChangeArrowheads="1"/>
          </p:cNvSpPr>
          <p:nvPr>
            <p:ph type="body" sz="half" idx="4294967295"/>
          </p:nvPr>
        </p:nvSpPr>
        <p:spPr>
          <a:xfrm>
            <a:off x="304800" y="1728091"/>
            <a:ext cx="11353800" cy="3858158"/>
          </a:xfrm>
          <a:noFill/>
        </p:spPr>
        <p:txBody>
          <a:bodyPr>
            <a:normAutofit/>
          </a:bodyPr>
          <a:lstStyle/>
          <a:p>
            <a:pPr marL="533400" indent="-533400">
              <a:lnSpc>
                <a:spcPct val="80000"/>
              </a:lnSpc>
            </a:pPr>
            <a:r>
              <a:rPr lang="en-US" sz="3200" dirty="0">
                <a:effectLst/>
                <a:latin typeface="Calibri" pitchFamily="34" charset="0"/>
              </a:rPr>
              <a:t>Always used to refer to a group or assembly of people </a:t>
            </a:r>
            <a:r>
              <a:rPr lang="en-US" sz="3200" dirty="0">
                <a:solidFill>
                  <a:srgbClr val="FFFF00"/>
                </a:solidFill>
                <a:effectLst/>
                <a:latin typeface="Calibri" pitchFamily="34" charset="0"/>
              </a:rPr>
              <a:t>(Acts 5:11, 19:32, 39, 41)</a:t>
            </a:r>
          </a:p>
          <a:p>
            <a:pPr marL="533400" indent="-533400">
              <a:lnSpc>
                <a:spcPct val="80000"/>
              </a:lnSpc>
            </a:pPr>
            <a:r>
              <a:rPr lang="en-US" sz="3200" dirty="0">
                <a:latin typeface="Calibri" pitchFamily="34" charset="0"/>
              </a:rPr>
              <a:t>Ownership (allegiance to a king) is what holds a group of Christians (a church) together </a:t>
            </a:r>
            <a:r>
              <a:rPr lang="en-US" sz="3200" dirty="0">
                <a:solidFill>
                  <a:srgbClr val="FFFF00"/>
                </a:solidFill>
                <a:latin typeface="Calibri" pitchFamily="34" charset="0"/>
              </a:rPr>
              <a:t>(Matthew 16:18, I Thess. 1:1)</a:t>
            </a:r>
            <a:endParaRPr lang="en-US" sz="3200" dirty="0">
              <a:solidFill>
                <a:srgbClr val="FFFF00"/>
              </a:solidFill>
              <a:effectLst/>
              <a:latin typeface="Calibri" pitchFamily="34" charset="0"/>
            </a:endParaRPr>
          </a:p>
          <a:p>
            <a:pPr marL="533400" indent="-533400">
              <a:lnSpc>
                <a:spcPct val="80000"/>
              </a:lnSpc>
            </a:pPr>
            <a:r>
              <a:rPr lang="en-US" sz="3200" dirty="0">
                <a:effectLst/>
                <a:latin typeface="Calibri" pitchFamily="34" charset="0"/>
              </a:rPr>
              <a:t>The Church can mean the group or assembly of all Christians of all time </a:t>
            </a:r>
            <a:r>
              <a:rPr lang="en-US" sz="3200" dirty="0">
                <a:solidFill>
                  <a:srgbClr val="FFFF00"/>
                </a:solidFill>
                <a:effectLst/>
                <a:latin typeface="Calibri" pitchFamily="34" charset="0"/>
              </a:rPr>
              <a:t>(Matthew 16:18, Ephesians 5:25-27, Hebrews 12:23)</a:t>
            </a:r>
          </a:p>
          <a:p>
            <a:pPr marL="533400" indent="-533400">
              <a:lnSpc>
                <a:spcPct val="80000"/>
              </a:lnSpc>
            </a:pPr>
            <a:r>
              <a:rPr lang="en-US" sz="3200" dirty="0">
                <a:latin typeface="Calibri" pitchFamily="34" charset="0"/>
              </a:rPr>
              <a:t>Church can refer to a local group of Christians </a:t>
            </a:r>
            <a:r>
              <a:rPr lang="en-US" sz="3200" dirty="0">
                <a:solidFill>
                  <a:srgbClr val="FFFF00"/>
                </a:solidFill>
                <a:latin typeface="Calibri" pitchFamily="34" charset="0"/>
              </a:rPr>
              <a:t>(I Cor. 1:2, Rev. 2:1,8,12,18)</a:t>
            </a: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548606" y="325799"/>
            <a:ext cx="8637587" cy="769441"/>
          </a:xfrm>
          <a:prstGeom prst="rect">
            <a:avLst/>
          </a:prstGeom>
          <a:noFill/>
          <a:ln w="9525">
            <a:noFill/>
            <a:miter lim="800000"/>
            <a:headEnd/>
            <a:tailEnd/>
          </a:ln>
        </p:spPr>
        <p:txBody>
          <a:bodyPr anchor="b">
            <a:spAutoFit/>
          </a:bodyPr>
          <a:lstStyle/>
          <a:p>
            <a:pPr algn="ctr" eaLnBrk="1" hangingPunct="1"/>
            <a:r>
              <a:rPr lang="en-US" sz="4400" dirty="0" err="1">
                <a:latin typeface="Calibri" pitchFamily="34" charset="0"/>
              </a:rPr>
              <a:t>Ekklesia</a:t>
            </a:r>
            <a:r>
              <a:rPr lang="en-US" sz="4400" dirty="0">
                <a:latin typeface="Calibri" pitchFamily="34" charset="0"/>
              </a:rPr>
              <a:t> (Church) </a:t>
            </a:r>
          </a:p>
        </p:txBody>
      </p:sp>
      <p:sp>
        <p:nvSpPr>
          <p:cNvPr id="6" name="TextBox 5">
            <a:extLst>
              <a:ext uri="{FF2B5EF4-FFF2-40B4-BE49-F238E27FC236}">
                <a16:creationId xmlns:a16="http://schemas.microsoft.com/office/drawing/2014/main" id="{42BDC160-7865-4854-8A1B-9FA58B69928F}"/>
              </a:ext>
            </a:extLst>
          </p:cNvPr>
          <p:cNvSpPr txBox="1"/>
          <p:nvPr/>
        </p:nvSpPr>
        <p:spPr>
          <a:xfrm>
            <a:off x="2030414" y="5586249"/>
            <a:ext cx="7696200" cy="954107"/>
          </a:xfrm>
          <a:prstGeom prst="rect">
            <a:avLst/>
          </a:prstGeom>
          <a:noFill/>
          <a:ln w="38100">
            <a:solidFill>
              <a:srgbClr val="FFFF00"/>
            </a:solidFill>
          </a:ln>
        </p:spPr>
        <p:txBody>
          <a:bodyPr wrap="square" rtlCol="0">
            <a:spAutoFit/>
          </a:bodyPr>
          <a:lstStyle/>
          <a:p>
            <a:pPr algn="ctr"/>
            <a:r>
              <a:rPr lang="en-US" sz="2800" i="1" dirty="0">
                <a:latin typeface="Calibri" pitchFamily="34" charset="0"/>
              </a:rPr>
              <a:t>Are these statements about a group of churches or a limited number of Christians?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7892">
                                            <p:txEl>
                                              <p:pRg st="3" end="3"/>
                                            </p:txEl>
                                          </p:spTgt>
                                        </p:tgtEl>
                                        <p:attrNameLst>
                                          <p:attrName>style.visibility</p:attrName>
                                        </p:attrNameLst>
                                      </p:cBhvr>
                                      <p:to>
                                        <p:strVal val="visible"/>
                                      </p:to>
                                    </p:set>
                                    <p:animEffect transition="in" filter="dissolve">
                                      <p:cBhvr>
                                        <p:cTn id="22" dur="500"/>
                                        <p:tgtEl>
                                          <p:spTgt spid="3789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dissolve">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P spid="6"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152400" y="152400"/>
            <a:ext cx="10439399" cy="914400"/>
          </a:xfrm>
        </p:spPr>
        <p:txBody>
          <a:bodyPr/>
          <a:lstStyle/>
          <a:p>
            <a:pPr eaLnBrk="1" hangingPunct="1">
              <a:defRPr/>
            </a:pPr>
            <a:r>
              <a:rPr lang="en-US" sz="6600" b="1" i="1" dirty="0">
                <a:solidFill>
                  <a:schemeClr val="tx1"/>
                </a:solidFill>
                <a:effectLst>
                  <a:outerShdw blurRad="38100" dist="38100" dir="2700000" algn="tl">
                    <a:srgbClr val="000000">
                      <a:alpha val="43137"/>
                    </a:srgbClr>
                  </a:outerShdw>
                </a:effectLst>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762000" y="2286000"/>
            <a:ext cx="10896600" cy="3886200"/>
          </a:xfrm>
          <a:prstGeom prst="rect">
            <a:avLst/>
          </a:prstGeom>
        </p:spPr>
        <p:txBody>
          <a:bodyPr>
            <a:normAutofit fontScale="85000" lnSpcReduction="10000"/>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SzPct val="100000"/>
              <a:buNone/>
            </a:pPr>
            <a:r>
              <a:rPr lang="en-US" sz="4400" dirty="0">
                <a:latin typeface="Calibri" panose="020F0502020204030204" pitchFamily="34" charset="0"/>
                <a:ea typeface="Times New Roman" panose="02020603050405020304" pitchFamily="18" charset="0"/>
              </a:rPr>
              <a:t>What are some different ways the word church is used?</a:t>
            </a: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a:p>
            <a:pPr marL="0" indent="0">
              <a:spcBef>
                <a:spcPts val="0"/>
              </a:spcBef>
              <a:buSzPct val="100000"/>
              <a:buNone/>
            </a:pPr>
            <a:r>
              <a:rPr lang="en-US" sz="4400" dirty="0">
                <a:latin typeface="Calibri" panose="020F0502020204030204" pitchFamily="34" charset="0"/>
                <a:ea typeface="Times New Roman" panose="02020603050405020304" pitchFamily="18" charset="0"/>
              </a:rPr>
              <a:t>What are some different ideas regarding what a church should be?</a:t>
            </a: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a:p>
            <a:pPr marL="0" indent="0">
              <a:spcBef>
                <a:spcPts val="0"/>
              </a:spcBef>
              <a:buSzPct val="100000"/>
              <a:buNone/>
            </a:pPr>
            <a:r>
              <a:rPr lang="en-US" sz="4400" dirty="0">
                <a:latin typeface="Calibri" panose="020F0502020204030204" pitchFamily="34" charset="0"/>
                <a:ea typeface="Times New Roman" panose="02020603050405020304" pitchFamily="18" charset="0"/>
              </a:rPr>
              <a:t>How do these ways or ideas differ from or agree with the NT viewpoint?</a:t>
            </a:r>
            <a:endParaRPr lang="en-US" sz="3600" dirty="0">
              <a:latin typeface="Times New Roman" panose="02020603050405020304" pitchFamily="18"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954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Pre-Class Thought Questions</a:t>
            </a:r>
          </a:p>
        </p:txBody>
      </p:sp>
    </p:spTree>
    <p:extLst>
      <p:ext uri="{BB962C8B-B14F-4D97-AF65-F5344CB8AC3E}">
        <p14:creationId xmlns:p14="http://schemas.microsoft.com/office/powerpoint/2010/main" val="1504713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dissolv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737393" y="647581"/>
            <a:ext cx="11125200" cy="707886"/>
          </a:xfrm>
          <a:prstGeom prst="rect">
            <a:avLst/>
          </a:prstGeom>
          <a:noFill/>
          <a:ln w="9525">
            <a:noFill/>
            <a:miter lim="800000"/>
            <a:headEnd/>
            <a:tailEnd/>
          </a:ln>
        </p:spPr>
        <p:txBody>
          <a:bodyPr wrap="square">
            <a:spAutoFit/>
          </a:bodyPr>
          <a:lstStyle/>
          <a:p>
            <a:pPr algn="ctr" eaLnBrk="1" hangingPunct="1">
              <a:spcBef>
                <a:spcPct val="50000"/>
              </a:spcBef>
            </a:pPr>
            <a:r>
              <a:rPr lang="en-US" sz="4000" dirty="0">
                <a:solidFill>
                  <a:srgbClr val="FFFF00"/>
                </a:solidFill>
                <a:latin typeface="Calibri" pitchFamily="34" charset="0"/>
              </a:rPr>
              <a:t>In the Church Christ Built</a:t>
            </a:r>
          </a:p>
        </p:txBody>
      </p:sp>
      <p:sp>
        <p:nvSpPr>
          <p:cNvPr id="37892" name="Rectangle 4"/>
          <p:cNvSpPr>
            <a:spLocks noGrp="1" noChangeArrowheads="1"/>
          </p:cNvSpPr>
          <p:nvPr>
            <p:ph type="body" sz="half" idx="4294967295"/>
          </p:nvPr>
        </p:nvSpPr>
        <p:spPr>
          <a:xfrm>
            <a:off x="329407" y="1219200"/>
            <a:ext cx="11134578" cy="4304026"/>
          </a:xfrm>
          <a:noFill/>
        </p:spPr>
        <p:txBody>
          <a:bodyPr>
            <a:normAutofit fontScale="62500" lnSpcReduction="20000"/>
          </a:bodyPr>
          <a:lstStyle/>
          <a:p>
            <a:pPr marL="533400" indent="-533400">
              <a:lnSpc>
                <a:spcPts val="3240"/>
              </a:lnSpc>
            </a:pPr>
            <a:r>
              <a:rPr lang="en-US" sz="3200" i="1" dirty="0">
                <a:latin typeface="Calibri" pitchFamily="34" charset="0"/>
              </a:rPr>
              <a:t> </a:t>
            </a:r>
            <a:r>
              <a:rPr lang="en-US" sz="3400" i="1" dirty="0">
                <a:latin typeface="Calibri" pitchFamily="34" charset="0"/>
              </a:rPr>
              <a:t>And the Lord added to their number day by day those who were being saved </a:t>
            </a:r>
            <a:r>
              <a:rPr lang="en-US" sz="3400" dirty="0">
                <a:effectLst/>
                <a:latin typeface="Calibri" pitchFamily="34" charset="0"/>
              </a:rPr>
              <a:t>– </a:t>
            </a:r>
            <a:r>
              <a:rPr lang="en-US" sz="3400" dirty="0">
                <a:solidFill>
                  <a:srgbClr val="FFFF00"/>
                </a:solidFill>
                <a:effectLst/>
                <a:latin typeface="Calibri" pitchFamily="34" charset="0"/>
              </a:rPr>
              <a:t>Acts 2:40-41, 47</a:t>
            </a:r>
          </a:p>
          <a:p>
            <a:pPr marL="533400" indent="-533400">
              <a:lnSpc>
                <a:spcPts val="2880"/>
              </a:lnSpc>
            </a:pPr>
            <a:r>
              <a:rPr lang="en-US" sz="3400" i="1" dirty="0">
                <a:latin typeface="Calibri" pitchFamily="34" charset="0"/>
              </a:rPr>
              <a:t>to those sanctified in Christ Jesus, called to be saints together with all those who in every place call upon the name of our Lord Jesus Christ, both their Lord and ours </a:t>
            </a:r>
            <a:r>
              <a:rPr lang="en-US" sz="3400" dirty="0">
                <a:latin typeface="Calibri" pitchFamily="34" charset="0"/>
              </a:rPr>
              <a:t>– </a:t>
            </a:r>
            <a:r>
              <a:rPr lang="en-US" sz="3400" dirty="0">
                <a:solidFill>
                  <a:srgbClr val="FFFF00"/>
                </a:solidFill>
                <a:latin typeface="Calibri" pitchFamily="34" charset="0"/>
              </a:rPr>
              <a:t>I Cor. 1:2</a:t>
            </a:r>
          </a:p>
          <a:p>
            <a:pPr marL="533400" indent="-533400">
              <a:lnSpc>
                <a:spcPct val="120000"/>
              </a:lnSpc>
              <a:spcAft>
                <a:spcPts val="600"/>
              </a:spcAft>
            </a:pPr>
            <a:r>
              <a:rPr lang="en-US" sz="3400" i="1" dirty="0">
                <a:latin typeface="Calibri" pitchFamily="34" charset="0"/>
              </a:rPr>
              <a:t>as Christ loved the church and gave himself up for her, 26 that he might sanctify her, having cleansed her by the washing of water with the word, 27 so that he might present the church to himself in splendor, without spot or wrinkle or any such thing, that she might be holy and without blemish – </a:t>
            </a:r>
            <a:r>
              <a:rPr lang="en-US" sz="3400" dirty="0">
                <a:solidFill>
                  <a:srgbClr val="FFFF00"/>
                </a:solidFill>
                <a:latin typeface="Calibri" pitchFamily="34" charset="0"/>
              </a:rPr>
              <a:t>Ephesians 5:23-27</a:t>
            </a:r>
          </a:p>
          <a:p>
            <a:pPr marL="533400" indent="-533400">
              <a:lnSpc>
                <a:spcPct val="120000"/>
              </a:lnSpc>
            </a:pPr>
            <a:r>
              <a:rPr lang="en-US" sz="3400" i="1" dirty="0">
                <a:latin typeface="Calibri" pitchFamily="34" charset="0"/>
              </a:rPr>
              <a:t>But you have come to Mount Zion and to the city of the living God, the heavenly Jerusalem, and to innumerable angels in festal gathering, 23 and to the assembly of the firstborn who are enrolled in heaven, and to God, the judge of all, and to the spirits of the righteous made perfect, </a:t>
            </a:r>
            <a:r>
              <a:rPr lang="en-US" sz="3400" dirty="0">
                <a:effectLst/>
                <a:latin typeface="Calibri" pitchFamily="34" charset="0"/>
              </a:rPr>
              <a:t>– </a:t>
            </a:r>
            <a:r>
              <a:rPr lang="en-US" sz="3400" dirty="0">
                <a:solidFill>
                  <a:srgbClr val="FFFF00"/>
                </a:solidFill>
                <a:effectLst/>
                <a:latin typeface="Calibri" pitchFamily="34" charset="0"/>
              </a:rPr>
              <a:t>Hebrews 12:22-23</a:t>
            </a: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981199" y="57986"/>
            <a:ext cx="8637587" cy="769441"/>
          </a:xfrm>
          <a:prstGeom prst="rect">
            <a:avLst/>
          </a:prstGeom>
          <a:noFill/>
          <a:ln w="9525">
            <a:noFill/>
            <a:miter lim="800000"/>
            <a:headEnd/>
            <a:tailEnd/>
          </a:ln>
        </p:spPr>
        <p:txBody>
          <a:bodyPr anchor="b">
            <a:spAutoFit/>
          </a:bodyPr>
          <a:lstStyle/>
          <a:p>
            <a:pPr algn="ctr" eaLnBrk="1" hangingPunct="1"/>
            <a:r>
              <a:rPr lang="en-US" sz="4400" dirty="0">
                <a:latin typeface="Calibri" pitchFamily="34" charset="0"/>
              </a:rPr>
              <a:t>Church Membership</a:t>
            </a:r>
          </a:p>
        </p:txBody>
      </p:sp>
      <p:sp>
        <p:nvSpPr>
          <p:cNvPr id="6" name="TextBox 5">
            <a:extLst>
              <a:ext uri="{FF2B5EF4-FFF2-40B4-BE49-F238E27FC236}">
                <a16:creationId xmlns:a16="http://schemas.microsoft.com/office/drawing/2014/main" id="{6F004082-AAA7-47FF-81D2-7ACC6DD9456A}"/>
              </a:ext>
            </a:extLst>
          </p:cNvPr>
          <p:cNvSpPr txBox="1"/>
          <p:nvPr/>
        </p:nvSpPr>
        <p:spPr>
          <a:xfrm>
            <a:off x="771378" y="5729774"/>
            <a:ext cx="10692607" cy="523220"/>
          </a:xfrm>
          <a:prstGeom prst="rect">
            <a:avLst/>
          </a:prstGeom>
          <a:noFill/>
          <a:ln w="38100">
            <a:solidFill>
              <a:srgbClr val="FFFF00"/>
            </a:solidFill>
          </a:ln>
        </p:spPr>
        <p:txBody>
          <a:bodyPr wrap="square" rtlCol="0">
            <a:spAutoFit/>
          </a:bodyPr>
          <a:lstStyle/>
          <a:p>
            <a:pPr algn="ctr"/>
            <a:r>
              <a:rPr lang="en-US" sz="2800" i="1" dirty="0">
                <a:latin typeface="Calibri" pitchFamily="34" charset="0"/>
              </a:rPr>
              <a:t>What is the common experience of the members in these verses?</a:t>
            </a:r>
          </a:p>
        </p:txBody>
      </p:sp>
      <p:sp>
        <p:nvSpPr>
          <p:cNvPr id="7" name="TextBox 6">
            <a:extLst>
              <a:ext uri="{FF2B5EF4-FFF2-40B4-BE49-F238E27FC236}">
                <a16:creationId xmlns:a16="http://schemas.microsoft.com/office/drawing/2014/main" id="{30A7AF14-C7F6-4D16-A7D2-FD8F24D5F07E}"/>
              </a:ext>
            </a:extLst>
          </p:cNvPr>
          <p:cNvSpPr txBox="1"/>
          <p:nvPr/>
        </p:nvSpPr>
        <p:spPr>
          <a:xfrm>
            <a:off x="550392" y="5718851"/>
            <a:ext cx="10692607" cy="523220"/>
          </a:xfrm>
          <a:prstGeom prst="rect">
            <a:avLst/>
          </a:prstGeom>
          <a:noFill/>
          <a:ln w="38100">
            <a:solidFill>
              <a:srgbClr val="FFFF00"/>
            </a:solidFill>
          </a:ln>
        </p:spPr>
        <p:txBody>
          <a:bodyPr wrap="square" rtlCol="0">
            <a:spAutoFit/>
          </a:bodyPr>
          <a:lstStyle/>
          <a:p>
            <a:pPr algn="ctr"/>
            <a:r>
              <a:rPr lang="en-US" sz="2800" i="1" dirty="0">
                <a:latin typeface="Calibri" pitchFamily="34" charset="0"/>
              </a:rPr>
              <a:t>How would you see this group in action?</a:t>
            </a:r>
          </a:p>
        </p:txBody>
      </p:sp>
    </p:spTree>
    <p:extLst>
      <p:ext uri="{BB962C8B-B14F-4D97-AF65-F5344CB8AC3E}">
        <p14:creationId xmlns:p14="http://schemas.microsoft.com/office/powerpoint/2010/main" val="1170038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7892">
                                            <p:txEl>
                                              <p:pRg st="3" end="3"/>
                                            </p:txEl>
                                          </p:spTgt>
                                        </p:tgtEl>
                                        <p:attrNameLst>
                                          <p:attrName>style.visibility</p:attrName>
                                        </p:attrNameLst>
                                      </p:cBhvr>
                                      <p:to>
                                        <p:strVal val="visible"/>
                                      </p:to>
                                    </p:set>
                                    <p:animEffect transition="in" filter="dissolve">
                                      <p:cBhvr>
                                        <p:cTn id="22" dur="500"/>
                                        <p:tgtEl>
                                          <p:spTgt spid="3789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dissolve">
                                      <p:cBhvr>
                                        <p:cTn id="27" dur="500"/>
                                        <p:tgtEl>
                                          <p:spTgt spid="6"/>
                                        </p:tgtEl>
                                      </p:cBhvr>
                                    </p:animEffect>
                                  </p:childTnLst>
                                  <p:subTnLst>
                                    <p:set>
                                      <p:cBhvr override="childStyle">
                                        <p:cTn dur="1" fill="hold" display="0" masterRel="nextClick" afterEffect="1"/>
                                        <p:tgtEl>
                                          <p:spTgt spid="6"/>
                                        </p:tgtEl>
                                        <p:attrNameLst>
                                          <p:attrName>style.visibility</p:attrName>
                                        </p:attrNameLst>
                                      </p:cBhvr>
                                      <p:to>
                                        <p:strVal val="hidden"/>
                                      </p:to>
                                    </p:set>
                                  </p:sub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dissolve">
                                      <p:cBhvr>
                                        <p:cTn id="3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P spid="6" grpId="0" animBg="1"/>
      <p:bldP spid="7" grpId="0" animBg="1"/>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597296" y="727183"/>
            <a:ext cx="11125200" cy="707886"/>
          </a:xfrm>
          <a:prstGeom prst="rect">
            <a:avLst/>
          </a:prstGeom>
          <a:noFill/>
          <a:ln w="9525">
            <a:noFill/>
            <a:miter lim="800000"/>
            <a:headEnd/>
            <a:tailEnd/>
          </a:ln>
        </p:spPr>
        <p:txBody>
          <a:bodyPr wrap="square">
            <a:spAutoFit/>
          </a:bodyPr>
          <a:lstStyle/>
          <a:p>
            <a:pPr algn="ctr" eaLnBrk="1" hangingPunct="1">
              <a:spcBef>
                <a:spcPct val="50000"/>
              </a:spcBef>
            </a:pPr>
            <a:r>
              <a:rPr lang="en-US" sz="4000" dirty="0">
                <a:solidFill>
                  <a:srgbClr val="FFFF00"/>
                </a:solidFill>
                <a:latin typeface="Calibri" pitchFamily="34" charset="0"/>
              </a:rPr>
              <a:t>In a Local Church</a:t>
            </a:r>
          </a:p>
        </p:txBody>
      </p:sp>
      <p:sp>
        <p:nvSpPr>
          <p:cNvPr id="37892" name="Rectangle 4"/>
          <p:cNvSpPr>
            <a:spLocks noGrp="1" noChangeArrowheads="1"/>
          </p:cNvSpPr>
          <p:nvPr>
            <p:ph type="body" sz="half" idx="4294967295"/>
          </p:nvPr>
        </p:nvSpPr>
        <p:spPr>
          <a:xfrm>
            <a:off x="673496" y="1433433"/>
            <a:ext cx="10845007" cy="3991134"/>
          </a:xfrm>
          <a:noFill/>
        </p:spPr>
        <p:txBody>
          <a:bodyPr>
            <a:normAutofit/>
          </a:bodyPr>
          <a:lstStyle/>
          <a:p>
            <a:pPr marL="533400" indent="-533400">
              <a:lnSpc>
                <a:spcPct val="80000"/>
              </a:lnSpc>
            </a:pPr>
            <a:r>
              <a:rPr lang="en-US" sz="2800" b="1" i="1" baseline="30000" dirty="0">
                <a:latin typeface="Calibri" panose="020F0502020204030204" pitchFamily="34" charset="0"/>
                <a:cs typeface="Calibri" panose="020F0502020204030204" pitchFamily="34" charset="0"/>
              </a:rPr>
              <a:t>26 </a:t>
            </a:r>
            <a:r>
              <a:rPr lang="en-US" sz="2800" i="1" dirty="0">
                <a:latin typeface="Calibri" panose="020F0502020204030204" pitchFamily="34" charset="0"/>
                <a:cs typeface="Calibri" panose="020F0502020204030204" pitchFamily="34" charset="0"/>
              </a:rPr>
              <a:t>And when he had come to Jerusalem, he attempted to join the disciples. And they were all afraid of him, for they did not believe that he was a disciple. </a:t>
            </a:r>
            <a:r>
              <a:rPr lang="en-US" sz="2800" b="1" i="1" baseline="30000" dirty="0">
                <a:latin typeface="Calibri" panose="020F0502020204030204" pitchFamily="34" charset="0"/>
                <a:cs typeface="Calibri" panose="020F0502020204030204" pitchFamily="34" charset="0"/>
              </a:rPr>
              <a:t>27 </a:t>
            </a:r>
            <a:r>
              <a:rPr lang="en-US" sz="2800" i="1" dirty="0">
                <a:latin typeface="Calibri" panose="020F0502020204030204" pitchFamily="34" charset="0"/>
                <a:cs typeface="Calibri" panose="020F0502020204030204" pitchFamily="34" charset="0"/>
              </a:rPr>
              <a:t>But Barnabas took him and brought him to the apostles and declared to them how on the road he had seen the Lord, who spoke to him, and how at Damascus he had preached boldly in the name of Jesus. </a:t>
            </a:r>
            <a:r>
              <a:rPr lang="en-US" sz="2800" b="1" i="1" baseline="30000" dirty="0">
                <a:latin typeface="Calibri" panose="020F0502020204030204" pitchFamily="34" charset="0"/>
                <a:cs typeface="Calibri" panose="020F0502020204030204" pitchFamily="34" charset="0"/>
              </a:rPr>
              <a:t>28 </a:t>
            </a:r>
            <a:r>
              <a:rPr lang="en-US" sz="2800" i="1" dirty="0">
                <a:latin typeface="Calibri" panose="020F0502020204030204" pitchFamily="34" charset="0"/>
                <a:cs typeface="Calibri" panose="020F0502020204030204" pitchFamily="34" charset="0"/>
              </a:rPr>
              <a:t>So he went in and out among them at Jerusalem – </a:t>
            </a:r>
            <a:r>
              <a:rPr lang="en-US" sz="2800" dirty="0">
                <a:solidFill>
                  <a:srgbClr val="FFFF00"/>
                </a:solidFill>
                <a:latin typeface="Calibri" panose="020F0502020204030204" pitchFamily="34" charset="0"/>
                <a:cs typeface="Calibri" panose="020F0502020204030204" pitchFamily="34" charset="0"/>
              </a:rPr>
              <a:t>Acts 9:26-28</a:t>
            </a:r>
            <a:endParaRPr lang="en-US" sz="4000" dirty="0">
              <a:solidFill>
                <a:srgbClr val="FFFF00"/>
              </a:solidFill>
              <a:latin typeface="Calibri" panose="020F0502020204030204" pitchFamily="34" charset="0"/>
              <a:cs typeface="Calibri" panose="020F0502020204030204" pitchFamily="34" charset="0"/>
            </a:endParaRPr>
          </a:p>
          <a:p>
            <a:pPr marL="533400" indent="-533400">
              <a:lnSpc>
                <a:spcPct val="80000"/>
              </a:lnSpc>
            </a:pPr>
            <a:r>
              <a:rPr lang="en-US" sz="3200" dirty="0">
                <a:latin typeface="Calibri" pitchFamily="34" charset="0"/>
              </a:rPr>
              <a:t>Members who are lost – </a:t>
            </a:r>
            <a:r>
              <a:rPr lang="en-US" sz="3200" dirty="0">
                <a:solidFill>
                  <a:srgbClr val="FFFF00"/>
                </a:solidFill>
                <a:latin typeface="Calibri" pitchFamily="34" charset="0"/>
              </a:rPr>
              <a:t>I Cor. 1:2</a:t>
            </a:r>
          </a:p>
          <a:p>
            <a:pPr marL="533400" indent="-533400">
              <a:lnSpc>
                <a:spcPct val="80000"/>
              </a:lnSpc>
            </a:pPr>
            <a:r>
              <a:rPr lang="en-US" sz="3200" dirty="0">
                <a:latin typeface="Calibri" pitchFamily="34" charset="0"/>
              </a:rPr>
              <a:t>Christians who should be members– </a:t>
            </a:r>
            <a:r>
              <a:rPr lang="en-US" sz="3200" dirty="0">
                <a:solidFill>
                  <a:srgbClr val="FFFF00"/>
                </a:solidFill>
                <a:latin typeface="Calibri" pitchFamily="34" charset="0"/>
              </a:rPr>
              <a:t>III John 9-10</a:t>
            </a: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981200" y="106831"/>
            <a:ext cx="8637587" cy="769441"/>
          </a:xfrm>
          <a:prstGeom prst="rect">
            <a:avLst/>
          </a:prstGeom>
          <a:noFill/>
          <a:ln w="9525">
            <a:noFill/>
            <a:miter lim="800000"/>
            <a:headEnd/>
            <a:tailEnd/>
          </a:ln>
        </p:spPr>
        <p:txBody>
          <a:bodyPr anchor="b">
            <a:spAutoFit/>
          </a:bodyPr>
          <a:lstStyle/>
          <a:p>
            <a:pPr algn="ctr" eaLnBrk="1" hangingPunct="1"/>
            <a:r>
              <a:rPr lang="en-US" sz="4400" dirty="0">
                <a:latin typeface="Calibri" pitchFamily="34" charset="0"/>
              </a:rPr>
              <a:t>Church Membership</a:t>
            </a:r>
          </a:p>
        </p:txBody>
      </p:sp>
      <p:sp>
        <p:nvSpPr>
          <p:cNvPr id="6" name="TextBox 5">
            <a:extLst>
              <a:ext uri="{FF2B5EF4-FFF2-40B4-BE49-F238E27FC236}">
                <a16:creationId xmlns:a16="http://schemas.microsoft.com/office/drawing/2014/main" id="{F68C9F8D-ACE8-4E24-A9E3-19465FA128F4}"/>
              </a:ext>
            </a:extLst>
          </p:cNvPr>
          <p:cNvSpPr txBox="1"/>
          <p:nvPr/>
        </p:nvSpPr>
        <p:spPr>
          <a:xfrm>
            <a:off x="228601" y="5586249"/>
            <a:ext cx="11633992" cy="507831"/>
          </a:xfrm>
          <a:prstGeom prst="rect">
            <a:avLst/>
          </a:prstGeom>
          <a:noFill/>
          <a:ln w="38100">
            <a:solidFill>
              <a:srgbClr val="FFFF00"/>
            </a:solidFill>
          </a:ln>
        </p:spPr>
        <p:txBody>
          <a:bodyPr wrap="square" rtlCol="0">
            <a:spAutoFit/>
          </a:bodyPr>
          <a:lstStyle/>
          <a:p>
            <a:pPr algn="ctr"/>
            <a:r>
              <a:rPr lang="en-US" sz="2700" i="1" dirty="0">
                <a:latin typeface="Calibri" pitchFamily="34" charset="0"/>
              </a:rPr>
              <a:t>Is it ok to refer to the Christians of a local church as members?  Why or why not?</a:t>
            </a:r>
          </a:p>
        </p:txBody>
      </p:sp>
    </p:spTree>
    <p:extLst>
      <p:ext uri="{BB962C8B-B14F-4D97-AF65-F5344CB8AC3E}">
        <p14:creationId xmlns:p14="http://schemas.microsoft.com/office/powerpoint/2010/main" val="944040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dissolve">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P spid="6"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C67A539-08C1-46B8-95A0-E8940A3E1836}"/>
              </a:ext>
            </a:extLst>
          </p:cNvPr>
          <p:cNvGraphicFramePr>
            <a:graphicFrameLocks noGrp="1"/>
          </p:cNvGraphicFramePr>
          <p:nvPr/>
        </p:nvGraphicFramePr>
        <p:xfrm>
          <a:off x="533400" y="565743"/>
          <a:ext cx="9829800" cy="5914727"/>
        </p:xfrm>
        <a:graphic>
          <a:graphicData uri="http://schemas.openxmlformats.org/drawingml/2006/table">
            <a:tbl>
              <a:tblPr>
                <a:tableStyleId>{5C22544A-7EE6-4342-B048-85BDC9FD1C3A}</a:tableStyleId>
              </a:tblPr>
              <a:tblGrid>
                <a:gridCol w="1918009">
                  <a:extLst>
                    <a:ext uri="{9D8B030D-6E8A-4147-A177-3AD203B41FA5}">
                      <a16:colId xmlns:a16="http://schemas.microsoft.com/office/drawing/2014/main" val="1887176851"/>
                    </a:ext>
                  </a:extLst>
                </a:gridCol>
                <a:gridCol w="2097824">
                  <a:extLst>
                    <a:ext uri="{9D8B030D-6E8A-4147-A177-3AD203B41FA5}">
                      <a16:colId xmlns:a16="http://schemas.microsoft.com/office/drawing/2014/main" val="1112334379"/>
                    </a:ext>
                  </a:extLst>
                </a:gridCol>
                <a:gridCol w="5813967">
                  <a:extLst>
                    <a:ext uri="{9D8B030D-6E8A-4147-A177-3AD203B41FA5}">
                      <a16:colId xmlns:a16="http://schemas.microsoft.com/office/drawing/2014/main" val="2885980534"/>
                    </a:ext>
                  </a:extLst>
                </a:gridCol>
              </a:tblGrid>
              <a:tr h="457200">
                <a:tc>
                  <a:txBody>
                    <a:bodyPr/>
                    <a:lstStyle/>
                    <a:p>
                      <a:pPr marL="0" marR="0" algn="ctr" defTabSz="457200" rtl="0" eaLnBrk="1" latinLnBrk="0" hangingPunct="1">
                        <a:lnSpc>
                          <a:spcPct val="115000"/>
                        </a:lnSpc>
                        <a:spcBef>
                          <a:spcPts val="0"/>
                        </a:spcBef>
                        <a:spcAft>
                          <a:spcPts val="1000"/>
                        </a:spcAft>
                      </a:pPr>
                      <a:r>
                        <a:rPr lang="en-US" sz="2800" b="1" kern="1200" dirty="0">
                          <a:solidFill>
                            <a:srgbClr val="92D050"/>
                          </a:solidFill>
                          <a:latin typeface="Calibri"/>
                          <a:cs typeface="Times New Roman"/>
                        </a:rPr>
                        <a:t>Lessons</a:t>
                      </a:r>
                      <a:endParaRPr lang="en-US" sz="2800" b="1" kern="1200" dirty="0">
                        <a:solidFill>
                          <a:srgbClr val="92D050"/>
                        </a:solidFill>
                        <a:latin typeface="Calibri"/>
                        <a:ea typeface="Times New Roman" panose="02020603050405020304" pitchFamily="18" charset="0"/>
                        <a:cs typeface="Times New Roman"/>
                      </a:endParaRPr>
                    </a:p>
                  </a:txBody>
                  <a:tcPr marL="68580" marR="68580" marT="0" marB="0">
                    <a:solidFill>
                      <a:schemeClr val="bg1"/>
                    </a:solidFill>
                  </a:tcPr>
                </a:tc>
                <a:tc>
                  <a:txBody>
                    <a:bodyPr/>
                    <a:lstStyle/>
                    <a:p>
                      <a:pPr marL="0" marR="0" algn="ctr" defTabSz="457200" rtl="0" eaLnBrk="1" latinLnBrk="0" hangingPunct="1">
                        <a:lnSpc>
                          <a:spcPct val="115000"/>
                        </a:lnSpc>
                        <a:spcBef>
                          <a:spcPts val="0"/>
                        </a:spcBef>
                        <a:spcAft>
                          <a:spcPts val="1000"/>
                        </a:spcAft>
                      </a:pPr>
                      <a:r>
                        <a:rPr lang="en-US" sz="2800" b="1" kern="1200" dirty="0">
                          <a:solidFill>
                            <a:srgbClr val="92D050"/>
                          </a:solidFill>
                          <a:latin typeface="Calibri"/>
                          <a:cs typeface="Times New Roman"/>
                        </a:rPr>
                        <a:t>Date</a:t>
                      </a:r>
                      <a:endParaRPr lang="en-US" sz="2800" b="1" kern="1200" dirty="0">
                        <a:solidFill>
                          <a:srgbClr val="92D050"/>
                        </a:solidFill>
                        <a:latin typeface="Calibri"/>
                        <a:ea typeface="Times New Roman" panose="02020603050405020304" pitchFamily="18" charset="0"/>
                        <a:cs typeface="Times New Roman"/>
                      </a:endParaRPr>
                    </a:p>
                  </a:txBody>
                  <a:tcPr marL="68580" marR="68580" marT="0" marB="0">
                    <a:solidFill>
                      <a:schemeClr val="bg1"/>
                    </a:solidFill>
                  </a:tcPr>
                </a:tc>
                <a:tc>
                  <a:txBody>
                    <a:bodyPr/>
                    <a:lstStyle/>
                    <a:p>
                      <a:pPr marL="0" marR="0" algn="ctr" defTabSz="457200" rtl="0" eaLnBrk="1" latinLnBrk="0" hangingPunct="1">
                        <a:lnSpc>
                          <a:spcPct val="115000"/>
                        </a:lnSpc>
                        <a:spcBef>
                          <a:spcPts val="0"/>
                        </a:spcBef>
                        <a:spcAft>
                          <a:spcPts val="1000"/>
                        </a:spcAft>
                      </a:pPr>
                      <a:r>
                        <a:rPr lang="en-US" sz="2800" b="1" kern="1200" dirty="0">
                          <a:solidFill>
                            <a:srgbClr val="92D050"/>
                          </a:solidFill>
                          <a:latin typeface="Calibri"/>
                          <a:cs typeface="Times New Roman"/>
                        </a:rPr>
                        <a:t>Contents</a:t>
                      </a:r>
                      <a:endParaRPr lang="en-US" sz="2800" b="1" kern="1200" dirty="0">
                        <a:solidFill>
                          <a:srgbClr val="92D050"/>
                        </a:solidFill>
                        <a:latin typeface="Calibri"/>
                        <a:ea typeface="Times New Roman" panose="02020603050405020304" pitchFamily="18" charset="0"/>
                        <a:cs typeface="Times New Roman"/>
                      </a:endParaRPr>
                    </a:p>
                  </a:txBody>
                  <a:tcPr marL="68580" marR="68580" marT="0" marB="0">
                    <a:solidFill>
                      <a:schemeClr val="bg1"/>
                    </a:solidFill>
                  </a:tcPr>
                </a:tc>
                <a:extLst>
                  <a:ext uri="{0D108BD9-81ED-4DB2-BD59-A6C34878D82A}">
                    <a16:rowId xmlns:a16="http://schemas.microsoft.com/office/drawing/2014/main" val="2453958358"/>
                  </a:ext>
                </a:extLst>
              </a:tr>
              <a:tr h="466744">
                <a:tc>
                  <a:txBody>
                    <a:bodyPr/>
                    <a:lstStyle/>
                    <a:p>
                      <a:pPr marL="0" marR="0" algn="ctr">
                        <a:lnSpc>
                          <a:spcPct val="107000"/>
                        </a:lnSpc>
                        <a:spcBef>
                          <a:spcPts val="0"/>
                        </a:spcBef>
                        <a:spcAft>
                          <a:spcPts val="0"/>
                        </a:spcAft>
                      </a:pPr>
                      <a:r>
                        <a:rPr lang="en-US" sz="2400" b="1" dirty="0">
                          <a:solidFill>
                            <a:srgbClr val="FFFF00"/>
                          </a:solidFill>
                          <a:effectLst/>
                          <a:latin typeface="Calibri" panose="020F0502020204030204" pitchFamily="34" charset="0"/>
                          <a:cs typeface="Calibri" panose="020F0502020204030204" pitchFamily="34" charset="0"/>
                        </a:rPr>
                        <a:t>Lessons 1 - 7</a:t>
                      </a:r>
                      <a:endParaRPr lang="en-US" sz="2800" b="1" dirty="0">
                        <a:solidFill>
                          <a:srgbClr val="FFFF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50000"/>
                      </a:schemeClr>
                    </a:solidFill>
                  </a:tcPr>
                </a:tc>
                <a:tc gridSpan="2">
                  <a:txBody>
                    <a:bodyPr/>
                    <a:lstStyle/>
                    <a:p>
                      <a:pPr marL="0" marR="0" algn="ctr">
                        <a:lnSpc>
                          <a:spcPct val="107000"/>
                        </a:lnSpc>
                        <a:spcBef>
                          <a:spcPts val="0"/>
                        </a:spcBef>
                        <a:spcAft>
                          <a:spcPts val="0"/>
                        </a:spcAft>
                      </a:pPr>
                      <a:r>
                        <a:rPr lang="en-US" sz="2400" b="1" dirty="0">
                          <a:solidFill>
                            <a:srgbClr val="FFFF00"/>
                          </a:solidFill>
                          <a:effectLst/>
                          <a:latin typeface="Calibri" panose="020F0502020204030204" pitchFamily="34" charset="0"/>
                          <a:cs typeface="Calibri" panose="020F0502020204030204" pitchFamily="34" charset="0"/>
                        </a:rPr>
                        <a:t>The Nature of the Church</a:t>
                      </a:r>
                      <a:endParaRPr lang="en-US" sz="1800" b="1" dirty="0">
                        <a:solidFill>
                          <a:srgbClr val="FFFF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50000"/>
                      </a:schemeClr>
                    </a:solidFill>
                  </a:tcPr>
                </a:tc>
                <a:tc hMerge="1">
                  <a:txBody>
                    <a:bodyPr/>
                    <a:lstStyle/>
                    <a:p>
                      <a:endParaRPr lang="en-US"/>
                    </a:p>
                  </a:txBody>
                  <a:tcPr/>
                </a:tc>
                <a:extLst>
                  <a:ext uri="{0D108BD9-81ED-4DB2-BD59-A6C34878D82A}">
                    <a16:rowId xmlns:a16="http://schemas.microsoft.com/office/drawing/2014/main" val="151543891"/>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1</a:t>
                      </a:r>
                      <a:endParaRPr lang="en-US" sz="2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January 7,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Class Goals and Purpose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4085237176"/>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2</a:t>
                      </a:r>
                      <a:endParaRPr lang="en-US" sz="2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January 10,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What is a Church?</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691629123"/>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3</a:t>
                      </a:r>
                      <a:endParaRPr lang="en-US" sz="24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January 14,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What’s in a Name?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9765815"/>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4</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January 17,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The Rule of Christ</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398015555"/>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5</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January 21, 2018</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Citizens of the Kingdom – Members of the Church</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823532347"/>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6</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January 24, 2018</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Role of Leaders – What Are Elders For?</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270347224"/>
                  </a:ext>
                </a:extLst>
              </a:tr>
              <a:tr h="342905">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7</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January 28, 2018</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Role of Leaders – What about Evangelists and Deacons?</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207368665"/>
                  </a:ext>
                </a:extLst>
              </a:tr>
              <a:tr h="291780">
                <a:tc>
                  <a:txBody>
                    <a:bodyPr/>
                    <a:lstStyle/>
                    <a:p>
                      <a:pPr marL="0" marR="0" algn="ctr" defTabSz="457200" rtl="0" eaLnBrk="1" latinLnBrk="0" hangingPunct="1">
                        <a:lnSpc>
                          <a:spcPct val="107000"/>
                        </a:lnSpc>
                        <a:spcBef>
                          <a:spcPts val="0"/>
                        </a:spcBef>
                        <a:spcAft>
                          <a:spcPts val="0"/>
                        </a:spcAft>
                      </a:pPr>
                      <a:r>
                        <a:rPr lang="en-US" sz="2400" b="1" kern="1200" dirty="0">
                          <a:solidFill>
                            <a:srgbClr val="FFFF00"/>
                          </a:solidFill>
                          <a:effectLst/>
                          <a:latin typeface="Calibri" panose="020F0502020204030204" pitchFamily="34" charset="0"/>
                          <a:ea typeface="+mn-ea"/>
                          <a:cs typeface="Calibri" panose="020F0502020204030204" pitchFamily="34" charset="0"/>
                        </a:rPr>
                        <a:t>Lessons 8-13</a:t>
                      </a:r>
                    </a:p>
                  </a:txBody>
                  <a:tcPr marL="68580" marR="68580" marT="0" marB="0">
                    <a:solidFill>
                      <a:schemeClr val="accent5">
                        <a:lumMod val="50000"/>
                      </a:schemeClr>
                    </a:solidFill>
                  </a:tcPr>
                </a:tc>
                <a:tc gridSpan="2">
                  <a:txBody>
                    <a:bodyPr/>
                    <a:lstStyle/>
                    <a:p>
                      <a:pPr marL="0" marR="0" algn="ctr" defTabSz="457200" rtl="0" eaLnBrk="1" latinLnBrk="0" hangingPunct="1">
                        <a:lnSpc>
                          <a:spcPct val="107000"/>
                        </a:lnSpc>
                        <a:spcBef>
                          <a:spcPts val="0"/>
                        </a:spcBef>
                        <a:spcAft>
                          <a:spcPts val="0"/>
                        </a:spcAft>
                      </a:pPr>
                      <a:r>
                        <a:rPr lang="en-US" sz="2400" b="1" kern="1200" dirty="0">
                          <a:solidFill>
                            <a:srgbClr val="FFFF00"/>
                          </a:solidFill>
                          <a:effectLst/>
                          <a:latin typeface="Calibri" panose="020F0502020204030204" pitchFamily="34" charset="0"/>
                          <a:ea typeface="+mn-ea"/>
                          <a:cs typeface="Calibri" panose="020F0502020204030204" pitchFamily="34" charset="0"/>
                        </a:rPr>
                        <a:t>The Purpose of the Church</a:t>
                      </a:r>
                    </a:p>
                  </a:txBody>
                  <a:tcPr marL="68580" marR="68580" marT="0" marB="0">
                    <a:solidFill>
                      <a:schemeClr val="accent5">
                        <a:lumMod val="50000"/>
                      </a:schemeClr>
                    </a:solidFill>
                  </a:tcPr>
                </a:tc>
                <a:tc hMerge="1">
                  <a:txBody>
                    <a:bodyPr/>
                    <a:lstStyle/>
                    <a:p>
                      <a:endParaRPr lang="en-US"/>
                    </a:p>
                  </a:txBody>
                  <a:tcPr/>
                </a:tc>
                <a:extLst>
                  <a:ext uri="{0D108BD9-81ED-4DB2-BD59-A6C34878D82A}">
                    <a16:rowId xmlns:a16="http://schemas.microsoft.com/office/drawing/2014/main" val="3102630289"/>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January 31,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Inward Purpose of the Church – Part One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2354804945"/>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9</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February 4,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Inward Purpose of the Church – Part Two</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3194197803"/>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10</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February 7, 2018</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Inward Purpose of the Church – Part Three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469337732"/>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11</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February 11, 2018</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Outward Purpose of the Church </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4222975616"/>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12</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February 14, 2018</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Upward Purpose of the Church – Part One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225716908"/>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13</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February 18, 2018</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Upward Purpose of the Church – Part Two</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2494513567"/>
                  </a:ext>
                </a:extLst>
              </a:tr>
            </a:tbl>
          </a:graphicData>
        </a:graphic>
      </p:graphicFrame>
      <p:sp>
        <p:nvSpPr>
          <p:cNvPr id="3" name="Rectangle: Rounded Corners 2">
            <a:extLst>
              <a:ext uri="{FF2B5EF4-FFF2-40B4-BE49-F238E27FC236}">
                <a16:creationId xmlns:a16="http://schemas.microsoft.com/office/drawing/2014/main" id="{5280BB5E-2546-4265-9386-909ED6DF678B}"/>
              </a:ext>
            </a:extLst>
          </p:cNvPr>
          <p:cNvSpPr/>
          <p:nvPr/>
        </p:nvSpPr>
        <p:spPr>
          <a:xfrm>
            <a:off x="547141" y="1447800"/>
            <a:ext cx="99822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Rounded Corners 6">
            <a:extLst>
              <a:ext uri="{FF2B5EF4-FFF2-40B4-BE49-F238E27FC236}">
                <a16:creationId xmlns:a16="http://schemas.microsoft.com/office/drawing/2014/main" id="{2C28C347-D759-4DCA-95E2-299D514C3D5A}"/>
              </a:ext>
            </a:extLst>
          </p:cNvPr>
          <p:cNvSpPr/>
          <p:nvPr/>
        </p:nvSpPr>
        <p:spPr>
          <a:xfrm>
            <a:off x="533400" y="1828800"/>
            <a:ext cx="99822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Rounded Corners 7">
            <a:extLst>
              <a:ext uri="{FF2B5EF4-FFF2-40B4-BE49-F238E27FC236}">
                <a16:creationId xmlns:a16="http://schemas.microsoft.com/office/drawing/2014/main" id="{3231FA20-7639-4A1C-840C-F25F719052DE}"/>
              </a:ext>
            </a:extLst>
          </p:cNvPr>
          <p:cNvSpPr/>
          <p:nvPr/>
        </p:nvSpPr>
        <p:spPr>
          <a:xfrm>
            <a:off x="568377" y="2117741"/>
            <a:ext cx="99822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Rounded Corners 8">
            <a:extLst>
              <a:ext uri="{FF2B5EF4-FFF2-40B4-BE49-F238E27FC236}">
                <a16:creationId xmlns:a16="http://schemas.microsoft.com/office/drawing/2014/main" id="{B4EC09A5-D7C9-4310-AC46-8AE51F5120F9}"/>
              </a:ext>
            </a:extLst>
          </p:cNvPr>
          <p:cNvSpPr/>
          <p:nvPr/>
        </p:nvSpPr>
        <p:spPr>
          <a:xfrm>
            <a:off x="533400" y="2449290"/>
            <a:ext cx="99822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Rounded Corners 9">
            <a:extLst>
              <a:ext uri="{FF2B5EF4-FFF2-40B4-BE49-F238E27FC236}">
                <a16:creationId xmlns:a16="http://schemas.microsoft.com/office/drawing/2014/main" id="{35F610D0-3345-45E7-B117-B32280D4C2EF}"/>
              </a:ext>
            </a:extLst>
          </p:cNvPr>
          <p:cNvSpPr/>
          <p:nvPr/>
        </p:nvSpPr>
        <p:spPr>
          <a:xfrm>
            <a:off x="533400" y="2787682"/>
            <a:ext cx="99822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Rounded Corners 10">
            <a:extLst>
              <a:ext uri="{FF2B5EF4-FFF2-40B4-BE49-F238E27FC236}">
                <a16:creationId xmlns:a16="http://schemas.microsoft.com/office/drawing/2014/main" id="{B7441285-9A88-4EB6-B7D8-CE79FF9971BB}"/>
              </a:ext>
            </a:extLst>
          </p:cNvPr>
          <p:cNvSpPr/>
          <p:nvPr/>
        </p:nvSpPr>
        <p:spPr>
          <a:xfrm>
            <a:off x="535898" y="3076623"/>
            <a:ext cx="99822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Rounded Corners 11">
            <a:extLst>
              <a:ext uri="{FF2B5EF4-FFF2-40B4-BE49-F238E27FC236}">
                <a16:creationId xmlns:a16="http://schemas.microsoft.com/office/drawing/2014/main" id="{E6E289A1-1D16-4181-B3A9-9BCE759043EE}"/>
              </a:ext>
            </a:extLst>
          </p:cNvPr>
          <p:cNvSpPr/>
          <p:nvPr/>
        </p:nvSpPr>
        <p:spPr>
          <a:xfrm>
            <a:off x="533400" y="3484694"/>
            <a:ext cx="10017177" cy="669165"/>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Rounded Corners 12">
            <a:extLst>
              <a:ext uri="{FF2B5EF4-FFF2-40B4-BE49-F238E27FC236}">
                <a16:creationId xmlns:a16="http://schemas.microsoft.com/office/drawing/2014/main" id="{62F79D7C-AC25-4071-8CFC-C33FA3957B78}"/>
              </a:ext>
            </a:extLst>
          </p:cNvPr>
          <p:cNvSpPr/>
          <p:nvPr/>
        </p:nvSpPr>
        <p:spPr>
          <a:xfrm>
            <a:off x="533400" y="4492250"/>
            <a:ext cx="10017177" cy="1070349"/>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Rounded Corners 13">
            <a:extLst>
              <a:ext uri="{FF2B5EF4-FFF2-40B4-BE49-F238E27FC236}">
                <a16:creationId xmlns:a16="http://schemas.microsoft.com/office/drawing/2014/main" id="{4C635452-C928-4FDE-861F-508888EB3DB5}"/>
              </a:ext>
            </a:extLst>
          </p:cNvPr>
          <p:cNvSpPr/>
          <p:nvPr/>
        </p:nvSpPr>
        <p:spPr>
          <a:xfrm>
            <a:off x="533400" y="5410200"/>
            <a:ext cx="99822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Rounded Corners 14">
            <a:extLst>
              <a:ext uri="{FF2B5EF4-FFF2-40B4-BE49-F238E27FC236}">
                <a16:creationId xmlns:a16="http://schemas.microsoft.com/office/drawing/2014/main" id="{0AF349F2-5CBB-429B-83B2-0D7607C816FA}"/>
              </a:ext>
            </a:extLst>
          </p:cNvPr>
          <p:cNvSpPr/>
          <p:nvPr/>
        </p:nvSpPr>
        <p:spPr>
          <a:xfrm>
            <a:off x="498423" y="5785439"/>
            <a:ext cx="9982200" cy="722101"/>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27457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subTnLst>
                                    <p:set>
                                      <p:cBhvr override="childStyle">
                                        <p:cTn dur="1" fill="hold" display="0" masterRel="nextClick" afterEffect="1"/>
                                        <p:tgtEl>
                                          <p:spTgt spid="3"/>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subTnLst>
                                    <p:set>
                                      <p:cBhvr override="childStyle">
                                        <p:cTn dur="1" fill="hold" display="0" masterRel="nextClick" afterEffect="1"/>
                                        <p:tgtEl>
                                          <p:spTgt spid="7"/>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500"/>
                                        <p:tgtEl>
                                          <p:spTgt spid="8"/>
                                        </p:tgtEl>
                                      </p:cBhvr>
                                    </p:animEffect>
                                  </p:childTnLst>
                                  <p:subTnLst>
                                    <p:set>
                                      <p:cBhvr override="childStyle">
                                        <p:cTn dur="1" fill="hold" display="0" masterRel="nextClick" afterEffect="1"/>
                                        <p:tgtEl>
                                          <p:spTgt spid="8"/>
                                        </p:tgtEl>
                                        <p:attrNameLst>
                                          <p:attrName>style.visibility</p:attrName>
                                        </p:attrNameLst>
                                      </p:cBhvr>
                                      <p:to>
                                        <p:strVal val="hidden"/>
                                      </p:to>
                                    </p:set>
                                  </p:sub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left)">
                                      <p:cBhvr>
                                        <p:cTn id="22" dur="500"/>
                                        <p:tgtEl>
                                          <p:spTgt spid="9"/>
                                        </p:tgtEl>
                                      </p:cBhvr>
                                    </p:animEffect>
                                  </p:childTnLst>
                                  <p:subTnLst>
                                    <p:set>
                                      <p:cBhvr override="childStyle">
                                        <p:cTn dur="1" fill="hold" display="0" masterRel="nextClick" afterEffect="1"/>
                                        <p:tgtEl>
                                          <p:spTgt spid="9"/>
                                        </p:tgtEl>
                                        <p:attrNameLst>
                                          <p:attrName>style.visibility</p:attrName>
                                        </p:attrNameLst>
                                      </p:cBhvr>
                                      <p:to>
                                        <p:strVal val="hidden"/>
                                      </p:to>
                                    </p:set>
                                  </p:sub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left)">
                                      <p:cBhvr>
                                        <p:cTn id="27" dur="500"/>
                                        <p:tgtEl>
                                          <p:spTgt spid="10"/>
                                        </p:tgtEl>
                                      </p:cBhvr>
                                    </p:animEffect>
                                  </p:childTnLst>
                                  <p:subTnLst>
                                    <p:set>
                                      <p:cBhvr override="childStyle">
                                        <p:cTn dur="1" fill="hold" display="0" masterRel="nextClick" afterEffect="1"/>
                                        <p:tgtEl>
                                          <p:spTgt spid="10"/>
                                        </p:tgtEl>
                                        <p:attrNameLst>
                                          <p:attrName>style.visibility</p:attrName>
                                        </p:attrNameLst>
                                      </p:cBhvr>
                                      <p:to>
                                        <p:strVal val="hidden"/>
                                      </p:to>
                                    </p:set>
                                  </p:sub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wipe(left)">
                                      <p:cBhvr>
                                        <p:cTn id="32" dur="500"/>
                                        <p:tgtEl>
                                          <p:spTgt spid="11"/>
                                        </p:tgtEl>
                                      </p:cBhvr>
                                    </p:animEffect>
                                  </p:childTnLst>
                                  <p:subTnLst>
                                    <p:set>
                                      <p:cBhvr override="childStyle">
                                        <p:cTn dur="1" fill="hold" display="0" masterRel="nextClick" afterEffect="1"/>
                                        <p:tgtEl>
                                          <p:spTgt spid="11"/>
                                        </p:tgtEl>
                                        <p:attrNameLst>
                                          <p:attrName>style.visibility</p:attrName>
                                        </p:attrNameLst>
                                      </p:cBhvr>
                                      <p:to>
                                        <p:strVal val="hidden"/>
                                      </p:to>
                                    </p:set>
                                  </p:sub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wipe(left)">
                                      <p:cBhvr>
                                        <p:cTn id="37" dur="500"/>
                                        <p:tgtEl>
                                          <p:spTgt spid="12"/>
                                        </p:tgtEl>
                                      </p:cBhvr>
                                    </p:animEffect>
                                  </p:childTnLst>
                                  <p:subTnLst>
                                    <p:set>
                                      <p:cBhvr override="childStyle">
                                        <p:cTn dur="1" fill="hold" display="0" masterRel="nextClick" afterEffect="1"/>
                                        <p:tgtEl>
                                          <p:spTgt spid="12"/>
                                        </p:tgtEl>
                                        <p:attrNameLst>
                                          <p:attrName>style.visibility</p:attrName>
                                        </p:attrNameLst>
                                      </p:cBhvr>
                                      <p:to>
                                        <p:strVal val="hidden"/>
                                      </p:to>
                                    </p:set>
                                  </p:sub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wipe(left)">
                                      <p:cBhvr>
                                        <p:cTn id="42" dur="500"/>
                                        <p:tgtEl>
                                          <p:spTgt spid="13"/>
                                        </p:tgtEl>
                                      </p:cBhvr>
                                    </p:animEffect>
                                  </p:childTnLst>
                                  <p:subTnLst>
                                    <p:set>
                                      <p:cBhvr override="childStyle">
                                        <p:cTn dur="1" fill="hold" display="0" masterRel="nextClick" afterEffect="1"/>
                                        <p:tgtEl>
                                          <p:spTgt spid="13"/>
                                        </p:tgtEl>
                                        <p:attrNameLst>
                                          <p:attrName>style.visibility</p:attrName>
                                        </p:attrNameLst>
                                      </p:cBhvr>
                                      <p:to>
                                        <p:strVal val="hidden"/>
                                      </p:to>
                                    </p:set>
                                  </p:sub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ipe(left)">
                                      <p:cBhvr>
                                        <p:cTn id="47" dur="500"/>
                                        <p:tgtEl>
                                          <p:spTgt spid="14"/>
                                        </p:tgtEl>
                                      </p:cBhvr>
                                    </p:animEffect>
                                  </p:childTnLst>
                                  <p:subTnLst>
                                    <p:set>
                                      <p:cBhvr override="childStyle">
                                        <p:cTn dur="1" fill="hold" display="0" masterRel="nextClick" afterEffect="1"/>
                                        <p:tgtEl>
                                          <p:spTgt spid="14"/>
                                        </p:tgtEl>
                                        <p:attrNameLst>
                                          <p:attrName>style.visibility</p:attrName>
                                        </p:attrNameLst>
                                      </p:cBhvr>
                                      <p:to>
                                        <p:strVal val="hidden"/>
                                      </p:to>
                                    </p:set>
                                  </p:sub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15"/>
                                        </p:tgtEl>
                                        <p:attrNameLst>
                                          <p:attrName>style.visibility</p:attrName>
                                        </p:attrNameLst>
                                      </p:cBhvr>
                                      <p:to>
                                        <p:strVal val="visible"/>
                                      </p:to>
                                    </p:set>
                                    <p:animEffect transition="in" filter="wipe(left)">
                                      <p:cBhvr>
                                        <p:cTn id="52" dur="500"/>
                                        <p:tgtEl>
                                          <p:spTgt spid="15"/>
                                        </p:tgtEl>
                                      </p:cBhvr>
                                    </p:animEffect>
                                  </p:childTnLst>
                                  <p:subTnLst>
                                    <p:set>
                                      <p:cBhvr override="childStyle">
                                        <p:cTn dur="1" fill="hold" display="0" masterRel="nextClick" afterEffect="1"/>
                                        <p:tgtEl>
                                          <p:spTgt spid="15"/>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P spid="8" grpId="0" animBg="1"/>
      <p:bldP spid="9" grpId="0" animBg="1"/>
      <p:bldP spid="10" grpId="0" animBg="1"/>
      <p:bldP spid="11" grpId="0" animBg="1"/>
      <p:bldP spid="12" grpId="0" animBg="1"/>
      <p:bldP spid="13" grpId="0" animBg="1"/>
      <p:bldP spid="14" grpId="0" animBg="1"/>
      <p:bldP spid="15"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Number Placeholder 5"/>
          <p:cNvSpPr>
            <a:spLocks noGrp="1"/>
          </p:cNvSpPr>
          <p:nvPr>
            <p:ph type="sldNum" sz="quarter" idx="12"/>
          </p:nvPr>
        </p:nvSpPr>
        <p:spPr>
          <a:noFill/>
          <a:ln>
            <a:miter lim="800000"/>
            <a:headEnd/>
            <a:tailEnd/>
          </a:ln>
        </p:spPr>
        <p:txBody>
          <a:bodyPr/>
          <a:lstStyle/>
          <a:p>
            <a:fld id="{329BF36C-E650-4D7F-A17A-56784EA66E68}" type="slidenum">
              <a:rPr lang="en-US" smtClean="0">
                <a:latin typeface="Arial" charset="0"/>
              </a:rPr>
              <a:pPr/>
              <a:t>36</a:t>
            </a:fld>
            <a:endParaRPr lang="en-US">
              <a:latin typeface="Arial" charset="0"/>
            </a:endParaRPr>
          </a:p>
        </p:txBody>
      </p:sp>
      <p:sp>
        <p:nvSpPr>
          <p:cNvPr id="69635" name="Rectangle 2"/>
          <p:cNvSpPr>
            <a:spLocks noGrp="1" noChangeArrowheads="1"/>
          </p:cNvSpPr>
          <p:nvPr>
            <p:ph type="title"/>
          </p:nvPr>
        </p:nvSpPr>
        <p:spPr>
          <a:xfrm>
            <a:off x="2057400" y="0"/>
            <a:ext cx="8229600" cy="1143000"/>
          </a:xfrm>
        </p:spPr>
        <p:txBody>
          <a:bodyPr/>
          <a:lstStyle/>
          <a:p>
            <a:pPr eaLnBrk="1" hangingPunct="1"/>
            <a:r>
              <a:rPr lang="en-US" sz="3600" dirty="0">
                <a:solidFill>
                  <a:srgbClr val="FFFF99"/>
                </a:solidFill>
                <a:latin typeface="Calibri" charset="0"/>
                <a:cs typeface="Calibri" charset="0"/>
              </a:rPr>
              <a:t>Deacon’s Qualifications ( Acts 6; I Tim 3)</a:t>
            </a:r>
          </a:p>
        </p:txBody>
      </p:sp>
      <p:sp>
        <p:nvSpPr>
          <p:cNvPr id="69636" name="Rectangle 3"/>
          <p:cNvSpPr>
            <a:spLocks noGrp="1" noChangeArrowheads="1"/>
          </p:cNvSpPr>
          <p:nvPr>
            <p:ph type="body" idx="1"/>
          </p:nvPr>
        </p:nvSpPr>
        <p:spPr>
          <a:xfrm>
            <a:off x="2514600" y="1143000"/>
            <a:ext cx="6934200" cy="4419600"/>
          </a:xfrm>
        </p:spPr>
        <p:txBody>
          <a:bodyPr/>
          <a:lstStyle/>
          <a:p>
            <a:pPr lvl="0">
              <a:buNone/>
            </a:pPr>
            <a:r>
              <a:rPr lang="en-US" i="1" baseline="30000" dirty="0">
                <a:latin typeface="Calibri" pitchFamily="34" charset="0"/>
              </a:rPr>
              <a:t>3 </a:t>
            </a:r>
            <a:r>
              <a:rPr lang="en-US" i="1" dirty="0">
                <a:latin typeface="Calibri" pitchFamily="34" charset="0"/>
              </a:rPr>
              <a:t>Therefore, brethren, seek out from among you seven men of good reputation, full of the Holy Spirit and wisdom, whom we may appoint over this business; </a:t>
            </a:r>
            <a:r>
              <a:rPr lang="en-US" i="1" baseline="30000" dirty="0">
                <a:latin typeface="Calibri" pitchFamily="34" charset="0"/>
              </a:rPr>
              <a:t>4 </a:t>
            </a:r>
            <a:r>
              <a:rPr lang="en-US" i="1" dirty="0">
                <a:latin typeface="Calibri" pitchFamily="34" charset="0"/>
              </a:rPr>
              <a:t>but we will give ourselves continually to prayer and to the ministry of the word.”</a:t>
            </a:r>
            <a:r>
              <a:rPr lang="en-US" i="1" dirty="0">
                <a:effectLst>
                  <a:outerShdw blurRad="38100" dist="38100" dir="2700000" algn="tl">
                    <a:srgbClr val="000000">
                      <a:alpha val="43137"/>
                    </a:srgbClr>
                  </a:outerShdw>
                </a:effectLst>
                <a:latin typeface="Calibri" pitchFamily="34" charset="0"/>
              </a:rPr>
              <a:t>	</a:t>
            </a:r>
            <a:r>
              <a:rPr lang="en-US" sz="2400" dirty="0">
                <a:latin typeface="Calibri" pitchFamily="34" charset="0"/>
              </a:rPr>
              <a:t>	</a:t>
            </a:r>
            <a:r>
              <a:rPr lang="en-US" sz="2400" dirty="0"/>
              <a:t>	</a:t>
            </a:r>
          </a:p>
        </p:txBody>
      </p:sp>
    </p:spTree>
    <p:extLst>
      <p:ext uri="{BB962C8B-B14F-4D97-AF65-F5344CB8AC3E}">
        <p14:creationId xmlns:p14="http://schemas.microsoft.com/office/powerpoint/2010/main" val="2927184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9636">
                                            <p:txEl>
                                              <p:pRg st="0" end="0"/>
                                            </p:txEl>
                                          </p:spTgt>
                                        </p:tgtEl>
                                        <p:attrNameLst>
                                          <p:attrName>style.visibility</p:attrName>
                                        </p:attrNameLst>
                                      </p:cBhvr>
                                      <p:to>
                                        <p:strVal val="visible"/>
                                      </p:to>
                                    </p:set>
                                    <p:animEffect transition="in" filter="dissolve">
                                      <p:cBhvr>
                                        <p:cTn id="7" dur="500"/>
                                        <p:tgtEl>
                                          <p:spTgt spid="6963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6" grpId="0" build="allAtOnce"/>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Number Placeholder 5"/>
          <p:cNvSpPr>
            <a:spLocks noGrp="1"/>
          </p:cNvSpPr>
          <p:nvPr>
            <p:ph type="sldNum" sz="quarter" idx="12"/>
          </p:nvPr>
        </p:nvSpPr>
        <p:spPr>
          <a:noFill/>
          <a:ln>
            <a:miter lim="800000"/>
            <a:headEnd/>
            <a:tailEnd/>
          </a:ln>
        </p:spPr>
        <p:txBody>
          <a:bodyPr/>
          <a:lstStyle/>
          <a:p>
            <a:fld id="{329BF36C-E650-4D7F-A17A-56784EA66E68}" type="slidenum">
              <a:rPr lang="en-US" smtClean="0">
                <a:latin typeface="Arial" charset="0"/>
              </a:rPr>
              <a:pPr/>
              <a:t>37</a:t>
            </a:fld>
            <a:endParaRPr lang="en-US">
              <a:latin typeface="Arial" charset="0"/>
            </a:endParaRPr>
          </a:p>
        </p:txBody>
      </p:sp>
      <p:sp>
        <p:nvSpPr>
          <p:cNvPr id="69635" name="Rectangle 2"/>
          <p:cNvSpPr>
            <a:spLocks noGrp="1" noChangeArrowheads="1"/>
          </p:cNvSpPr>
          <p:nvPr>
            <p:ph type="title"/>
          </p:nvPr>
        </p:nvSpPr>
        <p:spPr>
          <a:xfrm>
            <a:off x="2057400" y="0"/>
            <a:ext cx="8229600" cy="1143000"/>
          </a:xfrm>
        </p:spPr>
        <p:txBody>
          <a:bodyPr/>
          <a:lstStyle/>
          <a:p>
            <a:pPr eaLnBrk="1" hangingPunct="1"/>
            <a:r>
              <a:rPr lang="en-US" sz="3600" dirty="0">
                <a:solidFill>
                  <a:srgbClr val="FFFF99"/>
                </a:solidFill>
                <a:latin typeface="Calibri" charset="0"/>
                <a:cs typeface="Calibri" charset="0"/>
              </a:rPr>
              <a:t>Deacon’s Qualifications ( Acts 6; I Tim 3)</a:t>
            </a:r>
          </a:p>
        </p:txBody>
      </p:sp>
      <p:sp>
        <p:nvSpPr>
          <p:cNvPr id="69636" name="Rectangle 3"/>
          <p:cNvSpPr>
            <a:spLocks noGrp="1" noChangeArrowheads="1"/>
          </p:cNvSpPr>
          <p:nvPr>
            <p:ph type="body" idx="1"/>
          </p:nvPr>
        </p:nvSpPr>
        <p:spPr>
          <a:xfrm>
            <a:off x="1828800" y="1066800"/>
            <a:ext cx="4267200" cy="5791200"/>
          </a:xfrm>
        </p:spPr>
        <p:txBody>
          <a:bodyPr/>
          <a:lstStyle/>
          <a:p>
            <a:pPr lvl="0"/>
            <a:r>
              <a:rPr lang="en-US" sz="2400" dirty="0">
                <a:effectLst>
                  <a:outerShdw blurRad="38100" dist="38100" dir="2700000" algn="tl">
                    <a:srgbClr val="000000">
                      <a:alpha val="43137"/>
                    </a:srgbClr>
                  </a:outerShdw>
                </a:effectLst>
                <a:latin typeface="Calibri" pitchFamily="34" charset="0"/>
              </a:rPr>
              <a:t>Good Reputation 		</a:t>
            </a:r>
          </a:p>
          <a:p>
            <a:pPr lvl="0"/>
            <a:r>
              <a:rPr lang="en-US" sz="2400" dirty="0">
                <a:effectLst>
                  <a:outerShdw blurRad="38100" dist="38100" dir="2700000" algn="tl">
                    <a:srgbClr val="000000">
                      <a:alpha val="43137"/>
                    </a:srgbClr>
                  </a:outerShdw>
                </a:effectLst>
                <a:latin typeface="Calibri" pitchFamily="34" charset="0"/>
              </a:rPr>
              <a:t>Full of the Holy Spirit	</a:t>
            </a:r>
          </a:p>
          <a:p>
            <a:pPr lvl="0"/>
            <a:r>
              <a:rPr lang="en-US" sz="2400" dirty="0">
                <a:effectLst>
                  <a:outerShdw blurRad="38100" dist="38100" dir="2700000" algn="tl">
                    <a:srgbClr val="000000">
                      <a:alpha val="43137"/>
                    </a:srgbClr>
                  </a:outerShdw>
                </a:effectLst>
                <a:latin typeface="Calibri" pitchFamily="34" charset="0"/>
              </a:rPr>
              <a:t>Full of Wisdom		</a:t>
            </a:r>
          </a:p>
          <a:p>
            <a:pPr lvl="0"/>
            <a:r>
              <a:rPr lang="en-US" sz="2400" dirty="0">
                <a:effectLst>
                  <a:outerShdw blurRad="38100" dist="38100" dir="2700000" algn="tl">
                    <a:srgbClr val="000000">
                      <a:alpha val="43137"/>
                    </a:srgbClr>
                  </a:outerShdw>
                </a:effectLst>
                <a:latin typeface="Calibri" pitchFamily="34" charset="0"/>
              </a:rPr>
              <a:t>Full of Faith	</a:t>
            </a:r>
            <a:r>
              <a:rPr lang="en-US" sz="2400" dirty="0">
                <a:latin typeface="Calibri" pitchFamily="34" charset="0"/>
              </a:rPr>
              <a:t>	</a:t>
            </a:r>
            <a:r>
              <a:rPr lang="en-US" sz="2400" dirty="0"/>
              <a:t>	</a:t>
            </a:r>
          </a:p>
        </p:txBody>
      </p:sp>
    </p:spTree>
    <p:extLst>
      <p:ext uri="{BB962C8B-B14F-4D97-AF65-F5344CB8AC3E}">
        <p14:creationId xmlns:p14="http://schemas.microsoft.com/office/powerpoint/2010/main" val="666194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9636">
                                            <p:txEl>
                                              <p:pRg st="0" end="0"/>
                                            </p:txEl>
                                          </p:spTgt>
                                        </p:tgtEl>
                                        <p:attrNameLst>
                                          <p:attrName>style.visibility</p:attrName>
                                        </p:attrNameLst>
                                      </p:cBhvr>
                                      <p:to>
                                        <p:strVal val="visible"/>
                                      </p:to>
                                    </p:set>
                                    <p:animEffect transition="in" filter="dissolve">
                                      <p:cBhvr>
                                        <p:cTn id="7" dur="500"/>
                                        <p:tgtEl>
                                          <p:spTgt spid="69636">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69636">
                                            <p:txEl>
                                              <p:pRg st="1" end="1"/>
                                            </p:txEl>
                                          </p:spTgt>
                                        </p:tgtEl>
                                        <p:attrNameLst>
                                          <p:attrName>style.visibility</p:attrName>
                                        </p:attrNameLst>
                                      </p:cBhvr>
                                      <p:to>
                                        <p:strVal val="visible"/>
                                      </p:to>
                                    </p:set>
                                    <p:animEffect transition="in" filter="dissolve">
                                      <p:cBhvr>
                                        <p:cTn id="10" dur="500"/>
                                        <p:tgtEl>
                                          <p:spTgt spid="69636">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69636">
                                            <p:txEl>
                                              <p:pRg st="2" end="2"/>
                                            </p:txEl>
                                          </p:spTgt>
                                        </p:tgtEl>
                                        <p:attrNameLst>
                                          <p:attrName>style.visibility</p:attrName>
                                        </p:attrNameLst>
                                      </p:cBhvr>
                                      <p:to>
                                        <p:strVal val="visible"/>
                                      </p:to>
                                    </p:set>
                                    <p:animEffect transition="in" filter="dissolve">
                                      <p:cBhvr>
                                        <p:cTn id="13" dur="500"/>
                                        <p:tgtEl>
                                          <p:spTgt spid="69636">
                                            <p:txEl>
                                              <p:pRg st="2" end="2"/>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69636">
                                            <p:txEl>
                                              <p:pRg st="3" end="3"/>
                                            </p:txEl>
                                          </p:spTgt>
                                        </p:tgtEl>
                                        <p:attrNameLst>
                                          <p:attrName>style.visibility</p:attrName>
                                        </p:attrNameLst>
                                      </p:cBhvr>
                                      <p:to>
                                        <p:strVal val="visible"/>
                                      </p:to>
                                    </p:set>
                                    <p:animEffect transition="in" filter="dissolve">
                                      <p:cBhvr>
                                        <p:cTn id="16" dur="500"/>
                                        <p:tgtEl>
                                          <p:spTgt spid="6963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6" grpId="0" build="allAtOnce"/>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Number Placeholder 5"/>
          <p:cNvSpPr>
            <a:spLocks noGrp="1"/>
          </p:cNvSpPr>
          <p:nvPr>
            <p:ph type="sldNum" sz="quarter" idx="12"/>
          </p:nvPr>
        </p:nvSpPr>
        <p:spPr>
          <a:noFill/>
          <a:ln>
            <a:miter lim="800000"/>
            <a:headEnd/>
            <a:tailEnd/>
          </a:ln>
        </p:spPr>
        <p:txBody>
          <a:bodyPr/>
          <a:lstStyle/>
          <a:p>
            <a:fld id="{329BF36C-E650-4D7F-A17A-56784EA66E68}" type="slidenum">
              <a:rPr lang="en-US" smtClean="0">
                <a:latin typeface="Arial" charset="0"/>
              </a:rPr>
              <a:pPr/>
              <a:t>38</a:t>
            </a:fld>
            <a:endParaRPr lang="en-US">
              <a:latin typeface="Arial" charset="0"/>
            </a:endParaRPr>
          </a:p>
        </p:txBody>
      </p:sp>
      <p:sp>
        <p:nvSpPr>
          <p:cNvPr id="69635" name="Rectangle 2"/>
          <p:cNvSpPr>
            <a:spLocks noGrp="1" noChangeArrowheads="1"/>
          </p:cNvSpPr>
          <p:nvPr>
            <p:ph type="title"/>
          </p:nvPr>
        </p:nvSpPr>
        <p:spPr>
          <a:xfrm>
            <a:off x="2057400" y="0"/>
            <a:ext cx="8229600" cy="1143000"/>
          </a:xfrm>
        </p:spPr>
        <p:txBody>
          <a:bodyPr/>
          <a:lstStyle/>
          <a:p>
            <a:pPr eaLnBrk="1" hangingPunct="1"/>
            <a:r>
              <a:rPr lang="en-US" sz="3600" dirty="0">
                <a:solidFill>
                  <a:srgbClr val="FFFF99"/>
                </a:solidFill>
                <a:latin typeface="Calibri" charset="0"/>
                <a:cs typeface="Calibri" charset="0"/>
              </a:rPr>
              <a:t>Deacon’s Qualifications ( Acts 6; I Tim 3)</a:t>
            </a:r>
          </a:p>
        </p:txBody>
      </p:sp>
      <p:sp>
        <p:nvSpPr>
          <p:cNvPr id="69636" name="Rectangle 3"/>
          <p:cNvSpPr>
            <a:spLocks noGrp="1" noChangeArrowheads="1"/>
          </p:cNvSpPr>
          <p:nvPr>
            <p:ph type="body" idx="1"/>
          </p:nvPr>
        </p:nvSpPr>
        <p:spPr>
          <a:xfrm>
            <a:off x="1828800" y="1066800"/>
            <a:ext cx="8077200" cy="4267200"/>
          </a:xfrm>
        </p:spPr>
        <p:txBody>
          <a:bodyPr/>
          <a:lstStyle/>
          <a:p>
            <a:pPr lvl="0">
              <a:buNone/>
            </a:pPr>
            <a:r>
              <a:rPr lang="en-US" sz="2800" i="1" baseline="30000" dirty="0">
                <a:latin typeface="Calibri" pitchFamily="34" charset="0"/>
              </a:rPr>
              <a:t>8 </a:t>
            </a:r>
            <a:r>
              <a:rPr lang="en-US" sz="2800" i="1" dirty="0">
                <a:latin typeface="Calibri" pitchFamily="34" charset="0"/>
              </a:rPr>
              <a:t>Likewise deacons must be reverent, not double-tongued, not given to much wine, not greedy for money, </a:t>
            </a:r>
            <a:r>
              <a:rPr lang="en-US" sz="2800" i="1" baseline="30000" dirty="0">
                <a:latin typeface="Calibri" pitchFamily="34" charset="0"/>
              </a:rPr>
              <a:t>9 </a:t>
            </a:r>
            <a:r>
              <a:rPr lang="en-US" sz="2800" i="1" dirty="0">
                <a:latin typeface="Calibri" pitchFamily="34" charset="0"/>
              </a:rPr>
              <a:t>holding the mystery of the faith with a pure conscience. </a:t>
            </a:r>
            <a:r>
              <a:rPr lang="en-US" sz="2800" i="1" baseline="30000" dirty="0">
                <a:latin typeface="Calibri" pitchFamily="34" charset="0"/>
              </a:rPr>
              <a:t>10 </a:t>
            </a:r>
            <a:r>
              <a:rPr lang="en-US" sz="2800" i="1" dirty="0">
                <a:latin typeface="Calibri" pitchFamily="34" charset="0"/>
              </a:rPr>
              <a:t>But let these also first be tested; then let them serve as deacons, being found blameless. </a:t>
            </a:r>
            <a:r>
              <a:rPr lang="en-US" sz="2800" i="1" baseline="30000" dirty="0">
                <a:latin typeface="Calibri" pitchFamily="34" charset="0"/>
              </a:rPr>
              <a:t>11 </a:t>
            </a:r>
            <a:r>
              <a:rPr lang="en-US" sz="2800" i="1" dirty="0">
                <a:latin typeface="Calibri" pitchFamily="34" charset="0"/>
              </a:rPr>
              <a:t>Likewise, their wives must be reverent, not slanderers, temperate, faithful in all things. </a:t>
            </a:r>
            <a:r>
              <a:rPr lang="en-US" sz="2800" i="1" baseline="30000" dirty="0">
                <a:latin typeface="Calibri" pitchFamily="34" charset="0"/>
              </a:rPr>
              <a:t>12 </a:t>
            </a:r>
            <a:r>
              <a:rPr lang="en-US" sz="2800" i="1" dirty="0">
                <a:latin typeface="Calibri" pitchFamily="34" charset="0"/>
              </a:rPr>
              <a:t>Let deacons be the husbands of one wife, ruling their children and their own houses well	</a:t>
            </a:r>
          </a:p>
        </p:txBody>
      </p:sp>
    </p:spTree>
    <p:extLst>
      <p:ext uri="{BB962C8B-B14F-4D97-AF65-F5344CB8AC3E}">
        <p14:creationId xmlns:p14="http://schemas.microsoft.com/office/powerpoint/2010/main" val="1833112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9636">
                                            <p:txEl>
                                              <p:pRg st="0" end="0"/>
                                            </p:txEl>
                                          </p:spTgt>
                                        </p:tgtEl>
                                        <p:attrNameLst>
                                          <p:attrName>style.visibility</p:attrName>
                                        </p:attrNameLst>
                                      </p:cBhvr>
                                      <p:to>
                                        <p:strVal val="visible"/>
                                      </p:to>
                                    </p:set>
                                    <p:animEffect transition="in" filter="dissolve">
                                      <p:cBhvr>
                                        <p:cTn id="7" dur="500"/>
                                        <p:tgtEl>
                                          <p:spTgt spid="6963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6" grpId="0" build="allAtOnce"/>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Number Placeholder 5"/>
          <p:cNvSpPr>
            <a:spLocks noGrp="1"/>
          </p:cNvSpPr>
          <p:nvPr>
            <p:ph type="sldNum" sz="quarter" idx="12"/>
          </p:nvPr>
        </p:nvSpPr>
        <p:spPr>
          <a:noFill/>
          <a:ln>
            <a:miter lim="800000"/>
            <a:headEnd/>
            <a:tailEnd/>
          </a:ln>
        </p:spPr>
        <p:txBody>
          <a:bodyPr/>
          <a:lstStyle/>
          <a:p>
            <a:fld id="{329BF36C-E650-4D7F-A17A-56784EA66E68}" type="slidenum">
              <a:rPr lang="en-US" smtClean="0">
                <a:latin typeface="Arial" charset="0"/>
              </a:rPr>
              <a:pPr/>
              <a:t>39</a:t>
            </a:fld>
            <a:endParaRPr lang="en-US">
              <a:latin typeface="Arial" charset="0"/>
            </a:endParaRPr>
          </a:p>
        </p:txBody>
      </p:sp>
      <p:sp>
        <p:nvSpPr>
          <p:cNvPr id="69635" name="Rectangle 2"/>
          <p:cNvSpPr>
            <a:spLocks noGrp="1" noChangeArrowheads="1"/>
          </p:cNvSpPr>
          <p:nvPr>
            <p:ph type="title"/>
          </p:nvPr>
        </p:nvSpPr>
        <p:spPr>
          <a:xfrm>
            <a:off x="2057400" y="0"/>
            <a:ext cx="8229600" cy="1143000"/>
          </a:xfrm>
        </p:spPr>
        <p:txBody>
          <a:bodyPr/>
          <a:lstStyle/>
          <a:p>
            <a:pPr eaLnBrk="1" hangingPunct="1"/>
            <a:r>
              <a:rPr lang="en-US" sz="4000" dirty="0">
                <a:solidFill>
                  <a:srgbClr val="FFFF99"/>
                </a:solidFill>
                <a:latin typeface="Calibri" charset="0"/>
                <a:cs typeface="Calibri" charset="0"/>
              </a:rPr>
              <a:t>Elder’s Qualifications (Titus 1; I Tim 3)</a:t>
            </a:r>
          </a:p>
        </p:txBody>
      </p:sp>
      <p:sp>
        <p:nvSpPr>
          <p:cNvPr id="69636" name="Rectangle 3"/>
          <p:cNvSpPr>
            <a:spLocks noGrp="1" noChangeArrowheads="1"/>
          </p:cNvSpPr>
          <p:nvPr>
            <p:ph type="body" idx="1"/>
          </p:nvPr>
        </p:nvSpPr>
        <p:spPr>
          <a:xfrm>
            <a:off x="1752600" y="914400"/>
            <a:ext cx="4267200" cy="5791200"/>
          </a:xfrm>
        </p:spPr>
        <p:txBody>
          <a:bodyPr>
            <a:normAutofit lnSpcReduction="10000"/>
          </a:bodyPr>
          <a:lstStyle/>
          <a:p>
            <a:pPr eaLnBrk="1" hangingPunct="1">
              <a:lnSpc>
                <a:spcPct val="90000"/>
              </a:lnSpc>
            </a:pPr>
            <a:r>
              <a:rPr lang="en-US" sz="2400" dirty="0">
                <a:latin typeface="Calibri" charset="0"/>
                <a:cs typeface="Calibri" charset="0"/>
              </a:rPr>
              <a:t>Blameless </a:t>
            </a:r>
          </a:p>
          <a:p>
            <a:pPr eaLnBrk="1" hangingPunct="1">
              <a:lnSpc>
                <a:spcPct val="90000"/>
              </a:lnSpc>
            </a:pPr>
            <a:r>
              <a:rPr lang="en-US" sz="2400" dirty="0">
                <a:latin typeface="Calibri" charset="0"/>
                <a:cs typeface="Calibri" charset="0"/>
              </a:rPr>
              <a:t>Husband of One Wife</a:t>
            </a:r>
          </a:p>
          <a:p>
            <a:pPr eaLnBrk="1" hangingPunct="1">
              <a:lnSpc>
                <a:spcPct val="90000"/>
              </a:lnSpc>
            </a:pPr>
            <a:r>
              <a:rPr lang="en-US" sz="2400" dirty="0">
                <a:latin typeface="Calibri" charset="0"/>
                <a:cs typeface="Calibri" charset="0"/>
              </a:rPr>
              <a:t>Faithful Children</a:t>
            </a:r>
          </a:p>
          <a:p>
            <a:pPr eaLnBrk="1" hangingPunct="1">
              <a:lnSpc>
                <a:spcPct val="90000"/>
              </a:lnSpc>
            </a:pPr>
            <a:r>
              <a:rPr lang="en-US" sz="2400" dirty="0">
                <a:latin typeface="Calibri" charset="0"/>
                <a:cs typeface="Calibri" charset="0"/>
              </a:rPr>
              <a:t>Not Accused of Dissipation or Insubordination</a:t>
            </a:r>
          </a:p>
          <a:p>
            <a:pPr eaLnBrk="1" hangingPunct="1">
              <a:lnSpc>
                <a:spcPct val="90000"/>
              </a:lnSpc>
            </a:pPr>
            <a:r>
              <a:rPr lang="en-US" sz="2400" dirty="0">
                <a:latin typeface="Calibri" charset="0"/>
                <a:cs typeface="Calibri" charset="0"/>
              </a:rPr>
              <a:t>Not Self-Willed</a:t>
            </a:r>
          </a:p>
          <a:p>
            <a:pPr eaLnBrk="1" hangingPunct="1">
              <a:lnSpc>
                <a:spcPct val="90000"/>
              </a:lnSpc>
            </a:pPr>
            <a:r>
              <a:rPr lang="en-US" sz="2400" dirty="0">
                <a:latin typeface="Calibri" charset="0"/>
                <a:cs typeface="Calibri" charset="0"/>
              </a:rPr>
              <a:t>Not Quick Tempered</a:t>
            </a:r>
          </a:p>
          <a:p>
            <a:pPr eaLnBrk="1" hangingPunct="1">
              <a:lnSpc>
                <a:spcPct val="90000"/>
              </a:lnSpc>
            </a:pPr>
            <a:r>
              <a:rPr lang="en-US" sz="2400" dirty="0">
                <a:latin typeface="Calibri" charset="0"/>
                <a:cs typeface="Calibri" charset="0"/>
              </a:rPr>
              <a:t>Not Given to Wine</a:t>
            </a:r>
          </a:p>
          <a:p>
            <a:pPr eaLnBrk="1" hangingPunct="1">
              <a:lnSpc>
                <a:spcPct val="90000"/>
              </a:lnSpc>
            </a:pPr>
            <a:r>
              <a:rPr lang="en-US" sz="2400" dirty="0">
                <a:latin typeface="Calibri" charset="0"/>
                <a:cs typeface="Calibri" charset="0"/>
              </a:rPr>
              <a:t>Not Violent</a:t>
            </a:r>
          </a:p>
          <a:p>
            <a:pPr eaLnBrk="1" hangingPunct="1">
              <a:lnSpc>
                <a:spcPct val="90000"/>
              </a:lnSpc>
            </a:pPr>
            <a:r>
              <a:rPr lang="en-US" sz="2400" dirty="0">
                <a:latin typeface="Calibri" charset="0"/>
                <a:cs typeface="Calibri" charset="0"/>
              </a:rPr>
              <a:t>Not Greedy for Money</a:t>
            </a:r>
          </a:p>
          <a:p>
            <a:pPr eaLnBrk="1" hangingPunct="1">
              <a:lnSpc>
                <a:spcPct val="90000"/>
              </a:lnSpc>
            </a:pPr>
            <a:r>
              <a:rPr lang="en-US" sz="2400" dirty="0">
                <a:latin typeface="Calibri" charset="0"/>
                <a:cs typeface="Calibri" charset="0"/>
              </a:rPr>
              <a:t>Hospitable</a:t>
            </a:r>
          </a:p>
          <a:p>
            <a:pPr eaLnBrk="1" hangingPunct="1">
              <a:lnSpc>
                <a:spcPct val="90000"/>
              </a:lnSpc>
            </a:pPr>
            <a:r>
              <a:rPr lang="en-US" sz="2400" dirty="0">
                <a:latin typeface="Calibri" charset="0"/>
                <a:cs typeface="Calibri" charset="0"/>
              </a:rPr>
              <a:t>Lover of What is Good</a:t>
            </a:r>
          </a:p>
          <a:p>
            <a:pPr eaLnBrk="1" hangingPunct="1">
              <a:lnSpc>
                <a:spcPct val="90000"/>
              </a:lnSpc>
            </a:pPr>
            <a:r>
              <a:rPr lang="en-US" sz="2400" dirty="0">
                <a:latin typeface="Calibri" charset="0"/>
                <a:cs typeface="Calibri" charset="0"/>
              </a:rPr>
              <a:t>Sober-Minded</a:t>
            </a:r>
          </a:p>
          <a:p>
            <a:pPr eaLnBrk="1" hangingPunct="1">
              <a:lnSpc>
                <a:spcPct val="90000"/>
              </a:lnSpc>
            </a:pPr>
            <a:r>
              <a:rPr lang="en-US" sz="2400" dirty="0">
                <a:latin typeface="Calibri" charset="0"/>
                <a:cs typeface="Calibri" charset="0"/>
              </a:rPr>
              <a:t>Just</a:t>
            </a:r>
          </a:p>
        </p:txBody>
      </p:sp>
      <p:sp>
        <p:nvSpPr>
          <p:cNvPr id="69637" name="Rectangle 4"/>
          <p:cNvSpPr>
            <a:spLocks noChangeArrowheads="1"/>
          </p:cNvSpPr>
          <p:nvPr/>
        </p:nvSpPr>
        <p:spPr bwMode="auto">
          <a:xfrm>
            <a:off x="6248400" y="762000"/>
            <a:ext cx="4267200" cy="5791200"/>
          </a:xfrm>
          <a:prstGeom prst="rect">
            <a:avLst/>
          </a:prstGeom>
          <a:noFill/>
          <a:ln w="9525">
            <a:noFill/>
            <a:miter lim="800000"/>
            <a:headEnd/>
            <a:tailEnd/>
          </a:ln>
          <a:effectLst/>
        </p:spPr>
        <p:txBody>
          <a:bodyPr/>
          <a:lstStyle/>
          <a:p>
            <a:pPr marL="342900" indent="-342900">
              <a:lnSpc>
                <a:spcPct val="90000"/>
              </a:lnSpc>
              <a:spcBef>
                <a:spcPct val="20000"/>
              </a:spcBef>
              <a:buClr>
                <a:schemeClr val="hlink"/>
              </a:buClr>
              <a:buFontTx/>
              <a:buChar char="•"/>
            </a:pPr>
            <a:r>
              <a:rPr lang="en-US" sz="2400" dirty="0">
                <a:effectLst>
                  <a:outerShdw blurRad="38100" dist="38100" dir="2700000" algn="tl">
                    <a:srgbClr val="000000"/>
                  </a:outerShdw>
                </a:effectLst>
                <a:latin typeface="Calibri" charset="0"/>
                <a:cs typeface="Calibri" charset="0"/>
              </a:rPr>
              <a:t>Holy</a:t>
            </a:r>
          </a:p>
          <a:p>
            <a:pPr marL="342900" indent="-342900">
              <a:lnSpc>
                <a:spcPct val="90000"/>
              </a:lnSpc>
              <a:spcBef>
                <a:spcPct val="20000"/>
              </a:spcBef>
              <a:buClr>
                <a:schemeClr val="hlink"/>
              </a:buClr>
              <a:buFontTx/>
              <a:buChar char="•"/>
            </a:pPr>
            <a:r>
              <a:rPr lang="en-US" sz="2400" dirty="0">
                <a:effectLst>
                  <a:outerShdw blurRad="38100" dist="38100" dir="2700000" algn="tl">
                    <a:srgbClr val="000000"/>
                  </a:outerShdw>
                </a:effectLst>
                <a:latin typeface="Calibri" charset="0"/>
                <a:cs typeface="Calibri" charset="0"/>
              </a:rPr>
              <a:t>Self-Controlled</a:t>
            </a:r>
          </a:p>
          <a:p>
            <a:pPr marL="342900" indent="-342900">
              <a:lnSpc>
                <a:spcPct val="90000"/>
              </a:lnSpc>
              <a:spcBef>
                <a:spcPct val="20000"/>
              </a:spcBef>
              <a:buClr>
                <a:schemeClr val="hlink"/>
              </a:buClr>
              <a:buFontTx/>
              <a:buChar char="•"/>
            </a:pPr>
            <a:r>
              <a:rPr lang="en-US" sz="2400" dirty="0">
                <a:effectLst>
                  <a:outerShdw blurRad="38100" dist="38100" dir="2700000" algn="tl">
                    <a:srgbClr val="000000"/>
                  </a:outerShdw>
                </a:effectLst>
                <a:latin typeface="Calibri" charset="0"/>
                <a:cs typeface="Calibri" charset="0"/>
              </a:rPr>
              <a:t>Holding Fast the Faith</a:t>
            </a:r>
          </a:p>
          <a:p>
            <a:pPr marL="342900" indent="-342900">
              <a:lnSpc>
                <a:spcPct val="90000"/>
              </a:lnSpc>
              <a:spcBef>
                <a:spcPct val="20000"/>
              </a:spcBef>
              <a:buClr>
                <a:schemeClr val="hlink"/>
              </a:buClr>
              <a:buFontTx/>
              <a:buChar char="•"/>
            </a:pPr>
            <a:r>
              <a:rPr lang="en-US" sz="2400" dirty="0">
                <a:effectLst>
                  <a:outerShdw blurRad="38100" dist="38100" dir="2700000" algn="tl">
                    <a:srgbClr val="000000"/>
                  </a:outerShdw>
                </a:effectLst>
                <a:latin typeface="Calibri" charset="0"/>
                <a:cs typeface="Calibri" charset="0"/>
              </a:rPr>
              <a:t>Good Behavior</a:t>
            </a:r>
          </a:p>
          <a:p>
            <a:pPr marL="342900" indent="-342900">
              <a:lnSpc>
                <a:spcPct val="90000"/>
              </a:lnSpc>
              <a:spcBef>
                <a:spcPct val="20000"/>
              </a:spcBef>
              <a:buClr>
                <a:schemeClr val="hlink"/>
              </a:buClr>
              <a:buFontTx/>
              <a:buChar char="•"/>
            </a:pPr>
            <a:r>
              <a:rPr lang="en-US" sz="2400" dirty="0">
                <a:effectLst>
                  <a:outerShdw blurRad="38100" dist="38100" dir="2700000" algn="tl">
                    <a:srgbClr val="000000"/>
                  </a:outerShdw>
                </a:effectLst>
                <a:latin typeface="Calibri" charset="0"/>
                <a:cs typeface="Calibri" charset="0"/>
              </a:rPr>
              <a:t>Able to Teach</a:t>
            </a:r>
          </a:p>
          <a:p>
            <a:pPr marL="342900" indent="-342900">
              <a:lnSpc>
                <a:spcPct val="90000"/>
              </a:lnSpc>
              <a:spcBef>
                <a:spcPct val="20000"/>
              </a:spcBef>
              <a:buClr>
                <a:schemeClr val="hlink"/>
              </a:buClr>
              <a:buFontTx/>
              <a:buChar char="•"/>
            </a:pPr>
            <a:r>
              <a:rPr lang="en-US" sz="2400" dirty="0">
                <a:effectLst>
                  <a:outerShdw blurRad="38100" dist="38100" dir="2700000" algn="tl">
                    <a:srgbClr val="000000"/>
                  </a:outerShdw>
                </a:effectLst>
                <a:latin typeface="Calibri" charset="0"/>
                <a:cs typeface="Calibri" charset="0"/>
              </a:rPr>
              <a:t>Gentle</a:t>
            </a:r>
          </a:p>
          <a:p>
            <a:pPr marL="342900" indent="-342900">
              <a:lnSpc>
                <a:spcPct val="90000"/>
              </a:lnSpc>
              <a:spcBef>
                <a:spcPct val="20000"/>
              </a:spcBef>
              <a:buClr>
                <a:schemeClr val="hlink"/>
              </a:buClr>
              <a:buFontTx/>
              <a:buChar char="•"/>
            </a:pPr>
            <a:r>
              <a:rPr lang="en-US" sz="2400" dirty="0">
                <a:effectLst>
                  <a:outerShdw blurRad="38100" dist="38100" dir="2700000" algn="tl">
                    <a:srgbClr val="000000"/>
                  </a:outerShdw>
                </a:effectLst>
                <a:latin typeface="Calibri" charset="0"/>
                <a:cs typeface="Calibri" charset="0"/>
              </a:rPr>
              <a:t>Not Quarrelsome</a:t>
            </a:r>
          </a:p>
          <a:p>
            <a:pPr marL="342900" indent="-342900">
              <a:lnSpc>
                <a:spcPct val="90000"/>
              </a:lnSpc>
              <a:spcBef>
                <a:spcPct val="20000"/>
              </a:spcBef>
              <a:buClr>
                <a:schemeClr val="hlink"/>
              </a:buClr>
              <a:buFontTx/>
              <a:buChar char="•"/>
            </a:pPr>
            <a:r>
              <a:rPr lang="en-US" sz="2400" dirty="0">
                <a:effectLst>
                  <a:outerShdw blurRad="38100" dist="38100" dir="2700000" algn="tl">
                    <a:srgbClr val="000000"/>
                  </a:outerShdw>
                </a:effectLst>
                <a:latin typeface="Calibri" charset="0"/>
                <a:cs typeface="Calibri" charset="0"/>
              </a:rPr>
              <a:t>Not Covetous</a:t>
            </a:r>
          </a:p>
          <a:p>
            <a:pPr marL="342900" indent="-342900">
              <a:lnSpc>
                <a:spcPct val="90000"/>
              </a:lnSpc>
              <a:spcBef>
                <a:spcPct val="20000"/>
              </a:spcBef>
              <a:buClr>
                <a:schemeClr val="hlink"/>
              </a:buClr>
              <a:buFontTx/>
              <a:buChar char="•"/>
            </a:pPr>
            <a:r>
              <a:rPr lang="en-US" sz="2400" dirty="0">
                <a:effectLst>
                  <a:outerShdw blurRad="38100" dist="38100" dir="2700000" algn="tl">
                    <a:srgbClr val="000000"/>
                  </a:outerShdw>
                </a:effectLst>
                <a:latin typeface="Calibri" charset="0"/>
                <a:cs typeface="Calibri" charset="0"/>
              </a:rPr>
              <a:t>Rules Own House Well</a:t>
            </a:r>
          </a:p>
          <a:p>
            <a:pPr marL="342900" indent="-342900">
              <a:lnSpc>
                <a:spcPct val="90000"/>
              </a:lnSpc>
              <a:spcBef>
                <a:spcPct val="20000"/>
              </a:spcBef>
              <a:buClr>
                <a:schemeClr val="hlink"/>
              </a:buClr>
              <a:buFontTx/>
              <a:buChar char="•"/>
            </a:pPr>
            <a:r>
              <a:rPr lang="en-US" sz="2400" dirty="0">
                <a:effectLst>
                  <a:outerShdw blurRad="38100" dist="38100" dir="2700000" algn="tl">
                    <a:srgbClr val="000000"/>
                  </a:outerShdw>
                </a:effectLst>
                <a:latin typeface="Calibri" charset="0"/>
                <a:cs typeface="Calibri" charset="0"/>
              </a:rPr>
              <a:t>Children in Submission</a:t>
            </a:r>
          </a:p>
          <a:p>
            <a:pPr marL="342900" indent="-342900">
              <a:lnSpc>
                <a:spcPct val="90000"/>
              </a:lnSpc>
              <a:spcBef>
                <a:spcPct val="20000"/>
              </a:spcBef>
              <a:buClr>
                <a:schemeClr val="hlink"/>
              </a:buClr>
              <a:buFontTx/>
              <a:buChar char="•"/>
            </a:pPr>
            <a:r>
              <a:rPr lang="en-US" sz="2400" dirty="0">
                <a:effectLst>
                  <a:outerShdw blurRad="38100" dist="38100" dir="2700000" algn="tl">
                    <a:srgbClr val="000000"/>
                  </a:outerShdw>
                </a:effectLst>
                <a:latin typeface="Calibri" charset="0"/>
                <a:cs typeface="Calibri" charset="0"/>
              </a:rPr>
              <a:t>Not a Novice</a:t>
            </a:r>
          </a:p>
          <a:p>
            <a:pPr marL="342900" indent="-342900">
              <a:lnSpc>
                <a:spcPct val="90000"/>
              </a:lnSpc>
              <a:spcBef>
                <a:spcPct val="20000"/>
              </a:spcBef>
              <a:buClr>
                <a:schemeClr val="hlink"/>
              </a:buClr>
              <a:buFontTx/>
              <a:buChar char="•"/>
            </a:pPr>
            <a:r>
              <a:rPr lang="en-US" sz="2400" dirty="0">
                <a:effectLst>
                  <a:outerShdw blurRad="38100" dist="38100" dir="2700000" algn="tl">
                    <a:srgbClr val="000000"/>
                  </a:outerShdw>
                </a:effectLst>
                <a:latin typeface="Calibri" charset="0"/>
                <a:cs typeface="Calibri" charset="0"/>
              </a:rPr>
              <a:t>Good Testimony from Those who are Without</a:t>
            </a:r>
          </a:p>
        </p:txBody>
      </p:sp>
    </p:spTree>
    <p:extLst>
      <p:ext uri="{BB962C8B-B14F-4D97-AF65-F5344CB8AC3E}">
        <p14:creationId xmlns:p14="http://schemas.microsoft.com/office/powerpoint/2010/main" val="28706914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5"/>
          <p:cNvSpPr>
            <a:spLocks noChangeArrowheads="1"/>
          </p:cNvSpPr>
          <p:nvPr/>
        </p:nvSpPr>
        <p:spPr bwMode="auto">
          <a:xfrm>
            <a:off x="762000" y="210862"/>
            <a:ext cx="10209629" cy="830997"/>
          </a:xfrm>
          <a:prstGeom prst="rect">
            <a:avLst/>
          </a:prstGeom>
          <a:noFill/>
          <a:ln w="9525">
            <a:noFill/>
            <a:miter lim="800000"/>
            <a:headEnd/>
            <a:tailEnd/>
          </a:ln>
        </p:spPr>
        <p:txBody>
          <a:bodyPr wrap="square" anchor="b">
            <a:spAutoFit/>
          </a:bodyPr>
          <a:lstStyle/>
          <a:p>
            <a:pPr algn="ctr" eaLnBrk="1" hangingPunct="1"/>
            <a:r>
              <a:rPr lang="en-US" sz="4800" dirty="0">
                <a:solidFill>
                  <a:schemeClr val="accent3">
                    <a:lumMod val="40000"/>
                    <a:lumOff val="60000"/>
                  </a:schemeClr>
                </a:solidFill>
                <a:latin typeface="Calibri" pitchFamily="34" charset="0"/>
              </a:rPr>
              <a:t>Three Purposes for Local Churches</a:t>
            </a:r>
          </a:p>
        </p:txBody>
      </p:sp>
      <p:sp>
        <p:nvSpPr>
          <p:cNvPr id="2" name="Oval 1">
            <a:extLst>
              <a:ext uri="{FF2B5EF4-FFF2-40B4-BE49-F238E27FC236}">
                <a16:creationId xmlns:a16="http://schemas.microsoft.com/office/drawing/2014/main" id="{6EA7CB7E-6AEF-45E9-BC85-098827451299}"/>
              </a:ext>
            </a:extLst>
          </p:cNvPr>
          <p:cNvSpPr/>
          <p:nvPr/>
        </p:nvSpPr>
        <p:spPr>
          <a:xfrm>
            <a:off x="4336811" y="2673563"/>
            <a:ext cx="3565943" cy="1644223"/>
          </a:xfrm>
          <a:prstGeom prst="ellipse">
            <a:avLst/>
          </a:prstGeom>
          <a:solidFill>
            <a:schemeClr val="accent4">
              <a:lumMod val="50000"/>
            </a:schemeClr>
          </a:solidFill>
          <a:ln>
            <a:solidFill>
              <a:schemeClr val="bg2">
                <a:lumMod val="60000"/>
                <a:lumOff val="4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latin typeface="Calibri" panose="020F0502020204030204" pitchFamily="34" charset="0"/>
                <a:cs typeface="Calibri" panose="020F0502020204030204" pitchFamily="34" charset="0"/>
              </a:rPr>
              <a:t>The Church at Embry Hills</a:t>
            </a:r>
          </a:p>
        </p:txBody>
      </p:sp>
      <p:sp>
        <p:nvSpPr>
          <p:cNvPr id="3" name="Arrow: Up 2">
            <a:extLst>
              <a:ext uri="{FF2B5EF4-FFF2-40B4-BE49-F238E27FC236}">
                <a16:creationId xmlns:a16="http://schemas.microsoft.com/office/drawing/2014/main" id="{7EEAE392-85F0-4802-AE6B-0B1BCF80CDD6}"/>
              </a:ext>
            </a:extLst>
          </p:cNvPr>
          <p:cNvSpPr/>
          <p:nvPr/>
        </p:nvSpPr>
        <p:spPr>
          <a:xfrm>
            <a:off x="5981700" y="1382171"/>
            <a:ext cx="228600" cy="1295400"/>
          </a:xfrm>
          <a:prstGeom prst="upArrow">
            <a:avLst/>
          </a:prstGeom>
          <a:solidFill>
            <a:schemeClr val="tx2"/>
          </a:solidFill>
          <a:ln>
            <a:solidFill>
              <a:schemeClr val="bg2">
                <a:lumMod val="60000"/>
                <a:lumOff val="4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D4572722-504E-4CD8-81FD-4F4DC955A525}"/>
              </a:ext>
            </a:extLst>
          </p:cNvPr>
          <p:cNvSpPr txBox="1"/>
          <p:nvPr/>
        </p:nvSpPr>
        <p:spPr>
          <a:xfrm>
            <a:off x="6352023" y="1503166"/>
            <a:ext cx="2494351" cy="1089529"/>
          </a:xfrm>
          <a:prstGeom prst="rect">
            <a:avLst/>
          </a:prstGeom>
          <a:noFill/>
        </p:spPr>
        <p:txBody>
          <a:bodyPr wrap="square" rtlCol="0">
            <a:spAutoFit/>
          </a:bodyPr>
          <a:lstStyle/>
          <a:p>
            <a:pPr>
              <a:lnSpc>
                <a:spcPct val="90000"/>
              </a:lnSpc>
            </a:pPr>
            <a:r>
              <a:rPr lang="en-US" sz="3600" b="1" dirty="0">
                <a:solidFill>
                  <a:schemeClr val="accent4">
                    <a:lumMod val="40000"/>
                    <a:lumOff val="60000"/>
                  </a:schemeClr>
                </a:solidFill>
                <a:latin typeface="Calibri" panose="020F0502020204030204" pitchFamily="34" charset="0"/>
                <a:cs typeface="Calibri" panose="020F0502020204030204" pitchFamily="34" charset="0"/>
              </a:rPr>
              <a:t>Upward</a:t>
            </a:r>
            <a:r>
              <a:rPr lang="en-US" sz="3600" dirty="0">
                <a:latin typeface="Calibri" panose="020F0502020204030204" pitchFamily="34" charset="0"/>
                <a:cs typeface="Calibri" panose="020F0502020204030204" pitchFamily="34" charset="0"/>
              </a:rPr>
              <a:t> (Worship)</a:t>
            </a:r>
          </a:p>
        </p:txBody>
      </p:sp>
      <p:sp>
        <p:nvSpPr>
          <p:cNvPr id="6" name="Arrow: Right 5">
            <a:extLst>
              <a:ext uri="{FF2B5EF4-FFF2-40B4-BE49-F238E27FC236}">
                <a16:creationId xmlns:a16="http://schemas.microsoft.com/office/drawing/2014/main" id="{C2692610-295F-48B2-924A-0D56721868BB}"/>
              </a:ext>
            </a:extLst>
          </p:cNvPr>
          <p:cNvSpPr/>
          <p:nvPr/>
        </p:nvSpPr>
        <p:spPr>
          <a:xfrm>
            <a:off x="7902754" y="3414152"/>
            <a:ext cx="1676400" cy="209550"/>
          </a:xfrm>
          <a:prstGeom prst="rightArrow">
            <a:avLst/>
          </a:prstGeom>
          <a:solidFill>
            <a:schemeClr val="tx2"/>
          </a:solidFill>
          <a:ln>
            <a:solidFill>
              <a:schemeClr val="bg2">
                <a:lumMod val="60000"/>
                <a:lumOff val="4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Arrow: Left 6">
            <a:extLst>
              <a:ext uri="{FF2B5EF4-FFF2-40B4-BE49-F238E27FC236}">
                <a16:creationId xmlns:a16="http://schemas.microsoft.com/office/drawing/2014/main" id="{F0253C3F-3F57-4D27-B1C1-86CFE9B2BC6D}"/>
              </a:ext>
            </a:extLst>
          </p:cNvPr>
          <p:cNvSpPr/>
          <p:nvPr/>
        </p:nvSpPr>
        <p:spPr>
          <a:xfrm>
            <a:off x="2438400" y="3439910"/>
            <a:ext cx="1905000" cy="200025"/>
          </a:xfrm>
          <a:prstGeom prst="leftArrow">
            <a:avLst/>
          </a:prstGeom>
          <a:solidFill>
            <a:schemeClr val="tx2"/>
          </a:solidFill>
          <a:ln>
            <a:solidFill>
              <a:schemeClr val="bg2">
                <a:lumMod val="60000"/>
                <a:lumOff val="4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E5323E24-06D2-4D41-9AD8-1FDD445A7EB0}"/>
              </a:ext>
            </a:extLst>
          </p:cNvPr>
          <p:cNvSpPr txBox="1"/>
          <p:nvPr/>
        </p:nvSpPr>
        <p:spPr>
          <a:xfrm>
            <a:off x="8131233" y="3613657"/>
            <a:ext cx="3565944" cy="1089529"/>
          </a:xfrm>
          <a:prstGeom prst="rect">
            <a:avLst/>
          </a:prstGeom>
          <a:noFill/>
        </p:spPr>
        <p:txBody>
          <a:bodyPr wrap="square" rtlCol="0">
            <a:spAutoFit/>
          </a:bodyPr>
          <a:lstStyle/>
          <a:p>
            <a:pPr>
              <a:lnSpc>
                <a:spcPct val="90000"/>
              </a:lnSpc>
            </a:pPr>
            <a:r>
              <a:rPr lang="en-US" sz="3600" b="1" dirty="0">
                <a:solidFill>
                  <a:schemeClr val="accent4">
                    <a:lumMod val="40000"/>
                    <a:lumOff val="60000"/>
                  </a:schemeClr>
                </a:solidFill>
                <a:latin typeface="Calibri" panose="020F0502020204030204" pitchFamily="34" charset="0"/>
                <a:cs typeface="Calibri" panose="020F0502020204030204" pitchFamily="34" charset="0"/>
              </a:rPr>
              <a:t>Outward</a:t>
            </a:r>
            <a:r>
              <a:rPr lang="en-US" sz="3600" dirty="0">
                <a:latin typeface="Calibri" panose="020F0502020204030204" pitchFamily="34" charset="0"/>
                <a:cs typeface="Calibri" panose="020F0502020204030204" pitchFamily="34" charset="0"/>
              </a:rPr>
              <a:t> (teaching the lost)</a:t>
            </a:r>
          </a:p>
        </p:txBody>
      </p:sp>
      <p:sp>
        <p:nvSpPr>
          <p:cNvPr id="8" name="Arrow: Up 7">
            <a:extLst>
              <a:ext uri="{FF2B5EF4-FFF2-40B4-BE49-F238E27FC236}">
                <a16:creationId xmlns:a16="http://schemas.microsoft.com/office/drawing/2014/main" id="{3DAF8AE5-01BE-4853-AFC7-95E500011C6E}"/>
              </a:ext>
            </a:extLst>
          </p:cNvPr>
          <p:cNvSpPr/>
          <p:nvPr/>
        </p:nvSpPr>
        <p:spPr>
          <a:xfrm rot="19902171">
            <a:off x="7314692" y="4093586"/>
            <a:ext cx="260559" cy="1219200"/>
          </a:xfrm>
          <a:prstGeom prst="upArrow">
            <a:avLst/>
          </a:prstGeom>
          <a:solidFill>
            <a:schemeClr val="tx2"/>
          </a:solidFill>
          <a:ln>
            <a:solidFill>
              <a:schemeClr val="bg2">
                <a:lumMod val="60000"/>
                <a:lumOff val="4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rrow: Up 10">
            <a:extLst>
              <a:ext uri="{FF2B5EF4-FFF2-40B4-BE49-F238E27FC236}">
                <a16:creationId xmlns:a16="http://schemas.microsoft.com/office/drawing/2014/main" id="{9494F428-9C88-4868-8040-A2F7352DAA7C}"/>
              </a:ext>
            </a:extLst>
          </p:cNvPr>
          <p:cNvSpPr/>
          <p:nvPr/>
        </p:nvSpPr>
        <p:spPr>
          <a:xfrm rot="2263628">
            <a:off x="4529967" y="4047111"/>
            <a:ext cx="291839" cy="1219200"/>
          </a:xfrm>
          <a:prstGeom prst="upArrow">
            <a:avLst/>
          </a:prstGeom>
          <a:solidFill>
            <a:schemeClr val="tx2"/>
          </a:solidFill>
          <a:ln>
            <a:solidFill>
              <a:schemeClr val="bg2">
                <a:lumMod val="60000"/>
                <a:lumOff val="4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6935D387-B540-45F1-9715-1024F732E673}"/>
              </a:ext>
            </a:extLst>
          </p:cNvPr>
          <p:cNvSpPr txBox="1"/>
          <p:nvPr/>
        </p:nvSpPr>
        <p:spPr>
          <a:xfrm>
            <a:off x="4549954" y="4489433"/>
            <a:ext cx="3139656" cy="1588127"/>
          </a:xfrm>
          <a:prstGeom prst="rect">
            <a:avLst/>
          </a:prstGeom>
          <a:noFill/>
        </p:spPr>
        <p:txBody>
          <a:bodyPr wrap="square" rtlCol="0">
            <a:spAutoFit/>
          </a:bodyPr>
          <a:lstStyle/>
          <a:p>
            <a:pPr algn="ctr">
              <a:lnSpc>
                <a:spcPct val="90000"/>
              </a:lnSpc>
            </a:pPr>
            <a:r>
              <a:rPr lang="en-US" sz="3600" b="1" dirty="0">
                <a:solidFill>
                  <a:schemeClr val="accent4">
                    <a:lumMod val="40000"/>
                    <a:lumOff val="60000"/>
                  </a:schemeClr>
                </a:solidFill>
                <a:latin typeface="Calibri" panose="020F0502020204030204" pitchFamily="34" charset="0"/>
                <a:cs typeface="Calibri" panose="020F0502020204030204" pitchFamily="34" charset="0"/>
              </a:rPr>
              <a:t>Inward</a:t>
            </a:r>
            <a:r>
              <a:rPr lang="en-US" sz="3600" dirty="0">
                <a:latin typeface="Calibri" panose="020F0502020204030204" pitchFamily="34" charset="0"/>
                <a:cs typeface="Calibri" panose="020F0502020204030204" pitchFamily="34" charset="0"/>
              </a:rPr>
              <a:t> (building up one another)</a:t>
            </a:r>
          </a:p>
        </p:txBody>
      </p:sp>
      <p:sp>
        <p:nvSpPr>
          <p:cNvPr id="13" name="TextBox 12">
            <a:extLst>
              <a:ext uri="{FF2B5EF4-FFF2-40B4-BE49-F238E27FC236}">
                <a16:creationId xmlns:a16="http://schemas.microsoft.com/office/drawing/2014/main" id="{C2AF4CA2-5603-431D-81DF-F4F3ED0FE981}"/>
              </a:ext>
            </a:extLst>
          </p:cNvPr>
          <p:cNvSpPr txBox="1"/>
          <p:nvPr/>
        </p:nvSpPr>
        <p:spPr>
          <a:xfrm>
            <a:off x="2355611" y="3567892"/>
            <a:ext cx="1981200" cy="590931"/>
          </a:xfrm>
          <a:prstGeom prst="rect">
            <a:avLst/>
          </a:prstGeom>
          <a:noFill/>
        </p:spPr>
        <p:txBody>
          <a:bodyPr wrap="square" rtlCol="0">
            <a:spAutoFit/>
          </a:bodyPr>
          <a:lstStyle/>
          <a:p>
            <a:pPr>
              <a:lnSpc>
                <a:spcPct val="90000"/>
              </a:lnSpc>
            </a:pPr>
            <a:r>
              <a:rPr lang="en-US" sz="3600" b="1" dirty="0">
                <a:solidFill>
                  <a:schemeClr val="accent4">
                    <a:lumMod val="40000"/>
                    <a:lumOff val="60000"/>
                  </a:schemeClr>
                </a:solidFill>
                <a:latin typeface="Calibri" panose="020F0502020204030204" pitchFamily="34" charset="0"/>
                <a:cs typeface="Calibri" panose="020F0502020204030204" pitchFamily="34" charset="0"/>
              </a:rPr>
              <a:t>Outward</a:t>
            </a:r>
          </a:p>
        </p:txBody>
      </p:sp>
    </p:spTree>
    <p:extLst>
      <p:ext uri="{BB962C8B-B14F-4D97-AF65-F5344CB8AC3E}">
        <p14:creationId xmlns:p14="http://schemas.microsoft.com/office/powerpoint/2010/main" val="19467022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Number Placeholder 5"/>
          <p:cNvSpPr>
            <a:spLocks noGrp="1"/>
          </p:cNvSpPr>
          <p:nvPr>
            <p:ph type="sldNum" sz="quarter" idx="12"/>
          </p:nvPr>
        </p:nvSpPr>
        <p:spPr>
          <a:noFill/>
          <a:ln>
            <a:miter lim="800000"/>
            <a:headEnd/>
            <a:tailEnd/>
          </a:ln>
        </p:spPr>
        <p:txBody>
          <a:bodyPr/>
          <a:lstStyle/>
          <a:p>
            <a:fld id="{329BF36C-E650-4D7F-A17A-56784EA66E68}" type="slidenum">
              <a:rPr lang="en-US" smtClean="0">
                <a:latin typeface="Arial" charset="0"/>
              </a:rPr>
              <a:pPr/>
              <a:t>40</a:t>
            </a:fld>
            <a:endParaRPr lang="en-US">
              <a:latin typeface="Arial" charset="0"/>
            </a:endParaRPr>
          </a:p>
        </p:txBody>
      </p:sp>
      <p:sp>
        <p:nvSpPr>
          <p:cNvPr id="69635" name="Rectangle 2"/>
          <p:cNvSpPr>
            <a:spLocks noGrp="1" noChangeArrowheads="1"/>
          </p:cNvSpPr>
          <p:nvPr>
            <p:ph type="title"/>
          </p:nvPr>
        </p:nvSpPr>
        <p:spPr>
          <a:xfrm>
            <a:off x="2057400" y="0"/>
            <a:ext cx="8229600" cy="1143000"/>
          </a:xfrm>
        </p:spPr>
        <p:txBody>
          <a:bodyPr/>
          <a:lstStyle/>
          <a:p>
            <a:pPr eaLnBrk="1" hangingPunct="1"/>
            <a:r>
              <a:rPr lang="en-US" sz="3600" dirty="0">
                <a:solidFill>
                  <a:srgbClr val="FFFF99"/>
                </a:solidFill>
                <a:latin typeface="Calibri" charset="0"/>
                <a:cs typeface="Calibri" charset="0"/>
              </a:rPr>
              <a:t>Deacon’s Qualifications ( Acts 6; I Tim 3)</a:t>
            </a:r>
          </a:p>
        </p:txBody>
      </p:sp>
      <p:sp>
        <p:nvSpPr>
          <p:cNvPr id="69636" name="Rectangle 3"/>
          <p:cNvSpPr>
            <a:spLocks noGrp="1" noChangeArrowheads="1"/>
          </p:cNvSpPr>
          <p:nvPr>
            <p:ph type="body" idx="1"/>
          </p:nvPr>
        </p:nvSpPr>
        <p:spPr>
          <a:xfrm>
            <a:off x="1752600" y="914400"/>
            <a:ext cx="4267200" cy="5791200"/>
          </a:xfrm>
        </p:spPr>
        <p:txBody>
          <a:bodyPr/>
          <a:lstStyle/>
          <a:p>
            <a:pPr lvl="0"/>
            <a:r>
              <a:rPr lang="en-US" sz="2400" dirty="0">
                <a:effectLst>
                  <a:outerShdw blurRad="38100" dist="38100" dir="2700000" algn="tl">
                    <a:srgbClr val="000000">
                      <a:alpha val="43137"/>
                    </a:srgbClr>
                  </a:outerShdw>
                </a:effectLst>
                <a:latin typeface="Calibri" pitchFamily="34" charset="0"/>
              </a:rPr>
              <a:t>Good Reputation 		</a:t>
            </a:r>
          </a:p>
          <a:p>
            <a:pPr lvl="0"/>
            <a:r>
              <a:rPr lang="en-US" sz="2400" dirty="0">
                <a:effectLst>
                  <a:outerShdw blurRad="38100" dist="38100" dir="2700000" algn="tl">
                    <a:srgbClr val="000000">
                      <a:alpha val="43137"/>
                    </a:srgbClr>
                  </a:outerShdw>
                </a:effectLst>
                <a:latin typeface="Calibri" pitchFamily="34" charset="0"/>
              </a:rPr>
              <a:t>Full of the Holy Spirit	</a:t>
            </a:r>
          </a:p>
          <a:p>
            <a:pPr lvl="0"/>
            <a:r>
              <a:rPr lang="en-US" sz="2400" dirty="0">
                <a:effectLst>
                  <a:outerShdw blurRad="38100" dist="38100" dir="2700000" algn="tl">
                    <a:srgbClr val="000000">
                      <a:alpha val="43137"/>
                    </a:srgbClr>
                  </a:outerShdw>
                </a:effectLst>
                <a:latin typeface="Calibri" pitchFamily="34" charset="0"/>
              </a:rPr>
              <a:t>Full of Wisdom		</a:t>
            </a:r>
          </a:p>
          <a:p>
            <a:pPr lvl="0"/>
            <a:r>
              <a:rPr lang="en-US" sz="2400" dirty="0">
                <a:effectLst>
                  <a:outerShdw blurRad="38100" dist="38100" dir="2700000" algn="tl">
                    <a:srgbClr val="000000">
                      <a:alpha val="43137"/>
                    </a:srgbClr>
                  </a:outerShdw>
                </a:effectLst>
                <a:latin typeface="Calibri" pitchFamily="34" charset="0"/>
              </a:rPr>
              <a:t>Full of Faith	</a:t>
            </a:r>
            <a:r>
              <a:rPr lang="en-US" sz="2400" dirty="0">
                <a:latin typeface="Calibri" pitchFamily="34" charset="0"/>
              </a:rPr>
              <a:t>	</a:t>
            </a:r>
            <a:r>
              <a:rPr lang="en-US" sz="2400" dirty="0"/>
              <a:t>	</a:t>
            </a:r>
          </a:p>
        </p:txBody>
      </p:sp>
      <p:sp>
        <p:nvSpPr>
          <p:cNvPr id="69637" name="Rectangle 4"/>
          <p:cNvSpPr>
            <a:spLocks noChangeArrowheads="1"/>
          </p:cNvSpPr>
          <p:nvPr/>
        </p:nvSpPr>
        <p:spPr bwMode="auto">
          <a:xfrm>
            <a:off x="5638800" y="838200"/>
            <a:ext cx="4800600" cy="5791200"/>
          </a:xfrm>
          <a:prstGeom prst="rect">
            <a:avLst/>
          </a:prstGeom>
          <a:noFill/>
          <a:ln w="9525">
            <a:noFill/>
            <a:miter lim="800000"/>
            <a:headEnd/>
            <a:tailEnd/>
          </a:ln>
          <a:effectLst/>
        </p:spPr>
        <p:txBody>
          <a:bodyPr/>
          <a:lstStyle/>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Reverent</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Not  Doubled Tongued</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Not Given to Wine </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Not Greedy for Money</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Holding the Mystery of the Faith in a Pure Conscience</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Tested</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Blameless </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Wives (</a:t>
            </a:r>
            <a:r>
              <a:rPr lang="en-US" sz="2400" dirty="0">
                <a:latin typeface="Calibri" pitchFamily="34" charset="0"/>
              </a:rPr>
              <a:t>reverent, not slanderers, temperate, faithful in all things)</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Husbands of One Wife</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Ruling Children and Houses Well </a:t>
            </a:r>
          </a:p>
        </p:txBody>
      </p:sp>
    </p:spTree>
    <p:extLst>
      <p:ext uri="{BB962C8B-B14F-4D97-AF65-F5344CB8AC3E}">
        <p14:creationId xmlns:p14="http://schemas.microsoft.com/office/powerpoint/2010/main" val="2993160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9637"/>
                                        </p:tgtEl>
                                        <p:attrNameLst>
                                          <p:attrName>style.visibility</p:attrName>
                                        </p:attrNameLst>
                                      </p:cBhvr>
                                      <p:to>
                                        <p:strVal val="visible"/>
                                      </p:to>
                                    </p:set>
                                    <p:animEffect transition="in" filter="dissolve">
                                      <p:cBhvr>
                                        <p:cTn id="7" dur="500"/>
                                        <p:tgtEl>
                                          <p:spTgt spid="696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7"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Number Placeholder 5"/>
          <p:cNvSpPr>
            <a:spLocks noGrp="1"/>
          </p:cNvSpPr>
          <p:nvPr>
            <p:ph type="sldNum" sz="quarter" idx="12"/>
          </p:nvPr>
        </p:nvSpPr>
        <p:spPr>
          <a:noFill/>
          <a:ln>
            <a:miter lim="800000"/>
            <a:headEnd/>
            <a:tailEnd/>
          </a:ln>
        </p:spPr>
        <p:txBody>
          <a:bodyPr/>
          <a:lstStyle/>
          <a:p>
            <a:fld id="{329BF36C-E650-4D7F-A17A-56784EA66E68}" type="slidenum">
              <a:rPr lang="en-US" smtClean="0">
                <a:latin typeface="Arial" charset="0"/>
              </a:rPr>
              <a:pPr/>
              <a:t>41</a:t>
            </a:fld>
            <a:endParaRPr lang="en-US">
              <a:latin typeface="Arial" charset="0"/>
            </a:endParaRPr>
          </a:p>
        </p:txBody>
      </p:sp>
      <p:sp>
        <p:nvSpPr>
          <p:cNvPr id="69635" name="Rectangle 2"/>
          <p:cNvSpPr>
            <a:spLocks noGrp="1" noChangeArrowheads="1"/>
          </p:cNvSpPr>
          <p:nvPr>
            <p:ph type="title"/>
          </p:nvPr>
        </p:nvSpPr>
        <p:spPr>
          <a:xfrm>
            <a:off x="2057400" y="0"/>
            <a:ext cx="8229600" cy="1143000"/>
          </a:xfrm>
        </p:spPr>
        <p:txBody>
          <a:bodyPr/>
          <a:lstStyle/>
          <a:p>
            <a:r>
              <a:rPr lang="en-US" sz="3600" dirty="0">
                <a:solidFill>
                  <a:srgbClr val="FFFF99"/>
                </a:solidFill>
                <a:latin typeface="Calibri" charset="0"/>
                <a:cs typeface="Calibri" charset="0"/>
              </a:rPr>
              <a:t>Spirituality</a:t>
            </a:r>
          </a:p>
        </p:txBody>
      </p:sp>
      <p:sp>
        <p:nvSpPr>
          <p:cNvPr id="69636" name="Rectangle 3"/>
          <p:cNvSpPr>
            <a:spLocks noGrp="1" noChangeArrowheads="1"/>
          </p:cNvSpPr>
          <p:nvPr>
            <p:ph type="body" idx="1"/>
          </p:nvPr>
        </p:nvSpPr>
        <p:spPr>
          <a:xfrm>
            <a:off x="1752600" y="1066800"/>
            <a:ext cx="4267200" cy="5791200"/>
          </a:xfrm>
        </p:spPr>
        <p:txBody>
          <a:bodyPr/>
          <a:lstStyle/>
          <a:p>
            <a:pPr lvl="0"/>
            <a:r>
              <a:rPr lang="en-US" sz="2400" dirty="0">
                <a:effectLst>
                  <a:outerShdw blurRad="38100" dist="38100" dir="2700000" algn="tl">
                    <a:srgbClr val="000000">
                      <a:alpha val="43137"/>
                    </a:srgbClr>
                  </a:outerShdw>
                </a:effectLst>
                <a:latin typeface="Calibri" pitchFamily="34" charset="0"/>
              </a:rPr>
              <a:t>Good Reputation 		</a:t>
            </a:r>
          </a:p>
          <a:p>
            <a:pPr lvl="0"/>
            <a:r>
              <a:rPr lang="en-US" sz="2400" dirty="0">
                <a:effectLst>
                  <a:outerShdw blurRad="38100" dist="38100" dir="2700000" algn="tl">
                    <a:srgbClr val="000000">
                      <a:alpha val="43137"/>
                    </a:srgbClr>
                  </a:outerShdw>
                </a:effectLst>
                <a:latin typeface="Calibri" pitchFamily="34" charset="0"/>
              </a:rPr>
              <a:t>Full of the Holy Spirit	</a:t>
            </a:r>
          </a:p>
          <a:p>
            <a:pPr lvl="0"/>
            <a:r>
              <a:rPr lang="en-US" sz="2400" dirty="0">
                <a:effectLst>
                  <a:outerShdw blurRad="38100" dist="38100" dir="2700000" algn="tl">
                    <a:srgbClr val="000000">
                      <a:alpha val="43137"/>
                    </a:srgbClr>
                  </a:outerShdw>
                </a:effectLst>
                <a:latin typeface="Calibri" pitchFamily="34" charset="0"/>
              </a:rPr>
              <a:t>Full of Wisdom		</a:t>
            </a:r>
          </a:p>
          <a:p>
            <a:pPr lvl="0"/>
            <a:r>
              <a:rPr lang="en-US" sz="2400" dirty="0">
                <a:effectLst>
                  <a:outerShdw blurRad="38100" dist="38100" dir="2700000" algn="tl">
                    <a:srgbClr val="000000">
                      <a:alpha val="43137"/>
                    </a:srgbClr>
                  </a:outerShdw>
                </a:effectLst>
                <a:latin typeface="Calibri" pitchFamily="34" charset="0"/>
              </a:rPr>
              <a:t>Full of Faith	</a:t>
            </a:r>
            <a:r>
              <a:rPr lang="en-US" sz="2400" dirty="0">
                <a:latin typeface="Calibri" pitchFamily="34" charset="0"/>
              </a:rPr>
              <a:t>	</a:t>
            </a:r>
            <a:r>
              <a:rPr lang="en-US" sz="2400" dirty="0"/>
              <a:t>	</a:t>
            </a:r>
          </a:p>
        </p:txBody>
      </p:sp>
      <p:sp>
        <p:nvSpPr>
          <p:cNvPr id="69637" name="Rectangle 4"/>
          <p:cNvSpPr>
            <a:spLocks noChangeArrowheads="1"/>
          </p:cNvSpPr>
          <p:nvPr/>
        </p:nvSpPr>
        <p:spPr bwMode="auto">
          <a:xfrm>
            <a:off x="5638800" y="990600"/>
            <a:ext cx="4800600" cy="5257800"/>
          </a:xfrm>
          <a:prstGeom prst="rect">
            <a:avLst/>
          </a:prstGeom>
          <a:noFill/>
          <a:ln w="9525">
            <a:noFill/>
            <a:miter lim="800000"/>
            <a:headEnd/>
            <a:tailEnd/>
          </a:ln>
          <a:effectLst/>
        </p:spPr>
        <p:txBody>
          <a:bodyPr/>
          <a:lstStyle/>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Reverent</a:t>
            </a:r>
          </a:p>
          <a:p>
            <a:pPr marL="342900" indent="-342900">
              <a:spcBef>
                <a:spcPct val="20000"/>
              </a:spcBef>
              <a:buClr>
                <a:schemeClr val="hlink"/>
              </a:buClr>
              <a:buChar char="•"/>
            </a:pPr>
            <a:endParaRPr lang="en-US" sz="2400" dirty="0">
              <a:effectLst>
                <a:outerShdw blurRad="38100" dist="38100" dir="2700000" algn="tl">
                  <a:srgbClr val="000000">
                    <a:alpha val="43137"/>
                  </a:srgbClr>
                </a:outerShdw>
              </a:effectLst>
              <a:latin typeface="Calibri" pitchFamily="34" charset="0"/>
            </a:endParaRP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Not Given to Wine </a:t>
            </a:r>
          </a:p>
          <a:p>
            <a:pPr marL="342900" indent="-342900">
              <a:spcBef>
                <a:spcPct val="20000"/>
              </a:spcBef>
              <a:buClr>
                <a:schemeClr val="hlink"/>
              </a:buClr>
              <a:buChar char="•"/>
            </a:pPr>
            <a:endParaRPr lang="en-US" sz="2400" dirty="0">
              <a:effectLst>
                <a:outerShdw blurRad="38100" dist="38100" dir="2700000" algn="tl">
                  <a:srgbClr val="000000">
                    <a:alpha val="43137"/>
                  </a:srgbClr>
                </a:outerShdw>
              </a:effectLst>
              <a:latin typeface="Calibri" pitchFamily="34" charset="0"/>
            </a:endParaRP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Holding the Mystery of the Faith in a Pure Conscience</a:t>
            </a:r>
          </a:p>
          <a:p>
            <a:pPr marL="342900" indent="-342900">
              <a:spcBef>
                <a:spcPct val="20000"/>
              </a:spcBef>
              <a:buClr>
                <a:schemeClr val="hlink"/>
              </a:buClr>
              <a:buChar char="•"/>
            </a:pPr>
            <a:endParaRPr lang="en-US" sz="2400" dirty="0">
              <a:effectLst>
                <a:outerShdw blurRad="38100" dist="38100" dir="2700000" algn="tl">
                  <a:srgbClr val="000000">
                    <a:alpha val="43137"/>
                  </a:srgbClr>
                </a:outerShdw>
              </a:effectLst>
              <a:latin typeface="Calibri" pitchFamily="34" charset="0"/>
            </a:endParaRP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Blameless </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Wives (</a:t>
            </a:r>
            <a:r>
              <a:rPr lang="en-US" sz="2400" dirty="0">
                <a:latin typeface="Calibri" pitchFamily="34" charset="0"/>
              </a:rPr>
              <a:t>reverent, not slanderers, temperate, faithful in all things)</a:t>
            </a:r>
          </a:p>
        </p:txBody>
      </p:sp>
    </p:spTree>
    <p:extLst>
      <p:ext uri="{BB962C8B-B14F-4D97-AF65-F5344CB8AC3E}">
        <p14:creationId xmlns:p14="http://schemas.microsoft.com/office/powerpoint/2010/main" val="188501704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Number Placeholder 5"/>
          <p:cNvSpPr>
            <a:spLocks noGrp="1"/>
          </p:cNvSpPr>
          <p:nvPr>
            <p:ph type="sldNum" sz="quarter" idx="12"/>
          </p:nvPr>
        </p:nvSpPr>
        <p:spPr>
          <a:noFill/>
          <a:ln>
            <a:miter lim="800000"/>
            <a:headEnd/>
            <a:tailEnd/>
          </a:ln>
        </p:spPr>
        <p:txBody>
          <a:bodyPr/>
          <a:lstStyle/>
          <a:p>
            <a:fld id="{329BF36C-E650-4D7F-A17A-56784EA66E68}" type="slidenum">
              <a:rPr lang="en-US" smtClean="0">
                <a:latin typeface="Arial" charset="0"/>
              </a:rPr>
              <a:pPr/>
              <a:t>42</a:t>
            </a:fld>
            <a:endParaRPr lang="en-US">
              <a:latin typeface="Arial" charset="0"/>
            </a:endParaRPr>
          </a:p>
        </p:txBody>
      </p:sp>
      <p:sp>
        <p:nvSpPr>
          <p:cNvPr id="69635" name="Rectangle 2"/>
          <p:cNvSpPr>
            <a:spLocks noGrp="1" noChangeArrowheads="1"/>
          </p:cNvSpPr>
          <p:nvPr>
            <p:ph type="title"/>
          </p:nvPr>
        </p:nvSpPr>
        <p:spPr>
          <a:xfrm>
            <a:off x="2057400" y="0"/>
            <a:ext cx="8229600" cy="1143000"/>
          </a:xfrm>
        </p:spPr>
        <p:txBody>
          <a:bodyPr/>
          <a:lstStyle/>
          <a:p>
            <a:pPr eaLnBrk="1" hangingPunct="1"/>
            <a:r>
              <a:rPr lang="en-US" sz="3600" dirty="0">
                <a:solidFill>
                  <a:srgbClr val="FFFF99"/>
                </a:solidFill>
                <a:latin typeface="Calibri" charset="0"/>
                <a:cs typeface="Calibri" charset="0"/>
              </a:rPr>
              <a:t>Deacon’s Qualifications ( Acts 6; I Tim 3)</a:t>
            </a:r>
          </a:p>
        </p:txBody>
      </p:sp>
      <p:sp>
        <p:nvSpPr>
          <p:cNvPr id="69636" name="Rectangle 3"/>
          <p:cNvSpPr>
            <a:spLocks noGrp="1" noChangeArrowheads="1"/>
          </p:cNvSpPr>
          <p:nvPr>
            <p:ph type="body" idx="1"/>
          </p:nvPr>
        </p:nvSpPr>
        <p:spPr>
          <a:xfrm>
            <a:off x="1752600" y="914400"/>
            <a:ext cx="4267200" cy="5791200"/>
          </a:xfrm>
        </p:spPr>
        <p:txBody>
          <a:bodyPr/>
          <a:lstStyle/>
          <a:p>
            <a:pPr lvl="0"/>
            <a:r>
              <a:rPr lang="en-US" sz="2400" dirty="0">
                <a:effectLst>
                  <a:outerShdw blurRad="38100" dist="38100" dir="2700000" algn="tl">
                    <a:srgbClr val="000000">
                      <a:alpha val="43137"/>
                    </a:srgbClr>
                  </a:outerShdw>
                </a:effectLst>
                <a:latin typeface="Calibri" pitchFamily="34" charset="0"/>
              </a:rPr>
              <a:t>Good Reputation 		</a:t>
            </a:r>
          </a:p>
          <a:p>
            <a:pPr lvl="0"/>
            <a:r>
              <a:rPr lang="en-US" sz="2400" dirty="0">
                <a:effectLst>
                  <a:outerShdw blurRad="38100" dist="38100" dir="2700000" algn="tl">
                    <a:srgbClr val="000000">
                      <a:alpha val="43137"/>
                    </a:srgbClr>
                  </a:outerShdw>
                </a:effectLst>
                <a:latin typeface="Calibri" pitchFamily="34" charset="0"/>
              </a:rPr>
              <a:t>Full of the Holy Spirit	</a:t>
            </a:r>
          </a:p>
          <a:p>
            <a:pPr lvl="0"/>
            <a:r>
              <a:rPr lang="en-US" sz="2400" dirty="0">
                <a:effectLst>
                  <a:outerShdw blurRad="38100" dist="38100" dir="2700000" algn="tl">
                    <a:srgbClr val="000000">
                      <a:alpha val="43137"/>
                    </a:srgbClr>
                  </a:outerShdw>
                </a:effectLst>
                <a:latin typeface="Calibri" pitchFamily="34" charset="0"/>
              </a:rPr>
              <a:t>Full of Wisdom		</a:t>
            </a:r>
          </a:p>
          <a:p>
            <a:pPr lvl="0"/>
            <a:r>
              <a:rPr lang="en-US" sz="2400" dirty="0">
                <a:effectLst>
                  <a:outerShdw blurRad="38100" dist="38100" dir="2700000" algn="tl">
                    <a:srgbClr val="000000">
                      <a:alpha val="43137"/>
                    </a:srgbClr>
                  </a:outerShdw>
                </a:effectLst>
                <a:latin typeface="Calibri" pitchFamily="34" charset="0"/>
              </a:rPr>
              <a:t>Full of Faith	</a:t>
            </a:r>
            <a:r>
              <a:rPr lang="en-US" sz="2400" dirty="0">
                <a:latin typeface="Calibri" pitchFamily="34" charset="0"/>
              </a:rPr>
              <a:t>	</a:t>
            </a:r>
            <a:r>
              <a:rPr lang="en-US" sz="2400" dirty="0"/>
              <a:t>	</a:t>
            </a:r>
          </a:p>
        </p:txBody>
      </p:sp>
      <p:sp>
        <p:nvSpPr>
          <p:cNvPr id="69637" name="Rectangle 4"/>
          <p:cNvSpPr>
            <a:spLocks noChangeArrowheads="1"/>
          </p:cNvSpPr>
          <p:nvPr/>
        </p:nvSpPr>
        <p:spPr bwMode="auto">
          <a:xfrm>
            <a:off x="5638800" y="838200"/>
            <a:ext cx="4800600" cy="5791200"/>
          </a:xfrm>
          <a:prstGeom prst="rect">
            <a:avLst/>
          </a:prstGeom>
          <a:noFill/>
          <a:ln w="9525">
            <a:noFill/>
            <a:miter lim="800000"/>
            <a:headEnd/>
            <a:tailEnd/>
          </a:ln>
          <a:effectLst/>
        </p:spPr>
        <p:txBody>
          <a:bodyPr/>
          <a:lstStyle/>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Reverent</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Not  Doubled Tongued</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Not Given to Wine </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Not Greedy for Money</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Holding the Mystery of the Faith in a Pure Conscience</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Tested</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Blameless </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Wives (</a:t>
            </a:r>
            <a:r>
              <a:rPr lang="en-US" sz="2400" dirty="0">
                <a:latin typeface="Calibri" pitchFamily="34" charset="0"/>
              </a:rPr>
              <a:t>reverent, not slanderers, temperate, faithful in all things)</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Husbands of One Wife</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Ruling Children and Houses Well </a:t>
            </a:r>
          </a:p>
        </p:txBody>
      </p:sp>
    </p:spTree>
    <p:extLst>
      <p:ext uri="{BB962C8B-B14F-4D97-AF65-F5344CB8AC3E}">
        <p14:creationId xmlns:p14="http://schemas.microsoft.com/office/powerpoint/2010/main" val="352312884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Number Placeholder 5"/>
          <p:cNvSpPr>
            <a:spLocks noGrp="1"/>
          </p:cNvSpPr>
          <p:nvPr>
            <p:ph type="sldNum" sz="quarter" idx="12"/>
          </p:nvPr>
        </p:nvSpPr>
        <p:spPr>
          <a:noFill/>
          <a:ln>
            <a:miter lim="800000"/>
            <a:headEnd/>
            <a:tailEnd/>
          </a:ln>
        </p:spPr>
        <p:txBody>
          <a:bodyPr/>
          <a:lstStyle/>
          <a:p>
            <a:fld id="{329BF36C-E650-4D7F-A17A-56784EA66E68}" type="slidenum">
              <a:rPr lang="en-US" smtClean="0">
                <a:latin typeface="Arial" charset="0"/>
              </a:rPr>
              <a:pPr/>
              <a:t>43</a:t>
            </a:fld>
            <a:endParaRPr lang="en-US">
              <a:latin typeface="Arial" charset="0"/>
            </a:endParaRPr>
          </a:p>
        </p:txBody>
      </p:sp>
      <p:sp>
        <p:nvSpPr>
          <p:cNvPr id="69635" name="Rectangle 2"/>
          <p:cNvSpPr>
            <a:spLocks noGrp="1" noChangeArrowheads="1"/>
          </p:cNvSpPr>
          <p:nvPr>
            <p:ph type="title"/>
          </p:nvPr>
        </p:nvSpPr>
        <p:spPr>
          <a:xfrm>
            <a:off x="2057400" y="0"/>
            <a:ext cx="8229600" cy="1143000"/>
          </a:xfrm>
        </p:spPr>
        <p:txBody>
          <a:bodyPr/>
          <a:lstStyle/>
          <a:p>
            <a:r>
              <a:rPr lang="en-US" sz="3600" dirty="0">
                <a:solidFill>
                  <a:srgbClr val="FFFF99"/>
                </a:solidFill>
                <a:latin typeface="Calibri" charset="0"/>
                <a:cs typeface="Calibri" charset="0"/>
              </a:rPr>
              <a:t>Selflessness - Sacrifice</a:t>
            </a:r>
          </a:p>
        </p:txBody>
      </p:sp>
      <p:sp>
        <p:nvSpPr>
          <p:cNvPr id="69636" name="Rectangle 3"/>
          <p:cNvSpPr>
            <a:spLocks noGrp="1" noChangeArrowheads="1"/>
          </p:cNvSpPr>
          <p:nvPr>
            <p:ph type="body" idx="1"/>
          </p:nvPr>
        </p:nvSpPr>
        <p:spPr>
          <a:xfrm>
            <a:off x="1752600" y="1066800"/>
            <a:ext cx="4267200" cy="5791200"/>
          </a:xfrm>
        </p:spPr>
        <p:txBody>
          <a:bodyPr/>
          <a:lstStyle/>
          <a:p>
            <a:pPr lvl="0"/>
            <a:endParaRPr lang="en-US" sz="2400" dirty="0"/>
          </a:p>
        </p:txBody>
      </p:sp>
      <p:sp>
        <p:nvSpPr>
          <p:cNvPr id="69637" name="Rectangle 4"/>
          <p:cNvSpPr>
            <a:spLocks noChangeArrowheads="1"/>
          </p:cNvSpPr>
          <p:nvPr/>
        </p:nvSpPr>
        <p:spPr bwMode="auto">
          <a:xfrm>
            <a:off x="5638800" y="990600"/>
            <a:ext cx="4800600" cy="5257800"/>
          </a:xfrm>
          <a:prstGeom prst="rect">
            <a:avLst/>
          </a:prstGeom>
          <a:noFill/>
          <a:ln w="9525">
            <a:noFill/>
            <a:miter lim="800000"/>
            <a:headEnd/>
            <a:tailEnd/>
          </a:ln>
          <a:effectLst/>
        </p:spPr>
        <p:txBody>
          <a:bodyPr/>
          <a:lstStyle/>
          <a:p>
            <a:pPr marL="342900" indent="-342900">
              <a:spcBef>
                <a:spcPct val="20000"/>
              </a:spcBef>
              <a:buClr>
                <a:schemeClr val="hlink"/>
              </a:buClr>
              <a:buChar char="•"/>
            </a:pPr>
            <a:endParaRPr lang="en-US" sz="2400" dirty="0">
              <a:effectLst>
                <a:outerShdw blurRad="38100" dist="38100" dir="2700000" algn="tl">
                  <a:srgbClr val="000000">
                    <a:alpha val="43137"/>
                  </a:srgbClr>
                </a:outerShdw>
              </a:effectLst>
              <a:latin typeface="Calibri" pitchFamily="34" charset="0"/>
            </a:endParaRP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Not  Doubled Tongued</a:t>
            </a:r>
          </a:p>
          <a:p>
            <a:pPr marL="342900" indent="-342900">
              <a:spcBef>
                <a:spcPct val="20000"/>
              </a:spcBef>
              <a:buClr>
                <a:schemeClr val="hlink"/>
              </a:buClr>
              <a:buChar char="•"/>
            </a:pPr>
            <a:endParaRPr lang="en-US" sz="2400" dirty="0">
              <a:effectLst>
                <a:outerShdw blurRad="38100" dist="38100" dir="2700000" algn="tl">
                  <a:srgbClr val="000000">
                    <a:alpha val="43137"/>
                  </a:srgbClr>
                </a:outerShdw>
              </a:effectLst>
              <a:latin typeface="Calibri" pitchFamily="34" charset="0"/>
            </a:endParaRP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Not Greedy for Money</a:t>
            </a:r>
          </a:p>
          <a:p>
            <a:pPr marL="342900" indent="-342900">
              <a:spcBef>
                <a:spcPct val="20000"/>
              </a:spcBef>
              <a:buClr>
                <a:schemeClr val="hlink"/>
              </a:buClr>
              <a:buChar char="•"/>
            </a:pPr>
            <a:endParaRPr lang="en-US" sz="2400" dirty="0">
              <a:effectLst>
                <a:outerShdw blurRad="38100" dist="38100" dir="2700000" algn="tl">
                  <a:srgbClr val="000000">
                    <a:alpha val="43137"/>
                  </a:srgbClr>
                </a:outerShdw>
              </a:effectLst>
              <a:latin typeface="Calibri" pitchFamily="34" charset="0"/>
            </a:endParaRPr>
          </a:p>
        </p:txBody>
      </p:sp>
    </p:spTree>
    <p:extLst>
      <p:ext uri="{BB962C8B-B14F-4D97-AF65-F5344CB8AC3E}">
        <p14:creationId xmlns:p14="http://schemas.microsoft.com/office/powerpoint/2010/main" val="102295894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Number Placeholder 5"/>
          <p:cNvSpPr>
            <a:spLocks noGrp="1"/>
          </p:cNvSpPr>
          <p:nvPr>
            <p:ph type="sldNum" sz="quarter" idx="12"/>
          </p:nvPr>
        </p:nvSpPr>
        <p:spPr>
          <a:noFill/>
          <a:ln>
            <a:miter lim="800000"/>
            <a:headEnd/>
            <a:tailEnd/>
          </a:ln>
        </p:spPr>
        <p:txBody>
          <a:bodyPr/>
          <a:lstStyle/>
          <a:p>
            <a:fld id="{329BF36C-E650-4D7F-A17A-56784EA66E68}" type="slidenum">
              <a:rPr lang="en-US" smtClean="0">
                <a:latin typeface="Arial" charset="0"/>
              </a:rPr>
              <a:pPr/>
              <a:t>44</a:t>
            </a:fld>
            <a:endParaRPr lang="en-US">
              <a:latin typeface="Arial" charset="0"/>
            </a:endParaRPr>
          </a:p>
        </p:txBody>
      </p:sp>
      <p:sp>
        <p:nvSpPr>
          <p:cNvPr id="69635" name="Rectangle 2"/>
          <p:cNvSpPr>
            <a:spLocks noGrp="1" noChangeArrowheads="1"/>
          </p:cNvSpPr>
          <p:nvPr>
            <p:ph type="title"/>
          </p:nvPr>
        </p:nvSpPr>
        <p:spPr>
          <a:xfrm>
            <a:off x="2057400" y="0"/>
            <a:ext cx="8229600" cy="1143000"/>
          </a:xfrm>
        </p:spPr>
        <p:txBody>
          <a:bodyPr/>
          <a:lstStyle/>
          <a:p>
            <a:pPr eaLnBrk="1" hangingPunct="1"/>
            <a:r>
              <a:rPr lang="en-US" sz="3600" dirty="0">
                <a:solidFill>
                  <a:srgbClr val="FFFF99"/>
                </a:solidFill>
                <a:latin typeface="Calibri" charset="0"/>
                <a:cs typeface="Calibri" charset="0"/>
              </a:rPr>
              <a:t>Deacon’s Qualifications ( Acts 6; I Tim 3)</a:t>
            </a:r>
          </a:p>
        </p:txBody>
      </p:sp>
      <p:sp>
        <p:nvSpPr>
          <p:cNvPr id="69636" name="Rectangle 3"/>
          <p:cNvSpPr>
            <a:spLocks noGrp="1" noChangeArrowheads="1"/>
          </p:cNvSpPr>
          <p:nvPr>
            <p:ph type="body" idx="1"/>
          </p:nvPr>
        </p:nvSpPr>
        <p:spPr>
          <a:xfrm>
            <a:off x="1752600" y="914400"/>
            <a:ext cx="4267200" cy="5791200"/>
          </a:xfrm>
        </p:spPr>
        <p:txBody>
          <a:bodyPr/>
          <a:lstStyle/>
          <a:p>
            <a:pPr lvl="0"/>
            <a:r>
              <a:rPr lang="en-US" sz="2400" dirty="0">
                <a:effectLst>
                  <a:outerShdw blurRad="38100" dist="38100" dir="2700000" algn="tl">
                    <a:srgbClr val="000000">
                      <a:alpha val="43137"/>
                    </a:srgbClr>
                  </a:outerShdw>
                </a:effectLst>
                <a:latin typeface="Calibri" pitchFamily="34" charset="0"/>
              </a:rPr>
              <a:t>Good Reputation 		</a:t>
            </a:r>
          </a:p>
          <a:p>
            <a:pPr lvl="0"/>
            <a:r>
              <a:rPr lang="en-US" sz="2400" dirty="0">
                <a:effectLst>
                  <a:outerShdw blurRad="38100" dist="38100" dir="2700000" algn="tl">
                    <a:srgbClr val="000000">
                      <a:alpha val="43137"/>
                    </a:srgbClr>
                  </a:outerShdw>
                </a:effectLst>
                <a:latin typeface="Calibri" pitchFamily="34" charset="0"/>
              </a:rPr>
              <a:t>Full of the Holy Spirit	</a:t>
            </a:r>
          </a:p>
          <a:p>
            <a:pPr lvl="0"/>
            <a:r>
              <a:rPr lang="en-US" sz="2400" dirty="0">
                <a:effectLst>
                  <a:outerShdw blurRad="38100" dist="38100" dir="2700000" algn="tl">
                    <a:srgbClr val="000000">
                      <a:alpha val="43137"/>
                    </a:srgbClr>
                  </a:outerShdw>
                </a:effectLst>
                <a:latin typeface="Calibri" pitchFamily="34" charset="0"/>
              </a:rPr>
              <a:t>Full of Wisdom		</a:t>
            </a:r>
          </a:p>
          <a:p>
            <a:pPr lvl="0"/>
            <a:r>
              <a:rPr lang="en-US" sz="2400" dirty="0">
                <a:effectLst>
                  <a:outerShdw blurRad="38100" dist="38100" dir="2700000" algn="tl">
                    <a:srgbClr val="000000">
                      <a:alpha val="43137"/>
                    </a:srgbClr>
                  </a:outerShdw>
                </a:effectLst>
                <a:latin typeface="Calibri" pitchFamily="34" charset="0"/>
              </a:rPr>
              <a:t>Full of Faith	</a:t>
            </a:r>
            <a:r>
              <a:rPr lang="en-US" sz="2400" dirty="0">
                <a:latin typeface="Calibri" pitchFamily="34" charset="0"/>
              </a:rPr>
              <a:t>	</a:t>
            </a:r>
            <a:r>
              <a:rPr lang="en-US" sz="2400" dirty="0"/>
              <a:t>	</a:t>
            </a:r>
          </a:p>
        </p:txBody>
      </p:sp>
      <p:sp>
        <p:nvSpPr>
          <p:cNvPr id="69637" name="Rectangle 4"/>
          <p:cNvSpPr>
            <a:spLocks noChangeArrowheads="1"/>
          </p:cNvSpPr>
          <p:nvPr/>
        </p:nvSpPr>
        <p:spPr bwMode="auto">
          <a:xfrm>
            <a:off x="5638800" y="838200"/>
            <a:ext cx="4800600" cy="5791200"/>
          </a:xfrm>
          <a:prstGeom prst="rect">
            <a:avLst/>
          </a:prstGeom>
          <a:noFill/>
          <a:ln w="9525">
            <a:noFill/>
            <a:miter lim="800000"/>
            <a:headEnd/>
            <a:tailEnd/>
          </a:ln>
          <a:effectLst/>
        </p:spPr>
        <p:txBody>
          <a:bodyPr/>
          <a:lstStyle/>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Reverent</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Not  Doubled Tongued</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Not Given to Wine </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Not Greedy for Money</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Holding the Mystery of the Faith in a Pure Conscience</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Tested</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Blameless </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Wives (</a:t>
            </a:r>
            <a:r>
              <a:rPr lang="en-US" sz="2400" dirty="0">
                <a:latin typeface="Calibri" pitchFamily="34" charset="0"/>
              </a:rPr>
              <a:t>reverent, not slanderers, temperate, faithful in all things)</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Husbands of One Wife</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Ruling Children and Houses Well </a:t>
            </a:r>
          </a:p>
        </p:txBody>
      </p:sp>
    </p:spTree>
    <p:extLst>
      <p:ext uri="{BB962C8B-B14F-4D97-AF65-F5344CB8AC3E}">
        <p14:creationId xmlns:p14="http://schemas.microsoft.com/office/powerpoint/2010/main" val="95579228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Number Placeholder 5"/>
          <p:cNvSpPr>
            <a:spLocks noGrp="1"/>
          </p:cNvSpPr>
          <p:nvPr>
            <p:ph type="sldNum" sz="quarter" idx="12"/>
          </p:nvPr>
        </p:nvSpPr>
        <p:spPr>
          <a:noFill/>
          <a:ln>
            <a:miter lim="800000"/>
            <a:headEnd/>
            <a:tailEnd/>
          </a:ln>
        </p:spPr>
        <p:txBody>
          <a:bodyPr/>
          <a:lstStyle/>
          <a:p>
            <a:fld id="{329BF36C-E650-4D7F-A17A-56784EA66E68}" type="slidenum">
              <a:rPr lang="en-US" smtClean="0">
                <a:latin typeface="Arial" charset="0"/>
              </a:rPr>
              <a:pPr/>
              <a:t>45</a:t>
            </a:fld>
            <a:endParaRPr lang="en-US">
              <a:latin typeface="Arial" charset="0"/>
            </a:endParaRPr>
          </a:p>
        </p:txBody>
      </p:sp>
      <p:sp>
        <p:nvSpPr>
          <p:cNvPr id="69635" name="Rectangle 2"/>
          <p:cNvSpPr>
            <a:spLocks noGrp="1" noChangeArrowheads="1"/>
          </p:cNvSpPr>
          <p:nvPr>
            <p:ph type="title"/>
          </p:nvPr>
        </p:nvSpPr>
        <p:spPr>
          <a:xfrm>
            <a:off x="2057400" y="0"/>
            <a:ext cx="8229600" cy="1143000"/>
          </a:xfrm>
        </p:spPr>
        <p:txBody>
          <a:bodyPr/>
          <a:lstStyle/>
          <a:p>
            <a:r>
              <a:rPr lang="en-US" sz="3600" dirty="0">
                <a:solidFill>
                  <a:srgbClr val="FFFF99"/>
                </a:solidFill>
                <a:latin typeface="Calibri" charset="0"/>
                <a:cs typeface="Calibri" charset="0"/>
              </a:rPr>
              <a:t>Skill - Strength</a:t>
            </a:r>
          </a:p>
        </p:txBody>
      </p:sp>
      <p:sp>
        <p:nvSpPr>
          <p:cNvPr id="69636" name="Rectangle 3"/>
          <p:cNvSpPr>
            <a:spLocks noGrp="1" noChangeArrowheads="1"/>
          </p:cNvSpPr>
          <p:nvPr>
            <p:ph type="body" idx="1"/>
          </p:nvPr>
        </p:nvSpPr>
        <p:spPr>
          <a:xfrm>
            <a:off x="1752600" y="1066800"/>
            <a:ext cx="4267200" cy="5791200"/>
          </a:xfrm>
        </p:spPr>
        <p:txBody>
          <a:bodyPr/>
          <a:lstStyle/>
          <a:p>
            <a:pPr lvl="0"/>
            <a:endParaRPr lang="en-US" sz="2400" dirty="0">
              <a:effectLst>
                <a:outerShdw blurRad="38100" dist="38100" dir="2700000" algn="tl">
                  <a:srgbClr val="000000">
                    <a:alpha val="43137"/>
                  </a:srgbClr>
                </a:outerShdw>
              </a:effectLst>
              <a:latin typeface="Calibri" pitchFamily="34" charset="0"/>
            </a:endParaRPr>
          </a:p>
          <a:p>
            <a:pPr lvl="0"/>
            <a:r>
              <a:rPr lang="en-US" sz="2400" dirty="0">
                <a:effectLst>
                  <a:outerShdw blurRad="38100" dist="38100" dir="2700000" algn="tl">
                    <a:srgbClr val="000000">
                      <a:alpha val="43137"/>
                    </a:srgbClr>
                  </a:outerShdw>
                </a:effectLst>
                <a:latin typeface="Calibri" pitchFamily="34" charset="0"/>
              </a:rPr>
              <a:t>Full of the Holy Spirit	</a:t>
            </a:r>
          </a:p>
          <a:p>
            <a:pPr lvl="0"/>
            <a:r>
              <a:rPr lang="en-US" sz="2400" dirty="0">
                <a:effectLst>
                  <a:outerShdw blurRad="38100" dist="38100" dir="2700000" algn="tl">
                    <a:srgbClr val="000000">
                      <a:alpha val="43137"/>
                    </a:srgbClr>
                  </a:outerShdw>
                </a:effectLst>
                <a:latin typeface="Calibri" pitchFamily="34" charset="0"/>
              </a:rPr>
              <a:t>Full of Wisdom		</a:t>
            </a:r>
          </a:p>
          <a:p>
            <a:pPr lvl="0"/>
            <a:r>
              <a:rPr lang="en-US" sz="2400" dirty="0">
                <a:effectLst>
                  <a:outerShdw blurRad="38100" dist="38100" dir="2700000" algn="tl">
                    <a:srgbClr val="000000">
                      <a:alpha val="43137"/>
                    </a:srgbClr>
                  </a:outerShdw>
                </a:effectLst>
                <a:latin typeface="Calibri" pitchFamily="34" charset="0"/>
              </a:rPr>
              <a:t>Full of Faith	</a:t>
            </a:r>
            <a:r>
              <a:rPr lang="en-US" sz="2400" dirty="0">
                <a:latin typeface="Calibri" pitchFamily="34" charset="0"/>
              </a:rPr>
              <a:t>	</a:t>
            </a:r>
            <a:r>
              <a:rPr lang="en-US" sz="2400" dirty="0"/>
              <a:t>	</a:t>
            </a:r>
          </a:p>
        </p:txBody>
      </p:sp>
      <p:sp>
        <p:nvSpPr>
          <p:cNvPr id="69637" name="Rectangle 4"/>
          <p:cNvSpPr>
            <a:spLocks noChangeArrowheads="1"/>
          </p:cNvSpPr>
          <p:nvPr/>
        </p:nvSpPr>
        <p:spPr bwMode="auto">
          <a:xfrm>
            <a:off x="5638800" y="990600"/>
            <a:ext cx="4800600" cy="5257800"/>
          </a:xfrm>
          <a:prstGeom prst="rect">
            <a:avLst/>
          </a:prstGeom>
          <a:noFill/>
          <a:ln w="9525">
            <a:noFill/>
            <a:miter lim="800000"/>
            <a:headEnd/>
            <a:tailEnd/>
          </a:ln>
          <a:effectLst/>
        </p:spPr>
        <p:txBody>
          <a:bodyPr/>
          <a:lstStyle/>
          <a:p>
            <a:pPr marL="342900" indent="-342900">
              <a:spcBef>
                <a:spcPct val="20000"/>
              </a:spcBef>
              <a:buClr>
                <a:schemeClr val="hlink"/>
              </a:buClr>
              <a:buChar char="•"/>
            </a:pPr>
            <a:endParaRPr lang="en-US" sz="2400" dirty="0">
              <a:effectLst>
                <a:outerShdw blurRad="38100" dist="38100" dir="2700000" algn="tl">
                  <a:srgbClr val="000000">
                    <a:alpha val="43137"/>
                  </a:srgbClr>
                </a:outerShdw>
              </a:effectLst>
              <a:latin typeface="Calibri" pitchFamily="34" charset="0"/>
            </a:endParaRPr>
          </a:p>
          <a:p>
            <a:pPr marL="342900" indent="-342900">
              <a:spcBef>
                <a:spcPct val="20000"/>
              </a:spcBef>
              <a:buClr>
                <a:schemeClr val="hlink"/>
              </a:buClr>
              <a:buChar char="•"/>
            </a:pPr>
            <a:endParaRPr lang="en-US" sz="2400" dirty="0">
              <a:effectLst>
                <a:outerShdw blurRad="38100" dist="38100" dir="2700000" algn="tl">
                  <a:srgbClr val="000000">
                    <a:alpha val="43137"/>
                  </a:srgbClr>
                </a:outerShdw>
              </a:effectLst>
              <a:latin typeface="Calibri" pitchFamily="34" charset="0"/>
            </a:endParaRPr>
          </a:p>
          <a:p>
            <a:pPr marL="342900" indent="-342900">
              <a:spcBef>
                <a:spcPct val="20000"/>
              </a:spcBef>
              <a:buClr>
                <a:schemeClr val="hlink"/>
              </a:buClr>
              <a:buChar char="•"/>
            </a:pPr>
            <a:endParaRPr lang="en-US" sz="2400" dirty="0">
              <a:effectLst>
                <a:outerShdw blurRad="38100" dist="38100" dir="2700000" algn="tl">
                  <a:srgbClr val="000000">
                    <a:alpha val="43137"/>
                  </a:srgbClr>
                </a:outerShdw>
              </a:effectLst>
              <a:latin typeface="Calibri" pitchFamily="34" charset="0"/>
            </a:endParaRPr>
          </a:p>
          <a:p>
            <a:pPr marL="342900" indent="-342900">
              <a:spcBef>
                <a:spcPct val="20000"/>
              </a:spcBef>
              <a:buClr>
                <a:schemeClr val="hlink"/>
              </a:buClr>
              <a:buChar char="•"/>
            </a:pPr>
            <a:endParaRPr lang="en-US" sz="2400" dirty="0">
              <a:effectLst>
                <a:outerShdw blurRad="38100" dist="38100" dir="2700000" algn="tl">
                  <a:srgbClr val="000000">
                    <a:alpha val="43137"/>
                  </a:srgbClr>
                </a:outerShdw>
              </a:effectLst>
              <a:latin typeface="Calibri" pitchFamily="34" charset="0"/>
            </a:endParaRPr>
          </a:p>
          <a:p>
            <a:pPr marL="342900" indent="-342900">
              <a:spcBef>
                <a:spcPct val="20000"/>
              </a:spcBef>
              <a:buClr>
                <a:schemeClr val="hlink"/>
              </a:buClr>
              <a:buChar char="•"/>
            </a:pPr>
            <a:endParaRPr lang="en-US" sz="2400" dirty="0">
              <a:effectLst>
                <a:outerShdw blurRad="38100" dist="38100" dir="2700000" algn="tl">
                  <a:srgbClr val="000000">
                    <a:alpha val="43137"/>
                  </a:srgbClr>
                </a:outerShdw>
              </a:effectLst>
              <a:latin typeface="Calibri" pitchFamily="34" charset="0"/>
            </a:endParaRP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Tested</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Blameless </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Wives (</a:t>
            </a:r>
            <a:r>
              <a:rPr lang="en-US" sz="2400" dirty="0">
                <a:latin typeface="Calibri" pitchFamily="34" charset="0"/>
              </a:rPr>
              <a:t>reverent, not slanderers, temperate, faithful in all things)</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Husbands of One Wife</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Ruling Children and Houses Well</a:t>
            </a:r>
          </a:p>
        </p:txBody>
      </p:sp>
    </p:spTree>
    <p:extLst>
      <p:ext uri="{BB962C8B-B14F-4D97-AF65-F5344CB8AC3E}">
        <p14:creationId xmlns:p14="http://schemas.microsoft.com/office/powerpoint/2010/main" val="34021855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Text Box 3"/>
          <p:cNvSpPr txBox="1">
            <a:spLocks noChangeArrowheads="1"/>
          </p:cNvSpPr>
          <p:nvPr/>
        </p:nvSpPr>
        <p:spPr bwMode="auto">
          <a:xfrm>
            <a:off x="433714" y="1144249"/>
            <a:ext cx="11582400" cy="707886"/>
          </a:xfrm>
          <a:prstGeom prst="rect">
            <a:avLst/>
          </a:prstGeom>
          <a:noFill/>
          <a:ln w="9525">
            <a:noFill/>
            <a:miter lim="800000"/>
            <a:headEnd/>
            <a:tailEnd/>
          </a:ln>
        </p:spPr>
        <p:txBody>
          <a:bodyPr wrap="square">
            <a:spAutoFit/>
          </a:bodyPr>
          <a:lstStyle/>
          <a:p>
            <a:pPr algn="ctr" eaLnBrk="1" hangingPunct="1">
              <a:spcBef>
                <a:spcPct val="50000"/>
              </a:spcBef>
            </a:pPr>
            <a:r>
              <a:rPr lang="en-US" sz="4000" i="1" dirty="0">
                <a:solidFill>
                  <a:srgbClr val="FFFF00"/>
                </a:solidFill>
                <a:latin typeface="Calibri" panose="020F0502020204030204" pitchFamily="34" charset="0"/>
                <a:cs typeface="Calibri" panose="020F0502020204030204" pitchFamily="34" charset="0"/>
              </a:rPr>
              <a:t>Class Goals (by the end of our study, each of us will . . .)</a:t>
            </a:r>
          </a:p>
        </p:txBody>
      </p:sp>
      <p:sp>
        <p:nvSpPr>
          <p:cNvPr id="4099" name="Rectangle 4"/>
          <p:cNvSpPr>
            <a:spLocks noGrp="1" noChangeArrowheads="1"/>
          </p:cNvSpPr>
          <p:nvPr>
            <p:ph sz="half" idx="1"/>
          </p:nvPr>
        </p:nvSpPr>
        <p:spPr>
          <a:xfrm>
            <a:off x="433714" y="1852135"/>
            <a:ext cx="11324572" cy="4876800"/>
          </a:xfrm>
        </p:spPr>
        <p:txBody>
          <a:bodyPr>
            <a:normAutofit/>
          </a:bodyPr>
          <a:lstStyle/>
          <a:p>
            <a:pPr marL="509588" lvl="0" indent="-509588">
              <a:spcBef>
                <a:spcPts val="0"/>
              </a:spcBef>
              <a:buSzPct val="100000"/>
              <a:buFont typeface="+mj-lt"/>
              <a:buAutoNum type="arabicPeriod"/>
            </a:pPr>
            <a:r>
              <a:rPr lang="en-US" sz="3200" dirty="0">
                <a:latin typeface="Calibri" panose="020F0502020204030204" pitchFamily="34" charset="0"/>
                <a:ea typeface="Times New Roman" panose="02020603050405020304" pitchFamily="18" charset="0"/>
              </a:rPr>
              <a:t>Submit our lives more fully to the kingship of Christ</a:t>
            </a:r>
            <a:endParaRPr lang="en-US" sz="2400" dirty="0">
              <a:latin typeface="Times New Roman" panose="02020603050405020304" pitchFamily="18" charset="0"/>
              <a:ea typeface="Times New Roman" panose="02020603050405020304" pitchFamily="18" charset="0"/>
            </a:endParaRPr>
          </a:p>
          <a:p>
            <a:pPr marL="509588" lvl="0" indent="-509588">
              <a:spcBef>
                <a:spcPts val="0"/>
              </a:spcBef>
              <a:buSzPct val="100000"/>
              <a:buFont typeface="+mj-lt"/>
              <a:buAutoNum type="arabicPeriod"/>
            </a:pPr>
            <a:r>
              <a:rPr lang="en-US" sz="3200" dirty="0">
                <a:latin typeface="Calibri" panose="020F0502020204030204" pitchFamily="34" charset="0"/>
                <a:ea typeface="Times New Roman" panose="02020603050405020304" pitchFamily="18" charset="0"/>
              </a:rPr>
              <a:t>Have a more accurate view of what Christ’s church is and what it is not </a:t>
            </a:r>
            <a:endParaRPr lang="en-US" sz="2400" dirty="0">
              <a:latin typeface="Times New Roman" panose="02020603050405020304" pitchFamily="18" charset="0"/>
              <a:ea typeface="Times New Roman" panose="02020603050405020304" pitchFamily="18" charset="0"/>
            </a:endParaRPr>
          </a:p>
          <a:p>
            <a:pPr marL="509588" lvl="0" indent="-509588">
              <a:spcBef>
                <a:spcPts val="0"/>
              </a:spcBef>
              <a:buSzPct val="100000"/>
              <a:buFont typeface="+mj-lt"/>
              <a:buAutoNum type="arabicPeriod"/>
            </a:pPr>
            <a:r>
              <a:rPr lang="en-US" sz="3200" dirty="0">
                <a:solidFill>
                  <a:srgbClr val="FFC000"/>
                </a:solidFill>
                <a:latin typeface="Calibri" panose="020F0502020204030204" pitchFamily="34" charset="0"/>
                <a:ea typeface="Times New Roman" panose="02020603050405020304" pitchFamily="18" charset="0"/>
              </a:rPr>
              <a:t>Be more determined to please God </a:t>
            </a:r>
            <a:r>
              <a:rPr lang="en-US" sz="3200" dirty="0">
                <a:solidFill>
                  <a:schemeClr val="accent3">
                    <a:lumMod val="20000"/>
                    <a:lumOff val="80000"/>
                  </a:schemeClr>
                </a:solidFill>
                <a:latin typeface="Calibri" panose="020F0502020204030204" pitchFamily="34" charset="0"/>
                <a:ea typeface="Times New Roman" panose="02020603050405020304" pitchFamily="18" charset="0"/>
              </a:rPr>
              <a:t>in all that we do personally and in our part as a member of the body of Christ</a:t>
            </a:r>
            <a:endParaRPr lang="en-US" sz="2400" dirty="0">
              <a:solidFill>
                <a:schemeClr val="accent3">
                  <a:lumMod val="20000"/>
                  <a:lumOff val="80000"/>
                </a:schemeClr>
              </a:solidFill>
              <a:latin typeface="Times New Roman" panose="02020603050405020304" pitchFamily="18" charset="0"/>
              <a:ea typeface="Times New Roman" panose="02020603050405020304" pitchFamily="18" charset="0"/>
            </a:endParaRPr>
          </a:p>
          <a:p>
            <a:pPr marL="514350" indent="-514350">
              <a:buSzPct val="100000"/>
              <a:buFont typeface="+mj-lt"/>
              <a:buAutoNum type="arabicPeriod"/>
            </a:pPr>
            <a:r>
              <a:rPr lang="en-US" sz="3200" dirty="0">
                <a:solidFill>
                  <a:srgbClr val="FFC000"/>
                </a:solidFill>
                <a:latin typeface="Calibri" panose="020F0502020204030204" pitchFamily="34" charset="0"/>
                <a:ea typeface="Times New Roman" panose="02020603050405020304" pitchFamily="18" charset="0"/>
              </a:rPr>
              <a:t>Be a more active and faithful member of the church </a:t>
            </a:r>
            <a:r>
              <a:rPr lang="en-US" sz="3200" dirty="0">
                <a:solidFill>
                  <a:schemeClr val="accent3">
                    <a:lumMod val="20000"/>
                    <a:lumOff val="80000"/>
                  </a:schemeClr>
                </a:solidFill>
                <a:latin typeface="Calibri" panose="020F0502020204030204" pitchFamily="34" charset="0"/>
                <a:ea typeface="Times New Roman" panose="02020603050405020304" pitchFamily="18" charset="0"/>
              </a:rPr>
              <a:t>in our efforts to stir up one another to love and good works, telling others of Christ and honoring God in worship </a:t>
            </a:r>
            <a:endParaRPr lang="en-US" sz="3200" dirty="0">
              <a:solidFill>
                <a:schemeClr val="accent3">
                  <a:lumMod val="20000"/>
                  <a:lumOff val="80000"/>
                </a:schemeClr>
              </a:solidFill>
              <a:effectLst/>
              <a:latin typeface="Garamond" pitchFamily="18" charset="0"/>
            </a:endParaRPr>
          </a:p>
        </p:txBody>
      </p:sp>
      <p:sp>
        <p:nvSpPr>
          <p:cNvPr id="4100" name="Rectangle 5"/>
          <p:cNvSpPr>
            <a:spLocks noChangeArrowheads="1"/>
          </p:cNvSpPr>
          <p:nvPr/>
        </p:nvSpPr>
        <p:spPr bwMode="auto">
          <a:xfrm>
            <a:off x="1777206" y="229849"/>
            <a:ext cx="8637587" cy="914400"/>
          </a:xfrm>
          <a:prstGeom prst="rect">
            <a:avLst/>
          </a:prstGeom>
          <a:noFill/>
          <a:ln w="9525">
            <a:noFill/>
            <a:miter lim="800000"/>
            <a:headEnd/>
            <a:tailEnd/>
          </a:ln>
        </p:spPr>
        <p:txBody>
          <a:bodyPr anchor="b">
            <a:spAutoFit/>
          </a:bodyPr>
          <a:lstStyle/>
          <a:p>
            <a:pPr algn="ctr" eaLnBrk="1" hangingPunct="1"/>
            <a:r>
              <a:rPr lang="en-US" sz="5400" b="1" dirty="0">
                <a:latin typeface="Calibri" pitchFamily="34" charset="0"/>
              </a:rPr>
              <a:t>What is the Church of Christ?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457200" y="256455"/>
            <a:ext cx="9677400" cy="914400"/>
          </a:xfrm>
          <a:noFill/>
        </p:spPr>
        <p:txBody>
          <a:bodyPr/>
          <a:lstStyle/>
          <a:p>
            <a:pPr algn="ctr" eaLnBrk="1" hangingPunct="1"/>
            <a:r>
              <a:rPr lang="en-US" sz="6000" b="0" dirty="0">
                <a:solidFill>
                  <a:srgbClr val="FFFF99"/>
                </a:solidFill>
                <a:effectLst/>
                <a:latin typeface="Calibri" pitchFamily="34" charset="0"/>
              </a:rPr>
              <a:t>Ephesians 4:11-16</a:t>
            </a:r>
            <a:endParaRPr lang="en-US" sz="6000" dirty="0">
              <a:solidFill>
                <a:srgbClr val="FFFF99"/>
              </a:solidFill>
              <a:latin typeface="Calibri" pitchFamily="34" charset="0"/>
            </a:endParaRPr>
          </a:p>
        </p:txBody>
      </p:sp>
      <p:sp>
        <p:nvSpPr>
          <p:cNvPr id="164867" name="Rectangle 3"/>
          <p:cNvSpPr>
            <a:spLocks noChangeArrowheads="1"/>
          </p:cNvSpPr>
          <p:nvPr/>
        </p:nvSpPr>
        <p:spPr bwMode="auto">
          <a:xfrm>
            <a:off x="685800" y="1207298"/>
            <a:ext cx="10820400" cy="5262979"/>
          </a:xfrm>
          <a:prstGeom prst="rect">
            <a:avLst/>
          </a:prstGeom>
          <a:noFill/>
          <a:ln w="9525">
            <a:noFill/>
            <a:miter lim="800000"/>
            <a:headEnd/>
            <a:tailEnd/>
          </a:ln>
        </p:spPr>
        <p:txBody>
          <a:bodyPr wrap="square" anchor="ctr">
            <a:spAutoFit/>
          </a:bodyPr>
          <a:lstStyle/>
          <a:p>
            <a:r>
              <a:rPr lang="en-US" sz="2800" b="1" i="1" baseline="30000" dirty="0">
                <a:latin typeface="Calibri" panose="020F0502020204030204" pitchFamily="34" charset="0"/>
                <a:cs typeface="Calibri" panose="020F0502020204030204" pitchFamily="34" charset="0"/>
              </a:rPr>
              <a:t>11 </a:t>
            </a:r>
            <a:r>
              <a:rPr lang="en-US" sz="2800" i="1" dirty="0">
                <a:latin typeface="Calibri" panose="020F0502020204030204" pitchFamily="34" charset="0"/>
                <a:cs typeface="Calibri" panose="020F0502020204030204" pitchFamily="34" charset="0"/>
              </a:rPr>
              <a:t>And he gave the apostles, the prophets, the evangelists, the shepherds and teachers, </a:t>
            </a:r>
            <a:r>
              <a:rPr lang="en-US" sz="2800" b="1" i="1" baseline="30000" dirty="0">
                <a:latin typeface="Calibri" panose="020F0502020204030204" pitchFamily="34" charset="0"/>
                <a:cs typeface="Calibri" panose="020F0502020204030204" pitchFamily="34" charset="0"/>
              </a:rPr>
              <a:t>12 </a:t>
            </a:r>
            <a:r>
              <a:rPr lang="en-US" sz="2800" i="1" dirty="0">
                <a:latin typeface="Calibri" panose="020F0502020204030204" pitchFamily="34" charset="0"/>
                <a:cs typeface="Calibri" panose="020F0502020204030204" pitchFamily="34" charset="0"/>
              </a:rPr>
              <a:t>to equip the saints for the work of ministry, for building up the body of Christ, </a:t>
            </a:r>
            <a:r>
              <a:rPr lang="en-US" sz="2800" b="1" i="1" baseline="30000" dirty="0">
                <a:latin typeface="Calibri" panose="020F0502020204030204" pitchFamily="34" charset="0"/>
                <a:cs typeface="Calibri" panose="020F0502020204030204" pitchFamily="34" charset="0"/>
              </a:rPr>
              <a:t>13 </a:t>
            </a:r>
            <a:r>
              <a:rPr lang="en-US" sz="2800" i="1" dirty="0">
                <a:solidFill>
                  <a:srgbClr val="FFFF00"/>
                </a:solidFill>
                <a:latin typeface="Calibri" panose="020F0502020204030204" pitchFamily="34" charset="0"/>
                <a:cs typeface="Calibri" panose="020F0502020204030204" pitchFamily="34" charset="0"/>
              </a:rPr>
              <a:t>until we all attain </a:t>
            </a:r>
            <a:r>
              <a:rPr lang="en-US" sz="2800" i="1" dirty="0">
                <a:latin typeface="Calibri" panose="020F0502020204030204" pitchFamily="34" charset="0"/>
                <a:cs typeface="Calibri" panose="020F0502020204030204" pitchFamily="34" charset="0"/>
              </a:rPr>
              <a:t>to the unity of the faith and of the knowledge of the Son of God, to mature manhood, to the measure of the stature of the fullness of Christ, </a:t>
            </a:r>
            <a:r>
              <a:rPr lang="en-US" sz="2800" b="1" i="1" baseline="30000" dirty="0">
                <a:latin typeface="Calibri" panose="020F0502020204030204" pitchFamily="34" charset="0"/>
                <a:cs typeface="Calibri" panose="020F0502020204030204" pitchFamily="34" charset="0"/>
              </a:rPr>
              <a:t>14 </a:t>
            </a:r>
            <a:r>
              <a:rPr lang="en-US" sz="2800" i="1" dirty="0">
                <a:latin typeface="Calibri" panose="020F0502020204030204" pitchFamily="34" charset="0"/>
                <a:cs typeface="Calibri" panose="020F0502020204030204" pitchFamily="34" charset="0"/>
              </a:rPr>
              <a:t>so </a:t>
            </a:r>
            <a:r>
              <a:rPr lang="en-US" sz="2800" i="1" dirty="0">
                <a:solidFill>
                  <a:srgbClr val="FFFF00"/>
                </a:solidFill>
                <a:latin typeface="Calibri" panose="020F0502020204030204" pitchFamily="34" charset="0"/>
                <a:cs typeface="Calibri" panose="020F0502020204030204" pitchFamily="34" charset="0"/>
              </a:rPr>
              <a:t>that we may no longer be children</a:t>
            </a:r>
            <a:r>
              <a:rPr lang="en-US" sz="2800" i="1" dirty="0">
                <a:latin typeface="Calibri" panose="020F0502020204030204" pitchFamily="34" charset="0"/>
                <a:cs typeface="Calibri" panose="020F0502020204030204" pitchFamily="34" charset="0"/>
              </a:rPr>
              <a:t>, tossed to and </a:t>
            </a:r>
            <a:r>
              <a:rPr lang="en-US" sz="2800" i="1" dirty="0" err="1">
                <a:latin typeface="Calibri" panose="020F0502020204030204" pitchFamily="34" charset="0"/>
                <a:cs typeface="Calibri" panose="020F0502020204030204" pitchFamily="34" charset="0"/>
              </a:rPr>
              <a:t>fro</a:t>
            </a:r>
            <a:r>
              <a:rPr lang="en-US" sz="2800" i="1" dirty="0">
                <a:latin typeface="Calibri" panose="020F0502020204030204" pitchFamily="34" charset="0"/>
                <a:cs typeface="Calibri" panose="020F0502020204030204" pitchFamily="34" charset="0"/>
              </a:rPr>
              <a:t> by the waves and carried about by every wind of doctrine, by human cunning, by craftiness in deceitful     schemes. </a:t>
            </a:r>
            <a:r>
              <a:rPr lang="en-US" sz="2800" b="1" i="1" baseline="30000" dirty="0">
                <a:latin typeface="Calibri" panose="020F0502020204030204" pitchFamily="34" charset="0"/>
                <a:cs typeface="Calibri" panose="020F0502020204030204" pitchFamily="34" charset="0"/>
              </a:rPr>
              <a:t>15 </a:t>
            </a:r>
            <a:r>
              <a:rPr lang="en-US" sz="2800" i="1" dirty="0">
                <a:latin typeface="Calibri" panose="020F0502020204030204" pitchFamily="34" charset="0"/>
                <a:cs typeface="Calibri" panose="020F0502020204030204" pitchFamily="34" charset="0"/>
              </a:rPr>
              <a:t>Rather, speaking the truth in love, </a:t>
            </a:r>
            <a:r>
              <a:rPr lang="en-US" sz="2800" i="1" dirty="0">
                <a:solidFill>
                  <a:srgbClr val="FFFF00"/>
                </a:solidFill>
                <a:latin typeface="Calibri" panose="020F0502020204030204" pitchFamily="34" charset="0"/>
                <a:cs typeface="Calibri" panose="020F0502020204030204" pitchFamily="34" charset="0"/>
              </a:rPr>
              <a:t>we are to grow up in every way </a:t>
            </a:r>
            <a:r>
              <a:rPr lang="en-US" sz="2800" i="1" dirty="0">
                <a:latin typeface="Calibri" panose="020F0502020204030204" pitchFamily="34" charset="0"/>
                <a:cs typeface="Calibri" panose="020F0502020204030204" pitchFamily="34" charset="0"/>
              </a:rPr>
              <a:t>into him who is the head, into Christ, </a:t>
            </a:r>
            <a:r>
              <a:rPr lang="en-US" sz="2800" b="1" i="1" baseline="30000" dirty="0">
                <a:latin typeface="Calibri" panose="020F0502020204030204" pitchFamily="34" charset="0"/>
                <a:cs typeface="Calibri" panose="020F0502020204030204" pitchFamily="34" charset="0"/>
              </a:rPr>
              <a:t>16 </a:t>
            </a:r>
            <a:r>
              <a:rPr lang="en-US" sz="2800" i="1" dirty="0">
                <a:latin typeface="Calibri" panose="020F0502020204030204" pitchFamily="34" charset="0"/>
                <a:cs typeface="Calibri" panose="020F0502020204030204" pitchFamily="34" charset="0"/>
              </a:rPr>
              <a:t>from whom the whole body, </a:t>
            </a:r>
            <a:r>
              <a:rPr lang="en-US" sz="2800" i="1" dirty="0">
                <a:solidFill>
                  <a:srgbClr val="FFFF00"/>
                </a:solidFill>
                <a:latin typeface="Calibri" panose="020F0502020204030204" pitchFamily="34" charset="0"/>
                <a:cs typeface="Calibri" panose="020F0502020204030204" pitchFamily="34" charset="0"/>
              </a:rPr>
              <a:t>joined and held together by every joint with which it is equipped, when each part is working properly</a:t>
            </a:r>
            <a:r>
              <a:rPr lang="en-US" sz="2800" i="1" dirty="0">
                <a:latin typeface="Calibri" panose="020F0502020204030204" pitchFamily="34" charset="0"/>
                <a:cs typeface="Calibri" panose="020F0502020204030204" pitchFamily="34" charset="0"/>
              </a:rPr>
              <a:t>, makes the body grow so that it builds itself up in love.</a:t>
            </a:r>
            <a:endParaRPr lang="en-US" sz="2800" dirty="0">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457200" y="256455"/>
            <a:ext cx="9677400" cy="914400"/>
          </a:xfrm>
          <a:noFill/>
        </p:spPr>
        <p:txBody>
          <a:bodyPr/>
          <a:lstStyle/>
          <a:p>
            <a:pPr algn="ctr" eaLnBrk="1" hangingPunct="1"/>
            <a:r>
              <a:rPr lang="en-US" sz="6000" b="0" dirty="0">
                <a:solidFill>
                  <a:srgbClr val="FFFF99"/>
                </a:solidFill>
                <a:effectLst/>
                <a:latin typeface="Calibri" pitchFamily="34" charset="0"/>
              </a:rPr>
              <a:t>Hebrews 10:24-25</a:t>
            </a:r>
            <a:endParaRPr lang="en-US" sz="6000" dirty="0">
              <a:solidFill>
                <a:srgbClr val="FFFF99"/>
              </a:solidFill>
              <a:latin typeface="Calibri" pitchFamily="34" charset="0"/>
            </a:endParaRPr>
          </a:p>
        </p:txBody>
      </p:sp>
      <p:sp>
        <p:nvSpPr>
          <p:cNvPr id="164867" name="Rectangle 3"/>
          <p:cNvSpPr>
            <a:spLocks noChangeArrowheads="1"/>
          </p:cNvSpPr>
          <p:nvPr/>
        </p:nvSpPr>
        <p:spPr bwMode="auto">
          <a:xfrm>
            <a:off x="876300" y="1981200"/>
            <a:ext cx="10439400" cy="2308324"/>
          </a:xfrm>
          <a:prstGeom prst="rect">
            <a:avLst/>
          </a:prstGeom>
          <a:noFill/>
          <a:ln w="9525">
            <a:noFill/>
            <a:miter lim="800000"/>
            <a:headEnd/>
            <a:tailEnd/>
          </a:ln>
        </p:spPr>
        <p:txBody>
          <a:bodyPr wrap="square" anchor="ctr">
            <a:spAutoFit/>
          </a:bodyPr>
          <a:lstStyle/>
          <a:p>
            <a:r>
              <a:rPr lang="en-US" sz="3600" b="1" i="1" baseline="30000" dirty="0">
                <a:latin typeface="Calibri" panose="020F0502020204030204" pitchFamily="34" charset="0"/>
                <a:cs typeface="Calibri" panose="020F0502020204030204" pitchFamily="34" charset="0"/>
              </a:rPr>
              <a:t>24 </a:t>
            </a:r>
            <a:r>
              <a:rPr lang="en-US" sz="3600" i="1" dirty="0">
                <a:latin typeface="Calibri" panose="020F0502020204030204" pitchFamily="34" charset="0"/>
                <a:cs typeface="Calibri" panose="020F0502020204030204" pitchFamily="34" charset="0"/>
              </a:rPr>
              <a:t>And let us consider how to stir up one another to love and good works, </a:t>
            </a:r>
            <a:r>
              <a:rPr lang="en-US" sz="3600" b="1" i="1" baseline="30000" dirty="0">
                <a:latin typeface="Calibri" panose="020F0502020204030204" pitchFamily="34" charset="0"/>
                <a:cs typeface="Calibri" panose="020F0502020204030204" pitchFamily="34" charset="0"/>
              </a:rPr>
              <a:t>25 </a:t>
            </a:r>
            <a:r>
              <a:rPr lang="en-US" sz="3600" i="1" dirty="0">
                <a:latin typeface="Calibri" panose="020F0502020204030204" pitchFamily="34" charset="0"/>
                <a:cs typeface="Calibri" panose="020F0502020204030204" pitchFamily="34" charset="0"/>
              </a:rPr>
              <a:t>not neglecting to meet together, as is the habit of some, but encouraging one another, and all the more as you see the Day drawing near.</a:t>
            </a:r>
            <a:endParaRPr lang="en-US" sz="3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54615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2" name="Rectangle 4"/>
          <p:cNvSpPr>
            <a:spLocks noGrp="1" noChangeArrowheads="1"/>
          </p:cNvSpPr>
          <p:nvPr>
            <p:ph type="body" sz="half" idx="4294967295"/>
          </p:nvPr>
        </p:nvSpPr>
        <p:spPr>
          <a:xfrm>
            <a:off x="266700" y="1676400"/>
            <a:ext cx="11658600" cy="4648200"/>
          </a:xfrm>
          <a:noFill/>
        </p:spPr>
        <p:txBody>
          <a:bodyPr>
            <a:normAutofit/>
          </a:bodyPr>
          <a:lstStyle/>
          <a:p>
            <a:pPr marL="0" lvl="0" indent="0">
              <a:buNone/>
            </a:pPr>
            <a:r>
              <a:rPr lang="en-US" sz="3200" b="1" i="1" baseline="30000" dirty="0">
                <a:latin typeface="Calibri" panose="020F0502020204030204" pitchFamily="34" charset="0"/>
                <a:cs typeface="Calibri" panose="020F0502020204030204" pitchFamily="34" charset="0"/>
              </a:rPr>
              <a:t>4 </a:t>
            </a:r>
            <a:r>
              <a:rPr lang="en-US" sz="3200" i="1" dirty="0">
                <a:latin typeface="Calibri" panose="020F0502020204030204" pitchFamily="34" charset="0"/>
                <a:cs typeface="Calibri" panose="020F0502020204030204" pitchFamily="34" charset="0"/>
              </a:rPr>
              <a:t>For as in one body we have many members, and the members do not all have the same function, </a:t>
            </a:r>
            <a:r>
              <a:rPr lang="en-US" sz="3200" b="1" i="1" baseline="30000" dirty="0">
                <a:latin typeface="Calibri" panose="020F0502020204030204" pitchFamily="34" charset="0"/>
                <a:cs typeface="Calibri" panose="020F0502020204030204" pitchFamily="34" charset="0"/>
              </a:rPr>
              <a:t>5 </a:t>
            </a:r>
            <a:r>
              <a:rPr lang="en-US" sz="3200" i="1" dirty="0">
                <a:latin typeface="Calibri" panose="020F0502020204030204" pitchFamily="34" charset="0"/>
                <a:cs typeface="Calibri" panose="020F0502020204030204" pitchFamily="34" charset="0"/>
              </a:rPr>
              <a:t>so we, though many, are one body in Christ, and individually members one of another. </a:t>
            </a:r>
            <a:r>
              <a:rPr lang="en-US" sz="3200" b="1" i="1" baseline="30000" dirty="0">
                <a:latin typeface="Calibri" panose="020F0502020204030204" pitchFamily="34" charset="0"/>
                <a:cs typeface="Calibri" panose="020F0502020204030204" pitchFamily="34" charset="0"/>
              </a:rPr>
              <a:t>6 </a:t>
            </a:r>
            <a:r>
              <a:rPr lang="en-US" sz="3200" i="1" dirty="0">
                <a:latin typeface="Calibri" panose="020F0502020204030204" pitchFamily="34" charset="0"/>
                <a:cs typeface="Calibri" panose="020F0502020204030204" pitchFamily="34" charset="0"/>
              </a:rPr>
              <a:t>Having gifts that differ according to the grace given to us, let us use them: if prophecy, in proportion to our faith; </a:t>
            </a:r>
            <a:r>
              <a:rPr lang="en-US" sz="3200" b="1" i="1" baseline="30000" dirty="0">
                <a:latin typeface="Calibri" panose="020F0502020204030204" pitchFamily="34" charset="0"/>
                <a:cs typeface="Calibri" panose="020F0502020204030204" pitchFamily="34" charset="0"/>
              </a:rPr>
              <a:t>7 </a:t>
            </a:r>
            <a:r>
              <a:rPr lang="en-US" sz="3200" i="1" dirty="0">
                <a:latin typeface="Calibri" panose="020F0502020204030204" pitchFamily="34" charset="0"/>
                <a:cs typeface="Calibri" panose="020F0502020204030204" pitchFamily="34" charset="0"/>
              </a:rPr>
              <a:t>if service, in our serving; the one who teaches, in his teaching; </a:t>
            </a:r>
            <a:r>
              <a:rPr lang="en-US" sz="3200" b="1" i="1" baseline="30000" dirty="0">
                <a:latin typeface="Calibri" panose="020F0502020204030204" pitchFamily="34" charset="0"/>
                <a:cs typeface="Calibri" panose="020F0502020204030204" pitchFamily="34" charset="0"/>
              </a:rPr>
              <a:t>8 </a:t>
            </a:r>
            <a:r>
              <a:rPr lang="en-US" sz="3200" i="1" dirty="0">
                <a:latin typeface="Calibri" panose="020F0502020204030204" pitchFamily="34" charset="0"/>
                <a:cs typeface="Calibri" panose="020F0502020204030204" pitchFamily="34" charset="0"/>
              </a:rPr>
              <a:t>the one who exhorts, in his exhortation; the one who contributes, in generosity; the one who leads, with zeal; the one who does acts of mercy, with cheerfulness.</a:t>
            </a:r>
            <a:endParaRPr lang="en-US" sz="3200" i="1" dirty="0">
              <a:effectLst/>
              <a:latin typeface="Calibri" panose="020F0502020204030204" pitchFamily="34" charset="0"/>
              <a:cs typeface="Calibri" panose="020F0502020204030204"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447800" y="0"/>
            <a:ext cx="8637587" cy="1446550"/>
          </a:xfrm>
          <a:prstGeom prst="rect">
            <a:avLst/>
          </a:prstGeom>
          <a:noFill/>
          <a:ln w="9525">
            <a:noFill/>
            <a:miter lim="800000"/>
            <a:headEnd/>
            <a:tailEnd/>
          </a:ln>
        </p:spPr>
        <p:txBody>
          <a:bodyPr anchor="b">
            <a:spAutoFit/>
          </a:bodyPr>
          <a:lstStyle/>
          <a:p>
            <a:pPr algn="ctr" eaLnBrk="1" hangingPunct="1"/>
            <a:r>
              <a:rPr lang="en-US" sz="4400" dirty="0">
                <a:solidFill>
                  <a:srgbClr val="FFC000"/>
                </a:solidFill>
                <a:latin typeface="Calibri" pitchFamily="34" charset="0"/>
              </a:rPr>
              <a:t>Lessons from Romans 12</a:t>
            </a:r>
          </a:p>
          <a:p>
            <a:pPr algn="ctr"/>
            <a:r>
              <a:rPr lang="en-US" sz="4400" dirty="0">
                <a:solidFill>
                  <a:srgbClr val="FFC000"/>
                </a:solidFill>
                <a:latin typeface="Calibri" pitchFamily="34" charset="0"/>
              </a:rPr>
              <a:t>Diversity of Gifts and Abilities</a:t>
            </a:r>
          </a:p>
        </p:txBody>
      </p:sp>
    </p:spTree>
    <p:extLst>
      <p:ext uri="{BB962C8B-B14F-4D97-AF65-F5344CB8AC3E}">
        <p14:creationId xmlns:p14="http://schemas.microsoft.com/office/powerpoint/2010/main" val="3984309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457200" y="256455"/>
            <a:ext cx="9677400" cy="914400"/>
          </a:xfrm>
          <a:noFill/>
        </p:spPr>
        <p:txBody>
          <a:bodyPr/>
          <a:lstStyle/>
          <a:p>
            <a:pPr algn="ctr" eaLnBrk="1" hangingPunct="1"/>
            <a:r>
              <a:rPr lang="en-US" sz="6000" b="0" dirty="0">
                <a:solidFill>
                  <a:srgbClr val="FFFF99"/>
                </a:solidFill>
                <a:effectLst/>
                <a:latin typeface="Calibri" pitchFamily="34" charset="0"/>
              </a:rPr>
              <a:t>Acts 2:44-46</a:t>
            </a:r>
            <a:endParaRPr lang="en-US" sz="6000" dirty="0">
              <a:solidFill>
                <a:srgbClr val="FFFF99"/>
              </a:solidFill>
              <a:latin typeface="Calibri" pitchFamily="34" charset="0"/>
            </a:endParaRPr>
          </a:p>
        </p:txBody>
      </p:sp>
      <p:sp>
        <p:nvSpPr>
          <p:cNvPr id="164867" name="Rectangle 3"/>
          <p:cNvSpPr>
            <a:spLocks noChangeArrowheads="1"/>
          </p:cNvSpPr>
          <p:nvPr/>
        </p:nvSpPr>
        <p:spPr bwMode="auto">
          <a:xfrm>
            <a:off x="1066800" y="1524000"/>
            <a:ext cx="10439400" cy="3970318"/>
          </a:xfrm>
          <a:prstGeom prst="rect">
            <a:avLst/>
          </a:prstGeom>
          <a:noFill/>
          <a:ln w="9525">
            <a:noFill/>
            <a:miter lim="800000"/>
            <a:headEnd/>
            <a:tailEnd/>
          </a:ln>
        </p:spPr>
        <p:txBody>
          <a:bodyPr wrap="square" anchor="ctr">
            <a:spAutoFit/>
          </a:bodyPr>
          <a:lstStyle/>
          <a:p>
            <a:r>
              <a:rPr lang="en-US" sz="3600" b="1" i="1" baseline="30000" dirty="0">
                <a:latin typeface="Calibri" panose="020F0502020204030204" pitchFamily="34" charset="0"/>
                <a:cs typeface="Calibri" panose="020F0502020204030204" pitchFamily="34" charset="0"/>
              </a:rPr>
              <a:t>44 </a:t>
            </a:r>
            <a:r>
              <a:rPr lang="en-US" sz="3600" i="1" dirty="0">
                <a:latin typeface="Calibri" panose="020F0502020204030204" pitchFamily="34" charset="0"/>
                <a:cs typeface="Calibri" panose="020F0502020204030204" pitchFamily="34" charset="0"/>
              </a:rPr>
              <a:t>And all who believed were together and had all things in common.</a:t>
            </a:r>
            <a:r>
              <a:rPr lang="en-US" sz="3600" b="1" i="1" baseline="30000" dirty="0">
                <a:latin typeface="Calibri" panose="020F0502020204030204" pitchFamily="34" charset="0"/>
                <a:cs typeface="Calibri" panose="020F0502020204030204" pitchFamily="34" charset="0"/>
              </a:rPr>
              <a:t>45 </a:t>
            </a:r>
            <a:r>
              <a:rPr lang="en-US" sz="3600" i="1" dirty="0">
                <a:latin typeface="Calibri" panose="020F0502020204030204" pitchFamily="34" charset="0"/>
                <a:cs typeface="Calibri" panose="020F0502020204030204" pitchFamily="34" charset="0"/>
              </a:rPr>
              <a:t>And they were selling their possessions and belongings and distributing the proceeds to all, as any had need. </a:t>
            </a:r>
            <a:r>
              <a:rPr lang="en-US" sz="3600" b="1" i="1" baseline="30000" dirty="0">
                <a:latin typeface="Calibri" panose="020F0502020204030204" pitchFamily="34" charset="0"/>
                <a:cs typeface="Calibri" panose="020F0502020204030204" pitchFamily="34" charset="0"/>
              </a:rPr>
              <a:t>46 </a:t>
            </a:r>
            <a:r>
              <a:rPr lang="en-US" sz="3600" i="1" dirty="0">
                <a:latin typeface="Calibri" panose="020F0502020204030204" pitchFamily="34" charset="0"/>
                <a:cs typeface="Calibri" panose="020F0502020204030204" pitchFamily="34" charset="0"/>
              </a:rPr>
              <a:t>And day by day, attending the temple together and breaking bread in their homes, they received their food with glad and generous hearts,</a:t>
            </a:r>
            <a:endParaRPr lang="en-US" sz="3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80516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8816</TotalTime>
  <Words>3991</Words>
  <Application>Microsoft Office PowerPoint</Application>
  <PresentationFormat>Widescreen</PresentationFormat>
  <Paragraphs>440</Paragraphs>
  <Slides>45</Slides>
  <Notes>10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45</vt:i4>
      </vt:variant>
    </vt:vector>
  </HeadingPairs>
  <TitlesOfParts>
    <vt:vector size="53" baseType="lpstr">
      <vt:lpstr>Arial</vt:lpstr>
      <vt:lpstr>Calibri</vt:lpstr>
      <vt:lpstr>Century Gothic</vt:lpstr>
      <vt:lpstr>Garamond</vt:lpstr>
      <vt:lpstr>Times New Roman</vt:lpstr>
      <vt:lpstr>Wingdings</vt:lpstr>
      <vt:lpstr>Wingdings 3</vt:lpstr>
      <vt:lpstr>Ion</vt:lpstr>
      <vt:lpstr>What is the Church of Christ?</vt:lpstr>
      <vt:lpstr>What is the Church of Christ?</vt:lpstr>
      <vt:lpstr>PowerPoint Presentation</vt:lpstr>
      <vt:lpstr>PowerPoint Presentation</vt:lpstr>
      <vt:lpstr>PowerPoint Presentation</vt:lpstr>
      <vt:lpstr>Ephesians 4:11-16</vt:lpstr>
      <vt:lpstr>Hebrews 10:24-25</vt:lpstr>
      <vt:lpstr>PowerPoint Presentation</vt:lpstr>
      <vt:lpstr>Acts 2:44-46</vt:lpstr>
      <vt:lpstr>PowerPoint Presentation</vt:lpstr>
      <vt:lpstr>PowerPoint Presentation</vt:lpstr>
      <vt:lpstr>What is the Church of Christ?</vt:lpstr>
      <vt:lpstr>PowerPoint Presentation</vt:lpstr>
      <vt:lpstr>What is the Church of Christ?</vt:lpstr>
      <vt:lpstr>What is the Church of Christ?</vt:lpstr>
      <vt:lpstr>I Corinthians 12:12-31</vt:lpstr>
      <vt:lpstr>What is the Church of Christ?</vt:lpstr>
      <vt:lpstr>Churches and Elders </vt:lpstr>
      <vt:lpstr>PowerPoint Presentation</vt:lpstr>
      <vt:lpstr>What is the Church of Christ?</vt:lpstr>
      <vt:lpstr>PowerPoint Presentation</vt:lpstr>
      <vt:lpstr>PowerPoint Presentation</vt:lpstr>
      <vt:lpstr>What is the Church of Christ?</vt:lpstr>
      <vt:lpstr>PowerPoint Presentation</vt:lpstr>
      <vt:lpstr>PowerPoint Presentation</vt:lpstr>
      <vt:lpstr>Additional Thought Questions</vt:lpstr>
      <vt:lpstr>PowerPoint Presentation</vt:lpstr>
      <vt:lpstr>PowerPoint Presentation</vt:lpstr>
      <vt:lpstr>What is the Church of Christ?</vt:lpstr>
      <vt:lpstr>What is the Church of Christ?</vt:lpstr>
      <vt:lpstr>PowerPoint Presentation</vt:lpstr>
      <vt:lpstr>What is the Church of Christ?</vt:lpstr>
      <vt:lpstr>PowerPoint Presentation</vt:lpstr>
      <vt:lpstr>PowerPoint Presentation</vt:lpstr>
      <vt:lpstr>PowerPoint Presentation</vt:lpstr>
      <vt:lpstr>Deacon’s Qualifications ( Acts 6; I Tim 3)</vt:lpstr>
      <vt:lpstr>Deacon’s Qualifications ( Acts 6; I Tim 3)</vt:lpstr>
      <vt:lpstr>Deacon’s Qualifications ( Acts 6; I Tim 3)</vt:lpstr>
      <vt:lpstr>Elder’s Qualifications (Titus 1; I Tim 3)</vt:lpstr>
      <vt:lpstr>Deacon’s Qualifications ( Acts 6; I Tim 3)</vt:lpstr>
      <vt:lpstr>Spirituality</vt:lpstr>
      <vt:lpstr>Deacon’s Qualifications ( Acts 6; I Tim 3)</vt:lpstr>
      <vt:lpstr>Selflessness - Sacrifice</vt:lpstr>
      <vt:lpstr>Deacon’s Qualifications ( Acts 6; I Tim 3)</vt:lpstr>
      <vt:lpstr>Skill - Strength</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
  <dc:creator>Russ LaGrone</dc:creator>
  <cp:keywords/>
  <dc:description/>
  <cp:lastModifiedBy>Russ LaGrone</cp:lastModifiedBy>
  <cp:revision>105</cp:revision>
  <cp:lastPrinted>2018-02-07T13:34:23Z</cp:lastPrinted>
  <dcterms:created xsi:type="dcterms:W3CDTF">2011-07-22T15:56:03Z</dcterms:created>
  <dcterms:modified xsi:type="dcterms:W3CDTF">2023-10-11T01:28:51Z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TC102037961033</vt:lpwstr>
  </property>
</Properties>
</file>