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792" r:id="rId3"/>
    <p:sldMasterId id="2147483804" r:id="rId4"/>
  </p:sldMasterIdLst>
  <p:sldIdLst>
    <p:sldId id="265" r:id="rId5"/>
    <p:sldId id="274" r:id="rId6"/>
    <p:sldId id="258" r:id="rId7"/>
    <p:sldId id="260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3D40"/>
    <a:srgbClr val="B57B67"/>
    <a:srgbClr val="623D40"/>
    <a:srgbClr val="5E3C3E"/>
    <a:srgbClr val="59393A"/>
    <a:srgbClr val="E2DB86"/>
    <a:srgbClr val="786637"/>
    <a:srgbClr val="F9F3E0"/>
    <a:srgbClr val="BBB02C"/>
    <a:srgbClr val="FDF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178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3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FBBE8-DC82-488F-A6C0-6DFCA1EA6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28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64D50A-F7BE-44DF-A7E8-7FCE908E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25"/>
            </a:lvl1pPr>
            <a:lvl2pPr marL="214304" indent="0" algn="ctr">
              <a:buNone/>
              <a:defRPr sz="937"/>
            </a:lvl2pPr>
            <a:lvl3pPr marL="428608" indent="0" algn="ctr">
              <a:buNone/>
              <a:defRPr sz="844"/>
            </a:lvl3pPr>
            <a:lvl4pPr marL="642912" indent="0" algn="ctr">
              <a:buNone/>
              <a:defRPr sz="750"/>
            </a:lvl4pPr>
            <a:lvl5pPr marL="857216" indent="0" algn="ctr">
              <a:buNone/>
              <a:defRPr sz="750"/>
            </a:lvl5pPr>
            <a:lvl6pPr marL="1071520" indent="0" algn="ctr">
              <a:buNone/>
              <a:defRPr sz="750"/>
            </a:lvl6pPr>
            <a:lvl7pPr marL="1285824" indent="0" algn="ctr">
              <a:buNone/>
              <a:defRPr sz="750"/>
            </a:lvl7pPr>
            <a:lvl8pPr marL="1500127" indent="0" algn="ctr">
              <a:buNone/>
              <a:defRPr sz="750"/>
            </a:lvl8pPr>
            <a:lvl9pPr marL="1714431" indent="0" algn="ctr">
              <a:buNone/>
              <a:defRPr sz="75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CAD930-3D03-488B-BFED-F1AD4FD3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DCA9CAE8-3684-47C7-BD06-E01A05539A26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531D08-FCB2-444D-8203-E216E9D8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1DC50F-1E1B-4C8D-BDA7-3FB1A519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5F872F6F-F5F3-4F18-93B5-B016B6DC2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C0A616-32D9-43BB-8890-3C4E8A8F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E568EA-7288-4DAD-9A3F-4349B61B1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5C801-7F89-4CCD-89CF-53078DE8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DCA9CAE8-3684-47C7-BD06-E01A05539A26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F99D59-446D-4BDA-BBDB-B8CD2E57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80D1B7-C1CD-4291-B51C-71D79BAE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5F872F6F-F5F3-4F18-93B5-B016B6DC2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86CD33-A28A-4FCF-A6EA-B37B4B206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2820D1-F592-4125-82FD-EF1D086A2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762625" cy="48431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03B5D5-EB24-4283-B331-2B8213F5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DCA9CAE8-3684-47C7-BD06-E01A05539A26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56387-5894-4172-BE71-CF9BA1C0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33A8DD-80DA-4D08-8F6F-B7742A09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5F872F6F-F5F3-4F18-93B5-B016B6DC2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D96C1-7905-4FDE-B411-F2437561B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28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D6FDD5-B99C-4153-B457-2792070ED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25"/>
            </a:lvl1pPr>
            <a:lvl2pPr marL="214304" indent="0" algn="ctr">
              <a:buNone/>
              <a:defRPr sz="937"/>
            </a:lvl2pPr>
            <a:lvl3pPr marL="428608" indent="0" algn="ctr">
              <a:buNone/>
              <a:defRPr sz="844"/>
            </a:lvl3pPr>
            <a:lvl4pPr marL="642912" indent="0" algn="ctr">
              <a:buNone/>
              <a:defRPr sz="750"/>
            </a:lvl4pPr>
            <a:lvl5pPr marL="857216" indent="0" algn="ctr">
              <a:buNone/>
              <a:defRPr sz="750"/>
            </a:lvl5pPr>
            <a:lvl6pPr marL="1071520" indent="0" algn="ctr">
              <a:buNone/>
              <a:defRPr sz="750"/>
            </a:lvl6pPr>
            <a:lvl7pPr marL="1285824" indent="0" algn="ctr">
              <a:buNone/>
              <a:defRPr sz="750"/>
            </a:lvl7pPr>
            <a:lvl8pPr marL="1500127" indent="0" algn="ctr">
              <a:buNone/>
              <a:defRPr sz="750"/>
            </a:lvl8pPr>
            <a:lvl9pPr marL="1714431" indent="0" algn="ctr">
              <a:buNone/>
              <a:defRPr sz="75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E70AA3-F5ED-499D-B229-CF36C2BC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6B4937-8226-4DF8-98E6-F9DD8F6E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7687C-68B1-42D0-A65D-882DFF33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0FB91-1D51-4555-AF75-DEF0B695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FDA30C-5313-48B3-BC11-2D8E6791B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AE9A61-3E05-4363-A233-41CC07E4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EBDFC7-FC4F-4BC3-8FA8-93FB5D89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2D4E4B-747C-46F5-9AA3-1FBF3F1D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B8865-DF04-49FD-A589-7DFE4544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28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07B8D1-0FED-456A-B710-ABC0E6871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6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14304" indent="0">
              <a:buNone/>
              <a:defRPr sz="937">
                <a:solidFill>
                  <a:schemeClr val="tx1">
                    <a:tint val="75000"/>
                  </a:schemeClr>
                </a:solidFill>
              </a:defRPr>
            </a:lvl2pPr>
            <a:lvl3pPr marL="428608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3pPr>
            <a:lvl4pPr marL="642912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4pPr>
            <a:lvl5pPr marL="857216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5pPr>
            <a:lvl6pPr marL="107152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6pPr>
            <a:lvl7pPr marL="1285824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7pPr>
            <a:lvl8pPr marL="1500127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8pPr>
            <a:lvl9pPr marL="1714431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BEAB8-14FC-46B0-A5F8-6EA59B79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1D425A-35F7-408E-80AD-CCA5A052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EC5C63-A943-4D64-B183-10917B19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ACEF8-E526-4BF7-BF02-6C0E6DEC0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5DD427-2124-413E-9F07-CFA77720F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6715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E0CE2D-F7BD-4958-A2E8-9FBA87A2C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1354"/>
            <a:ext cx="386715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6413B-5632-43EE-90FA-160527EA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3A1A5D-0943-4C91-AB0C-DD33E0AC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ABA613-0D61-4760-8BF7-B3BD468F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99D841-A1F6-4B39-B125-81D3EDC2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274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FEDB73-7558-4996-BD20-A4EAC1207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400969"/>
            <a:ext cx="3868737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 b="1"/>
            </a:lvl1pPr>
            <a:lvl2pPr marL="214304" indent="0">
              <a:buNone/>
              <a:defRPr sz="937" b="1"/>
            </a:lvl2pPr>
            <a:lvl3pPr marL="428608" indent="0">
              <a:buNone/>
              <a:defRPr sz="844" b="1"/>
            </a:lvl3pPr>
            <a:lvl4pPr marL="642912" indent="0">
              <a:buNone/>
              <a:defRPr sz="750" b="1"/>
            </a:lvl4pPr>
            <a:lvl5pPr marL="857216" indent="0">
              <a:buNone/>
              <a:defRPr sz="750" b="1"/>
            </a:lvl5pPr>
            <a:lvl6pPr marL="1071520" indent="0">
              <a:buNone/>
              <a:defRPr sz="750" b="1"/>
            </a:lvl6pPr>
            <a:lvl7pPr marL="1285824" indent="0">
              <a:buNone/>
              <a:defRPr sz="750" b="1"/>
            </a:lvl7pPr>
            <a:lvl8pPr marL="1500127" indent="0">
              <a:buNone/>
              <a:defRPr sz="750" b="1"/>
            </a:lvl8pPr>
            <a:lvl9pPr marL="1714431" indent="0">
              <a:buNone/>
              <a:defRPr sz="7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267C02-97FB-4888-A951-6C2ED4D04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087563"/>
            <a:ext cx="3868737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E4B426-7E01-4CD2-A62E-964FE34B2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788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 b="1"/>
            </a:lvl1pPr>
            <a:lvl2pPr marL="214304" indent="0">
              <a:buNone/>
              <a:defRPr sz="937" b="1"/>
            </a:lvl2pPr>
            <a:lvl3pPr marL="428608" indent="0">
              <a:buNone/>
              <a:defRPr sz="844" b="1"/>
            </a:lvl3pPr>
            <a:lvl4pPr marL="642912" indent="0">
              <a:buNone/>
              <a:defRPr sz="750" b="1"/>
            </a:lvl4pPr>
            <a:lvl5pPr marL="857216" indent="0">
              <a:buNone/>
              <a:defRPr sz="750" b="1"/>
            </a:lvl5pPr>
            <a:lvl6pPr marL="1071520" indent="0">
              <a:buNone/>
              <a:defRPr sz="750" b="1"/>
            </a:lvl6pPr>
            <a:lvl7pPr marL="1285824" indent="0">
              <a:buNone/>
              <a:defRPr sz="750" b="1"/>
            </a:lvl7pPr>
            <a:lvl8pPr marL="1500127" indent="0">
              <a:buNone/>
              <a:defRPr sz="750" b="1"/>
            </a:lvl8pPr>
            <a:lvl9pPr marL="1714431" indent="0">
              <a:buNone/>
              <a:defRPr sz="7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617C09-7099-4371-A83F-46F77D1C2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80C7162-6B68-4817-98F9-1A35E843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5CA813-6615-4C13-938A-489EEFAD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63864F-33C2-46A4-80FA-267B95AA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2FD802-76E3-4D2E-9FFA-5B8126D1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483A3E-9737-4A43-860D-DA6223B1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3524AB-C5DA-413E-B6E9-D648DDFA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E86200-E5C4-4BF8-BA8B-042B1FDA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AF9FE2-A5BD-499B-8C98-F99E962E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33F2A5-B0CE-4595-A5CA-07101C0C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03E678-EDB6-46DC-A3DF-B9772363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1D1D9-7740-4FB9-AC94-CDEAE8BE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381000"/>
            <a:ext cx="2949575" cy="1333500"/>
          </a:xfrm>
          <a:prstGeom prst="rect">
            <a:avLst/>
          </a:prstGeo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A8CD8-788E-437E-B7CB-5AFC7EAA5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858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12"/>
            </a:lvl2pPr>
            <a:lvl3pPr>
              <a:defRPr sz="1125"/>
            </a:lvl3pPr>
            <a:lvl4pPr>
              <a:defRPr sz="937"/>
            </a:lvl4pPr>
            <a:lvl5pPr>
              <a:defRPr sz="937"/>
            </a:lvl5pPr>
            <a:lvl6pPr>
              <a:defRPr sz="937"/>
            </a:lvl6pPr>
            <a:lvl7pPr>
              <a:defRPr sz="937"/>
            </a:lvl7pPr>
            <a:lvl8pPr>
              <a:defRPr sz="937"/>
            </a:lvl8pPr>
            <a:lvl9pPr>
              <a:defRPr sz="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6D0FE7-0B14-423C-BB3F-9B63CA128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1714500"/>
            <a:ext cx="2949575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/>
            </a:lvl1pPr>
            <a:lvl2pPr marL="214304" indent="0">
              <a:buNone/>
              <a:defRPr sz="657"/>
            </a:lvl2pPr>
            <a:lvl3pPr marL="428608" indent="0">
              <a:buNone/>
              <a:defRPr sz="562"/>
            </a:lvl3pPr>
            <a:lvl4pPr marL="642912" indent="0">
              <a:buNone/>
              <a:defRPr sz="469"/>
            </a:lvl4pPr>
            <a:lvl5pPr marL="857216" indent="0">
              <a:buNone/>
              <a:defRPr sz="469"/>
            </a:lvl5pPr>
            <a:lvl6pPr marL="1071520" indent="0">
              <a:buNone/>
              <a:defRPr sz="469"/>
            </a:lvl6pPr>
            <a:lvl7pPr marL="1285824" indent="0">
              <a:buNone/>
              <a:defRPr sz="469"/>
            </a:lvl7pPr>
            <a:lvl8pPr marL="1500127" indent="0">
              <a:buNone/>
              <a:defRPr sz="469"/>
            </a:lvl8pPr>
            <a:lvl9pPr marL="1714431" indent="0">
              <a:buNone/>
              <a:defRPr sz="4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AA9B36-ED5D-43D1-9223-FBE8A653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D428E9-8A40-4B62-8D1B-E952F96D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E6FE5E-447B-484F-AF52-ABFA2175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5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8A411C-04AC-4862-A340-9D78363D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BC84DA-70D4-4ED1-98A0-B0B4B74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63867B-729B-4006-B9B5-328F4597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DCA9CAE8-3684-47C7-BD06-E01A05539A26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C5755-445D-48A1-AAB9-6F36EEE8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CA2A8-CBF0-4A5F-8D21-81148A94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5F872F6F-F5F3-4F18-93B5-B016B6DC2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F08BF-645E-4EE3-B447-BDBA715E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381000"/>
            <a:ext cx="2949575" cy="1333500"/>
          </a:xfrm>
          <a:prstGeom prst="rect">
            <a:avLst/>
          </a:prstGeo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DEB410-7218-4812-AC5C-A1084AA97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858"/>
            <a:ext cx="4629150" cy="4061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214304" indent="0">
              <a:buNone/>
              <a:defRPr sz="1312"/>
            </a:lvl2pPr>
            <a:lvl3pPr marL="428608" indent="0">
              <a:buNone/>
              <a:defRPr sz="1125"/>
            </a:lvl3pPr>
            <a:lvl4pPr marL="642912" indent="0">
              <a:buNone/>
              <a:defRPr sz="937"/>
            </a:lvl4pPr>
            <a:lvl5pPr marL="857216" indent="0">
              <a:buNone/>
              <a:defRPr sz="937"/>
            </a:lvl5pPr>
            <a:lvl6pPr marL="1071520" indent="0">
              <a:buNone/>
              <a:defRPr sz="937"/>
            </a:lvl6pPr>
            <a:lvl7pPr marL="1285824" indent="0">
              <a:buNone/>
              <a:defRPr sz="937"/>
            </a:lvl7pPr>
            <a:lvl8pPr marL="1500127" indent="0">
              <a:buNone/>
              <a:defRPr sz="937"/>
            </a:lvl8pPr>
            <a:lvl9pPr marL="1714431" indent="0">
              <a:buNone/>
              <a:defRPr sz="937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22A5F6-A6EA-4EA6-8D84-790BA4FA7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1714500"/>
            <a:ext cx="2949575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/>
            </a:lvl1pPr>
            <a:lvl2pPr marL="214304" indent="0">
              <a:buNone/>
              <a:defRPr sz="657"/>
            </a:lvl2pPr>
            <a:lvl3pPr marL="428608" indent="0">
              <a:buNone/>
              <a:defRPr sz="562"/>
            </a:lvl3pPr>
            <a:lvl4pPr marL="642912" indent="0">
              <a:buNone/>
              <a:defRPr sz="469"/>
            </a:lvl4pPr>
            <a:lvl5pPr marL="857216" indent="0">
              <a:buNone/>
              <a:defRPr sz="469"/>
            </a:lvl5pPr>
            <a:lvl6pPr marL="1071520" indent="0">
              <a:buNone/>
              <a:defRPr sz="469"/>
            </a:lvl6pPr>
            <a:lvl7pPr marL="1285824" indent="0">
              <a:buNone/>
              <a:defRPr sz="469"/>
            </a:lvl7pPr>
            <a:lvl8pPr marL="1500127" indent="0">
              <a:buNone/>
              <a:defRPr sz="469"/>
            </a:lvl8pPr>
            <a:lvl9pPr marL="1714431" indent="0">
              <a:buNone/>
              <a:defRPr sz="4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3128C0-1E9C-4A56-BA56-B6901EDD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FFDA9F-2773-47D4-ACE9-350AB001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3BBF88-966B-4275-80E7-3D103FB0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38CCA-8E2C-441C-AE00-7B85FF93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42101C-5C9D-4C8C-B62D-13916362C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524D9-E44D-4A97-84F3-B2A1170B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58EE3B-1C6C-4739-B9BB-BF31A466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636F5C-D1F2-4085-903D-92A916BC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916AA3F-E1DF-4235-9C08-78EA4EE9D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CC1F6F-494A-4F76-A126-522690FB1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762625" cy="48431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954B3F-07F5-4B7E-A277-18D2FC88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387E93-1257-4BF6-9971-12522444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04142A-3B22-4F0B-9330-C0960466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002-3954-420F-B1D0-DC49DF9F6771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6B70-AC49-4C2D-AB8E-848C7530F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7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002-3954-420F-B1D0-DC49DF9F6771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6B70-AC49-4C2D-AB8E-848C7530F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002-3954-420F-B1D0-DC49DF9F6771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6B70-AC49-4C2D-AB8E-848C7530F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002-3954-420F-B1D0-DC49DF9F6771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6B70-AC49-4C2D-AB8E-848C7530F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002-3954-420F-B1D0-DC49DF9F6771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6B70-AC49-4C2D-AB8E-848C7530F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7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002-3954-420F-B1D0-DC49DF9F6771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6B70-AC49-4C2D-AB8E-848C7530F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002-3954-420F-B1D0-DC49DF9F6771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6B70-AC49-4C2D-AB8E-848C7530F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56222-476B-4B5C-804B-45455A4F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28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907AC6-6966-44D3-A839-A65A8FC67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6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14304" indent="0">
              <a:buNone/>
              <a:defRPr sz="937">
                <a:solidFill>
                  <a:schemeClr val="tx1">
                    <a:tint val="75000"/>
                  </a:schemeClr>
                </a:solidFill>
              </a:defRPr>
            </a:lvl2pPr>
            <a:lvl3pPr marL="428608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3pPr>
            <a:lvl4pPr marL="642912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4pPr>
            <a:lvl5pPr marL="857216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5pPr>
            <a:lvl6pPr marL="107152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6pPr>
            <a:lvl7pPr marL="1285824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7pPr>
            <a:lvl8pPr marL="1500127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8pPr>
            <a:lvl9pPr marL="1714431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5D5F7F-7285-4255-B270-EA521E39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DCA9CAE8-3684-47C7-BD06-E01A05539A26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854A3D-473C-4031-8AF9-461D8558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89DFB2-F654-43C6-A8E0-F07EAB11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5F872F6F-F5F3-4F18-93B5-B016B6DC2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002-3954-420F-B1D0-DC49DF9F6771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6B70-AC49-4C2D-AB8E-848C7530F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002-3954-420F-B1D0-DC49DF9F6771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6B70-AC49-4C2D-AB8E-848C7530F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002-3954-420F-B1D0-DC49DF9F6771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6B70-AC49-4C2D-AB8E-848C7530F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F002-3954-420F-B1D0-DC49DF9F6771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6B70-AC49-4C2D-AB8E-848C7530F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6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89E8A-8A7E-47E5-9492-0E848D75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767654-C3C7-44AC-9F56-5EA66A32D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6715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C3055B-67EE-4AD5-A931-F6A6311B1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1354"/>
            <a:ext cx="386715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8378EC-BC2D-4A67-99F7-8B0DDC691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DCA9CAE8-3684-47C7-BD06-E01A05539A26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5CF785-0D80-4F17-820F-F0585F5B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34E33C-EE99-4932-A684-312775A6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5F872F6F-F5F3-4F18-93B5-B016B6DC2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4D6D-26EC-4ED9-ABDE-B90EEBEE34B5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ED4B-E7AD-471B-8420-41D078D09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E8CDF-9B64-4224-B152-34F544B0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274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BBBE39-4B6F-406D-9906-5D9AB785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400969"/>
            <a:ext cx="3868737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 b="1"/>
            </a:lvl1pPr>
            <a:lvl2pPr marL="214304" indent="0">
              <a:buNone/>
              <a:defRPr sz="937" b="1"/>
            </a:lvl2pPr>
            <a:lvl3pPr marL="428608" indent="0">
              <a:buNone/>
              <a:defRPr sz="844" b="1"/>
            </a:lvl3pPr>
            <a:lvl4pPr marL="642912" indent="0">
              <a:buNone/>
              <a:defRPr sz="750" b="1"/>
            </a:lvl4pPr>
            <a:lvl5pPr marL="857216" indent="0">
              <a:buNone/>
              <a:defRPr sz="750" b="1"/>
            </a:lvl5pPr>
            <a:lvl6pPr marL="1071520" indent="0">
              <a:buNone/>
              <a:defRPr sz="750" b="1"/>
            </a:lvl6pPr>
            <a:lvl7pPr marL="1285824" indent="0">
              <a:buNone/>
              <a:defRPr sz="750" b="1"/>
            </a:lvl7pPr>
            <a:lvl8pPr marL="1500127" indent="0">
              <a:buNone/>
              <a:defRPr sz="750" b="1"/>
            </a:lvl8pPr>
            <a:lvl9pPr marL="1714431" indent="0">
              <a:buNone/>
              <a:defRPr sz="7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D12A57-5F55-415B-85C8-C67FC87AF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087563"/>
            <a:ext cx="3868737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BF3235-51CE-4ED3-ACA6-C97F77EF7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788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 b="1"/>
            </a:lvl1pPr>
            <a:lvl2pPr marL="214304" indent="0">
              <a:buNone/>
              <a:defRPr sz="937" b="1"/>
            </a:lvl2pPr>
            <a:lvl3pPr marL="428608" indent="0">
              <a:buNone/>
              <a:defRPr sz="844" b="1"/>
            </a:lvl3pPr>
            <a:lvl4pPr marL="642912" indent="0">
              <a:buNone/>
              <a:defRPr sz="750" b="1"/>
            </a:lvl4pPr>
            <a:lvl5pPr marL="857216" indent="0">
              <a:buNone/>
              <a:defRPr sz="750" b="1"/>
            </a:lvl5pPr>
            <a:lvl6pPr marL="1071520" indent="0">
              <a:buNone/>
              <a:defRPr sz="750" b="1"/>
            </a:lvl6pPr>
            <a:lvl7pPr marL="1285824" indent="0">
              <a:buNone/>
              <a:defRPr sz="750" b="1"/>
            </a:lvl7pPr>
            <a:lvl8pPr marL="1500127" indent="0">
              <a:buNone/>
              <a:defRPr sz="750" b="1"/>
            </a:lvl8pPr>
            <a:lvl9pPr marL="1714431" indent="0">
              <a:buNone/>
              <a:defRPr sz="7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538A86-AEF0-4083-8639-89FFA29CB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7F4022-0BF8-48B1-A32D-026C8140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DCA9CAE8-3684-47C7-BD06-E01A05539A26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2EE05F-BFF8-4FA4-BA41-1057A33B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865C64-C119-4E0A-88FE-31137DCD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5F872F6F-F5F3-4F18-93B5-B016B6DC2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502BA-EC37-415F-A7C0-93F618CC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D99CBC-0CA5-4584-8B94-92B694AC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DCA9CAE8-3684-47C7-BD06-E01A05539A26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E47470-D64B-427D-8E1B-25D6E12C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14D129-A60F-400A-8350-B3E44FEB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5F872F6F-F5F3-4F18-93B5-B016B6DC2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24613C-4877-414A-8D34-1E883ECC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DCA9CAE8-3684-47C7-BD06-E01A05539A26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F04C37-3069-417E-BE48-E922FBFF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44549A-F259-482C-998F-8E1D067A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5F872F6F-F5F3-4F18-93B5-B016B6DC2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24240B-DB9C-48B2-887A-E32178DE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381000"/>
            <a:ext cx="2949575" cy="1333500"/>
          </a:xfrm>
          <a:prstGeom prst="rect">
            <a:avLst/>
          </a:prstGeo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CCB3A4-FB25-4025-B8B0-B30E2637E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858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12"/>
            </a:lvl2pPr>
            <a:lvl3pPr>
              <a:defRPr sz="1125"/>
            </a:lvl3pPr>
            <a:lvl4pPr>
              <a:defRPr sz="937"/>
            </a:lvl4pPr>
            <a:lvl5pPr>
              <a:defRPr sz="937"/>
            </a:lvl5pPr>
            <a:lvl6pPr>
              <a:defRPr sz="937"/>
            </a:lvl6pPr>
            <a:lvl7pPr>
              <a:defRPr sz="937"/>
            </a:lvl7pPr>
            <a:lvl8pPr>
              <a:defRPr sz="937"/>
            </a:lvl8pPr>
            <a:lvl9pPr>
              <a:defRPr sz="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AD4670-F3BC-4FB7-B074-89AFC7D17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1714500"/>
            <a:ext cx="2949575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/>
            </a:lvl1pPr>
            <a:lvl2pPr marL="214304" indent="0">
              <a:buNone/>
              <a:defRPr sz="657"/>
            </a:lvl2pPr>
            <a:lvl3pPr marL="428608" indent="0">
              <a:buNone/>
              <a:defRPr sz="562"/>
            </a:lvl3pPr>
            <a:lvl4pPr marL="642912" indent="0">
              <a:buNone/>
              <a:defRPr sz="469"/>
            </a:lvl4pPr>
            <a:lvl5pPr marL="857216" indent="0">
              <a:buNone/>
              <a:defRPr sz="469"/>
            </a:lvl5pPr>
            <a:lvl6pPr marL="1071520" indent="0">
              <a:buNone/>
              <a:defRPr sz="469"/>
            </a:lvl6pPr>
            <a:lvl7pPr marL="1285824" indent="0">
              <a:buNone/>
              <a:defRPr sz="469"/>
            </a:lvl7pPr>
            <a:lvl8pPr marL="1500127" indent="0">
              <a:buNone/>
              <a:defRPr sz="469"/>
            </a:lvl8pPr>
            <a:lvl9pPr marL="1714431" indent="0">
              <a:buNone/>
              <a:defRPr sz="4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FD4BE3-EE7D-4836-94AE-028AE884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DCA9CAE8-3684-47C7-BD06-E01A05539A26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B7676A-B95B-4F87-8E24-EB80413C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F26352-F3EA-403D-9426-F4CD671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5F872F6F-F5F3-4F18-93B5-B016B6DC2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5BC32-75C7-4A95-9611-6E8E8ECA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381000"/>
            <a:ext cx="2949575" cy="1333500"/>
          </a:xfrm>
          <a:prstGeom prst="rect">
            <a:avLst/>
          </a:prstGeo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AFFBB8A-1350-4A3C-B0D5-4B2B8F357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858"/>
            <a:ext cx="4629150" cy="4061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214304" indent="0">
              <a:buNone/>
              <a:defRPr sz="1312"/>
            </a:lvl2pPr>
            <a:lvl3pPr marL="428608" indent="0">
              <a:buNone/>
              <a:defRPr sz="1125"/>
            </a:lvl3pPr>
            <a:lvl4pPr marL="642912" indent="0">
              <a:buNone/>
              <a:defRPr sz="937"/>
            </a:lvl4pPr>
            <a:lvl5pPr marL="857216" indent="0">
              <a:buNone/>
              <a:defRPr sz="937"/>
            </a:lvl5pPr>
            <a:lvl6pPr marL="1071520" indent="0">
              <a:buNone/>
              <a:defRPr sz="937"/>
            </a:lvl6pPr>
            <a:lvl7pPr marL="1285824" indent="0">
              <a:buNone/>
              <a:defRPr sz="937"/>
            </a:lvl7pPr>
            <a:lvl8pPr marL="1500127" indent="0">
              <a:buNone/>
              <a:defRPr sz="937"/>
            </a:lvl8pPr>
            <a:lvl9pPr marL="1714431" indent="0">
              <a:buNone/>
              <a:defRPr sz="937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028F73-7500-4A2A-87B3-8DCEDF089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1714500"/>
            <a:ext cx="2949575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/>
            </a:lvl1pPr>
            <a:lvl2pPr marL="214304" indent="0">
              <a:buNone/>
              <a:defRPr sz="657"/>
            </a:lvl2pPr>
            <a:lvl3pPr marL="428608" indent="0">
              <a:buNone/>
              <a:defRPr sz="562"/>
            </a:lvl3pPr>
            <a:lvl4pPr marL="642912" indent="0">
              <a:buNone/>
              <a:defRPr sz="469"/>
            </a:lvl4pPr>
            <a:lvl5pPr marL="857216" indent="0">
              <a:buNone/>
              <a:defRPr sz="469"/>
            </a:lvl5pPr>
            <a:lvl6pPr marL="1071520" indent="0">
              <a:buNone/>
              <a:defRPr sz="469"/>
            </a:lvl6pPr>
            <a:lvl7pPr marL="1285824" indent="0">
              <a:buNone/>
              <a:defRPr sz="469"/>
            </a:lvl7pPr>
            <a:lvl8pPr marL="1500127" indent="0">
              <a:buNone/>
              <a:defRPr sz="469"/>
            </a:lvl8pPr>
            <a:lvl9pPr marL="1714431" indent="0">
              <a:buNone/>
              <a:defRPr sz="4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C260D4-02ED-40BA-95A8-907262B1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DCA9CAE8-3684-47C7-BD06-E01A05539A26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EA2434-E5BD-425C-B42A-191FA097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52D168-D75C-4F0B-B846-F155F3A6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/>
          <a:lstStyle/>
          <a:p>
            <a:fld id="{5F872F6F-F5F3-4F18-93B5-B016B6DC2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, outdoor, grass&#10;&#10;Description automatically generated">
            <a:extLst>
              <a:ext uri="{FF2B5EF4-FFF2-40B4-BE49-F238E27FC236}">
                <a16:creationId xmlns:a16="http://schemas.microsoft.com/office/drawing/2014/main" xmlns="" id="{23426523-3A44-4309-AD02-A39519301D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22" y="-65314"/>
            <a:ext cx="9339644" cy="5845628"/>
          </a:xfrm>
          <a:prstGeom prst="rect">
            <a:avLst/>
          </a:prstGeom>
        </p:spPr>
      </p:pic>
      <p:pic>
        <p:nvPicPr>
          <p:cNvPr id="11" name="Picture 10" descr="A group of people standing in front of a sunset&#10;&#10;Description automatically generated">
            <a:extLst>
              <a:ext uri="{FF2B5EF4-FFF2-40B4-BE49-F238E27FC236}">
                <a16:creationId xmlns:a16="http://schemas.microsoft.com/office/drawing/2014/main" xmlns="" id="{661A166F-0BA0-419A-BEBD-97F6570B647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21" y="-65314"/>
            <a:ext cx="9339644" cy="58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6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28608" rtl="0" eaLnBrk="1" latinLnBrk="0" hangingPunct="1">
        <a:lnSpc>
          <a:spcPct val="90000"/>
        </a:lnSpc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152" indent="-107152" algn="l" defTabSz="428608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312" kern="1200">
          <a:solidFill>
            <a:schemeClr val="tx1"/>
          </a:solidFill>
          <a:latin typeface="+mn-lt"/>
          <a:ea typeface="+mn-ea"/>
          <a:cs typeface="+mn-cs"/>
        </a:defRPr>
      </a:lvl1pPr>
      <a:lvl2pPr marL="321456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35760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3pPr>
      <a:lvl4pPr marL="750064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964368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178672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392976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607280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821584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304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608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912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216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520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824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127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431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unset in the background&#10;&#10;Description automatically generated">
            <a:extLst>
              <a:ext uri="{FF2B5EF4-FFF2-40B4-BE49-F238E27FC236}">
                <a16:creationId xmlns:a16="http://schemas.microsoft.com/office/drawing/2014/main" xmlns="" id="{6346A77A-9F2B-4DE7-B96D-D8C38775A8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43" y="-36286"/>
            <a:ext cx="9246886" cy="57875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82491E4-EA8F-404E-A2DD-067BEBAE8EDB}"/>
              </a:ext>
            </a:extLst>
          </p:cNvPr>
          <p:cNvSpPr/>
          <p:nvPr userDrawn="1"/>
        </p:nvSpPr>
        <p:spPr>
          <a:xfrm>
            <a:off x="-51443" y="-36286"/>
            <a:ext cx="9246885" cy="5787571"/>
          </a:xfrm>
          <a:prstGeom prst="rect">
            <a:avLst/>
          </a:prstGeom>
          <a:blipFill dpi="0" rotWithShape="1">
            <a:blip r:embed="rId15">
              <a:alphaModFix amt="5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4" dirty="0"/>
          </a:p>
        </p:txBody>
      </p:sp>
    </p:spTree>
    <p:extLst>
      <p:ext uri="{BB962C8B-B14F-4D97-AF65-F5344CB8AC3E}">
        <p14:creationId xmlns:p14="http://schemas.microsoft.com/office/powerpoint/2010/main" val="244654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28608" rtl="0" eaLnBrk="1" latinLnBrk="0" hangingPunct="1">
        <a:lnSpc>
          <a:spcPct val="90000"/>
        </a:lnSpc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152" indent="-107152" algn="l" defTabSz="428608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312" kern="1200">
          <a:solidFill>
            <a:schemeClr val="tx1"/>
          </a:solidFill>
          <a:latin typeface="+mn-lt"/>
          <a:ea typeface="+mn-ea"/>
          <a:cs typeface="+mn-cs"/>
        </a:defRPr>
      </a:lvl1pPr>
      <a:lvl2pPr marL="321456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35760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3pPr>
      <a:lvl4pPr marL="750064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964368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178672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392976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607280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821584" indent="-107152" algn="l" defTabSz="428608" rtl="0" eaLnBrk="1" latinLnBrk="0" hangingPunct="1">
        <a:lnSpc>
          <a:spcPct val="90000"/>
        </a:lnSpc>
        <a:spcBef>
          <a:spcPts val="234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304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608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912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216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520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824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127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431" algn="l" defTabSz="428608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picture containing sky, outdoor, grass&#10;&#10;Description automatically generated">
            <a:extLst>
              <a:ext uri="{FF2B5EF4-FFF2-40B4-BE49-F238E27FC236}">
                <a16:creationId xmlns:a16="http://schemas.microsoft.com/office/drawing/2014/main" xmlns="" id="{2E1DE77C-E59A-6C68-C64D-88D45B6301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22" y="-65314"/>
            <a:ext cx="9339644" cy="58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sunset in the background&#10;&#10;Description automatically generated">
            <a:extLst>
              <a:ext uri="{FF2B5EF4-FFF2-40B4-BE49-F238E27FC236}">
                <a16:creationId xmlns:a16="http://schemas.microsoft.com/office/drawing/2014/main" xmlns="" id="{B908D736-1D05-2735-E4F0-1A83118DE9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43" y="-36286"/>
            <a:ext cx="9246886" cy="57875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F3019D-57F7-C427-AB2B-2098D2ACD179}"/>
              </a:ext>
            </a:extLst>
          </p:cNvPr>
          <p:cNvSpPr/>
          <p:nvPr userDrawn="1"/>
        </p:nvSpPr>
        <p:spPr>
          <a:xfrm>
            <a:off x="-51443" y="-36286"/>
            <a:ext cx="9246885" cy="5787571"/>
          </a:xfrm>
          <a:prstGeom prst="rect">
            <a:avLst/>
          </a:prstGeom>
          <a:blipFill dpi="0" rotWithShape="1">
            <a:blip r:embed="rId14">
              <a:alphaModFix amt="5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4" dirty="0"/>
          </a:p>
        </p:txBody>
      </p:sp>
    </p:spTree>
    <p:extLst>
      <p:ext uri="{BB962C8B-B14F-4D97-AF65-F5344CB8AC3E}">
        <p14:creationId xmlns:p14="http://schemas.microsoft.com/office/powerpoint/2010/main" val="425995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F5DB2B-6FB0-CE43-B33E-8C159A443053}"/>
              </a:ext>
            </a:extLst>
          </p:cNvPr>
          <p:cNvSpPr txBox="1"/>
          <p:nvPr/>
        </p:nvSpPr>
        <p:spPr>
          <a:xfrm>
            <a:off x="1375550" y="3645038"/>
            <a:ext cx="3035988" cy="830997"/>
          </a:xfrm>
          <a:prstGeom prst="rect">
            <a:avLst/>
          </a:prstGeom>
          <a:solidFill>
            <a:srgbClr val="643D40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Criando</a:t>
            </a:r>
            <a:r>
              <a:rPr lang="en-US" sz="2400" b="1" dirty="0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 a </a:t>
            </a:r>
            <a:r>
              <a:rPr lang="en-US" sz="2400" b="1" dirty="0" err="1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los</a:t>
            </a:r>
            <a:r>
              <a:rPr lang="en-US" sz="2400" b="1" dirty="0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hijos</a:t>
            </a:r>
            <a:r>
              <a:rPr lang="en-US" sz="2400" b="1" dirty="0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en</a:t>
            </a:r>
            <a:r>
              <a:rPr lang="en-US" sz="2400" b="1" dirty="0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 un </a:t>
            </a:r>
            <a:r>
              <a:rPr lang="en-US" sz="2400" b="1" dirty="0" err="1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mundo</a:t>
            </a:r>
            <a:r>
              <a:rPr lang="en-US" sz="2400" b="1" dirty="0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peligroso</a:t>
            </a:r>
            <a:endParaRPr lang="en-US" sz="2400" b="1" dirty="0">
              <a:solidFill>
                <a:srgbClr val="FDFAEC"/>
              </a:solidFill>
              <a:effectLst>
                <a:outerShdw blurRad="25400" dist="25400" dir="9000000" algn="ctr" rotWithShape="0">
                  <a:schemeClr val="tx1">
                    <a:lumMod val="85000"/>
                    <a:lumOff val="15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9985" y="108107"/>
            <a:ext cx="1738712" cy="769441"/>
          </a:xfrm>
          <a:prstGeom prst="rect">
            <a:avLst/>
          </a:prstGeom>
          <a:solidFill>
            <a:srgbClr val="643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rPr>
              <a:t>En</a:t>
            </a:r>
            <a:r>
              <a:rPr lang="en-US" sz="4400" dirty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rPr>
              <a:t> 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1660" y="877548"/>
            <a:ext cx="3248446" cy="1015663"/>
          </a:xfrm>
          <a:prstGeom prst="rect">
            <a:avLst/>
          </a:prstGeom>
          <a:solidFill>
            <a:srgbClr val="643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rPr>
              <a:t>CAMINO</a:t>
            </a:r>
            <a:endParaRPr lang="en-US" sz="6000" dirty="0">
              <a:solidFill>
                <a:srgbClr val="FDFAEC"/>
              </a:solidFill>
              <a:effectLst>
                <a:outerShdw blurRad="25400" dist="25400" dir="9000000" algn="ctr" rotWithShape="0">
                  <a:schemeClr val="tx1">
                    <a:lumMod val="85000"/>
                    <a:lumOff val="1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428" y="1805528"/>
            <a:ext cx="5234902" cy="769441"/>
          </a:xfrm>
          <a:prstGeom prst="rect">
            <a:avLst/>
          </a:prstGeom>
          <a:solidFill>
            <a:srgbClr val="643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rPr>
              <a:t>que </a:t>
            </a:r>
            <a:r>
              <a:rPr lang="en-US" sz="4400" dirty="0" err="1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rPr>
              <a:t>debe</a:t>
            </a:r>
            <a:endParaRPr lang="en-US" sz="4400" dirty="0">
              <a:solidFill>
                <a:srgbClr val="FDFAEC"/>
              </a:solidFill>
              <a:effectLst>
                <a:outerShdw blurRad="25400" dist="25400" dir="9000000" algn="ctr" rotWithShape="0">
                  <a:schemeClr val="tx1">
                    <a:lumMod val="85000"/>
                    <a:lumOff val="1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1522" y="2565210"/>
            <a:ext cx="3248446" cy="1015663"/>
          </a:xfrm>
          <a:prstGeom prst="rect">
            <a:avLst/>
          </a:prstGeom>
          <a:solidFill>
            <a:srgbClr val="643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rPr>
              <a:t>ANDAR</a:t>
            </a:r>
            <a:endParaRPr lang="en-US" sz="6000" dirty="0">
              <a:solidFill>
                <a:srgbClr val="FDFAEC"/>
              </a:solidFill>
              <a:effectLst>
                <a:outerShdw blurRad="25400" dist="25400" dir="9000000" algn="ctr" rotWithShape="0">
                  <a:schemeClr val="tx1">
                    <a:lumMod val="85000"/>
                    <a:lumOff val="15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F5DB2B-6FB0-CE43-B33E-8C159A443053}"/>
              </a:ext>
            </a:extLst>
          </p:cNvPr>
          <p:cNvSpPr txBox="1"/>
          <p:nvPr/>
        </p:nvSpPr>
        <p:spPr>
          <a:xfrm>
            <a:off x="360355" y="2821191"/>
            <a:ext cx="2157624" cy="461665"/>
          </a:xfrm>
          <a:prstGeom prst="rect">
            <a:avLst/>
          </a:prstGeom>
          <a:solidFill>
            <a:srgbClr val="643D40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Proverbios</a:t>
            </a:r>
            <a:r>
              <a:rPr lang="en-US" sz="2400" b="1" dirty="0" smtClean="0">
                <a:solidFill>
                  <a:srgbClr val="FDFAEC"/>
                </a:solidFill>
                <a:effectLst>
                  <a:outerShdw blurRad="25400" dist="25400" dir="90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j-lt"/>
              </a:rPr>
              <a:t> 22:6</a:t>
            </a:r>
            <a:endParaRPr lang="en-US" sz="2400" b="1" dirty="0">
              <a:solidFill>
                <a:srgbClr val="FDFAEC"/>
              </a:solidFill>
              <a:effectLst>
                <a:outerShdw blurRad="25400" dist="25400" dir="9000000" algn="ctr" rotWithShape="0">
                  <a:schemeClr val="tx1">
                    <a:lumMod val="85000"/>
                    <a:lumOff val="15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4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ivia facts about the 1956 The Ten Commandments movie | Cebu Finest">
            <a:extLst>
              <a:ext uri="{FF2B5EF4-FFF2-40B4-BE49-F238E27FC236}">
                <a16:creationId xmlns:a16="http://schemas.microsoft.com/office/drawing/2014/main" xmlns="" id="{88B8460B-0D0B-BCBF-0E1A-FD263D9A4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554309"/>
            <a:ext cx="9458325" cy="698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DA1531-44E4-7E66-FE0E-E93E88B0E0DA}"/>
              </a:ext>
            </a:extLst>
          </p:cNvPr>
          <p:cNvSpPr txBox="1"/>
          <p:nvPr/>
        </p:nvSpPr>
        <p:spPr>
          <a:xfrm>
            <a:off x="4706938" y="843317"/>
            <a:ext cx="3577543" cy="2862322"/>
          </a:xfrm>
          <a:prstGeom prst="rect">
            <a:avLst/>
          </a:prstGeom>
          <a:solidFill>
            <a:srgbClr val="5E3C3E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>
              <a:tabLst>
                <a:tab pos="81853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Por la fe Moisés, cuando nació, fue escondido por sus padres durante tres meses, porque vieron que era un niño hermoso y no temieron el edicto del rey. </a:t>
            </a:r>
            <a:r>
              <a:rPr lang="es-ES" sz="2000" dirty="0" smtClean="0">
                <a:solidFill>
                  <a:schemeClr val="bg1"/>
                </a:solidFill>
                <a:latin typeface="+mj-lt"/>
              </a:rPr>
              <a:t>Por 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la fe Moisés, cuando ya era grande, rehusó ser llamado hijo de la hija de Faraón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”.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Heb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11:23ss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5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B8E095-FAF0-4314-83A3-4CFCCAF221D7}"/>
              </a:ext>
            </a:extLst>
          </p:cNvPr>
          <p:cNvSpPr/>
          <p:nvPr/>
        </p:nvSpPr>
        <p:spPr>
          <a:xfrm>
            <a:off x="1418897" y="385059"/>
            <a:ext cx="6218619" cy="852884"/>
          </a:xfrm>
          <a:prstGeom prst="rect">
            <a:avLst/>
          </a:prstGeom>
          <a:solidFill>
            <a:srgbClr val="FFF8C2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4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8AF5B3-F415-4C1B-B6C7-08973A1C9D4D}"/>
              </a:ext>
            </a:extLst>
          </p:cNvPr>
          <p:cNvSpPr txBox="1"/>
          <p:nvPr/>
        </p:nvSpPr>
        <p:spPr>
          <a:xfrm>
            <a:off x="2066211" y="337299"/>
            <a:ext cx="475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643D40"/>
                </a:solidFill>
                <a:effectLst>
                  <a:outerShdw blurRad="38100" dist="50800" dir="8400000" algn="ctr" rotWithShape="0">
                    <a:srgbClr val="59393A">
                      <a:alpha val="81000"/>
                    </a:srgbClr>
                  </a:outerShdw>
                </a:effectLst>
                <a:latin typeface="+mj-lt"/>
              </a:rPr>
              <a:t>Amram</a:t>
            </a:r>
            <a:r>
              <a:rPr lang="en-US" sz="2800" dirty="0">
                <a:solidFill>
                  <a:srgbClr val="643D40"/>
                </a:solidFill>
                <a:effectLst>
                  <a:outerShdw blurRad="38100" dist="50800" dir="8400000" algn="ctr" rotWithShape="0">
                    <a:srgbClr val="59393A">
                      <a:alpha val="81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smtClean="0">
                <a:solidFill>
                  <a:srgbClr val="643D40"/>
                </a:solidFill>
                <a:effectLst>
                  <a:outerShdw blurRad="38100" dist="50800" dir="8400000" algn="ctr" rotWithShape="0">
                    <a:srgbClr val="59393A">
                      <a:alpha val="81000"/>
                    </a:srgbClr>
                  </a:outerShdw>
                </a:effectLst>
                <a:latin typeface="+mj-lt"/>
              </a:rPr>
              <a:t>y </a:t>
            </a:r>
            <a:r>
              <a:rPr lang="en-US" sz="2800" dirty="0" err="1" smtClean="0">
                <a:solidFill>
                  <a:srgbClr val="643D40"/>
                </a:solidFill>
                <a:effectLst>
                  <a:outerShdw blurRad="38100" dist="50800" dir="8400000" algn="ctr" rotWithShape="0">
                    <a:srgbClr val="59393A">
                      <a:alpha val="81000"/>
                    </a:srgbClr>
                  </a:outerShdw>
                </a:effectLst>
                <a:latin typeface="+mj-lt"/>
              </a:rPr>
              <a:t>Jocabed</a:t>
            </a:r>
            <a:r>
              <a:rPr lang="en-US" sz="2800" dirty="0" smtClean="0">
                <a:solidFill>
                  <a:srgbClr val="643D40"/>
                </a:solidFill>
                <a:effectLst>
                  <a:outerShdw blurRad="38100" dist="50800" dir="8400000" algn="ctr" rotWithShape="0">
                    <a:srgbClr val="59393A">
                      <a:alpha val="81000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 smtClean="0">
                <a:solidFill>
                  <a:srgbClr val="643D40"/>
                </a:solidFill>
                <a:effectLst>
                  <a:outerShdw blurRad="38100" dist="50800" dir="8400000" algn="ctr" rotWithShape="0">
                    <a:srgbClr val="59393A">
                      <a:alpha val="81000"/>
                    </a:srgbClr>
                  </a:outerShdw>
                </a:effectLst>
                <a:latin typeface="+mj-lt"/>
              </a:rPr>
              <a:t>ense</a:t>
            </a:r>
            <a:r>
              <a:rPr lang="es-ES" sz="2800" dirty="0" err="1" smtClean="0">
                <a:solidFill>
                  <a:srgbClr val="643D40"/>
                </a:solidFill>
                <a:effectLst>
                  <a:outerShdw blurRad="38100" dist="50800" dir="8400000" algn="ctr" rotWithShape="0">
                    <a:srgbClr val="59393A">
                      <a:alpha val="81000"/>
                    </a:srgbClr>
                  </a:outerShdw>
                </a:effectLst>
                <a:latin typeface="+mj-lt"/>
              </a:rPr>
              <a:t>ñaron</a:t>
            </a:r>
            <a:r>
              <a:rPr lang="es-ES" sz="2800" dirty="0" smtClean="0">
                <a:solidFill>
                  <a:srgbClr val="643D40"/>
                </a:solidFill>
                <a:effectLst>
                  <a:outerShdw blurRad="38100" dist="50800" dir="8400000" algn="ctr" rotWithShape="0">
                    <a:srgbClr val="59393A">
                      <a:alpha val="81000"/>
                    </a:srgbClr>
                  </a:outerShdw>
                </a:effectLst>
                <a:latin typeface="+mj-lt"/>
              </a:rPr>
              <a:t> </a:t>
            </a:r>
            <a:br>
              <a:rPr lang="es-ES" sz="2800" dirty="0" smtClean="0">
                <a:solidFill>
                  <a:srgbClr val="643D40"/>
                </a:solidFill>
                <a:effectLst>
                  <a:outerShdw blurRad="38100" dist="50800" dir="8400000" algn="ctr" rotWithShape="0">
                    <a:srgbClr val="59393A">
                      <a:alpha val="81000"/>
                    </a:srgbClr>
                  </a:outerShdw>
                </a:effectLst>
                <a:latin typeface="+mj-lt"/>
              </a:rPr>
            </a:br>
            <a:r>
              <a:rPr lang="es-ES" sz="2800" dirty="0" smtClean="0">
                <a:solidFill>
                  <a:srgbClr val="643D40"/>
                </a:solidFill>
                <a:effectLst>
                  <a:outerShdw blurRad="38100" dist="50800" dir="8400000" algn="ctr" rotWithShape="0">
                    <a:srgbClr val="59393A">
                      <a:alpha val="81000"/>
                    </a:srgbClr>
                  </a:outerShdw>
                </a:effectLst>
                <a:latin typeface="+mj-lt"/>
              </a:rPr>
              <a:t>a sus hijos </a:t>
            </a:r>
            <a:endParaRPr lang="en-US" sz="2800" dirty="0">
              <a:solidFill>
                <a:srgbClr val="643D40"/>
              </a:solidFill>
              <a:effectLst>
                <a:outerShdw blurRad="38100" dist="50800" dir="8400000" algn="ctr" rotWithShape="0">
                  <a:srgbClr val="59393A">
                    <a:alpha val="81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930A40-203E-4153-BC8E-0A0F9A350C18}"/>
              </a:ext>
            </a:extLst>
          </p:cNvPr>
          <p:cNvSpPr txBox="1"/>
          <p:nvPr/>
        </p:nvSpPr>
        <p:spPr>
          <a:xfrm>
            <a:off x="726300" y="1620983"/>
            <a:ext cx="7436821" cy="507831"/>
          </a:xfrm>
          <a:prstGeom prst="rect">
            <a:avLst/>
          </a:prstGeom>
          <a:solidFill>
            <a:srgbClr val="623D40">
              <a:alpha val="9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La </a:t>
            </a:r>
            <a:r>
              <a:rPr lang="en-US" sz="2700" dirty="0" err="1" smtClean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vida</a:t>
            </a:r>
            <a:r>
              <a:rPr lang="en-US" sz="2700" dirty="0" smtClean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se </a:t>
            </a:r>
            <a:r>
              <a:rPr lang="en-US" sz="2700" dirty="0" err="1" smtClean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trata</a:t>
            </a:r>
            <a:r>
              <a:rPr lang="en-US" sz="2700" dirty="0" smtClean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2700" dirty="0" err="1" smtClean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confiar</a:t>
            </a:r>
            <a:r>
              <a:rPr lang="en-US" sz="2700" dirty="0" smtClean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 smtClean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</a:t>
            </a:r>
            <a:r>
              <a:rPr lang="en-US" sz="2700" dirty="0" smtClean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Dios </a:t>
            </a:r>
            <a:r>
              <a:rPr lang="en-US" sz="1312" dirty="0" smtClean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1312" dirty="0" err="1" smtClean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Hebreos</a:t>
            </a:r>
            <a:r>
              <a:rPr lang="en-US" sz="1312" dirty="0" smtClean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312" dirty="0">
                <a:solidFill>
                  <a:srgbClr val="FDFAE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11: 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517598-1D56-7942-2FC5-E4E39E5DDFC7}"/>
              </a:ext>
            </a:extLst>
          </p:cNvPr>
          <p:cNvSpPr txBox="1"/>
          <p:nvPr/>
        </p:nvSpPr>
        <p:spPr>
          <a:xfrm>
            <a:off x="726300" y="2298976"/>
            <a:ext cx="7436821" cy="507831"/>
          </a:xfrm>
          <a:prstGeom prst="rect">
            <a:avLst/>
          </a:prstGeom>
          <a:solidFill>
            <a:srgbClr val="623D40">
              <a:alpha val="9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700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vida</a:t>
            </a:r>
            <a:r>
              <a:rPr lang="en-US" sz="2700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700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</a:t>
            </a:r>
            <a:r>
              <a:rPr lang="en-US" sz="2700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700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decisiones</a:t>
            </a:r>
            <a:r>
              <a:rPr lang="en-US" sz="2700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 </a:t>
            </a:r>
            <a:r>
              <a:rPr lang="en-US" sz="2700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circunstancias</a:t>
            </a:r>
            <a:r>
              <a:rPr lang="en-US" sz="2700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 </a:t>
            </a:r>
            <a:r>
              <a:rPr lang="en-US" sz="1400" dirty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5987E0-56CC-5ACD-10E3-3342F54C792E}"/>
              </a:ext>
            </a:extLst>
          </p:cNvPr>
          <p:cNvSpPr txBox="1"/>
          <p:nvPr/>
        </p:nvSpPr>
        <p:spPr>
          <a:xfrm>
            <a:off x="726300" y="2976968"/>
            <a:ext cx="7436821" cy="502766"/>
          </a:xfrm>
          <a:prstGeom prst="rect">
            <a:avLst/>
          </a:prstGeom>
          <a:solidFill>
            <a:srgbClr val="623D40">
              <a:alpha val="9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67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667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vida</a:t>
            </a:r>
            <a:r>
              <a:rPr lang="en-US" sz="2667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667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</a:t>
            </a:r>
            <a:r>
              <a:rPr lang="en-US" sz="2667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667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ejercer</a:t>
            </a:r>
            <a:r>
              <a:rPr lang="en-US" sz="2667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dominio</a:t>
            </a:r>
            <a:r>
              <a:rPr lang="en-US" sz="2667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propio</a:t>
            </a:r>
            <a:r>
              <a:rPr lang="en-US" sz="2667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12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312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vv</a:t>
            </a:r>
            <a:r>
              <a:rPr lang="en-US" sz="1312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12" dirty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25-26)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98C452-037F-C0FC-EE13-26BF6F6A7414}"/>
              </a:ext>
            </a:extLst>
          </p:cNvPr>
          <p:cNvSpPr txBox="1"/>
          <p:nvPr/>
        </p:nvSpPr>
        <p:spPr>
          <a:xfrm>
            <a:off x="726300" y="3654961"/>
            <a:ext cx="7436821" cy="502766"/>
          </a:xfrm>
          <a:prstGeom prst="rect">
            <a:avLst/>
          </a:prstGeom>
          <a:solidFill>
            <a:srgbClr val="623D40">
              <a:alpha val="9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67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667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vida</a:t>
            </a:r>
            <a:r>
              <a:rPr lang="en-US" sz="2667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667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</a:t>
            </a:r>
            <a:r>
              <a:rPr lang="en-US" sz="2667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667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desear</a:t>
            </a:r>
            <a:r>
              <a:rPr lang="en-US" sz="2667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667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obra</a:t>
            </a:r>
            <a:r>
              <a:rPr lang="en-US" sz="2667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Dios </a:t>
            </a:r>
            <a:r>
              <a:rPr lang="en-US" sz="1312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312" dirty="0" err="1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vv</a:t>
            </a:r>
            <a:r>
              <a:rPr lang="en-US" sz="1312" dirty="0" smtClean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12" dirty="0">
                <a:solidFill>
                  <a:srgbClr val="FDFAE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27-28)</a:t>
            </a:r>
          </a:p>
        </p:txBody>
      </p:sp>
    </p:spTree>
    <p:extLst>
      <p:ext uri="{BB962C8B-B14F-4D97-AF65-F5344CB8AC3E}">
        <p14:creationId xmlns:p14="http://schemas.microsoft.com/office/powerpoint/2010/main" val="18029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52B8316-7E30-4A81-92C3-8AAE03D48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46222" r="67644" b="38921"/>
          <a:stretch/>
        </p:blipFill>
        <p:spPr>
          <a:xfrm>
            <a:off x="1118736" y="2743200"/>
            <a:ext cx="1563892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2108</TotalTime>
  <Words>107</Words>
  <Application>Microsoft Office PowerPoint</Application>
  <PresentationFormat>On-screen Show (16:10)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 Unicode MS</vt:lpstr>
      <vt:lpstr>Arial</vt:lpstr>
      <vt:lpstr>Calibri</vt:lpstr>
      <vt:lpstr>Calibri Light</vt:lpstr>
      <vt:lpstr>1_Custom Design</vt:lpstr>
      <vt:lpstr>Custom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hraet</dc:creator>
  <cp:lastModifiedBy>Esther Eubanks</cp:lastModifiedBy>
  <cp:revision>129</cp:revision>
  <dcterms:created xsi:type="dcterms:W3CDTF">2019-08-30T18:42:55Z</dcterms:created>
  <dcterms:modified xsi:type="dcterms:W3CDTF">2023-10-01T01:16:31Z</dcterms:modified>
</cp:coreProperties>
</file>