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792" r:id="rId3"/>
    <p:sldMasterId id="2147483804" r:id="rId4"/>
  </p:sldMasterIdLst>
  <p:sldIdLst>
    <p:sldId id="265" r:id="rId5"/>
    <p:sldId id="274" r:id="rId6"/>
    <p:sldId id="258" r:id="rId7"/>
    <p:sldId id="260"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7B67"/>
    <a:srgbClr val="623D40"/>
    <a:srgbClr val="5E3C3E"/>
    <a:srgbClr val="643D40"/>
    <a:srgbClr val="59393A"/>
    <a:srgbClr val="E2DB86"/>
    <a:srgbClr val="786637"/>
    <a:srgbClr val="F9F3E0"/>
    <a:srgbClr val="BBB02C"/>
    <a:srgbClr val="FDF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178" autoAdjust="0"/>
    <p:restoredTop sz="94660"/>
  </p:normalViewPr>
  <p:slideViewPr>
    <p:cSldViewPr snapToGrid="0">
      <p:cViewPr varScale="1">
        <p:scale>
          <a:sx n="134" d="100"/>
          <a:sy n="134" d="100"/>
        </p:scale>
        <p:origin x="192"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BBE8-DC82-488F-A6C0-6DFCA1EA65B7}"/>
              </a:ext>
            </a:extLst>
          </p:cNvPr>
          <p:cNvSpPr>
            <a:spLocks noGrp="1"/>
          </p:cNvSpPr>
          <p:nvPr>
            <p:ph type="ctrTitle"/>
          </p:nvPr>
        </p:nvSpPr>
        <p:spPr>
          <a:xfrm>
            <a:off x="1143000" y="935302"/>
            <a:ext cx="6858000" cy="1989667"/>
          </a:xfrm>
          <a:prstGeom prst="rect">
            <a:avLst/>
          </a:prstGeom>
        </p:spPr>
        <p:txBody>
          <a:bodyPr anchor="b"/>
          <a:lstStyle>
            <a:lvl1pPr algn="ctr">
              <a:defRPr sz="2812"/>
            </a:lvl1pPr>
          </a:lstStyle>
          <a:p>
            <a:r>
              <a:rPr lang="en-US"/>
              <a:t>Click to edit Master title style</a:t>
            </a:r>
          </a:p>
        </p:txBody>
      </p:sp>
      <p:sp>
        <p:nvSpPr>
          <p:cNvPr id="3" name="Subtitle 2">
            <a:extLst>
              <a:ext uri="{FF2B5EF4-FFF2-40B4-BE49-F238E27FC236}">
                <a16:creationId xmlns:a16="http://schemas.microsoft.com/office/drawing/2014/main" id="{5A64D50A-F7BE-44DF-A7E8-7FCE908E6D2B}"/>
              </a:ext>
            </a:extLst>
          </p:cNvPr>
          <p:cNvSpPr>
            <a:spLocks noGrp="1"/>
          </p:cNvSpPr>
          <p:nvPr>
            <p:ph type="subTitle" idx="1"/>
          </p:nvPr>
        </p:nvSpPr>
        <p:spPr>
          <a:xfrm>
            <a:off x="1143000" y="3001698"/>
            <a:ext cx="6858000" cy="1379802"/>
          </a:xfrm>
          <a:prstGeom prst="rect">
            <a:avLst/>
          </a:prstGeom>
        </p:spPr>
        <p:txBody>
          <a:bodyPr/>
          <a:lstStyle>
            <a:lvl1pPr marL="0" indent="0" algn="ctr">
              <a:buNone/>
              <a:defRPr sz="1125"/>
            </a:lvl1pPr>
            <a:lvl2pPr marL="214304" indent="0" algn="ctr">
              <a:buNone/>
              <a:defRPr sz="937"/>
            </a:lvl2pPr>
            <a:lvl3pPr marL="428608" indent="0" algn="ctr">
              <a:buNone/>
              <a:defRPr sz="844"/>
            </a:lvl3pPr>
            <a:lvl4pPr marL="642912" indent="0" algn="ctr">
              <a:buNone/>
              <a:defRPr sz="750"/>
            </a:lvl4pPr>
            <a:lvl5pPr marL="857216" indent="0" algn="ctr">
              <a:buNone/>
              <a:defRPr sz="750"/>
            </a:lvl5pPr>
            <a:lvl6pPr marL="1071520" indent="0" algn="ctr">
              <a:buNone/>
              <a:defRPr sz="750"/>
            </a:lvl6pPr>
            <a:lvl7pPr marL="1285824" indent="0" algn="ctr">
              <a:buNone/>
              <a:defRPr sz="750"/>
            </a:lvl7pPr>
            <a:lvl8pPr marL="1500127" indent="0" algn="ctr">
              <a:buNone/>
              <a:defRPr sz="750"/>
            </a:lvl8pPr>
            <a:lvl9pPr marL="1714431" indent="0" algn="ctr">
              <a:buNone/>
              <a:defRPr sz="750"/>
            </a:lvl9pPr>
          </a:lstStyle>
          <a:p>
            <a:r>
              <a:rPr lang="en-US"/>
              <a:t>Click to edit Master subtitle style</a:t>
            </a:r>
          </a:p>
        </p:txBody>
      </p:sp>
      <p:sp>
        <p:nvSpPr>
          <p:cNvPr id="4" name="Date Placeholder 3">
            <a:extLst>
              <a:ext uri="{FF2B5EF4-FFF2-40B4-BE49-F238E27FC236}">
                <a16:creationId xmlns:a16="http://schemas.microsoft.com/office/drawing/2014/main" id="{FFCAD930-3D03-488B-BFED-F1AD4FD3B3B1}"/>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5" name="Footer Placeholder 4">
            <a:extLst>
              <a:ext uri="{FF2B5EF4-FFF2-40B4-BE49-F238E27FC236}">
                <a16:creationId xmlns:a16="http://schemas.microsoft.com/office/drawing/2014/main" id="{8F531D08-FCB2-444D-8203-E216E9D8FC17}"/>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61DC50F-1E1B-4C8D-BDA7-3FB1A5191DFB}"/>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279692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A616-32D9-43BB-8890-3C4E8A8F98DF}"/>
              </a:ext>
            </a:extLst>
          </p:cNvPr>
          <p:cNvSpPr>
            <a:spLocks noGrp="1"/>
          </p:cNvSpPr>
          <p:nvPr>
            <p:ph type="title"/>
          </p:nvPr>
        </p:nvSpPr>
        <p:spPr>
          <a:xfrm>
            <a:off x="628650" y="304274"/>
            <a:ext cx="7886700" cy="110463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E568EA-7288-4DAD-9A3F-4349B61B1BE4}"/>
              </a:ext>
            </a:extLst>
          </p:cNvPr>
          <p:cNvSpPr>
            <a:spLocks noGrp="1"/>
          </p:cNvSpPr>
          <p:nvPr>
            <p:ph type="body" orient="vert" idx="1"/>
          </p:nvPr>
        </p:nvSpPr>
        <p:spPr>
          <a:xfrm>
            <a:off x="628650" y="1521354"/>
            <a:ext cx="7886700" cy="36261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5C801-7F89-4CCD-89CF-53078DE80994}"/>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5" name="Footer Placeholder 4">
            <a:extLst>
              <a:ext uri="{FF2B5EF4-FFF2-40B4-BE49-F238E27FC236}">
                <a16:creationId xmlns:a16="http://schemas.microsoft.com/office/drawing/2014/main" id="{16F99D59-446D-4BDA-BBDB-B8CD2E57FAB2}"/>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180D1B7-C1CD-4291-B51C-71D79BAE3B3F}"/>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401987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6CD33-A28A-4FCF-A6EA-B37B4B206027}"/>
              </a:ext>
            </a:extLst>
          </p:cNvPr>
          <p:cNvSpPr>
            <a:spLocks noGrp="1"/>
          </p:cNvSpPr>
          <p:nvPr>
            <p:ph type="title" orient="vert"/>
          </p:nvPr>
        </p:nvSpPr>
        <p:spPr>
          <a:xfrm>
            <a:off x="6543676" y="304271"/>
            <a:ext cx="1971675" cy="484319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2820D1-F592-4125-82FD-EF1D086A255F}"/>
              </a:ext>
            </a:extLst>
          </p:cNvPr>
          <p:cNvSpPr>
            <a:spLocks noGrp="1"/>
          </p:cNvSpPr>
          <p:nvPr>
            <p:ph type="body" orient="vert" idx="1"/>
          </p:nvPr>
        </p:nvSpPr>
        <p:spPr>
          <a:xfrm>
            <a:off x="628653" y="304271"/>
            <a:ext cx="5762625" cy="484319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3B5D5-EB24-4283-B331-2B8213F5E989}"/>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5" name="Footer Placeholder 4">
            <a:extLst>
              <a:ext uri="{FF2B5EF4-FFF2-40B4-BE49-F238E27FC236}">
                <a16:creationId xmlns:a16="http://schemas.microsoft.com/office/drawing/2014/main" id="{6B956387-5894-4172-BE71-CF9BA1C0B246}"/>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C33A8DD-80DA-4D08-8F6F-B7742A09F127}"/>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163769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96C1-7905-4FDE-B411-F2437561BBED}"/>
              </a:ext>
            </a:extLst>
          </p:cNvPr>
          <p:cNvSpPr>
            <a:spLocks noGrp="1"/>
          </p:cNvSpPr>
          <p:nvPr>
            <p:ph type="ctrTitle"/>
          </p:nvPr>
        </p:nvSpPr>
        <p:spPr>
          <a:xfrm>
            <a:off x="1143000" y="935302"/>
            <a:ext cx="6858000" cy="1989667"/>
          </a:xfrm>
          <a:prstGeom prst="rect">
            <a:avLst/>
          </a:prstGeom>
        </p:spPr>
        <p:txBody>
          <a:bodyPr anchor="b"/>
          <a:lstStyle>
            <a:lvl1pPr algn="ctr">
              <a:defRPr sz="2812"/>
            </a:lvl1pPr>
          </a:lstStyle>
          <a:p>
            <a:r>
              <a:rPr lang="en-US"/>
              <a:t>Click to edit Master title style</a:t>
            </a:r>
          </a:p>
        </p:txBody>
      </p:sp>
      <p:sp>
        <p:nvSpPr>
          <p:cNvPr id="3" name="Subtitle 2">
            <a:extLst>
              <a:ext uri="{FF2B5EF4-FFF2-40B4-BE49-F238E27FC236}">
                <a16:creationId xmlns:a16="http://schemas.microsoft.com/office/drawing/2014/main" id="{C7D6FDD5-B99C-4153-B457-2792070ED9CB}"/>
              </a:ext>
            </a:extLst>
          </p:cNvPr>
          <p:cNvSpPr>
            <a:spLocks noGrp="1"/>
          </p:cNvSpPr>
          <p:nvPr>
            <p:ph type="subTitle" idx="1"/>
          </p:nvPr>
        </p:nvSpPr>
        <p:spPr>
          <a:xfrm>
            <a:off x="1143000" y="3001698"/>
            <a:ext cx="6858000" cy="1379802"/>
          </a:xfrm>
          <a:prstGeom prst="rect">
            <a:avLst/>
          </a:prstGeom>
        </p:spPr>
        <p:txBody>
          <a:bodyPr/>
          <a:lstStyle>
            <a:lvl1pPr marL="0" indent="0" algn="ctr">
              <a:buNone/>
              <a:defRPr sz="1125"/>
            </a:lvl1pPr>
            <a:lvl2pPr marL="214304" indent="0" algn="ctr">
              <a:buNone/>
              <a:defRPr sz="937"/>
            </a:lvl2pPr>
            <a:lvl3pPr marL="428608" indent="0" algn="ctr">
              <a:buNone/>
              <a:defRPr sz="844"/>
            </a:lvl3pPr>
            <a:lvl4pPr marL="642912" indent="0" algn="ctr">
              <a:buNone/>
              <a:defRPr sz="750"/>
            </a:lvl4pPr>
            <a:lvl5pPr marL="857216" indent="0" algn="ctr">
              <a:buNone/>
              <a:defRPr sz="750"/>
            </a:lvl5pPr>
            <a:lvl6pPr marL="1071520" indent="0" algn="ctr">
              <a:buNone/>
              <a:defRPr sz="750"/>
            </a:lvl6pPr>
            <a:lvl7pPr marL="1285824" indent="0" algn="ctr">
              <a:buNone/>
              <a:defRPr sz="750"/>
            </a:lvl7pPr>
            <a:lvl8pPr marL="1500127" indent="0" algn="ctr">
              <a:buNone/>
              <a:defRPr sz="750"/>
            </a:lvl8pPr>
            <a:lvl9pPr marL="1714431" indent="0" algn="ctr">
              <a:buNone/>
              <a:defRPr sz="750"/>
            </a:lvl9pPr>
          </a:lstStyle>
          <a:p>
            <a:r>
              <a:rPr lang="en-US"/>
              <a:t>Click to edit Master subtitle style</a:t>
            </a:r>
          </a:p>
        </p:txBody>
      </p:sp>
      <p:sp>
        <p:nvSpPr>
          <p:cNvPr id="4" name="Date Placeholder 3">
            <a:extLst>
              <a:ext uri="{FF2B5EF4-FFF2-40B4-BE49-F238E27FC236}">
                <a16:creationId xmlns:a16="http://schemas.microsoft.com/office/drawing/2014/main" id="{0EE70AA3-F5ED-499D-B229-CF36C2BC5C87}"/>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5" name="Footer Placeholder 4">
            <a:extLst>
              <a:ext uri="{FF2B5EF4-FFF2-40B4-BE49-F238E27FC236}">
                <a16:creationId xmlns:a16="http://schemas.microsoft.com/office/drawing/2014/main" id="{AD6B4937-8226-4DF8-98E6-F9DD8F6E2E99}"/>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527687C-68B1-42D0-A65D-882DFF331256}"/>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88668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FB91-1D51-4555-AF75-DEF0B6953BF6}"/>
              </a:ext>
            </a:extLst>
          </p:cNvPr>
          <p:cNvSpPr>
            <a:spLocks noGrp="1"/>
          </p:cNvSpPr>
          <p:nvPr>
            <p:ph type="title"/>
          </p:nvPr>
        </p:nvSpPr>
        <p:spPr>
          <a:xfrm>
            <a:off x="628650" y="304274"/>
            <a:ext cx="7886700" cy="110463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FDA30C-5313-48B3-BC11-2D8E6791BE16}"/>
              </a:ext>
            </a:extLst>
          </p:cNvPr>
          <p:cNvSpPr>
            <a:spLocks noGrp="1"/>
          </p:cNvSpPr>
          <p:nvPr>
            <p:ph idx="1"/>
          </p:nvPr>
        </p:nvSpPr>
        <p:spPr>
          <a:xfrm>
            <a:off x="628650" y="1521354"/>
            <a:ext cx="7886700" cy="36261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E9A61-3E05-4363-A233-41CC07E4A5F1}"/>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5" name="Footer Placeholder 4">
            <a:extLst>
              <a:ext uri="{FF2B5EF4-FFF2-40B4-BE49-F238E27FC236}">
                <a16:creationId xmlns:a16="http://schemas.microsoft.com/office/drawing/2014/main" id="{7AEBDFC7-FC4F-4BC3-8FA8-93FB5D89D80D}"/>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62D4E4B-747C-46F5-9AA3-1FBF3F1DED35}"/>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6189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8865-DF04-49FD-A589-7DFE45443D4F}"/>
              </a:ext>
            </a:extLst>
          </p:cNvPr>
          <p:cNvSpPr>
            <a:spLocks noGrp="1"/>
          </p:cNvSpPr>
          <p:nvPr>
            <p:ph type="title"/>
          </p:nvPr>
        </p:nvSpPr>
        <p:spPr>
          <a:xfrm>
            <a:off x="623888" y="1424785"/>
            <a:ext cx="7886700" cy="2377281"/>
          </a:xfrm>
          <a:prstGeom prst="rect">
            <a:avLst/>
          </a:prstGeom>
        </p:spPr>
        <p:txBody>
          <a:bodyPr anchor="b"/>
          <a:lstStyle>
            <a:lvl1pPr>
              <a:defRPr sz="2812"/>
            </a:lvl1pPr>
          </a:lstStyle>
          <a:p>
            <a:r>
              <a:rPr lang="en-US"/>
              <a:t>Click to edit Master title style</a:t>
            </a:r>
          </a:p>
        </p:txBody>
      </p:sp>
      <p:sp>
        <p:nvSpPr>
          <p:cNvPr id="3" name="Text Placeholder 2">
            <a:extLst>
              <a:ext uri="{FF2B5EF4-FFF2-40B4-BE49-F238E27FC236}">
                <a16:creationId xmlns:a16="http://schemas.microsoft.com/office/drawing/2014/main" id="{2C07B8D1-0FED-456A-B710-ABC0E6871CB8}"/>
              </a:ext>
            </a:extLst>
          </p:cNvPr>
          <p:cNvSpPr>
            <a:spLocks noGrp="1"/>
          </p:cNvSpPr>
          <p:nvPr>
            <p:ph type="body" idx="1"/>
          </p:nvPr>
        </p:nvSpPr>
        <p:spPr>
          <a:xfrm>
            <a:off x="623888" y="3824556"/>
            <a:ext cx="7886700" cy="1250156"/>
          </a:xfrm>
          <a:prstGeom prst="rect">
            <a:avLst/>
          </a:prstGeom>
        </p:spPr>
        <p:txBody>
          <a:bodyPr/>
          <a:lstStyle>
            <a:lvl1pPr marL="0" indent="0">
              <a:buNone/>
              <a:defRPr sz="1125">
                <a:solidFill>
                  <a:schemeClr val="tx1">
                    <a:tint val="75000"/>
                  </a:schemeClr>
                </a:solidFill>
              </a:defRPr>
            </a:lvl1pPr>
            <a:lvl2pPr marL="214304" indent="0">
              <a:buNone/>
              <a:defRPr sz="937">
                <a:solidFill>
                  <a:schemeClr val="tx1">
                    <a:tint val="75000"/>
                  </a:schemeClr>
                </a:solidFill>
              </a:defRPr>
            </a:lvl2pPr>
            <a:lvl3pPr marL="428608" indent="0">
              <a:buNone/>
              <a:defRPr sz="844">
                <a:solidFill>
                  <a:schemeClr val="tx1">
                    <a:tint val="75000"/>
                  </a:schemeClr>
                </a:solidFill>
              </a:defRPr>
            </a:lvl3pPr>
            <a:lvl4pPr marL="642912" indent="0">
              <a:buNone/>
              <a:defRPr sz="750">
                <a:solidFill>
                  <a:schemeClr val="tx1">
                    <a:tint val="75000"/>
                  </a:schemeClr>
                </a:solidFill>
              </a:defRPr>
            </a:lvl4pPr>
            <a:lvl5pPr marL="857216" indent="0">
              <a:buNone/>
              <a:defRPr sz="750">
                <a:solidFill>
                  <a:schemeClr val="tx1">
                    <a:tint val="75000"/>
                  </a:schemeClr>
                </a:solidFill>
              </a:defRPr>
            </a:lvl5pPr>
            <a:lvl6pPr marL="1071520" indent="0">
              <a:buNone/>
              <a:defRPr sz="750">
                <a:solidFill>
                  <a:schemeClr val="tx1">
                    <a:tint val="75000"/>
                  </a:schemeClr>
                </a:solidFill>
              </a:defRPr>
            </a:lvl6pPr>
            <a:lvl7pPr marL="1285824" indent="0">
              <a:buNone/>
              <a:defRPr sz="750">
                <a:solidFill>
                  <a:schemeClr val="tx1">
                    <a:tint val="75000"/>
                  </a:schemeClr>
                </a:solidFill>
              </a:defRPr>
            </a:lvl7pPr>
            <a:lvl8pPr marL="1500127" indent="0">
              <a:buNone/>
              <a:defRPr sz="750">
                <a:solidFill>
                  <a:schemeClr val="tx1">
                    <a:tint val="75000"/>
                  </a:schemeClr>
                </a:solidFill>
              </a:defRPr>
            </a:lvl8pPr>
            <a:lvl9pPr marL="1714431" indent="0">
              <a:buNone/>
              <a:defRPr sz="7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1BEAB8-14FC-46B0-A5F8-6EA59B79A141}"/>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5" name="Footer Placeholder 4">
            <a:extLst>
              <a:ext uri="{FF2B5EF4-FFF2-40B4-BE49-F238E27FC236}">
                <a16:creationId xmlns:a16="http://schemas.microsoft.com/office/drawing/2014/main" id="{041D425A-35F7-408E-80AD-CCA5A0520B0D}"/>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6EC5C63-A943-4D64-B183-10917B195D53}"/>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23840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CEF8-E526-4BF7-BF02-6C0E6DEC01E2}"/>
              </a:ext>
            </a:extLst>
          </p:cNvPr>
          <p:cNvSpPr>
            <a:spLocks noGrp="1"/>
          </p:cNvSpPr>
          <p:nvPr>
            <p:ph type="title"/>
          </p:nvPr>
        </p:nvSpPr>
        <p:spPr>
          <a:xfrm>
            <a:off x="628650" y="304274"/>
            <a:ext cx="7886700" cy="110463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65DD427-2124-413E-9F07-CFA77720F354}"/>
              </a:ext>
            </a:extLst>
          </p:cNvPr>
          <p:cNvSpPr>
            <a:spLocks noGrp="1"/>
          </p:cNvSpPr>
          <p:nvPr>
            <p:ph sz="half" idx="1"/>
          </p:nvPr>
        </p:nvSpPr>
        <p:spPr>
          <a:xfrm>
            <a:off x="628650" y="1521354"/>
            <a:ext cx="3867150" cy="36261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E0CE2D-F7BD-4958-A2E8-9FBA87A2C151}"/>
              </a:ext>
            </a:extLst>
          </p:cNvPr>
          <p:cNvSpPr>
            <a:spLocks noGrp="1"/>
          </p:cNvSpPr>
          <p:nvPr>
            <p:ph sz="half" idx="2"/>
          </p:nvPr>
        </p:nvSpPr>
        <p:spPr>
          <a:xfrm>
            <a:off x="4648200" y="1521354"/>
            <a:ext cx="3867150" cy="36261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96413B-5632-43EE-90FA-160527EAC24F}"/>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6" name="Footer Placeholder 5">
            <a:extLst>
              <a:ext uri="{FF2B5EF4-FFF2-40B4-BE49-F238E27FC236}">
                <a16:creationId xmlns:a16="http://schemas.microsoft.com/office/drawing/2014/main" id="{7E3A1A5D-0943-4C91-AB0C-DD33E0ACC5A4}"/>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0ABA613-0D61-4760-8BF7-B3BD468F5D39}"/>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203342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D841-A1F6-4B39-B125-81D3EDC25010}"/>
              </a:ext>
            </a:extLst>
          </p:cNvPr>
          <p:cNvSpPr>
            <a:spLocks noGrp="1"/>
          </p:cNvSpPr>
          <p:nvPr>
            <p:ph type="title"/>
          </p:nvPr>
        </p:nvSpPr>
        <p:spPr>
          <a:xfrm>
            <a:off x="630238" y="304274"/>
            <a:ext cx="7886700" cy="110463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5FEDB73-7558-4996-BD20-A4EAC120751A}"/>
              </a:ext>
            </a:extLst>
          </p:cNvPr>
          <p:cNvSpPr>
            <a:spLocks noGrp="1"/>
          </p:cNvSpPr>
          <p:nvPr>
            <p:ph type="body" idx="1"/>
          </p:nvPr>
        </p:nvSpPr>
        <p:spPr>
          <a:xfrm>
            <a:off x="630239" y="1400969"/>
            <a:ext cx="3868737" cy="686593"/>
          </a:xfrm>
          <a:prstGeom prst="rect">
            <a:avLst/>
          </a:prstGeom>
        </p:spPr>
        <p:txBody>
          <a:bodyPr anchor="b"/>
          <a:lstStyle>
            <a:lvl1pPr marL="0" indent="0">
              <a:buNone/>
              <a:defRPr sz="1125" b="1"/>
            </a:lvl1pPr>
            <a:lvl2pPr marL="214304" indent="0">
              <a:buNone/>
              <a:defRPr sz="937" b="1"/>
            </a:lvl2pPr>
            <a:lvl3pPr marL="428608" indent="0">
              <a:buNone/>
              <a:defRPr sz="844" b="1"/>
            </a:lvl3pPr>
            <a:lvl4pPr marL="642912" indent="0">
              <a:buNone/>
              <a:defRPr sz="750" b="1"/>
            </a:lvl4pPr>
            <a:lvl5pPr marL="857216" indent="0">
              <a:buNone/>
              <a:defRPr sz="750" b="1"/>
            </a:lvl5pPr>
            <a:lvl6pPr marL="1071520" indent="0">
              <a:buNone/>
              <a:defRPr sz="750" b="1"/>
            </a:lvl6pPr>
            <a:lvl7pPr marL="1285824" indent="0">
              <a:buNone/>
              <a:defRPr sz="750" b="1"/>
            </a:lvl7pPr>
            <a:lvl8pPr marL="1500127" indent="0">
              <a:buNone/>
              <a:defRPr sz="750" b="1"/>
            </a:lvl8pPr>
            <a:lvl9pPr marL="1714431" indent="0">
              <a:buNone/>
              <a:defRPr sz="750" b="1"/>
            </a:lvl9pPr>
          </a:lstStyle>
          <a:p>
            <a:pPr lvl="0"/>
            <a:r>
              <a:rPr lang="en-US"/>
              <a:t>Click to edit Master text styles</a:t>
            </a:r>
          </a:p>
        </p:txBody>
      </p:sp>
      <p:sp>
        <p:nvSpPr>
          <p:cNvPr id="4" name="Content Placeholder 3">
            <a:extLst>
              <a:ext uri="{FF2B5EF4-FFF2-40B4-BE49-F238E27FC236}">
                <a16:creationId xmlns:a16="http://schemas.microsoft.com/office/drawing/2014/main" id="{68267C02-97FB-4888-A951-6C2ED4D046D1}"/>
              </a:ext>
            </a:extLst>
          </p:cNvPr>
          <p:cNvSpPr>
            <a:spLocks noGrp="1"/>
          </p:cNvSpPr>
          <p:nvPr>
            <p:ph sz="half" idx="2"/>
          </p:nvPr>
        </p:nvSpPr>
        <p:spPr>
          <a:xfrm>
            <a:off x="630239" y="2087563"/>
            <a:ext cx="3868737" cy="307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E4B426-7E01-4CD2-A62E-964FE34B21C4}"/>
              </a:ext>
            </a:extLst>
          </p:cNvPr>
          <p:cNvSpPr>
            <a:spLocks noGrp="1"/>
          </p:cNvSpPr>
          <p:nvPr>
            <p:ph type="body" sz="quarter" idx="3"/>
          </p:nvPr>
        </p:nvSpPr>
        <p:spPr>
          <a:xfrm>
            <a:off x="4629150" y="1400969"/>
            <a:ext cx="3887788" cy="686593"/>
          </a:xfrm>
          <a:prstGeom prst="rect">
            <a:avLst/>
          </a:prstGeom>
        </p:spPr>
        <p:txBody>
          <a:bodyPr anchor="b"/>
          <a:lstStyle>
            <a:lvl1pPr marL="0" indent="0">
              <a:buNone/>
              <a:defRPr sz="1125" b="1"/>
            </a:lvl1pPr>
            <a:lvl2pPr marL="214304" indent="0">
              <a:buNone/>
              <a:defRPr sz="937" b="1"/>
            </a:lvl2pPr>
            <a:lvl3pPr marL="428608" indent="0">
              <a:buNone/>
              <a:defRPr sz="844" b="1"/>
            </a:lvl3pPr>
            <a:lvl4pPr marL="642912" indent="0">
              <a:buNone/>
              <a:defRPr sz="750" b="1"/>
            </a:lvl4pPr>
            <a:lvl5pPr marL="857216" indent="0">
              <a:buNone/>
              <a:defRPr sz="750" b="1"/>
            </a:lvl5pPr>
            <a:lvl6pPr marL="1071520" indent="0">
              <a:buNone/>
              <a:defRPr sz="750" b="1"/>
            </a:lvl6pPr>
            <a:lvl7pPr marL="1285824" indent="0">
              <a:buNone/>
              <a:defRPr sz="750" b="1"/>
            </a:lvl7pPr>
            <a:lvl8pPr marL="1500127" indent="0">
              <a:buNone/>
              <a:defRPr sz="750" b="1"/>
            </a:lvl8pPr>
            <a:lvl9pPr marL="1714431" indent="0">
              <a:buNone/>
              <a:defRPr sz="750" b="1"/>
            </a:lvl9pPr>
          </a:lstStyle>
          <a:p>
            <a:pPr lvl="0"/>
            <a:r>
              <a:rPr lang="en-US"/>
              <a:t>Click to edit Master text styles</a:t>
            </a:r>
          </a:p>
        </p:txBody>
      </p:sp>
      <p:sp>
        <p:nvSpPr>
          <p:cNvPr id="6" name="Content Placeholder 5">
            <a:extLst>
              <a:ext uri="{FF2B5EF4-FFF2-40B4-BE49-F238E27FC236}">
                <a16:creationId xmlns:a16="http://schemas.microsoft.com/office/drawing/2014/main" id="{67617C09-7099-4371-A83F-46F77D1C2861}"/>
              </a:ext>
            </a:extLst>
          </p:cNvPr>
          <p:cNvSpPr>
            <a:spLocks noGrp="1"/>
          </p:cNvSpPr>
          <p:nvPr>
            <p:ph sz="quarter" idx="4"/>
          </p:nvPr>
        </p:nvSpPr>
        <p:spPr>
          <a:xfrm>
            <a:off x="4629150" y="2087563"/>
            <a:ext cx="3887788" cy="307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0C7162-6B68-4817-98F9-1A35E843AEA0}"/>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8" name="Footer Placeholder 7">
            <a:extLst>
              <a:ext uri="{FF2B5EF4-FFF2-40B4-BE49-F238E27FC236}">
                <a16:creationId xmlns:a16="http://schemas.microsoft.com/office/drawing/2014/main" id="{2E5CA813-6615-4C13-938A-489EEFAD8718}"/>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D63864F-33C2-46A4-80FA-267B95AA21F7}"/>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310514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D802-76E3-4D2E-9FFA-5B8126D12E7A}"/>
              </a:ext>
            </a:extLst>
          </p:cNvPr>
          <p:cNvSpPr>
            <a:spLocks noGrp="1"/>
          </p:cNvSpPr>
          <p:nvPr>
            <p:ph type="title"/>
          </p:nvPr>
        </p:nvSpPr>
        <p:spPr>
          <a:xfrm>
            <a:off x="628650" y="304274"/>
            <a:ext cx="7886700" cy="1104636"/>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D483A3E-9737-4A43-860D-DA6223B1CF9B}"/>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4" name="Footer Placeholder 3">
            <a:extLst>
              <a:ext uri="{FF2B5EF4-FFF2-40B4-BE49-F238E27FC236}">
                <a16:creationId xmlns:a16="http://schemas.microsoft.com/office/drawing/2014/main" id="{853524AB-C5DA-413E-B6E9-D648DDFAB4E8}"/>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9E86200-E5C4-4BF8-BA8B-042B1FDA5015}"/>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39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F9FE2-A5BD-499B-8C98-F99E962EB391}"/>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3" name="Footer Placeholder 2">
            <a:extLst>
              <a:ext uri="{FF2B5EF4-FFF2-40B4-BE49-F238E27FC236}">
                <a16:creationId xmlns:a16="http://schemas.microsoft.com/office/drawing/2014/main" id="{3433F2A5-B0CE-4595-A5CA-07101C0C84EB}"/>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D03E678-EDB6-46DC-A3DF-B9772363FD03}"/>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311625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D1D9-7740-4FB9-AC94-CDEAE8BEE0CE}"/>
              </a:ext>
            </a:extLst>
          </p:cNvPr>
          <p:cNvSpPr>
            <a:spLocks noGrp="1"/>
          </p:cNvSpPr>
          <p:nvPr>
            <p:ph type="title"/>
          </p:nvPr>
        </p:nvSpPr>
        <p:spPr>
          <a:xfrm>
            <a:off x="630240" y="381000"/>
            <a:ext cx="2949575" cy="1333500"/>
          </a:xfrm>
          <a:prstGeom prst="rect">
            <a:avLst/>
          </a:prstGeom>
        </p:spPr>
        <p:txBody>
          <a:bodyPr anchor="b"/>
          <a:lstStyle>
            <a:lvl1pPr>
              <a:defRPr sz="1500"/>
            </a:lvl1pPr>
          </a:lstStyle>
          <a:p>
            <a:r>
              <a:rPr lang="en-US"/>
              <a:t>Click to edit Master title style</a:t>
            </a:r>
          </a:p>
        </p:txBody>
      </p:sp>
      <p:sp>
        <p:nvSpPr>
          <p:cNvPr id="3" name="Content Placeholder 2">
            <a:extLst>
              <a:ext uri="{FF2B5EF4-FFF2-40B4-BE49-F238E27FC236}">
                <a16:creationId xmlns:a16="http://schemas.microsoft.com/office/drawing/2014/main" id="{59EA8CD8-788E-437E-B7CB-5AFC7EAA55AB}"/>
              </a:ext>
            </a:extLst>
          </p:cNvPr>
          <p:cNvSpPr>
            <a:spLocks noGrp="1"/>
          </p:cNvSpPr>
          <p:nvPr>
            <p:ph idx="1"/>
          </p:nvPr>
        </p:nvSpPr>
        <p:spPr>
          <a:xfrm>
            <a:off x="3887788" y="822858"/>
            <a:ext cx="4629150" cy="4061354"/>
          </a:xfrm>
          <a:prstGeom prst="rect">
            <a:avLst/>
          </a:prstGeom>
        </p:spPr>
        <p:txBody>
          <a:bodyPr/>
          <a:lstStyle>
            <a:lvl1pPr>
              <a:defRPr sz="1500"/>
            </a:lvl1pPr>
            <a:lvl2pPr>
              <a:defRPr sz="1312"/>
            </a:lvl2pPr>
            <a:lvl3pPr>
              <a:defRPr sz="1125"/>
            </a:lvl3pPr>
            <a:lvl4pPr>
              <a:defRPr sz="937"/>
            </a:lvl4pPr>
            <a:lvl5pPr>
              <a:defRPr sz="937"/>
            </a:lvl5pPr>
            <a:lvl6pPr>
              <a:defRPr sz="937"/>
            </a:lvl6pPr>
            <a:lvl7pPr>
              <a:defRPr sz="937"/>
            </a:lvl7pPr>
            <a:lvl8pPr>
              <a:defRPr sz="937"/>
            </a:lvl8pPr>
            <a:lvl9pPr>
              <a:defRPr sz="9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D0FE7-0B14-423C-BB3F-9B63CA1283BB}"/>
              </a:ext>
            </a:extLst>
          </p:cNvPr>
          <p:cNvSpPr>
            <a:spLocks noGrp="1"/>
          </p:cNvSpPr>
          <p:nvPr>
            <p:ph type="body" sz="half" idx="2"/>
          </p:nvPr>
        </p:nvSpPr>
        <p:spPr>
          <a:xfrm>
            <a:off x="630240" y="1714500"/>
            <a:ext cx="2949575" cy="3176323"/>
          </a:xfrm>
          <a:prstGeom prst="rect">
            <a:avLst/>
          </a:prstGeom>
        </p:spPr>
        <p:txBody>
          <a:bodyPr/>
          <a:lstStyle>
            <a:lvl1pPr marL="0" indent="0">
              <a:buNone/>
              <a:defRPr sz="750"/>
            </a:lvl1pPr>
            <a:lvl2pPr marL="214304" indent="0">
              <a:buNone/>
              <a:defRPr sz="657"/>
            </a:lvl2pPr>
            <a:lvl3pPr marL="428608" indent="0">
              <a:buNone/>
              <a:defRPr sz="562"/>
            </a:lvl3pPr>
            <a:lvl4pPr marL="642912" indent="0">
              <a:buNone/>
              <a:defRPr sz="469"/>
            </a:lvl4pPr>
            <a:lvl5pPr marL="857216" indent="0">
              <a:buNone/>
              <a:defRPr sz="469"/>
            </a:lvl5pPr>
            <a:lvl6pPr marL="1071520" indent="0">
              <a:buNone/>
              <a:defRPr sz="469"/>
            </a:lvl6pPr>
            <a:lvl7pPr marL="1285824" indent="0">
              <a:buNone/>
              <a:defRPr sz="469"/>
            </a:lvl7pPr>
            <a:lvl8pPr marL="1500127" indent="0">
              <a:buNone/>
              <a:defRPr sz="469"/>
            </a:lvl8pPr>
            <a:lvl9pPr marL="1714431" indent="0">
              <a:buNone/>
              <a:defRPr sz="469"/>
            </a:lvl9pPr>
          </a:lstStyle>
          <a:p>
            <a:pPr lvl="0"/>
            <a:r>
              <a:rPr lang="en-US"/>
              <a:t>Click to edit Master text styles</a:t>
            </a:r>
          </a:p>
        </p:txBody>
      </p:sp>
      <p:sp>
        <p:nvSpPr>
          <p:cNvPr id="5" name="Date Placeholder 4">
            <a:extLst>
              <a:ext uri="{FF2B5EF4-FFF2-40B4-BE49-F238E27FC236}">
                <a16:creationId xmlns:a16="http://schemas.microsoft.com/office/drawing/2014/main" id="{96AA9B36-ED5D-43D1-9223-FBE8A6531646}"/>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6" name="Footer Placeholder 5">
            <a:extLst>
              <a:ext uri="{FF2B5EF4-FFF2-40B4-BE49-F238E27FC236}">
                <a16:creationId xmlns:a16="http://schemas.microsoft.com/office/drawing/2014/main" id="{48D428E9-8A40-4B62-8D1B-E952F96D4113}"/>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1E6FE5E-447B-484F-AF52-ABFA2175B981}"/>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20298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411C-04AC-4862-A340-9D78363D9388}"/>
              </a:ext>
            </a:extLst>
          </p:cNvPr>
          <p:cNvSpPr>
            <a:spLocks noGrp="1"/>
          </p:cNvSpPr>
          <p:nvPr>
            <p:ph type="title"/>
          </p:nvPr>
        </p:nvSpPr>
        <p:spPr>
          <a:xfrm>
            <a:off x="628650" y="304274"/>
            <a:ext cx="7886700" cy="110463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FBC84DA-70D4-4ED1-98A0-B0B4B74056BB}"/>
              </a:ext>
            </a:extLst>
          </p:cNvPr>
          <p:cNvSpPr>
            <a:spLocks noGrp="1"/>
          </p:cNvSpPr>
          <p:nvPr>
            <p:ph idx="1"/>
          </p:nvPr>
        </p:nvSpPr>
        <p:spPr>
          <a:xfrm>
            <a:off x="628650" y="1521354"/>
            <a:ext cx="7886700" cy="36261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3867B-729B-4006-B9B5-328F4597D6C1}"/>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5" name="Footer Placeholder 4">
            <a:extLst>
              <a:ext uri="{FF2B5EF4-FFF2-40B4-BE49-F238E27FC236}">
                <a16:creationId xmlns:a16="http://schemas.microsoft.com/office/drawing/2014/main" id="{E72C5755-445D-48A1-AAB9-6F36EEE81D1D}"/>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BDCA2A8-CBF0-4A5F-8D21-81148A944A25}"/>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406411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08BF-645E-4EE3-B447-BDBA715EA5B1}"/>
              </a:ext>
            </a:extLst>
          </p:cNvPr>
          <p:cNvSpPr>
            <a:spLocks noGrp="1"/>
          </p:cNvSpPr>
          <p:nvPr>
            <p:ph type="title"/>
          </p:nvPr>
        </p:nvSpPr>
        <p:spPr>
          <a:xfrm>
            <a:off x="630240" y="381000"/>
            <a:ext cx="2949575" cy="1333500"/>
          </a:xfrm>
          <a:prstGeom prst="rect">
            <a:avLst/>
          </a:prstGeom>
        </p:spPr>
        <p:txBody>
          <a:bodyPr anchor="b"/>
          <a:lstStyle>
            <a:lvl1pPr>
              <a:defRPr sz="1500"/>
            </a:lvl1pPr>
          </a:lstStyle>
          <a:p>
            <a:r>
              <a:rPr lang="en-US"/>
              <a:t>Click to edit Master title style</a:t>
            </a:r>
          </a:p>
        </p:txBody>
      </p:sp>
      <p:sp>
        <p:nvSpPr>
          <p:cNvPr id="3" name="Picture Placeholder 2">
            <a:extLst>
              <a:ext uri="{FF2B5EF4-FFF2-40B4-BE49-F238E27FC236}">
                <a16:creationId xmlns:a16="http://schemas.microsoft.com/office/drawing/2014/main" id="{88DEB410-7218-4812-AC5C-A1084AA97DED}"/>
              </a:ext>
            </a:extLst>
          </p:cNvPr>
          <p:cNvSpPr>
            <a:spLocks noGrp="1"/>
          </p:cNvSpPr>
          <p:nvPr>
            <p:ph type="pic" idx="1"/>
          </p:nvPr>
        </p:nvSpPr>
        <p:spPr>
          <a:xfrm>
            <a:off x="3887788" y="822858"/>
            <a:ext cx="4629150" cy="4061354"/>
          </a:xfrm>
          <a:prstGeom prst="rect">
            <a:avLst/>
          </a:prstGeom>
        </p:spPr>
        <p:txBody>
          <a:bodyPr/>
          <a:lstStyle>
            <a:lvl1pPr marL="0" indent="0">
              <a:buNone/>
              <a:defRPr sz="1500"/>
            </a:lvl1pPr>
            <a:lvl2pPr marL="214304" indent="0">
              <a:buNone/>
              <a:defRPr sz="1312"/>
            </a:lvl2pPr>
            <a:lvl3pPr marL="428608" indent="0">
              <a:buNone/>
              <a:defRPr sz="1125"/>
            </a:lvl3pPr>
            <a:lvl4pPr marL="642912" indent="0">
              <a:buNone/>
              <a:defRPr sz="937"/>
            </a:lvl4pPr>
            <a:lvl5pPr marL="857216" indent="0">
              <a:buNone/>
              <a:defRPr sz="937"/>
            </a:lvl5pPr>
            <a:lvl6pPr marL="1071520" indent="0">
              <a:buNone/>
              <a:defRPr sz="937"/>
            </a:lvl6pPr>
            <a:lvl7pPr marL="1285824" indent="0">
              <a:buNone/>
              <a:defRPr sz="937"/>
            </a:lvl7pPr>
            <a:lvl8pPr marL="1500127" indent="0">
              <a:buNone/>
              <a:defRPr sz="937"/>
            </a:lvl8pPr>
            <a:lvl9pPr marL="1714431" indent="0">
              <a:buNone/>
              <a:defRPr sz="937"/>
            </a:lvl9pPr>
          </a:lstStyle>
          <a:p>
            <a:endParaRPr lang="en-US" dirty="0"/>
          </a:p>
        </p:txBody>
      </p:sp>
      <p:sp>
        <p:nvSpPr>
          <p:cNvPr id="4" name="Text Placeholder 3">
            <a:extLst>
              <a:ext uri="{FF2B5EF4-FFF2-40B4-BE49-F238E27FC236}">
                <a16:creationId xmlns:a16="http://schemas.microsoft.com/office/drawing/2014/main" id="{E022A5F6-A6EA-4EA6-8D84-790BA4FA722C}"/>
              </a:ext>
            </a:extLst>
          </p:cNvPr>
          <p:cNvSpPr>
            <a:spLocks noGrp="1"/>
          </p:cNvSpPr>
          <p:nvPr>
            <p:ph type="body" sz="half" idx="2"/>
          </p:nvPr>
        </p:nvSpPr>
        <p:spPr>
          <a:xfrm>
            <a:off x="630240" y="1714500"/>
            <a:ext cx="2949575" cy="3176323"/>
          </a:xfrm>
          <a:prstGeom prst="rect">
            <a:avLst/>
          </a:prstGeom>
        </p:spPr>
        <p:txBody>
          <a:bodyPr/>
          <a:lstStyle>
            <a:lvl1pPr marL="0" indent="0">
              <a:buNone/>
              <a:defRPr sz="750"/>
            </a:lvl1pPr>
            <a:lvl2pPr marL="214304" indent="0">
              <a:buNone/>
              <a:defRPr sz="657"/>
            </a:lvl2pPr>
            <a:lvl3pPr marL="428608" indent="0">
              <a:buNone/>
              <a:defRPr sz="562"/>
            </a:lvl3pPr>
            <a:lvl4pPr marL="642912" indent="0">
              <a:buNone/>
              <a:defRPr sz="469"/>
            </a:lvl4pPr>
            <a:lvl5pPr marL="857216" indent="0">
              <a:buNone/>
              <a:defRPr sz="469"/>
            </a:lvl5pPr>
            <a:lvl6pPr marL="1071520" indent="0">
              <a:buNone/>
              <a:defRPr sz="469"/>
            </a:lvl6pPr>
            <a:lvl7pPr marL="1285824" indent="0">
              <a:buNone/>
              <a:defRPr sz="469"/>
            </a:lvl7pPr>
            <a:lvl8pPr marL="1500127" indent="0">
              <a:buNone/>
              <a:defRPr sz="469"/>
            </a:lvl8pPr>
            <a:lvl9pPr marL="1714431" indent="0">
              <a:buNone/>
              <a:defRPr sz="469"/>
            </a:lvl9pPr>
          </a:lstStyle>
          <a:p>
            <a:pPr lvl="0"/>
            <a:r>
              <a:rPr lang="en-US"/>
              <a:t>Click to edit Master text styles</a:t>
            </a:r>
          </a:p>
        </p:txBody>
      </p:sp>
      <p:sp>
        <p:nvSpPr>
          <p:cNvPr id="5" name="Date Placeholder 4">
            <a:extLst>
              <a:ext uri="{FF2B5EF4-FFF2-40B4-BE49-F238E27FC236}">
                <a16:creationId xmlns:a16="http://schemas.microsoft.com/office/drawing/2014/main" id="{D23128C0-1E9C-4A56-BA56-B6901EDD43A8}"/>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6" name="Footer Placeholder 5">
            <a:extLst>
              <a:ext uri="{FF2B5EF4-FFF2-40B4-BE49-F238E27FC236}">
                <a16:creationId xmlns:a16="http://schemas.microsoft.com/office/drawing/2014/main" id="{65FFDA9F-2773-47D4-ACE9-350AB00133D9}"/>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43BBF88-966B-4275-80E7-3D103FB09B4F}"/>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130240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8CCA-8E2C-441C-AE00-7B85FF93E6A1}"/>
              </a:ext>
            </a:extLst>
          </p:cNvPr>
          <p:cNvSpPr>
            <a:spLocks noGrp="1"/>
          </p:cNvSpPr>
          <p:nvPr>
            <p:ph type="title"/>
          </p:nvPr>
        </p:nvSpPr>
        <p:spPr>
          <a:xfrm>
            <a:off x="628650" y="304274"/>
            <a:ext cx="7886700" cy="110463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2101C-5C9D-4C8C-B62D-13916362CEF4}"/>
              </a:ext>
            </a:extLst>
          </p:cNvPr>
          <p:cNvSpPr>
            <a:spLocks noGrp="1"/>
          </p:cNvSpPr>
          <p:nvPr>
            <p:ph type="body" orient="vert" idx="1"/>
          </p:nvPr>
        </p:nvSpPr>
        <p:spPr>
          <a:xfrm>
            <a:off x="628650" y="1521354"/>
            <a:ext cx="7886700" cy="36261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524D9-E44D-4A97-84F3-B2A1170BF2BE}"/>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5" name="Footer Placeholder 4">
            <a:extLst>
              <a:ext uri="{FF2B5EF4-FFF2-40B4-BE49-F238E27FC236}">
                <a16:creationId xmlns:a16="http://schemas.microsoft.com/office/drawing/2014/main" id="{0A58EE3B-1C6C-4739-B9BB-BF31A466C3D6}"/>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F636F5C-D1F2-4085-903D-92A916BC8F4C}"/>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127298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16AA3F-E1DF-4235-9C08-78EA4EE9D4DF}"/>
              </a:ext>
            </a:extLst>
          </p:cNvPr>
          <p:cNvSpPr>
            <a:spLocks noGrp="1"/>
          </p:cNvSpPr>
          <p:nvPr>
            <p:ph type="title" orient="vert"/>
          </p:nvPr>
        </p:nvSpPr>
        <p:spPr>
          <a:xfrm>
            <a:off x="6543676" y="304271"/>
            <a:ext cx="1971675" cy="484319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CC1F6F-494A-4F76-A126-522690FB122E}"/>
              </a:ext>
            </a:extLst>
          </p:cNvPr>
          <p:cNvSpPr>
            <a:spLocks noGrp="1"/>
          </p:cNvSpPr>
          <p:nvPr>
            <p:ph type="body" orient="vert" idx="1"/>
          </p:nvPr>
        </p:nvSpPr>
        <p:spPr>
          <a:xfrm>
            <a:off x="628653" y="304271"/>
            <a:ext cx="5762625" cy="484319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54B3F-07F5-4B7E-A277-18D2FC88DD65}"/>
              </a:ext>
            </a:extLst>
          </p:cNvPr>
          <p:cNvSpPr>
            <a:spLocks noGrp="1"/>
          </p:cNvSpPr>
          <p:nvPr>
            <p:ph type="dt" sz="half" idx="10"/>
          </p:nvPr>
        </p:nvSpPr>
        <p:spPr>
          <a:xfrm>
            <a:off x="628650" y="5296962"/>
            <a:ext cx="2057400" cy="304271"/>
          </a:xfrm>
          <a:prstGeom prst="rect">
            <a:avLst/>
          </a:prstGeom>
        </p:spPr>
        <p:txBody>
          <a:bodyPr/>
          <a:lstStyle/>
          <a:p>
            <a:fld id="{8FF94D6D-26EC-4ED9-ABDE-B90EEBEE34B5}" type="datetimeFigureOut">
              <a:rPr lang="en-US" smtClean="0"/>
              <a:t>9/27/23</a:t>
            </a:fld>
            <a:endParaRPr lang="en-US" dirty="0"/>
          </a:p>
        </p:txBody>
      </p:sp>
      <p:sp>
        <p:nvSpPr>
          <p:cNvPr id="5" name="Footer Placeholder 4">
            <a:extLst>
              <a:ext uri="{FF2B5EF4-FFF2-40B4-BE49-F238E27FC236}">
                <a16:creationId xmlns:a16="http://schemas.microsoft.com/office/drawing/2014/main" id="{38387E93-1257-4BF6-9971-12522444752D}"/>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D04142A-3B22-4F0B-9330-C0960466AB67}"/>
              </a:ext>
            </a:extLst>
          </p:cNvPr>
          <p:cNvSpPr>
            <a:spLocks noGrp="1"/>
          </p:cNvSpPr>
          <p:nvPr>
            <p:ph type="sldNum" sz="quarter" idx="12"/>
          </p:nvPr>
        </p:nvSpPr>
        <p:spPr>
          <a:xfrm>
            <a:off x="6457950" y="5296962"/>
            <a:ext cx="2057400" cy="304271"/>
          </a:xfrm>
          <a:prstGeom prst="rect">
            <a:avLst/>
          </a:prstGeom>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333659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9F002-3954-420F-B1D0-DC49DF9F6771}"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351687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9F002-3954-420F-B1D0-DC49DF9F6771}"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15268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9F002-3954-420F-B1D0-DC49DF9F6771}"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96065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9F002-3954-420F-B1D0-DC49DF9F6771}" type="datetimeFigureOut">
              <a:rPr lang="en-US" smtClean="0"/>
              <a:t>9/27/23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399234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9F002-3954-420F-B1D0-DC49DF9F6771}" type="datetimeFigureOut">
              <a:rPr lang="en-US" smtClean="0"/>
              <a:t>9/27/23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304597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9F002-3954-420F-B1D0-DC49DF9F6771}" type="datetimeFigureOut">
              <a:rPr lang="en-US" smtClean="0"/>
              <a:t>9/27/23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220545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9F002-3954-420F-B1D0-DC49DF9F6771}" type="datetimeFigureOut">
              <a:rPr lang="en-US" smtClean="0"/>
              <a:t>9/27/23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419739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6222-476B-4B5C-804B-45455A4FEEBB}"/>
              </a:ext>
            </a:extLst>
          </p:cNvPr>
          <p:cNvSpPr>
            <a:spLocks noGrp="1"/>
          </p:cNvSpPr>
          <p:nvPr>
            <p:ph type="title"/>
          </p:nvPr>
        </p:nvSpPr>
        <p:spPr>
          <a:xfrm>
            <a:off x="623888" y="1424785"/>
            <a:ext cx="7886700" cy="2377281"/>
          </a:xfrm>
          <a:prstGeom prst="rect">
            <a:avLst/>
          </a:prstGeom>
        </p:spPr>
        <p:txBody>
          <a:bodyPr anchor="b"/>
          <a:lstStyle>
            <a:lvl1pPr>
              <a:defRPr sz="2812"/>
            </a:lvl1pPr>
          </a:lstStyle>
          <a:p>
            <a:r>
              <a:rPr lang="en-US"/>
              <a:t>Click to edit Master title style</a:t>
            </a:r>
          </a:p>
        </p:txBody>
      </p:sp>
      <p:sp>
        <p:nvSpPr>
          <p:cNvPr id="3" name="Text Placeholder 2">
            <a:extLst>
              <a:ext uri="{FF2B5EF4-FFF2-40B4-BE49-F238E27FC236}">
                <a16:creationId xmlns:a16="http://schemas.microsoft.com/office/drawing/2014/main" id="{95907AC6-6966-44D3-A839-A65A8FC67780}"/>
              </a:ext>
            </a:extLst>
          </p:cNvPr>
          <p:cNvSpPr>
            <a:spLocks noGrp="1"/>
          </p:cNvSpPr>
          <p:nvPr>
            <p:ph type="body" idx="1"/>
          </p:nvPr>
        </p:nvSpPr>
        <p:spPr>
          <a:xfrm>
            <a:off x="623888" y="3824556"/>
            <a:ext cx="7886700" cy="1250156"/>
          </a:xfrm>
          <a:prstGeom prst="rect">
            <a:avLst/>
          </a:prstGeom>
        </p:spPr>
        <p:txBody>
          <a:bodyPr/>
          <a:lstStyle>
            <a:lvl1pPr marL="0" indent="0">
              <a:buNone/>
              <a:defRPr sz="1125">
                <a:solidFill>
                  <a:schemeClr val="tx1">
                    <a:tint val="75000"/>
                  </a:schemeClr>
                </a:solidFill>
              </a:defRPr>
            </a:lvl1pPr>
            <a:lvl2pPr marL="214304" indent="0">
              <a:buNone/>
              <a:defRPr sz="937">
                <a:solidFill>
                  <a:schemeClr val="tx1">
                    <a:tint val="75000"/>
                  </a:schemeClr>
                </a:solidFill>
              </a:defRPr>
            </a:lvl2pPr>
            <a:lvl3pPr marL="428608" indent="0">
              <a:buNone/>
              <a:defRPr sz="844">
                <a:solidFill>
                  <a:schemeClr val="tx1">
                    <a:tint val="75000"/>
                  </a:schemeClr>
                </a:solidFill>
              </a:defRPr>
            </a:lvl3pPr>
            <a:lvl4pPr marL="642912" indent="0">
              <a:buNone/>
              <a:defRPr sz="750">
                <a:solidFill>
                  <a:schemeClr val="tx1">
                    <a:tint val="75000"/>
                  </a:schemeClr>
                </a:solidFill>
              </a:defRPr>
            </a:lvl4pPr>
            <a:lvl5pPr marL="857216" indent="0">
              <a:buNone/>
              <a:defRPr sz="750">
                <a:solidFill>
                  <a:schemeClr val="tx1">
                    <a:tint val="75000"/>
                  </a:schemeClr>
                </a:solidFill>
              </a:defRPr>
            </a:lvl5pPr>
            <a:lvl6pPr marL="1071520" indent="0">
              <a:buNone/>
              <a:defRPr sz="750">
                <a:solidFill>
                  <a:schemeClr val="tx1">
                    <a:tint val="75000"/>
                  </a:schemeClr>
                </a:solidFill>
              </a:defRPr>
            </a:lvl6pPr>
            <a:lvl7pPr marL="1285824" indent="0">
              <a:buNone/>
              <a:defRPr sz="750">
                <a:solidFill>
                  <a:schemeClr val="tx1">
                    <a:tint val="75000"/>
                  </a:schemeClr>
                </a:solidFill>
              </a:defRPr>
            </a:lvl7pPr>
            <a:lvl8pPr marL="1500127" indent="0">
              <a:buNone/>
              <a:defRPr sz="750">
                <a:solidFill>
                  <a:schemeClr val="tx1">
                    <a:tint val="75000"/>
                  </a:schemeClr>
                </a:solidFill>
              </a:defRPr>
            </a:lvl8pPr>
            <a:lvl9pPr marL="1714431" indent="0">
              <a:buNone/>
              <a:defRPr sz="7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D5F7F-7285-4255-B270-EA521E3937CA}"/>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5" name="Footer Placeholder 4">
            <a:extLst>
              <a:ext uri="{FF2B5EF4-FFF2-40B4-BE49-F238E27FC236}">
                <a16:creationId xmlns:a16="http://schemas.microsoft.com/office/drawing/2014/main" id="{E2854A3D-473C-4031-8AF9-461D85586A4F}"/>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589DFB2-F654-43C6-A8E0-F07EAB1192D9}"/>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129759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C9F002-3954-420F-B1D0-DC49DF9F6771}" type="datetimeFigureOut">
              <a:rPr lang="en-US" smtClean="0"/>
              <a:t>9/27/23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286293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C9F002-3954-420F-B1D0-DC49DF9F6771}" type="datetimeFigureOut">
              <a:rPr lang="en-US" smtClean="0"/>
              <a:t>9/27/23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222996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9F002-3954-420F-B1D0-DC49DF9F6771}"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59663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9F002-3954-420F-B1D0-DC49DF9F6771}"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A6B70-AC49-4C2D-AB8E-848C7530F31A}" type="slidenum">
              <a:rPr lang="en-US" smtClean="0"/>
              <a:t>‹#›</a:t>
            </a:fld>
            <a:endParaRPr lang="en-US" dirty="0"/>
          </a:p>
        </p:txBody>
      </p:sp>
    </p:spTree>
    <p:extLst>
      <p:ext uri="{BB962C8B-B14F-4D97-AF65-F5344CB8AC3E}">
        <p14:creationId xmlns:p14="http://schemas.microsoft.com/office/powerpoint/2010/main" val="71190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F94D6D-26EC-4ED9-ABDE-B90EEBEE34B5}"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210636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94D6D-26EC-4ED9-ABDE-B90EEBEE34B5}"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191070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F94D6D-26EC-4ED9-ABDE-B90EEBEE34B5}"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22229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F94D6D-26EC-4ED9-ABDE-B90EEBEE34B5}" type="datetimeFigureOut">
              <a:rPr lang="en-US" smtClean="0"/>
              <a:t>9/27/23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418382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F94D6D-26EC-4ED9-ABDE-B90EEBEE34B5}" type="datetimeFigureOut">
              <a:rPr lang="en-US" smtClean="0"/>
              <a:t>9/27/23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242337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F94D6D-26EC-4ED9-ABDE-B90EEBEE34B5}" type="datetimeFigureOut">
              <a:rPr lang="en-US" smtClean="0"/>
              <a:t>9/27/23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97512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9E8A-8A7E-47E5-9492-0E848D759447}"/>
              </a:ext>
            </a:extLst>
          </p:cNvPr>
          <p:cNvSpPr>
            <a:spLocks noGrp="1"/>
          </p:cNvSpPr>
          <p:nvPr>
            <p:ph type="title"/>
          </p:nvPr>
        </p:nvSpPr>
        <p:spPr>
          <a:xfrm>
            <a:off x="628650" y="304274"/>
            <a:ext cx="7886700" cy="110463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C767654-C3C7-44AC-9F56-5EA66A32D750}"/>
              </a:ext>
            </a:extLst>
          </p:cNvPr>
          <p:cNvSpPr>
            <a:spLocks noGrp="1"/>
          </p:cNvSpPr>
          <p:nvPr>
            <p:ph sz="half" idx="1"/>
          </p:nvPr>
        </p:nvSpPr>
        <p:spPr>
          <a:xfrm>
            <a:off x="628650" y="1521354"/>
            <a:ext cx="3867150" cy="36261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3055B-67EE-4AD5-A931-F6A6311B1E5B}"/>
              </a:ext>
            </a:extLst>
          </p:cNvPr>
          <p:cNvSpPr>
            <a:spLocks noGrp="1"/>
          </p:cNvSpPr>
          <p:nvPr>
            <p:ph sz="half" idx="2"/>
          </p:nvPr>
        </p:nvSpPr>
        <p:spPr>
          <a:xfrm>
            <a:off x="4648200" y="1521354"/>
            <a:ext cx="3867150" cy="36261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8378EC-BC2D-4A67-99F7-8B0DDC691D93}"/>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6" name="Footer Placeholder 5">
            <a:extLst>
              <a:ext uri="{FF2B5EF4-FFF2-40B4-BE49-F238E27FC236}">
                <a16:creationId xmlns:a16="http://schemas.microsoft.com/office/drawing/2014/main" id="{405CF785-0D80-4F17-820F-F0585F5B658F}"/>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234E33C-EE99-4932-A684-312775A64B9C}"/>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255044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94D6D-26EC-4ED9-ABDE-B90EEBEE34B5}" type="datetimeFigureOut">
              <a:rPr lang="en-US" smtClean="0"/>
              <a:t>9/27/23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10601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F94D6D-26EC-4ED9-ABDE-B90EEBEE34B5}" type="datetimeFigureOut">
              <a:rPr lang="en-US" smtClean="0"/>
              <a:t>9/27/23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240729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F94D6D-26EC-4ED9-ABDE-B90EEBEE34B5}" type="datetimeFigureOut">
              <a:rPr lang="en-US" smtClean="0"/>
              <a:t>9/27/23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12808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94D6D-26EC-4ED9-ABDE-B90EEBEE34B5}"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28360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94D6D-26EC-4ED9-ABDE-B90EEBEE34B5}" type="datetimeFigureOut">
              <a:rPr lang="en-US" smtClean="0"/>
              <a:t>9/27/23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87ED4B-E7AD-471B-8420-41D078D095E2}" type="slidenum">
              <a:rPr lang="en-US" smtClean="0"/>
              <a:t>‹#›</a:t>
            </a:fld>
            <a:endParaRPr lang="en-US" dirty="0"/>
          </a:p>
        </p:txBody>
      </p:sp>
    </p:spTree>
    <p:extLst>
      <p:ext uri="{BB962C8B-B14F-4D97-AF65-F5344CB8AC3E}">
        <p14:creationId xmlns:p14="http://schemas.microsoft.com/office/powerpoint/2010/main" val="282053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8CDF-9B64-4224-B152-34F544B0271E}"/>
              </a:ext>
            </a:extLst>
          </p:cNvPr>
          <p:cNvSpPr>
            <a:spLocks noGrp="1"/>
          </p:cNvSpPr>
          <p:nvPr>
            <p:ph type="title"/>
          </p:nvPr>
        </p:nvSpPr>
        <p:spPr>
          <a:xfrm>
            <a:off x="630238" y="304274"/>
            <a:ext cx="7886700" cy="110463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BBBE39-4B6F-406D-9906-5D9AB785BC9E}"/>
              </a:ext>
            </a:extLst>
          </p:cNvPr>
          <p:cNvSpPr>
            <a:spLocks noGrp="1"/>
          </p:cNvSpPr>
          <p:nvPr>
            <p:ph type="body" idx="1"/>
          </p:nvPr>
        </p:nvSpPr>
        <p:spPr>
          <a:xfrm>
            <a:off x="630239" y="1400969"/>
            <a:ext cx="3868737" cy="686593"/>
          </a:xfrm>
          <a:prstGeom prst="rect">
            <a:avLst/>
          </a:prstGeom>
        </p:spPr>
        <p:txBody>
          <a:bodyPr anchor="b"/>
          <a:lstStyle>
            <a:lvl1pPr marL="0" indent="0">
              <a:buNone/>
              <a:defRPr sz="1125" b="1"/>
            </a:lvl1pPr>
            <a:lvl2pPr marL="214304" indent="0">
              <a:buNone/>
              <a:defRPr sz="937" b="1"/>
            </a:lvl2pPr>
            <a:lvl3pPr marL="428608" indent="0">
              <a:buNone/>
              <a:defRPr sz="844" b="1"/>
            </a:lvl3pPr>
            <a:lvl4pPr marL="642912" indent="0">
              <a:buNone/>
              <a:defRPr sz="750" b="1"/>
            </a:lvl4pPr>
            <a:lvl5pPr marL="857216" indent="0">
              <a:buNone/>
              <a:defRPr sz="750" b="1"/>
            </a:lvl5pPr>
            <a:lvl6pPr marL="1071520" indent="0">
              <a:buNone/>
              <a:defRPr sz="750" b="1"/>
            </a:lvl6pPr>
            <a:lvl7pPr marL="1285824" indent="0">
              <a:buNone/>
              <a:defRPr sz="750" b="1"/>
            </a:lvl7pPr>
            <a:lvl8pPr marL="1500127" indent="0">
              <a:buNone/>
              <a:defRPr sz="750" b="1"/>
            </a:lvl8pPr>
            <a:lvl9pPr marL="1714431" indent="0">
              <a:buNone/>
              <a:defRPr sz="750" b="1"/>
            </a:lvl9pPr>
          </a:lstStyle>
          <a:p>
            <a:pPr lvl="0"/>
            <a:r>
              <a:rPr lang="en-US"/>
              <a:t>Click to edit Master text styles</a:t>
            </a:r>
          </a:p>
        </p:txBody>
      </p:sp>
      <p:sp>
        <p:nvSpPr>
          <p:cNvPr id="4" name="Content Placeholder 3">
            <a:extLst>
              <a:ext uri="{FF2B5EF4-FFF2-40B4-BE49-F238E27FC236}">
                <a16:creationId xmlns:a16="http://schemas.microsoft.com/office/drawing/2014/main" id="{A0D12A57-5F55-415B-85C8-C67FC87AF15C}"/>
              </a:ext>
            </a:extLst>
          </p:cNvPr>
          <p:cNvSpPr>
            <a:spLocks noGrp="1"/>
          </p:cNvSpPr>
          <p:nvPr>
            <p:ph sz="half" idx="2"/>
          </p:nvPr>
        </p:nvSpPr>
        <p:spPr>
          <a:xfrm>
            <a:off x="630239" y="2087563"/>
            <a:ext cx="3868737" cy="307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BF3235-51CE-4ED3-ACA6-C97F77EF702A}"/>
              </a:ext>
            </a:extLst>
          </p:cNvPr>
          <p:cNvSpPr>
            <a:spLocks noGrp="1"/>
          </p:cNvSpPr>
          <p:nvPr>
            <p:ph type="body" sz="quarter" idx="3"/>
          </p:nvPr>
        </p:nvSpPr>
        <p:spPr>
          <a:xfrm>
            <a:off x="4629150" y="1400969"/>
            <a:ext cx="3887788" cy="686593"/>
          </a:xfrm>
          <a:prstGeom prst="rect">
            <a:avLst/>
          </a:prstGeom>
        </p:spPr>
        <p:txBody>
          <a:bodyPr anchor="b"/>
          <a:lstStyle>
            <a:lvl1pPr marL="0" indent="0">
              <a:buNone/>
              <a:defRPr sz="1125" b="1"/>
            </a:lvl1pPr>
            <a:lvl2pPr marL="214304" indent="0">
              <a:buNone/>
              <a:defRPr sz="937" b="1"/>
            </a:lvl2pPr>
            <a:lvl3pPr marL="428608" indent="0">
              <a:buNone/>
              <a:defRPr sz="844" b="1"/>
            </a:lvl3pPr>
            <a:lvl4pPr marL="642912" indent="0">
              <a:buNone/>
              <a:defRPr sz="750" b="1"/>
            </a:lvl4pPr>
            <a:lvl5pPr marL="857216" indent="0">
              <a:buNone/>
              <a:defRPr sz="750" b="1"/>
            </a:lvl5pPr>
            <a:lvl6pPr marL="1071520" indent="0">
              <a:buNone/>
              <a:defRPr sz="750" b="1"/>
            </a:lvl6pPr>
            <a:lvl7pPr marL="1285824" indent="0">
              <a:buNone/>
              <a:defRPr sz="750" b="1"/>
            </a:lvl7pPr>
            <a:lvl8pPr marL="1500127" indent="0">
              <a:buNone/>
              <a:defRPr sz="750" b="1"/>
            </a:lvl8pPr>
            <a:lvl9pPr marL="1714431" indent="0">
              <a:buNone/>
              <a:defRPr sz="750" b="1"/>
            </a:lvl9pPr>
          </a:lstStyle>
          <a:p>
            <a:pPr lvl="0"/>
            <a:r>
              <a:rPr lang="en-US"/>
              <a:t>Click to edit Master text styles</a:t>
            </a:r>
          </a:p>
        </p:txBody>
      </p:sp>
      <p:sp>
        <p:nvSpPr>
          <p:cNvPr id="6" name="Content Placeholder 5">
            <a:extLst>
              <a:ext uri="{FF2B5EF4-FFF2-40B4-BE49-F238E27FC236}">
                <a16:creationId xmlns:a16="http://schemas.microsoft.com/office/drawing/2014/main" id="{E3538A86-AEF0-4083-8639-89FFA29CB000}"/>
              </a:ext>
            </a:extLst>
          </p:cNvPr>
          <p:cNvSpPr>
            <a:spLocks noGrp="1"/>
          </p:cNvSpPr>
          <p:nvPr>
            <p:ph sz="quarter" idx="4"/>
          </p:nvPr>
        </p:nvSpPr>
        <p:spPr>
          <a:xfrm>
            <a:off x="4629150" y="2087563"/>
            <a:ext cx="3887788" cy="30704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7F4022-0BF8-48B1-A32D-026C814014B0}"/>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8" name="Footer Placeholder 7">
            <a:extLst>
              <a:ext uri="{FF2B5EF4-FFF2-40B4-BE49-F238E27FC236}">
                <a16:creationId xmlns:a16="http://schemas.microsoft.com/office/drawing/2014/main" id="{5E2EE05F-BFF8-4FA4-BA41-1057A33B97FB}"/>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03865C64-C119-4E0A-88FE-31137DCDD770}"/>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190159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02BA-EC37-415F-A7C0-93F618CCA0D8}"/>
              </a:ext>
            </a:extLst>
          </p:cNvPr>
          <p:cNvSpPr>
            <a:spLocks noGrp="1"/>
          </p:cNvSpPr>
          <p:nvPr>
            <p:ph type="title"/>
          </p:nvPr>
        </p:nvSpPr>
        <p:spPr>
          <a:xfrm>
            <a:off x="628650" y="304274"/>
            <a:ext cx="7886700" cy="1104636"/>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FD99CBC-0CA5-4584-8B94-92B694ACF7AE}"/>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4" name="Footer Placeholder 3">
            <a:extLst>
              <a:ext uri="{FF2B5EF4-FFF2-40B4-BE49-F238E27FC236}">
                <a16:creationId xmlns:a16="http://schemas.microsoft.com/office/drawing/2014/main" id="{D9E47470-D64B-427D-8E1B-25D6E12C2CA7}"/>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314D129-A60F-400A-8350-B3E44FEB2FE5}"/>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264731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4613C-4877-414A-8D34-1E883ECCECA3}"/>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3" name="Footer Placeholder 2">
            <a:extLst>
              <a:ext uri="{FF2B5EF4-FFF2-40B4-BE49-F238E27FC236}">
                <a16:creationId xmlns:a16="http://schemas.microsoft.com/office/drawing/2014/main" id="{FBF04C37-3069-417E-BE48-E922FBFF9868}"/>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144549A-F259-482C-998F-8E1D067AF79C}"/>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162026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240B-DB9C-48B2-887A-E32178DE0D1E}"/>
              </a:ext>
            </a:extLst>
          </p:cNvPr>
          <p:cNvSpPr>
            <a:spLocks noGrp="1"/>
          </p:cNvSpPr>
          <p:nvPr>
            <p:ph type="title"/>
          </p:nvPr>
        </p:nvSpPr>
        <p:spPr>
          <a:xfrm>
            <a:off x="630240" y="381000"/>
            <a:ext cx="2949575" cy="1333500"/>
          </a:xfrm>
          <a:prstGeom prst="rect">
            <a:avLst/>
          </a:prstGeom>
        </p:spPr>
        <p:txBody>
          <a:bodyPr anchor="b"/>
          <a:lstStyle>
            <a:lvl1pPr>
              <a:defRPr sz="1500"/>
            </a:lvl1pPr>
          </a:lstStyle>
          <a:p>
            <a:r>
              <a:rPr lang="en-US"/>
              <a:t>Click to edit Master title style</a:t>
            </a:r>
          </a:p>
        </p:txBody>
      </p:sp>
      <p:sp>
        <p:nvSpPr>
          <p:cNvPr id="3" name="Content Placeholder 2">
            <a:extLst>
              <a:ext uri="{FF2B5EF4-FFF2-40B4-BE49-F238E27FC236}">
                <a16:creationId xmlns:a16="http://schemas.microsoft.com/office/drawing/2014/main" id="{B8CCB3A4-FB25-4025-B8B0-B30E2637EA16}"/>
              </a:ext>
            </a:extLst>
          </p:cNvPr>
          <p:cNvSpPr>
            <a:spLocks noGrp="1"/>
          </p:cNvSpPr>
          <p:nvPr>
            <p:ph idx="1"/>
          </p:nvPr>
        </p:nvSpPr>
        <p:spPr>
          <a:xfrm>
            <a:off x="3887788" y="822858"/>
            <a:ext cx="4629150" cy="4061354"/>
          </a:xfrm>
          <a:prstGeom prst="rect">
            <a:avLst/>
          </a:prstGeom>
        </p:spPr>
        <p:txBody>
          <a:bodyPr/>
          <a:lstStyle>
            <a:lvl1pPr>
              <a:defRPr sz="1500"/>
            </a:lvl1pPr>
            <a:lvl2pPr>
              <a:defRPr sz="1312"/>
            </a:lvl2pPr>
            <a:lvl3pPr>
              <a:defRPr sz="1125"/>
            </a:lvl3pPr>
            <a:lvl4pPr>
              <a:defRPr sz="937"/>
            </a:lvl4pPr>
            <a:lvl5pPr>
              <a:defRPr sz="937"/>
            </a:lvl5pPr>
            <a:lvl6pPr>
              <a:defRPr sz="937"/>
            </a:lvl6pPr>
            <a:lvl7pPr>
              <a:defRPr sz="937"/>
            </a:lvl7pPr>
            <a:lvl8pPr>
              <a:defRPr sz="937"/>
            </a:lvl8pPr>
            <a:lvl9pPr>
              <a:defRPr sz="9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AD4670-F3BC-4FB7-B074-89AFC7D17F7C}"/>
              </a:ext>
            </a:extLst>
          </p:cNvPr>
          <p:cNvSpPr>
            <a:spLocks noGrp="1"/>
          </p:cNvSpPr>
          <p:nvPr>
            <p:ph type="body" sz="half" idx="2"/>
          </p:nvPr>
        </p:nvSpPr>
        <p:spPr>
          <a:xfrm>
            <a:off x="630240" y="1714500"/>
            <a:ext cx="2949575" cy="3176323"/>
          </a:xfrm>
          <a:prstGeom prst="rect">
            <a:avLst/>
          </a:prstGeom>
        </p:spPr>
        <p:txBody>
          <a:bodyPr/>
          <a:lstStyle>
            <a:lvl1pPr marL="0" indent="0">
              <a:buNone/>
              <a:defRPr sz="750"/>
            </a:lvl1pPr>
            <a:lvl2pPr marL="214304" indent="0">
              <a:buNone/>
              <a:defRPr sz="657"/>
            </a:lvl2pPr>
            <a:lvl3pPr marL="428608" indent="0">
              <a:buNone/>
              <a:defRPr sz="562"/>
            </a:lvl3pPr>
            <a:lvl4pPr marL="642912" indent="0">
              <a:buNone/>
              <a:defRPr sz="469"/>
            </a:lvl4pPr>
            <a:lvl5pPr marL="857216" indent="0">
              <a:buNone/>
              <a:defRPr sz="469"/>
            </a:lvl5pPr>
            <a:lvl6pPr marL="1071520" indent="0">
              <a:buNone/>
              <a:defRPr sz="469"/>
            </a:lvl6pPr>
            <a:lvl7pPr marL="1285824" indent="0">
              <a:buNone/>
              <a:defRPr sz="469"/>
            </a:lvl7pPr>
            <a:lvl8pPr marL="1500127" indent="0">
              <a:buNone/>
              <a:defRPr sz="469"/>
            </a:lvl8pPr>
            <a:lvl9pPr marL="1714431" indent="0">
              <a:buNone/>
              <a:defRPr sz="469"/>
            </a:lvl9pPr>
          </a:lstStyle>
          <a:p>
            <a:pPr lvl="0"/>
            <a:r>
              <a:rPr lang="en-US"/>
              <a:t>Click to edit Master text styles</a:t>
            </a:r>
          </a:p>
        </p:txBody>
      </p:sp>
      <p:sp>
        <p:nvSpPr>
          <p:cNvPr id="5" name="Date Placeholder 4">
            <a:extLst>
              <a:ext uri="{FF2B5EF4-FFF2-40B4-BE49-F238E27FC236}">
                <a16:creationId xmlns:a16="http://schemas.microsoft.com/office/drawing/2014/main" id="{F8FD4BE3-EE7D-4836-94AE-028AE884D2A0}"/>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6" name="Footer Placeholder 5">
            <a:extLst>
              <a:ext uri="{FF2B5EF4-FFF2-40B4-BE49-F238E27FC236}">
                <a16:creationId xmlns:a16="http://schemas.microsoft.com/office/drawing/2014/main" id="{98B7676A-B95B-4F87-8E24-EB80413C8473}"/>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2F26352-F3EA-403D-9426-F4CD671DE43D}"/>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117676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BC32-75C7-4A95-9611-6E8E8ECA6B78}"/>
              </a:ext>
            </a:extLst>
          </p:cNvPr>
          <p:cNvSpPr>
            <a:spLocks noGrp="1"/>
          </p:cNvSpPr>
          <p:nvPr>
            <p:ph type="title"/>
          </p:nvPr>
        </p:nvSpPr>
        <p:spPr>
          <a:xfrm>
            <a:off x="630240" y="381000"/>
            <a:ext cx="2949575" cy="1333500"/>
          </a:xfrm>
          <a:prstGeom prst="rect">
            <a:avLst/>
          </a:prstGeom>
        </p:spPr>
        <p:txBody>
          <a:bodyPr anchor="b"/>
          <a:lstStyle>
            <a:lvl1pPr>
              <a:defRPr sz="1500"/>
            </a:lvl1pPr>
          </a:lstStyle>
          <a:p>
            <a:r>
              <a:rPr lang="en-US"/>
              <a:t>Click to edit Master title style</a:t>
            </a:r>
          </a:p>
        </p:txBody>
      </p:sp>
      <p:sp>
        <p:nvSpPr>
          <p:cNvPr id="3" name="Picture Placeholder 2">
            <a:extLst>
              <a:ext uri="{FF2B5EF4-FFF2-40B4-BE49-F238E27FC236}">
                <a16:creationId xmlns:a16="http://schemas.microsoft.com/office/drawing/2014/main" id="{AAFFBB8A-1350-4A3C-B0D5-4B2B8F357AD2}"/>
              </a:ext>
            </a:extLst>
          </p:cNvPr>
          <p:cNvSpPr>
            <a:spLocks noGrp="1"/>
          </p:cNvSpPr>
          <p:nvPr>
            <p:ph type="pic" idx="1"/>
          </p:nvPr>
        </p:nvSpPr>
        <p:spPr>
          <a:xfrm>
            <a:off x="3887788" y="822858"/>
            <a:ext cx="4629150" cy="4061354"/>
          </a:xfrm>
          <a:prstGeom prst="rect">
            <a:avLst/>
          </a:prstGeom>
        </p:spPr>
        <p:txBody>
          <a:bodyPr/>
          <a:lstStyle>
            <a:lvl1pPr marL="0" indent="0">
              <a:buNone/>
              <a:defRPr sz="1500"/>
            </a:lvl1pPr>
            <a:lvl2pPr marL="214304" indent="0">
              <a:buNone/>
              <a:defRPr sz="1312"/>
            </a:lvl2pPr>
            <a:lvl3pPr marL="428608" indent="0">
              <a:buNone/>
              <a:defRPr sz="1125"/>
            </a:lvl3pPr>
            <a:lvl4pPr marL="642912" indent="0">
              <a:buNone/>
              <a:defRPr sz="937"/>
            </a:lvl4pPr>
            <a:lvl5pPr marL="857216" indent="0">
              <a:buNone/>
              <a:defRPr sz="937"/>
            </a:lvl5pPr>
            <a:lvl6pPr marL="1071520" indent="0">
              <a:buNone/>
              <a:defRPr sz="937"/>
            </a:lvl6pPr>
            <a:lvl7pPr marL="1285824" indent="0">
              <a:buNone/>
              <a:defRPr sz="937"/>
            </a:lvl7pPr>
            <a:lvl8pPr marL="1500127" indent="0">
              <a:buNone/>
              <a:defRPr sz="937"/>
            </a:lvl8pPr>
            <a:lvl9pPr marL="1714431" indent="0">
              <a:buNone/>
              <a:defRPr sz="937"/>
            </a:lvl9pPr>
          </a:lstStyle>
          <a:p>
            <a:endParaRPr lang="en-US" dirty="0"/>
          </a:p>
        </p:txBody>
      </p:sp>
      <p:sp>
        <p:nvSpPr>
          <p:cNvPr id="4" name="Text Placeholder 3">
            <a:extLst>
              <a:ext uri="{FF2B5EF4-FFF2-40B4-BE49-F238E27FC236}">
                <a16:creationId xmlns:a16="http://schemas.microsoft.com/office/drawing/2014/main" id="{DA028F73-7500-4A2A-87B3-8DCEDF0890A3}"/>
              </a:ext>
            </a:extLst>
          </p:cNvPr>
          <p:cNvSpPr>
            <a:spLocks noGrp="1"/>
          </p:cNvSpPr>
          <p:nvPr>
            <p:ph type="body" sz="half" idx="2"/>
          </p:nvPr>
        </p:nvSpPr>
        <p:spPr>
          <a:xfrm>
            <a:off x="630240" y="1714500"/>
            <a:ext cx="2949575" cy="3176323"/>
          </a:xfrm>
          <a:prstGeom prst="rect">
            <a:avLst/>
          </a:prstGeom>
        </p:spPr>
        <p:txBody>
          <a:bodyPr/>
          <a:lstStyle>
            <a:lvl1pPr marL="0" indent="0">
              <a:buNone/>
              <a:defRPr sz="750"/>
            </a:lvl1pPr>
            <a:lvl2pPr marL="214304" indent="0">
              <a:buNone/>
              <a:defRPr sz="657"/>
            </a:lvl2pPr>
            <a:lvl3pPr marL="428608" indent="0">
              <a:buNone/>
              <a:defRPr sz="562"/>
            </a:lvl3pPr>
            <a:lvl4pPr marL="642912" indent="0">
              <a:buNone/>
              <a:defRPr sz="469"/>
            </a:lvl4pPr>
            <a:lvl5pPr marL="857216" indent="0">
              <a:buNone/>
              <a:defRPr sz="469"/>
            </a:lvl5pPr>
            <a:lvl6pPr marL="1071520" indent="0">
              <a:buNone/>
              <a:defRPr sz="469"/>
            </a:lvl6pPr>
            <a:lvl7pPr marL="1285824" indent="0">
              <a:buNone/>
              <a:defRPr sz="469"/>
            </a:lvl7pPr>
            <a:lvl8pPr marL="1500127" indent="0">
              <a:buNone/>
              <a:defRPr sz="469"/>
            </a:lvl8pPr>
            <a:lvl9pPr marL="1714431" indent="0">
              <a:buNone/>
              <a:defRPr sz="469"/>
            </a:lvl9pPr>
          </a:lstStyle>
          <a:p>
            <a:pPr lvl="0"/>
            <a:r>
              <a:rPr lang="en-US"/>
              <a:t>Click to edit Master text styles</a:t>
            </a:r>
          </a:p>
        </p:txBody>
      </p:sp>
      <p:sp>
        <p:nvSpPr>
          <p:cNvPr id="5" name="Date Placeholder 4">
            <a:extLst>
              <a:ext uri="{FF2B5EF4-FFF2-40B4-BE49-F238E27FC236}">
                <a16:creationId xmlns:a16="http://schemas.microsoft.com/office/drawing/2014/main" id="{34C260D4-02ED-40BA-95A8-907262B112D1}"/>
              </a:ext>
            </a:extLst>
          </p:cNvPr>
          <p:cNvSpPr>
            <a:spLocks noGrp="1"/>
          </p:cNvSpPr>
          <p:nvPr>
            <p:ph type="dt" sz="half" idx="10"/>
          </p:nvPr>
        </p:nvSpPr>
        <p:spPr>
          <a:xfrm>
            <a:off x="628650" y="5296962"/>
            <a:ext cx="2057400" cy="304271"/>
          </a:xfrm>
          <a:prstGeom prst="rect">
            <a:avLst/>
          </a:prstGeom>
        </p:spPr>
        <p:txBody>
          <a:bodyPr/>
          <a:lstStyle/>
          <a:p>
            <a:fld id="{DCA9CAE8-3684-47C7-BD06-E01A05539A26}" type="datetimeFigureOut">
              <a:rPr lang="en-US" smtClean="0"/>
              <a:t>9/27/23</a:t>
            </a:fld>
            <a:endParaRPr lang="en-US" dirty="0"/>
          </a:p>
        </p:txBody>
      </p:sp>
      <p:sp>
        <p:nvSpPr>
          <p:cNvPr id="6" name="Footer Placeholder 5">
            <a:extLst>
              <a:ext uri="{FF2B5EF4-FFF2-40B4-BE49-F238E27FC236}">
                <a16:creationId xmlns:a16="http://schemas.microsoft.com/office/drawing/2014/main" id="{D1EA2434-E5BD-425C-B42A-191FA097E37A}"/>
              </a:ext>
            </a:extLst>
          </p:cNvPr>
          <p:cNvSpPr>
            <a:spLocks noGrp="1"/>
          </p:cNvSpPr>
          <p:nvPr>
            <p:ph type="ftr" sz="quarter" idx="11"/>
          </p:nvPr>
        </p:nvSpPr>
        <p:spPr>
          <a:xfrm>
            <a:off x="3028950" y="5296962"/>
            <a:ext cx="3086100" cy="304271"/>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552D168-D75C-4F0B-B846-F155F3A6D7CC}"/>
              </a:ext>
            </a:extLst>
          </p:cNvPr>
          <p:cNvSpPr>
            <a:spLocks noGrp="1"/>
          </p:cNvSpPr>
          <p:nvPr>
            <p:ph type="sldNum" sz="quarter" idx="12"/>
          </p:nvPr>
        </p:nvSpPr>
        <p:spPr>
          <a:xfrm>
            <a:off x="6457950" y="5296962"/>
            <a:ext cx="2057400" cy="304271"/>
          </a:xfrm>
          <a:prstGeom prst="rect">
            <a:avLst/>
          </a:prstGeom>
        </p:spPr>
        <p:txBody>
          <a:bodyPr/>
          <a:lstStyle/>
          <a:p>
            <a:fld id="{5F872F6F-F5F3-4F18-93B5-B016B6DC2903}" type="slidenum">
              <a:rPr lang="en-US" smtClean="0"/>
              <a:t>‹#›</a:t>
            </a:fld>
            <a:endParaRPr lang="en-US" dirty="0"/>
          </a:p>
        </p:txBody>
      </p:sp>
    </p:spTree>
    <p:extLst>
      <p:ext uri="{BB962C8B-B14F-4D97-AF65-F5344CB8AC3E}">
        <p14:creationId xmlns:p14="http://schemas.microsoft.com/office/powerpoint/2010/main" val="308345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picture containing sky, outdoor, grass&#10;&#10;Description automatically generated">
            <a:extLst>
              <a:ext uri="{FF2B5EF4-FFF2-40B4-BE49-F238E27FC236}">
                <a16:creationId xmlns:a16="http://schemas.microsoft.com/office/drawing/2014/main" id="{23426523-3A44-4309-AD02-A39519301D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822" y="-65314"/>
            <a:ext cx="9339644" cy="5845628"/>
          </a:xfrm>
          <a:prstGeom prst="rect">
            <a:avLst/>
          </a:prstGeom>
        </p:spPr>
      </p:pic>
      <p:pic>
        <p:nvPicPr>
          <p:cNvPr id="11" name="Picture 10" descr="A group of people standing in front of a sunset&#10;&#10;Description automatically generated">
            <a:extLst>
              <a:ext uri="{FF2B5EF4-FFF2-40B4-BE49-F238E27FC236}">
                <a16:creationId xmlns:a16="http://schemas.microsoft.com/office/drawing/2014/main" id="{661A166F-0BA0-419A-BEBD-97F6570B64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821" y="-65314"/>
            <a:ext cx="9339644" cy="5845628"/>
          </a:xfrm>
          <a:prstGeom prst="rect">
            <a:avLst/>
          </a:prstGeom>
        </p:spPr>
      </p:pic>
    </p:spTree>
    <p:extLst>
      <p:ext uri="{BB962C8B-B14F-4D97-AF65-F5344CB8AC3E}">
        <p14:creationId xmlns:p14="http://schemas.microsoft.com/office/powerpoint/2010/main" val="487660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28608" rtl="0" eaLnBrk="1" latinLnBrk="0" hangingPunct="1">
        <a:lnSpc>
          <a:spcPct val="90000"/>
        </a:lnSpc>
        <a:spcBef>
          <a:spcPct val="0"/>
        </a:spcBef>
        <a:buNone/>
        <a:defRPr sz="2062" kern="1200">
          <a:solidFill>
            <a:schemeClr val="tx1"/>
          </a:solidFill>
          <a:latin typeface="+mj-lt"/>
          <a:ea typeface="+mj-ea"/>
          <a:cs typeface="+mj-cs"/>
        </a:defRPr>
      </a:lvl1pPr>
    </p:titleStyle>
    <p:bodyStyle>
      <a:lvl1pPr marL="107152" indent="-107152" algn="l" defTabSz="428608" rtl="0" eaLnBrk="1" latinLnBrk="0" hangingPunct="1">
        <a:lnSpc>
          <a:spcPct val="90000"/>
        </a:lnSpc>
        <a:spcBef>
          <a:spcPts val="469"/>
        </a:spcBef>
        <a:buFont typeface="Arial" panose="020B0604020202020204" pitchFamily="34" charset="0"/>
        <a:buChar char="•"/>
        <a:defRPr sz="1312" kern="1200">
          <a:solidFill>
            <a:schemeClr val="tx1"/>
          </a:solidFill>
          <a:latin typeface="+mn-lt"/>
          <a:ea typeface="+mn-ea"/>
          <a:cs typeface="+mn-cs"/>
        </a:defRPr>
      </a:lvl1pPr>
      <a:lvl2pPr marL="321456" indent="-107152" algn="l" defTabSz="428608" rtl="0" eaLnBrk="1" latinLnBrk="0" hangingPunct="1">
        <a:lnSpc>
          <a:spcPct val="90000"/>
        </a:lnSpc>
        <a:spcBef>
          <a:spcPts val="234"/>
        </a:spcBef>
        <a:buFont typeface="Arial" panose="020B0604020202020204" pitchFamily="34" charset="0"/>
        <a:buChar char="•"/>
        <a:defRPr sz="1125" kern="1200">
          <a:solidFill>
            <a:schemeClr val="tx1"/>
          </a:solidFill>
          <a:latin typeface="+mn-lt"/>
          <a:ea typeface="+mn-ea"/>
          <a:cs typeface="+mn-cs"/>
        </a:defRPr>
      </a:lvl2pPr>
      <a:lvl3pPr marL="535760" indent="-107152" algn="l" defTabSz="428608" rtl="0" eaLnBrk="1" latinLnBrk="0" hangingPunct="1">
        <a:lnSpc>
          <a:spcPct val="90000"/>
        </a:lnSpc>
        <a:spcBef>
          <a:spcPts val="234"/>
        </a:spcBef>
        <a:buFont typeface="Arial" panose="020B0604020202020204" pitchFamily="34" charset="0"/>
        <a:buChar char="•"/>
        <a:defRPr sz="937" kern="1200">
          <a:solidFill>
            <a:schemeClr val="tx1"/>
          </a:solidFill>
          <a:latin typeface="+mn-lt"/>
          <a:ea typeface="+mn-ea"/>
          <a:cs typeface="+mn-cs"/>
        </a:defRPr>
      </a:lvl3pPr>
      <a:lvl4pPr marL="750064"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4pPr>
      <a:lvl5pPr marL="964368"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5pPr>
      <a:lvl6pPr marL="1178672"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6pPr>
      <a:lvl7pPr marL="1392976"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7pPr>
      <a:lvl8pPr marL="1607280"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8pPr>
      <a:lvl9pPr marL="1821584"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428608" rtl="0" eaLnBrk="1" latinLnBrk="0" hangingPunct="1">
        <a:defRPr sz="844" kern="1200">
          <a:solidFill>
            <a:schemeClr val="tx1"/>
          </a:solidFill>
          <a:latin typeface="+mn-lt"/>
          <a:ea typeface="+mn-ea"/>
          <a:cs typeface="+mn-cs"/>
        </a:defRPr>
      </a:lvl1pPr>
      <a:lvl2pPr marL="214304" algn="l" defTabSz="428608" rtl="0" eaLnBrk="1" latinLnBrk="0" hangingPunct="1">
        <a:defRPr sz="844" kern="1200">
          <a:solidFill>
            <a:schemeClr val="tx1"/>
          </a:solidFill>
          <a:latin typeface="+mn-lt"/>
          <a:ea typeface="+mn-ea"/>
          <a:cs typeface="+mn-cs"/>
        </a:defRPr>
      </a:lvl2pPr>
      <a:lvl3pPr marL="428608" algn="l" defTabSz="428608" rtl="0" eaLnBrk="1" latinLnBrk="0" hangingPunct="1">
        <a:defRPr sz="844" kern="1200">
          <a:solidFill>
            <a:schemeClr val="tx1"/>
          </a:solidFill>
          <a:latin typeface="+mn-lt"/>
          <a:ea typeface="+mn-ea"/>
          <a:cs typeface="+mn-cs"/>
        </a:defRPr>
      </a:lvl3pPr>
      <a:lvl4pPr marL="642912" algn="l" defTabSz="428608" rtl="0" eaLnBrk="1" latinLnBrk="0" hangingPunct="1">
        <a:defRPr sz="844" kern="1200">
          <a:solidFill>
            <a:schemeClr val="tx1"/>
          </a:solidFill>
          <a:latin typeface="+mn-lt"/>
          <a:ea typeface="+mn-ea"/>
          <a:cs typeface="+mn-cs"/>
        </a:defRPr>
      </a:lvl4pPr>
      <a:lvl5pPr marL="857216" algn="l" defTabSz="428608" rtl="0" eaLnBrk="1" latinLnBrk="0" hangingPunct="1">
        <a:defRPr sz="844" kern="1200">
          <a:solidFill>
            <a:schemeClr val="tx1"/>
          </a:solidFill>
          <a:latin typeface="+mn-lt"/>
          <a:ea typeface="+mn-ea"/>
          <a:cs typeface="+mn-cs"/>
        </a:defRPr>
      </a:lvl5pPr>
      <a:lvl6pPr marL="1071520" algn="l" defTabSz="428608" rtl="0" eaLnBrk="1" latinLnBrk="0" hangingPunct="1">
        <a:defRPr sz="844" kern="1200">
          <a:solidFill>
            <a:schemeClr val="tx1"/>
          </a:solidFill>
          <a:latin typeface="+mn-lt"/>
          <a:ea typeface="+mn-ea"/>
          <a:cs typeface="+mn-cs"/>
        </a:defRPr>
      </a:lvl6pPr>
      <a:lvl7pPr marL="1285824" algn="l" defTabSz="428608" rtl="0" eaLnBrk="1" latinLnBrk="0" hangingPunct="1">
        <a:defRPr sz="844" kern="1200">
          <a:solidFill>
            <a:schemeClr val="tx1"/>
          </a:solidFill>
          <a:latin typeface="+mn-lt"/>
          <a:ea typeface="+mn-ea"/>
          <a:cs typeface="+mn-cs"/>
        </a:defRPr>
      </a:lvl7pPr>
      <a:lvl8pPr marL="1500127" algn="l" defTabSz="428608" rtl="0" eaLnBrk="1" latinLnBrk="0" hangingPunct="1">
        <a:defRPr sz="844" kern="1200">
          <a:solidFill>
            <a:schemeClr val="tx1"/>
          </a:solidFill>
          <a:latin typeface="+mn-lt"/>
          <a:ea typeface="+mn-ea"/>
          <a:cs typeface="+mn-cs"/>
        </a:defRPr>
      </a:lvl8pPr>
      <a:lvl9pPr marL="1714431" algn="l" defTabSz="428608" rtl="0" eaLnBrk="1" latinLnBrk="0" hangingPunct="1">
        <a:defRPr sz="84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tile tx="0" ty="0" sx="100000" sy="100000" flip="none" algn="tl"/>
        </a:blipFill>
        <a:effectLst/>
      </p:bgPr>
    </p:bg>
    <p:spTree>
      <p:nvGrpSpPr>
        <p:cNvPr id="1" name=""/>
        <p:cNvGrpSpPr/>
        <p:nvPr/>
      </p:nvGrpSpPr>
      <p:grpSpPr>
        <a:xfrm>
          <a:off x="0" y="0"/>
          <a:ext cx="0" cy="0"/>
          <a:chOff x="0" y="0"/>
          <a:chExt cx="0" cy="0"/>
        </a:xfrm>
      </p:grpSpPr>
      <p:pic>
        <p:nvPicPr>
          <p:cNvPr id="8" name="Picture 7" descr="A sunset in the background&#10;&#10;Description automatically generated">
            <a:extLst>
              <a:ext uri="{FF2B5EF4-FFF2-40B4-BE49-F238E27FC236}">
                <a16:creationId xmlns:a16="http://schemas.microsoft.com/office/drawing/2014/main" id="{6346A77A-9F2B-4DE7-B96D-D8C38775A8F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1443" y="-36286"/>
            <a:ext cx="9246886" cy="5787572"/>
          </a:xfrm>
          <a:prstGeom prst="rect">
            <a:avLst/>
          </a:prstGeom>
        </p:spPr>
      </p:pic>
      <p:sp>
        <p:nvSpPr>
          <p:cNvPr id="13" name="Rectangle 12">
            <a:extLst>
              <a:ext uri="{FF2B5EF4-FFF2-40B4-BE49-F238E27FC236}">
                <a16:creationId xmlns:a16="http://schemas.microsoft.com/office/drawing/2014/main" id="{482491E4-EA8F-404E-A2DD-067BEBAE8EDB}"/>
              </a:ext>
            </a:extLst>
          </p:cNvPr>
          <p:cNvSpPr/>
          <p:nvPr userDrawn="1"/>
        </p:nvSpPr>
        <p:spPr>
          <a:xfrm>
            <a:off x="-51443" y="-36286"/>
            <a:ext cx="9246885" cy="5787571"/>
          </a:xfrm>
          <a:prstGeom prst="rect">
            <a:avLst/>
          </a:prstGeom>
          <a:blipFill dpi="0" rotWithShape="1">
            <a:blip r:embed="rId15">
              <a:alphaModFix amt="5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4" dirty="0"/>
          </a:p>
        </p:txBody>
      </p:sp>
    </p:spTree>
    <p:extLst>
      <p:ext uri="{BB962C8B-B14F-4D97-AF65-F5344CB8AC3E}">
        <p14:creationId xmlns:p14="http://schemas.microsoft.com/office/powerpoint/2010/main" val="2446543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28608" rtl="0" eaLnBrk="1" latinLnBrk="0" hangingPunct="1">
        <a:lnSpc>
          <a:spcPct val="90000"/>
        </a:lnSpc>
        <a:spcBef>
          <a:spcPct val="0"/>
        </a:spcBef>
        <a:buNone/>
        <a:defRPr sz="2062" kern="1200">
          <a:solidFill>
            <a:schemeClr val="tx1"/>
          </a:solidFill>
          <a:latin typeface="+mj-lt"/>
          <a:ea typeface="+mj-ea"/>
          <a:cs typeface="+mj-cs"/>
        </a:defRPr>
      </a:lvl1pPr>
    </p:titleStyle>
    <p:bodyStyle>
      <a:lvl1pPr marL="107152" indent="-107152" algn="l" defTabSz="428608" rtl="0" eaLnBrk="1" latinLnBrk="0" hangingPunct="1">
        <a:lnSpc>
          <a:spcPct val="90000"/>
        </a:lnSpc>
        <a:spcBef>
          <a:spcPts val="469"/>
        </a:spcBef>
        <a:buFont typeface="Arial" panose="020B0604020202020204" pitchFamily="34" charset="0"/>
        <a:buChar char="•"/>
        <a:defRPr sz="1312" kern="1200">
          <a:solidFill>
            <a:schemeClr val="tx1"/>
          </a:solidFill>
          <a:latin typeface="+mn-lt"/>
          <a:ea typeface="+mn-ea"/>
          <a:cs typeface="+mn-cs"/>
        </a:defRPr>
      </a:lvl1pPr>
      <a:lvl2pPr marL="321456" indent="-107152" algn="l" defTabSz="428608" rtl="0" eaLnBrk="1" latinLnBrk="0" hangingPunct="1">
        <a:lnSpc>
          <a:spcPct val="90000"/>
        </a:lnSpc>
        <a:spcBef>
          <a:spcPts val="234"/>
        </a:spcBef>
        <a:buFont typeface="Arial" panose="020B0604020202020204" pitchFamily="34" charset="0"/>
        <a:buChar char="•"/>
        <a:defRPr sz="1125" kern="1200">
          <a:solidFill>
            <a:schemeClr val="tx1"/>
          </a:solidFill>
          <a:latin typeface="+mn-lt"/>
          <a:ea typeface="+mn-ea"/>
          <a:cs typeface="+mn-cs"/>
        </a:defRPr>
      </a:lvl2pPr>
      <a:lvl3pPr marL="535760" indent="-107152" algn="l" defTabSz="428608" rtl="0" eaLnBrk="1" latinLnBrk="0" hangingPunct="1">
        <a:lnSpc>
          <a:spcPct val="90000"/>
        </a:lnSpc>
        <a:spcBef>
          <a:spcPts val="234"/>
        </a:spcBef>
        <a:buFont typeface="Arial" panose="020B0604020202020204" pitchFamily="34" charset="0"/>
        <a:buChar char="•"/>
        <a:defRPr sz="937" kern="1200">
          <a:solidFill>
            <a:schemeClr val="tx1"/>
          </a:solidFill>
          <a:latin typeface="+mn-lt"/>
          <a:ea typeface="+mn-ea"/>
          <a:cs typeface="+mn-cs"/>
        </a:defRPr>
      </a:lvl3pPr>
      <a:lvl4pPr marL="750064"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4pPr>
      <a:lvl5pPr marL="964368"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5pPr>
      <a:lvl6pPr marL="1178672"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6pPr>
      <a:lvl7pPr marL="1392976"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7pPr>
      <a:lvl8pPr marL="1607280"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8pPr>
      <a:lvl9pPr marL="1821584" indent="-107152" algn="l" defTabSz="428608" rtl="0" eaLnBrk="1" latinLnBrk="0" hangingPunct="1">
        <a:lnSpc>
          <a:spcPct val="90000"/>
        </a:lnSpc>
        <a:spcBef>
          <a:spcPts val="234"/>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428608" rtl="0" eaLnBrk="1" latinLnBrk="0" hangingPunct="1">
        <a:defRPr sz="844" kern="1200">
          <a:solidFill>
            <a:schemeClr val="tx1"/>
          </a:solidFill>
          <a:latin typeface="+mn-lt"/>
          <a:ea typeface="+mn-ea"/>
          <a:cs typeface="+mn-cs"/>
        </a:defRPr>
      </a:lvl1pPr>
      <a:lvl2pPr marL="214304" algn="l" defTabSz="428608" rtl="0" eaLnBrk="1" latinLnBrk="0" hangingPunct="1">
        <a:defRPr sz="844" kern="1200">
          <a:solidFill>
            <a:schemeClr val="tx1"/>
          </a:solidFill>
          <a:latin typeface="+mn-lt"/>
          <a:ea typeface="+mn-ea"/>
          <a:cs typeface="+mn-cs"/>
        </a:defRPr>
      </a:lvl2pPr>
      <a:lvl3pPr marL="428608" algn="l" defTabSz="428608" rtl="0" eaLnBrk="1" latinLnBrk="0" hangingPunct="1">
        <a:defRPr sz="844" kern="1200">
          <a:solidFill>
            <a:schemeClr val="tx1"/>
          </a:solidFill>
          <a:latin typeface="+mn-lt"/>
          <a:ea typeface="+mn-ea"/>
          <a:cs typeface="+mn-cs"/>
        </a:defRPr>
      </a:lvl3pPr>
      <a:lvl4pPr marL="642912" algn="l" defTabSz="428608" rtl="0" eaLnBrk="1" latinLnBrk="0" hangingPunct="1">
        <a:defRPr sz="844" kern="1200">
          <a:solidFill>
            <a:schemeClr val="tx1"/>
          </a:solidFill>
          <a:latin typeface="+mn-lt"/>
          <a:ea typeface="+mn-ea"/>
          <a:cs typeface="+mn-cs"/>
        </a:defRPr>
      </a:lvl4pPr>
      <a:lvl5pPr marL="857216" algn="l" defTabSz="428608" rtl="0" eaLnBrk="1" latinLnBrk="0" hangingPunct="1">
        <a:defRPr sz="844" kern="1200">
          <a:solidFill>
            <a:schemeClr val="tx1"/>
          </a:solidFill>
          <a:latin typeface="+mn-lt"/>
          <a:ea typeface="+mn-ea"/>
          <a:cs typeface="+mn-cs"/>
        </a:defRPr>
      </a:lvl5pPr>
      <a:lvl6pPr marL="1071520" algn="l" defTabSz="428608" rtl="0" eaLnBrk="1" latinLnBrk="0" hangingPunct="1">
        <a:defRPr sz="844" kern="1200">
          <a:solidFill>
            <a:schemeClr val="tx1"/>
          </a:solidFill>
          <a:latin typeface="+mn-lt"/>
          <a:ea typeface="+mn-ea"/>
          <a:cs typeface="+mn-cs"/>
        </a:defRPr>
      </a:lvl6pPr>
      <a:lvl7pPr marL="1285824" algn="l" defTabSz="428608" rtl="0" eaLnBrk="1" latinLnBrk="0" hangingPunct="1">
        <a:defRPr sz="844" kern="1200">
          <a:solidFill>
            <a:schemeClr val="tx1"/>
          </a:solidFill>
          <a:latin typeface="+mn-lt"/>
          <a:ea typeface="+mn-ea"/>
          <a:cs typeface="+mn-cs"/>
        </a:defRPr>
      </a:lvl7pPr>
      <a:lvl8pPr marL="1500127" algn="l" defTabSz="428608" rtl="0" eaLnBrk="1" latinLnBrk="0" hangingPunct="1">
        <a:defRPr sz="844" kern="1200">
          <a:solidFill>
            <a:schemeClr val="tx1"/>
          </a:solidFill>
          <a:latin typeface="+mn-lt"/>
          <a:ea typeface="+mn-ea"/>
          <a:cs typeface="+mn-cs"/>
        </a:defRPr>
      </a:lvl8pPr>
      <a:lvl9pPr marL="1714431" algn="l" defTabSz="428608" rtl="0" eaLnBrk="1" latinLnBrk="0" hangingPunct="1">
        <a:defRPr sz="84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9/27/23</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descr="A picture containing sky, outdoor, grass&#10;&#10;Description automatically generated">
            <a:extLst>
              <a:ext uri="{FF2B5EF4-FFF2-40B4-BE49-F238E27FC236}">
                <a16:creationId xmlns:a16="http://schemas.microsoft.com/office/drawing/2014/main" id="{2E1DE77C-E59A-6C68-C64D-88D45B63017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822" y="-65314"/>
            <a:ext cx="9339644" cy="5845628"/>
          </a:xfrm>
          <a:prstGeom prst="rect">
            <a:avLst/>
          </a:prstGeom>
        </p:spPr>
      </p:pic>
    </p:spTree>
    <p:extLst>
      <p:ext uri="{BB962C8B-B14F-4D97-AF65-F5344CB8AC3E}">
        <p14:creationId xmlns:p14="http://schemas.microsoft.com/office/powerpoint/2010/main" val="2874429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9/27/23</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descr="A sunset in the background&#10;&#10;Description automatically generated">
            <a:extLst>
              <a:ext uri="{FF2B5EF4-FFF2-40B4-BE49-F238E27FC236}">
                <a16:creationId xmlns:a16="http://schemas.microsoft.com/office/drawing/2014/main" id="{B908D736-1D05-2735-E4F0-1A83118DE9A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443" y="-36286"/>
            <a:ext cx="9246886" cy="5787572"/>
          </a:xfrm>
          <a:prstGeom prst="rect">
            <a:avLst/>
          </a:prstGeom>
        </p:spPr>
      </p:pic>
      <p:sp>
        <p:nvSpPr>
          <p:cNvPr id="8" name="Rectangle 7">
            <a:extLst>
              <a:ext uri="{FF2B5EF4-FFF2-40B4-BE49-F238E27FC236}">
                <a16:creationId xmlns:a16="http://schemas.microsoft.com/office/drawing/2014/main" id="{EFF3019D-57F7-C427-AB2B-2098D2ACD179}"/>
              </a:ext>
            </a:extLst>
          </p:cNvPr>
          <p:cNvSpPr/>
          <p:nvPr userDrawn="1"/>
        </p:nvSpPr>
        <p:spPr>
          <a:xfrm>
            <a:off x="-51443" y="-36286"/>
            <a:ext cx="9246885" cy="5787571"/>
          </a:xfrm>
          <a:prstGeom prst="rect">
            <a:avLst/>
          </a:prstGeom>
          <a:blipFill dpi="0" rotWithShape="1">
            <a:blip r:embed="rId14">
              <a:alphaModFix amt="5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4" dirty="0"/>
          </a:p>
        </p:txBody>
      </p:sp>
    </p:spTree>
    <p:extLst>
      <p:ext uri="{BB962C8B-B14F-4D97-AF65-F5344CB8AC3E}">
        <p14:creationId xmlns:p14="http://schemas.microsoft.com/office/powerpoint/2010/main" val="42599598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F5DB2B-6FB0-CE43-B33E-8C159A443053}"/>
              </a:ext>
            </a:extLst>
          </p:cNvPr>
          <p:cNvSpPr txBox="1"/>
          <p:nvPr/>
        </p:nvSpPr>
        <p:spPr>
          <a:xfrm>
            <a:off x="1389063" y="3627020"/>
            <a:ext cx="3035988" cy="707886"/>
          </a:xfrm>
          <a:prstGeom prst="rect">
            <a:avLst/>
          </a:prstGeom>
          <a:solidFill>
            <a:srgbClr val="643D40">
              <a:alpha val="82000"/>
            </a:srgbClr>
          </a:solidFill>
        </p:spPr>
        <p:txBody>
          <a:bodyPr wrap="square" rtlCol="0">
            <a:spAutoFit/>
          </a:bodyPr>
          <a:lstStyle/>
          <a:p>
            <a:pPr algn="ctr"/>
            <a:r>
              <a:rPr lang="en-US" sz="2000" dirty="0">
                <a:solidFill>
                  <a:srgbClr val="FDFAEC"/>
                </a:solidFill>
                <a:effectLst>
                  <a:outerShdw blurRad="25400" dist="25400" dir="9000000" algn="ctr" rotWithShape="0">
                    <a:schemeClr val="tx1">
                      <a:lumMod val="85000"/>
                      <a:lumOff val="15000"/>
                    </a:schemeClr>
                  </a:outerShdw>
                </a:effectLst>
                <a:latin typeface="CG Omega" panose="020B0502050508020304" pitchFamily="34" charset="0"/>
              </a:rPr>
              <a:t>Rearing Children in a Dangerous World</a:t>
            </a:r>
          </a:p>
        </p:txBody>
      </p:sp>
    </p:spTree>
    <p:extLst>
      <p:ext uri="{BB962C8B-B14F-4D97-AF65-F5344CB8AC3E}">
        <p14:creationId xmlns:p14="http://schemas.microsoft.com/office/powerpoint/2010/main" val="17504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via facts about the 1956 The Ten Commandments movie | Cebu Finest">
            <a:extLst>
              <a:ext uri="{FF2B5EF4-FFF2-40B4-BE49-F238E27FC236}">
                <a16:creationId xmlns:a16="http://schemas.microsoft.com/office/drawing/2014/main" id="{88B8460B-0D0B-BCBF-0E1A-FD263D9A4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554309"/>
            <a:ext cx="9458325" cy="69895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DA1531-44E4-7E66-FE0E-E93E88B0E0DA}"/>
              </a:ext>
            </a:extLst>
          </p:cNvPr>
          <p:cNvSpPr txBox="1"/>
          <p:nvPr/>
        </p:nvSpPr>
        <p:spPr>
          <a:xfrm>
            <a:off x="4706938" y="843317"/>
            <a:ext cx="3577543" cy="3170099"/>
          </a:xfrm>
          <a:prstGeom prst="rect">
            <a:avLst/>
          </a:prstGeom>
          <a:solidFill>
            <a:srgbClr val="5E3C3E">
              <a:alpha val="78000"/>
            </a:srgbClr>
          </a:solidFill>
        </p:spPr>
        <p:txBody>
          <a:bodyPr wrap="square" rtlCol="0">
            <a:spAutoFit/>
          </a:bodyPr>
          <a:lstStyle/>
          <a:p>
            <a:pPr>
              <a:tabLst>
                <a:tab pos="81853" algn="l"/>
              </a:tabLst>
            </a:pPr>
            <a:r>
              <a:rPr lang="en-US" sz="2000" dirty="0">
                <a:solidFill>
                  <a:schemeClr val="bg1"/>
                </a:solidFill>
                <a:latin typeface="CG Omega" panose="020B0502050508020304" pitchFamily="34" charset="0"/>
              </a:rPr>
              <a:t>“By faith Moses, when he was born, was hidden three months by his parents, because they saw the child was beautiful, and they were not afraid of the king’s edict. By faith Moses, when he was grown up, refused to be called the son of Pharoah’s daughter” Heb 11:23ff</a:t>
            </a:r>
          </a:p>
        </p:txBody>
      </p:sp>
    </p:spTree>
    <p:extLst>
      <p:ext uri="{BB962C8B-B14F-4D97-AF65-F5344CB8AC3E}">
        <p14:creationId xmlns:p14="http://schemas.microsoft.com/office/powerpoint/2010/main" val="199253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B8E095-FAF0-4314-83A3-4CFCCAF221D7}"/>
              </a:ext>
            </a:extLst>
          </p:cNvPr>
          <p:cNvSpPr/>
          <p:nvPr/>
        </p:nvSpPr>
        <p:spPr>
          <a:xfrm>
            <a:off x="1418897" y="385059"/>
            <a:ext cx="6218619" cy="852884"/>
          </a:xfrm>
          <a:prstGeom prst="rect">
            <a:avLst/>
          </a:prstGeom>
          <a:solidFill>
            <a:srgbClr val="FFF8C2">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4" dirty="0"/>
          </a:p>
        </p:txBody>
      </p:sp>
      <p:sp>
        <p:nvSpPr>
          <p:cNvPr id="6" name="TextBox 5">
            <a:extLst>
              <a:ext uri="{FF2B5EF4-FFF2-40B4-BE49-F238E27FC236}">
                <a16:creationId xmlns:a16="http://schemas.microsoft.com/office/drawing/2014/main" id="{538AF5B3-F415-4C1B-B6C7-08973A1C9D4D}"/>
              </a:ext>
            </a:extLst>
          </p:cNvPr>
          <p:cNvSpPr txBox="1"/>
          <p:nvPr/>
        </p:nvSpPr>
        <p:spPr>
          <a:xfrm>
            <a:off x="2066211" y="337299"/>
            <a:ext cx="4757000" cy="954107"/>
          </a:xfrm>
          <a:prstGeom prst="rect">
            <a:avLst/>
          </a:prstGeom>
          <a:noFill/>
        </p:spPr>
        <p:txBody>
          <a:bodyPr wrap="square" rtlCol="0">
            <a:spAutoFit/>
          </a:bodyPr>
          <a:lstStyle/>
          <a:p>
            <a:pPr algn="ctr"/>
            <a:r>
              <a:rPr lang="en-US" sz="2800" dirty="0">
                <a:solidFill>
                  <a:srgbClr val="643D40"/>
                </a:solidFill>
                <a:effectLst>
                  <a:outerShdw blurRad="38100" dist="50800" dir="8400000" algn="ctr" rotWithShape="0">
                    <a:srgbClr val="59393A">
                      <a:alpha val="81000"/>
                    </a:srgbClr>
                  </a:outerShdw>
                </a:effectLst>
                <a:latin typeface="CG Omega" panose="020B0502050508020304" pitchFamily="34" charset="0"/>
              </a:rPr>
              <a:t>Amram and Jochebed Taught Their Children</a:t>
            </a:r>
          </a:p>
        </p:txBody>
      </p:sp>
      <p:sp>
        <p:nvSpPr>
          <p:cNvPr id="7" name="TextBox 6">
            <a:extLst>
              <a:ext uri="{FF2B5EF4-FFF2-40B4-BE49-F238E27FC236}">
                <a16:creationId xmlns:a16="http://schemas.microsoft.com/office/drawing/2014/main" id="{6E930A40-203E-4153-BC8E-0A0F9A350C18}"/>
              </a:ext>
            </a:extLst>
          </p:cNvPr>
          <p:cNvSpPr txBox="1"/>
          <p:nvPr/>
        </p:nvSpPr>
        <p:spPr>
          <a:xfrm>
            <a:off x="1418897" y="1620983"/>
            <a:ext cx="6218620" cy="502766"/>
          </a:xfrm>
          <a:prstGeom prst="rect">
            <a:avLst/>
          </a:prstGeom>
          <a:solidFill>
            <a:srgbClr val="623D40">
              <a:alpha val="97000"/>
            </a:srgbClr>
          </a:solidFill>
        </p:spPr>
        <p:txBody>
          <a:bodyPr wrap="square" rtlCol="0">
            <a:spAutoFit/>
          </a:bodyPr>
          <a:lstStyle/>
          <a:p>
            <a:r>
              <a:rPr lang="en-US" sz="2667" dirty="0">
                <a:solidFill>
                  <a:srgbClr val="FDFAEC"/>
                </a:solidFill>
                <a:latin typeface="CG Omega" panose="020B0502050508020304" pitchFamily="34" charset="0"/>
              </a:rPr>
              <a:t>Life is about trusting in God </a:t>
            </a:r>
            <a:r>
              <a:rPr lang="en-US" sz="1312" dirty="0">
                <a:solidFill>
                  <a:srgbClr val="FDFAEC"/>
                </a:solidFill>
                <a:latin typeface="CG Omega" panose="020B0502050508020304" pitchFamily="34" charset="0"/>
              </a:rPr>
              <a:t>(Hebrews 11: 23)</a:t>
            </a:r>
          </a:p>
        </p:txBody>
      </p:sp>
      <p:sp>
        <p:nvSpPr>
          <p:cNvPr id="8" name="TextBox 7">
            <a:extLst>
              <a:ext uri="{FF2B5EF4-FFF2-40B4-BE49-F238E27FC236}">
                <a16:creationId xmlns:a16="http://schemas.microsoft.com/office/drawing/2014/main" id="{1F517598-1D56-7942-2FC5-E4E39E5DDFC7}"/>
              </a:ext>
            </a:extLst>
          </p:cNvPr>
          <p:cNvSpPr txBox="1"/>
          <p:nvPr/>
        </p:nvSpPr>
        <p:spPr>
          <a:xfrm>
            <a:off x="1418895" y="2298976"/>
            <a:ext cx="6218620" cy="502766"/>
          </a:xfrm>
          <a:prstGeom prst="rect">
            <a:avLst/>
          </a:prstGeom>
          <a:solidFill>
            <a:srgbClr val="623D40">
              <a:alpha val="97000"/>
            </a:srgbClr>
          </a:solidFill>
        </p:spPr>
        <p:txBody>
          <a:bodyPr wrap="square" rtlCol="0">
            <a:spAutoFit/>
          </a:bodyPr>
          <a:lstStyle/>
          <a:p>
            <a:r>
              <a:rPr lang="en-US" sz="2667" dirty="0">
                <a:solidFill>
                  <a:srgbClr val="FDFAEC"/>
                </a:solidFill>
                <a:latin typeface="CG Omega" panose="020B0502050508020304" pitchFamily="34" charset="0"/>
              </a:rPr>
              <a:t>Life is about choices not circumstances </a:t>
            </a:r>
            <a:r>
              <a:rPr lang="en-US" sz="1312" dirty="0">
                <a:solidFill>
                  <a:srgbClr val="FDFAEC"/>
                </a:solidFill>
                <a:latin typeface="CG Omega" panose="020B0502050508020304" pitchFamily="34" charset="0"/>
              </a:rPr>
              <a:t>(v 24)</a:t>
            </a:r>
          </a:p>
        </p:txBody>
      </p:sp>
      <p:sp>
        <p:nvSpPr>
          <p:cNvPr id="11" name="TextBox 10">
            <a:extLst>
              <a:ext uri="{FF2B5EF4-FFF2-40B4-BE49-F238E27FC236}">
                <a16:creationId xmlns:a16="http://schemas.microsoft.com/office/drawing/2014/main" id="{0A5987E0-56CC-5ACD-10E3-3342F54C792E}"/>
              </a:ext>
            </a:extLst>
          </p:cNvPr>
          <p:cNvSpPr txBox="1"/>
          <p:nvPr/>
        </p:nvSpPr>
        <p:spPr>
          <a:xfrm>
            <a:off x="1418896" y="2976968"/>
            <a:ext cx="6218619" cy="502766"/>
          </a:xfrm>
          <a:prstGeom prst="rect">
            <a:avLst/>
          </a:prstGeom>
          <a:solidFill>
            <a:srgbClr val="623D40">
              <a:alpha val="97000"/>
            </a:srgbClr>
          </a:solidFill>
        </p:spPr>
        <p:txBody>
          <a:bodyPr wrap="square" rtlCol="0">
            <a:spAutoFit/>
          </a:bodyPr>
          <a:lstStyle/>
          <a:p>
            <a:r>
              <a:rPr lang="en-US" sz="2667" dirty="0">
                <a:solidFill>
                  <a:srgbClr val="FDFAEC"/>
                </a:solidFill>
                <a:latin typeface="CG Omega" panose="020B0502050508020304" pitchFamily="34" charset="0"/>
              </a:rPr>
              <a:t>Life is about exercising self-control </a:t>
            </a:r>
            <a:r>
              <a:rPr lang="en-US" sz="1312" dirty="0">
                <a:solidFill>
                  <a:srgbClr val="FDFAEC"/>
                </a:solidFill>
                <a:latin typeface="CG Omega" panose="020B0502050508020304" pitchFamily="34" charset="0"/>
              </a:rPr>
              <a:t>(vs 25-26)</a:t>
            </a:r>
          </a:p>
        </p:txBody>
      </p:sp>
      <p:sp>
        <p:nvSpPr>
          <p:cNvPr id="12" name="TextBox 11">
            <a:extLst>
              <a:ext uri="{FF2B5EF4-FFF2-40B4-BE49-F238E27FC236}">
                <a16:creationId xmlns:a16="http://schemas.microsoft.com/office/drawing/2014/main" id="{FB98C452-037F-C0FC-EE13-26BF6F6A7414}"/>
              </a:ext>
            </a:extLst>
          </p:cNvPr>
          <p:cNvSpPr txBox="1"/>
          <p:nvPr/>
        </p:nvSpPr>
        <p:spPr>
          <a:xfrm>
            <a:off x="1418896" y="3654961"/>
            <a:ext cx="6218619" cy="502766"/>
          </a:xfrm>
          <a:prstGeom prst="rect">
            <a:avLst/>
          </a:prstGeom>
          <a:solidFill>
            <a:srgbClr val="623D40">
              <a:alpha val="97000"/>
            </a:srgbClr>
          </a:solidFill>
        </p:spPr>
        <p:txBody>
          <a:bodyPr wrap="square" rtlCol="0">
            <a:spAutoFit/>
          </a:bodyPr>
          <a:lstStyle/>
          <a:p>
            <a:r>
              <a:rPr lang="en-US" sz="2667" dirty="0">
                <a:solidFill>
                  <a:srgbClr val="FDFAEC"/>
                </a:solidFill>
                <a:latin typeface="CG Omega" panose="020B0502050508020304" pitchFamily="34" charset="0"/>
              </a:rPr>
              <a:t>Life is about desiring God’s work </a:t>
            </a:r>
            <a:r>
              <a:rPr lang="en-US" sz="1312" dirty="0">
                <a:solidFill>
                  <a:srgbClr val="FDFAEC"/>
                </a:solidFill>
                <a:latin typeface="CG Omega" panose="020B0502050508020304" pitchFamily="34" charset="0"/>
              </a:rPr>
              <a:t>(vs 27-28)</a:t>
            </a:r>
          </a:p>
        </p:txBody>
      </p:sp>
    </p:spTree>
    <p:extLst>
      <p:ext uri="{BB962C8B-B14F-4D97-AF65-F5344CB8AC3E}">
        <p14:creationId xmlns:p14="http://schemas.microsoft.com/office/powerpoint/2010/main" val="180298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52B8316-7E30-4A81-92C3-8AAE03D4853E}"/>
              </a:ext>
            </a:extLst>
          </p:cNvPr>
          <p:cNvPicPr>
            <a:picLocks noChangeAspect="1"/>
          </p:cNvPicPr>
          <p:nvPr/>
        </p:nvPicPr>
        <p:blipFill rotWithShape="1">
          <a:blip r:embed="rId2">
            <a:extLst>
              <a:ext uri="{28A0092B-C50C-407E-A947-70E740481C1C}">
                <a14:useLocalDpi xmlns:a14="http://schemas.microsoft.com/office/drawing/2010/main" val="0"/>
              </a:ext>
            </a:extLst>
          </a:blip>
          <a:srcRect l="10801" t="46222" r="67644" b="38921"/>
          <a:stretch/>
        </p:blipFill>
        <p:spPr>
          <a:xfrm>
            <a:off x="1118736" y="2743200"/>
            <a:ext cx="1563892" cy="809625"/>
          </a:xfrm>
          <a:prstGeom prst="rect">
            <a:avLst/>
          </a:prstGeom>
        </p:spPr>
      </p:pic>
    </p:spTree>
    <p:extLst>
      <p:ext uri="{BB962C8B-B14F-4D97-AF65-F5344CB8AC3E}">
        <p14:creationId xmlns:p14="http://schemas.microsoft.com/office/powerpoint/2010/main" val="38296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2092</TotalTime>
  <Words>111</Words>
  <Application>Microsoft Macintosh PowerPoint</Application>
  <PresentationFormat>On-screen Show (16:10)</PresentationFormat>
  <Paragraphs>7</Paragraphs>
  <Slides>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vt:i4>
      </vt:variant>
    </vt:vector>
  </HeadingPairs>
  <TitlesOfParts>
    <vt:vector size="12" baseType="lpstr">
      <vt:lpstr>Arial</vt:lpstr>
      <vt:lpstr>Calibri</vt:lpstr>
      <vt:lpstr>Calibri Light</vt:lpstr>
      <vt:lpstr>CG Omega</vt:lpstr>
      <vt:lpstr>1_Custom Design</vt:lpstr>
      <vt:lpstr>Custom Design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hraet</dc:creator>
  <cp:lastModifiedBy>Phil Robertson</cp:lastModifiedBy>
  <cp:revision>126</cp:revision>
  <dcterms:created xsi:type="dcterms:W3CDTF">2019-08-30T18:42:55Z</dcterms:created>
  <dcterms:modified xsi:type="dcterms:W3CDTF">2023-09-27T17:39:08Z</dcterms:modified>
</cp:coreProperties>
</file>