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0" r:id="rId6"/>
    <p:sldId id="259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55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07661-82B3-A322-1464-6E0C3D8A5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31CB5E-BFC4-DCED-EED0-9B990D237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42DBA-CF76-9AA9-BB8E-3729175E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6AC4B-DD8D-B9F1-0FB9-DD653D05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26D91-D49C-A7FB-95D2-451572E25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4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42DEB-921A-218B-BF66-4AA99E6B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70D7D2-7B40-60A2-DD4D-156245096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2C460-3834-1874-03DC-6C91208B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0F284-52AB-4C6B-6AA6-9FD7B852E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D33D4-1DF4-17F4-DF3E-ED632567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2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BEADCB-CFF7-94C2-07C8-E450E5AF3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43CA9-436C-E7D8-5798-470942C33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EDF38-75D9-5585-4F31-B4388D33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160C-2D3F-2656-0473-81050DAE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52B2E-6D76-E97F-8299-4D9C43EB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0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EC365-FEB0-A9F6-A161-10F2B281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1BC2C-8B47-50BD-CBCA-9E8DB814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C657E-1975-C93E-4DD9-B0F215E0C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CBC99-229E-781C-A006-DDE5230C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3D563-6348-5604-551B-1B79AA56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2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71497-17A3-9D68-510C-A5B6FE68E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CE462-F40F-10AC-7EDE-2CCD96B14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650FA-EC07-A4AC-1816-1FE67AC0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C7550-1380-B543-FAEC-497099F0F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2D1D6-61F8-594C-E8B9-366447CF8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1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2447F-9F81-DEB6-198F-9A6CF2D6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32F79-4E4B-7FA2-DC9E-92731816DE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35769-BC9D-3236-F1C6-BF3F8AC19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FB2C9-8D9A-A06D-90D0-DD2E5586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8E73F-1F14-11ED-3AF0-102A9FA94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6494B-5C21-CAC7-1FD2-6CA69427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4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CB958-1523-C78F-80C1-C6E2ADF8F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7D8F9-6FF6-AB3D-9B3A-C18DC73E3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726B4-2636-697D-BC49-9878ACA1A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8BA659-A9B7-B0D0-993A-2B1BC9426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D20227-E501-5FA7-9222-9965E6C6A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075E69-9B65-CBDD-B736-400686B7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9CCCD-1295-7A29-C56A-B401F67F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3A71DE-F59A-50EC-6B9A-612A37ED3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6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8EB3E-51C3-BF60-DAF0-064F1D7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3A99D-A2EE-3135-B29F-F66DD484B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6C4B1F-22C8-973F-8673-BF5E1A53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59BA8-77C0-2EB5-52D5-439C394C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06205F-D843-835E-73D9-51BCC01E6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94AC06-6D25-98DF-8336-36991802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139AC-7C59-9E2C-AF8B-874D8C1B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4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9F59E-4594-D1C1-C978-1D2B2920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B65B9-C54C-BE7F-80A8-DDE4DB4DC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E4E9B-C585-0D73-27FF-5083B6E1F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FF11C-35CB-6E54-3A4D-558B038D0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27410-815C-BB3B-049E-2B43A3A8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3CDBD-BE31-4DE4-FE62-28ED99EB2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7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0BC7-9F80-B9A5-0380-762DE77CB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577A67-F931-74F2-A81D-1890E3FE8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5A90F-27EC-B384-53A1-C92C1DA57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9FE2C-BC03-C143-67FD-FE5948705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6EC37-BBA5-18A7-4230-8FF1D7AAE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23919-7162-546C-5265-9EF093F40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54CE8-DCC8-8A2D-4230-79F4458E8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630AA-6498-7280-2B76-F71F1795C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EDD14-1907-CAD3-5713-29873A94A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A8121-FE85-40BD-929D-74905304D07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42C8A-78C6-3A80-1992-148BBCFA6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F7F49-D460-21BA-C71E-4C8D54686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0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2BC98-1AB8-92BD-8EBA-7D4A2E92B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0613" y="1897462"/>
            <a:ext cx="9144000" cy="135480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Heart of a Servant</a:t>
            </a:r>
          </a:p>
        </p:txBody>
      </p:sp>
    </p:spTree>
    <p:extLst>
      <p:ext uri="{BB962C8B-B14F-4D97-AF65-F5344CB8AC3E}">
        <p14:creationId xmlns:p14="http://schemas.microsoft.com/office/powerpoint/2010/main" val="310492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AD918E-2F1F-3149-8FF9-BBCF28235902}"/>
              </a:ext>
            </a:extLst>
          </p:cNvPr>
          <p:cNvSpPr txBox="1"/>
          <p:nvPr/>
        </p:nvSpPr>
        <p:spPr>
          <a:xfrm>
            <a:off x="1173025" y="1177091"/>
            <a:ext cx="984595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Galatians 6:9-10  Let us not lose heart in doing good, for in due time we will reap if we do not grow weary. </a:t>
            </a:r>
            <a:r>
              <a:rPr lang="en-US" sz="2800" dirty="0">
                <a:solidFill>
                  <a:schemeClr val="bg1"/>
                </a:solidFill>
              </a:rPr>
              <a:t>10</a:t>
            </a:r>
            <a:r>
              <a:rPr lang="en-US" sz="4000" dirty="0">
                <a:solidFill>
                  <a:schemeClr val="bg1"/>
                </a:solidFill>
              </a:rPr>
              <a:t> So then, while we have opportunity, let us do good to all people, and especially to those who are of the household of the faith.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01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2BC98-1AB8-92BD-8EBA-7D4A2E92B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213" y="400050"/>
            <a:ext cx="11077574" cy="584835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</a:rPr>
              <a:t>Mark 14:3-9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While He was in Bethany at the home of Simon the leper, and reclining </a:t>
            </a:r>
            <a:r>
              <a:rPr lang="en-US" sz="2800" b="0" i="1" dirty="0">
                <a:solidFill>
                  <a:schemeClr val="bg1"/>
                </a:solidFill>
                <a:effectLst/>
                <a:latin typeface="system-ui"/>
              </a:rPr>
              <a:t>at the table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, there came a woman with an alabaster vial of very costly perfume of pure nard; </a:t>
            </a:r>
            <a:r>
              <a:rPr lang="en-US" sz="2800" b="0" i="1" dirty="0">
                <a:solidFill>
                  <a:schemeClr val="bg1"/>
                </a:solidFill>
                <a:effectLst/>
                <a:latin typeface="system-ui"/>
              </a:rPr>
              <a:t>and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 she broke the vial and poured it over His head.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  <a:latin typeface="system-ui"/>
              </a:rPr>
              <a:t>4 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But some were indignantly </a:t>
            </a:r>
            <a:r>
              <a:rPr lang="en-US" sz="2800" b="0" i="1" dirty="0">
                <a:solidFill>
                  <a:schemeClr val="bg1"/>
                </a:solidFill>
                <a:effectLst/>
                <a:latin typeface="system-ui"/>
              </a:rPr>
              <a:t>remarking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 to one another, “Why has this perfume been wasted? </a:t>
            </a:r>
            <a:r>
              <a:rPr lang="en-US" sz="2800" b="1" i="0" baseline="30000" dirty="0">
                <a:solidFill>
                  <a:schemeClr val="bg1"/>
                </a:solidFill>
                <a:effectLst/>
                <a:latin typeface="system-ui"/>
              </a:rPr>
              <a:t>5 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For this perfume might have been sold for over three hundred denarii, and </a:t>
            </a:r>
            <a:r>
              <a:rPr lang="en-US" sz="2800" b="0" i="1" dirty="0">
                <a:solidFill>
                  <a:schemeClr val="bg1"/>
                </a:solidFill>
                <a:effectLst/>
                <a:latin typeface="system-ui"/>
              </a:rPr>
              <a:t>the money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 given to the poor.” And they were scolding her.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  <a:latin typeface="system-ui"/>
              </a:rPr>
              <a:t>6 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But Jesus said, “Let her alone; why do you bother her? She has done a good deed to Me.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  <a:latin typeface="system-ui"/>
              </a:rPr>
              <a:t>7 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For you always have the poor with you, and whenever you wish you can do good to them; but you do not always have Me.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  <a:latin typeface="system-ui"/>
              </a:rPr>
              <a:t>8 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She has done what she could; she has anointed My body beforehand for the burial.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  <a:latin typeface="system-ui"/>
              </a:rPr>
              <a:t>9 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Truly I say to you, wherever the gospel is preached in the whole world, what this woman has done will also be spoken of in memory of her.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14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2BC98-1AB8-92BD-8EBA-7D4A2E92B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213" y="400050"/>
            <a:ext cx="11077574" cy="584835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</a:rPr>
              <a:t>Mark 14:3-9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While He was in Bethany at the home of Simon the leper, and reclining </a:t>
            </a:r>
            <a:r>
              <a:rPr lang="en-US" sz="2800" b="0" i="1" dirty="0">
                <a:solidFill>
                  <a:schemeClr val="bg1"/>
                </a:solidFill>
                <a:effectLst/>
                <a:latin typeface="system-ui"/>
              </a:rPr>
              <a:t>at the table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, there came a woman with an alabaster vial of very costly perfume of pure nard; </a:t>
            </a:r>
            <a:r>
              <a:rPr lang="en-US" sz="2800" b="0" i="1" dirty="0">
                <a:solidFill>
                  <a:schemeClr val="bg1"/>
                </a:solidFill>
                <a:effectLst/>
                <a:latin typeface="system-ui"/>
              </a:rPr>
              <a:t>and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 she broke the vial and poured it over His head.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  <a:latin typeface="system-ui"/>
              </a:rPr>
              <a:t>4 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But some were indignantly </a:t>
            </a:r>
            <a:r>
              <a:rPr lang="en-US" sz="2800" b="0" i="1" dirty="0">
                <a:solidFill>
                  <a:schemeClr val="bg1"/>
                </a:solidFill>
                <a:effectLst/>
                <a:latin typeface="system-ui"/>
              </a:rPr>
              <a:t>remarking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 to one another, “Why has this perfume been wasted? </a:t>
            </a:r>
            <a:r>
              <a:rPr lang="en-US" sz="2800" b="1" i="0" baseline="30000" dirty="0">
                <a:solidFill>
                  <a:schemeClr val="bg1"/>
                </a:solidFill>
                <a:effectLst/>
                <a:latin typeface="system-ui"/>
              </a:rPr>
              <a:t>5 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For this perfume might have been sold for over three hundred denarii, and </a:t>
            </a:r>
            <a:r>
              <a:rPr lang="en-US" sz="2800" b="0" i="1" dirty="0">
                <a:solidFill>
                  <a:schemeClr val="bg1"/>
                </a:solidFill>
                <a:effectLst/>
                <a:latin typeface="system-ui"/>
              </a:rPr>
              <a:t>the money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 given to the poor.” And they were scolding her.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  <a:latin typeface="system-ui"/>
              </a:rPr>
              <a:t>6 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But Jesus said, “Let her alone; why do you bother her? She has done a good deed to Me.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  <a:latin typeface="system-ui"/>
              </a:rPr>
              <a:t>7 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For you always have the poor with you, and whenever you wish you can do good to them; but you do not always have Me.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  <a:latin typeface="system-ui"/>
              </a:rPr>
              <a:t>8 </a:t>
            </a:r>
            <a:r>
              <a:rPr lang="en-US" sz="2800" b="0" i="0" dirty="0">
                <a:solidFill>
                  <a:srgbClr val="FFFF00"/>
                </a:solidFill>
                <a:effectLst/>
                <a:latin typeface="system-ui"/>
              </a:rPr>
              <a:t>She has done what she could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; she has anointed My body beforehand for the burial.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  <a:latin typeface="system-ui"/>
              </a:rPr>
              <a:t>9 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Truly I say to you, wherever the gospel is preached in the whole world, what this woman has done will also be spoken of in memory of her.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42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AD918E-2F1F-3149-8FF9-BBCF28235902}"/>
              </a:ext>
            </a:extLst>
          </p:cNvPr>
          <p:cNvSpPr txBox="1"/>
          <p:nvPr/>
        </p:nvSpPr>
        <p:spPr>
          <a:xfrm>
            <a:off x="681616" y="1534067"/>
            <a:ext cx="88920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Excuses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Someone else will handle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I intend to do something, but never 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I am waiting for someone to ask 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I am looking to be served, rather than serve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I am afraid I will be criticized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I am too busy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I have my own problems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B08E81-95B0-C34D-E3B4-660E8C9E61FA}"/>
              </a:ext>
            </a:extLst>
          </p:cNvPr>
          <p:cNvSpPr txBox="1"/>
          <p:nvPr/>
        </p:nvSpPr>
        <p:spPr>
          <a:xfrm>
            <a:off x="838986" y="593889"/>
            <a:ext cx="9257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Am I doing what I can today?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6216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AD918E-2F1F-3149-8FF9-BBCF28235902}"/>
              </a:ext>
            </a:extLst>
          </p:cNvPr>
          <p:cNvSpPr txBox="1"/>
          <p:nvPr/>
        </p:nvSpPr>
        <p:spPr>
          <a:xfrm>
            <a:off x="1448398" y="1597729"/>
            <a:ext cx="889207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How do I develop the heart of a servant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Attitude like Jesus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Availability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16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B23C309-8F0E-5363-F97F-94425BDF90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245010"/>
              </p:ext>
            </p:extLst>
          </p:nvPr>
        </p:nvGraphicFramePr>
        <p:xfrm>
          <a:off x="948998" y="709706"/>
          <a:ext cx="9992413" cy="543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374">
                  <a:extLst>
                    <a:ext uri="{9D8B030D-6E8A-4147-A177-3AD203B41FA5}">
                      <a16:colId xmlns:a16="http://schemas.microsoft.com/office/drawing/2014/main" val="3715773550"/>
                    </a:ext>
                  </a:extLst>
                </a:gridCol>
                <a:gridCol w="8173039">
                  <a:extLst>
                    <a:ext uri="{9D8B030D-6E8A-4147-A177-3AD203B41FA5}">
                      <a16:colId xmlns:a16="http://schemas.microsoft.com/office/drawing/2014/main" val="863855039"/>
                    </a:ext>
                  </a:extLst>
                </a:gridCol>
              </a:tblGrid>
              <a:tr h="544307">
                <a:tc>
                  <a:txBody>
                    <a:bodyPr/>
                    <a:lstStyle/>
                    <a:p>
                      <a:r>
                        <a:rPr lang="en-US" sz="2800" dirty="0"/>
                        <a:t>Month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Challenge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811079"/>
                  </a:ext>
                </a:extLst>
              </a:tr>
              <a:tr h="544307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May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Introduce yourself to 3 people you don’t know well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970698"/>
                  </a:ext>
                </a:extLst>
              </a:tr>
              <a:tr h="982055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June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Look for a way to fulfill a need they may have or encourage them in a thoughtful way</a:t>
                      </a:r>
                    </a:p>
                    <a:p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703856"/>
                  </a:ext>
                </a:extLst>
              </a:tr>
              <a:tr h="93948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July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Ask a member what you can pray for on their behalf. If you are able, pray with them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86382"/>
                  </a:ext>
                </a:extLst>
              </a:tr>
              <a:tr h="93948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August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Do something extra to encourage one of the evangelists we support around the world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746686"/>
                  </a:ext>
                </a:extLst>
              </a:tr>
              <a:tr h="544307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September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Considering The God We Worship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60857"/>
                  </a:ext>
                </a:extLst>
              </a:tr>
              <a:tr h="544307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October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Invite one another into our homes or out for a meal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634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979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6902</TotalTime>
  <Words>616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system-ui</vt:lpstr>
      <vt:lpstr>Office Theme</vt:lpstr>
      <vt:lpstr>Heart of a Servant</vt:lpstr>
      <vt:lpstr>PowerPoint Presentation</vt:lpstr>
      <vt:lpstr>Mark 14:3-9 While He was in Bethany at the home of Simon the leper, and reclining at the table, there came a woman with an alabaster vial of very costly perfume of pure nard; and she broke the vial and poured it over His head. 4 But some were indignantly remarking to one another, “Why has this perfume been wasted? 5 For this perfume might have been sold for over three hundred denarii, and the money given to the poor.” And they were scolding her. 6 But Jesus said, “Let her alone; why do you bother her? She has done a good deed to Me. 7 For you always have the poor with you, and whenever you wish you can do good to them; but you do not always have Me. 8 She has done what she could; she has anointed My body beforehand for the burial. 9 Truly I say to you, wherever the gospel is preached in the whole world, what this woman has done will also be spoken of in memory of her.</vt:lpstr>
      <vt:lpstr>Mark 14:3-9 While He was in Bethany at the home of Simon the leper, and reclining at the table, there came a woman with an alabaster vial of very costly perfume of pure nard; and she broke the vial and poured it over His head. 4 But some were indignantly remarking to one another, “Why has this perfume been wasted? 5 For this perfume might have been sold for over three hundred denarii, and the money given to the poor.” And they were scolding her. 6 But Jesus said, “Let her alone; why do you bother her? She has done a good deed to Me. 7 For you always have the poor with you, and whenever you wish you can do good to them; but you do not always have Me. 8 She has done what she could; she has anointed My body beforehand for the burial. 9 Truly I say to you, wherever the gospel is preached in the whole world, what this woman has done will also be spoken of in memory of her.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of a Servant</dc:title>
  <dc:creator>Anthony Caudill</dc:creator>
  <cp:lastModifiedBy>Anthony Caudill</cp:lastModifiedBy>
  <cp:revision>6</cp:revision>
  <dcterms:created xsi:type="dcterms:W3CDTF">2023-10-24T23:04:04Z</dcterms:created>
  <dcterms:modified xsi:type="dcterms:W3CDTF">2023-10-29T18:06:14Z</dcterms:modified>
</cp:coreProperties>
</file>