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handoutMasterIdLst>
    <p:handoutMasterId r:id="rId14"/>
  </p:handoutMasterIdLst>
  <p:sldIdLst>
    <p:sldId id="276" r:id="rId2"/>
    <p:sldId id="281" r:id="rId3"/>
    <p:sldId id="279" r:id="rId4"/>
    <p:sldId id="283" r:id="rId5"/>
    <p:sldId id="262" r:id="rId6"/>
    <p:sldId id="288" r:id="rId7"/>
    <p:sldId id="287" r:id="rId8"/>
    <p:sldId id="289" r:id="rId9"/>
    <p:sldId id="291" r:id="rId10"/>
    <p:sldId id="292" r:id="rId11"/>
    <p:sldId id="271" r:id="rId12"/>
    <p:sldId id="286" r:id="rId13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2" autoAdjust="0"/>
    <p:restoredTop sz="94586"/>
  </p:normalViewPr>
  <p:slideViewPr>
    <p:cSldViewPr snapToGrid="0" snapToObjects="1">
      <p:cViewPr>
        <p:scale>
          <a:sx n="66" d="100"/>
          <a:sy n="66" d="100"/>
        </p:scale>
        <p:origin x="340" y="127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934BB-E8A6-9E4B-9192-06EE67D265FB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413D7-99F0-D140-921C-D12E2AEE9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6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4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8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0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26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0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41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01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21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85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8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9856C-E67B-F54B-B03B-E3DAD62B453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943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9608" y="513079"/>
            <a:ext cx="826478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spcAft>
                <a:spcPts val="450"/>
              </a:spcAft>
            </a:pPr>
            <a:r>
              <a:rPr lang="en-US" sz="2700" i="1" dirty="0">
                <a:latin typeface="Avenir Book" charset="0"/>
                <a:ea typeface="Avenir Book" charset="0"/>
                <a:cs typeface="Avenir Book" charset="0"/>
              </a:rPr>
              <a:t>“Somos una empresa que se enfoca en conectar personas. Una de las razones por las que comencé Facebook fue que en ese momento se </a:t>
            </a:r>
            <a:r>
              <a:rPr lang="en-US" sz="2700" i="1" dirty="0" err="1">
                <a:latin typeface="Avenir Book" charset="0"/>
                <a:ea typeface="Avenir Book" charset="0"/>
                <a:cs typeface="Avenir Book" charset="0"/>
              </a:rPr>
              <a:t>podía</a:t>
            </a:r>
            <a:r>
              <a:rPr lang="en-US" sz="2700" i="1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2700" i="1" dirty="0" err="1" smtClean="0">
                <a:latin typeface="Avenir Book" charset="0"/>
                <a:ea typeface="Avenir Book" charset="0"/>
                <a:cs typeface="Avenir Book" charset="0"/>
              </a:rPr>
              <a:t>usar</a:t>
            </a:r>
            <a:r>
              <a:rPr lang="en-US" sz="2700" i="1" dirty="0" smtClean="0">
                <a:latin typeface="Avenir Book" charset="0"/>
                <a:ea typeface="Avenir Book" charset="0"/>
                <a:cs typeface="Avenir Book" charset="0"/>
              </a:rPr>
              <a:t> el </a:t>
            </a:r>
            <a:r>
              <a:rPr lang="en-US" sz="2700" i="1" dirty="0">
                <a:latin typeface="Avenir Book" charset="0"/>
                <a:ea typeface="Avenir Book" charset="0"/>
                <a:cs typeface="Avenir Book" charset="0"/>
              </a:rPr>
              <a:t>Internet para encontrar casi cualquier cosa, excepto lo que más importa: las personas”. </a:t>
            </a:r>
            <a:r>
              <a:rPr lang="en-US" sz="2700" i="1" dirty="0" smtClean="0">
                <a:latin typeface="Avenir Book" charset="0"/>
                <a:ea typeface="Avenir Book" charset="0"/>
                <a:cs typeface="Avenir Book" charset="0"/>
              </a:rPr>
              <a:t>~ </a:t>
            </a:r>
            <a:r>
              <a:rPr lang="en-US" sz="2400" dirty="0" smtClean="0">
                <a:latin typeface="Avenir Book" charset="0"/>
                <a:ea typeface="Avenir Book" charset="0"/>
                <a:cs typeface="Avenir Book" charset="0"/>
              </a:rPr>
              <a:t>Mark </a:t>
            </a:r>
            <a:r>
              <a:rPr lang="en-US" sz="2400" dirty="0">
                <a:latin typeface="Avenir Book" charset="0"/>
                <a:ea typeface="Avenir Book" charset="0"/>
                <a:cs typeface="Avenir Book" charset="0"/>
              </a:rPr>
              <a:t>Zuckerberg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0436" y="2928718"/>
            <a:ext cx="802312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spcAft>
                <a:spcPts val="450"/>
              </a:spcAft>
            </a:pPr>
            <a:r>
              <a:rPr lang="en-US" sz="27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“[Las redes sociales están] literalmente en un punto en el que hemos creado herramientas que están destrozando el tejido social de cómo funciona la sociedad. … Está erosionando los fundamentos básicos de cómo las personas se comportan entre </a:t>
            </a:r>
            <a:r>
              <a:rPr lang="en-US" sz="27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sí</a:t>
            </a:r>
            <a:r>
              <a:rPr lang="en-US" sz="27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”. ~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C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hamath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Palihapitiya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99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8704" y="524427"/>
            <a:ext cx="6566594" cy="596594"/>
          </a:xfrm>
        </p:spPr>
        <p:txBody>
          <a:bodyPr>
            <a:noAutofit/>
          </a:bodyPr>
          <a:lstStyle/>
          <a:p>
            <a:pPr algn="ctr" rtl="0"/>
            <a:r>
              <a:rPr lang="en-US" sz="4050" dirty="0" smtClean="0">
                <a:latin typeface="Avenir Book" charset="0"/>
                <a:ea typeface="Avenir Book" charset="0"/>
                <a:cs typeface="Avenir Book" charset="0"/>
              </a:rPr>
              <a:t>Los </a:t>
            </a:r>
            <a:r>
              <a:rPr lang="en-US" sz="4050" dirty="0" err="1" smtClean="0">
                <a:latin typeface="Avenir Book" charset="0"/>
                <a:ea typeface="Avenir Book" charset="0"/>
                <a:cs typeface="Avenir Book" charset="0"/>
              </a:rPr>
              <a:t>cristianos</a:t>
            </a:r>
            <a:r>
              <a:rPr lang="en-US" sz="405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br>
              <a:rPr lang="en-US" sz="4050" dirty="0" smtClean="0">
                <a:latin typeface="Avenir Book" charset="0"/>
                <a:ea typeface="Avenir Book" charset="0"/>
                <a:cs typeface="Avenir Book" charset="0"/>
              </a:rPr>
            </a:br>
            <a:r>
              <a:rPr lang="en-US" sz="4050" dirty="0" smtClean="0">
                <a:latin typeface="Avenir Book" charset="0"/>
                <a:ea typeface="Avenir Book" charset="0"/>
                <a:cs typeface="Avenir Book" charset="0"/>
              </a:rPr>
              <a:t>y las </a:t>
            </a:r>
            <a:r>
              <a:rPr lang="en-US" sz="4050" dirty="0" err="1" smtClean="0">
                <a:latin typeface="Avenir Book" charset="0"/>
                <a:ea typeface="Avenir Book" charset="0"/>
                <a:cs typeface="Avenir Book" charset="0"/>
              </a:rPr>
              <a:t>redes</a:t>
            </a:r>
            <a:r>
              <a:rPr lang="en-US" sz="405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4050" dirty="0" err="1" smtClean="0">
                <a:latin typeface="Avenir Book" charset="0"/>
                <a:ea typeface="Avenir Book" charset="0"/>
                <a:cs typeface="Avenir Book" charset="0"/>
              </a:rPr>
              <a:t>sociales</a:t>
            </a:r>
            <a:endParaRPr lang="en-US" sz="405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99177" y="1781175"/>
            <a:ext cx="7673185" cy="2714625"/>
          </a:xfrm>
        </p:spPr>
        <p:txBody>
          <a:bodyPr>
            <a:noAutofit/>
          </a:bodyPr>
          <a:lstStyle/>
          <a:p>
            <a:pPr marL="428625" indent="-771525" algn="l" rtl="0">
              <a:lnSpc>
                <a:spcPct val="100000"/>
              </a:lnSpc>
              <a:spcBef>
                <a:spcPts val="0"/>
              </a:spcBef>
              <a:spcAft>
                <a:spcPts val="2550"/>
              </a:spcAft>
              <a:buFont typeface="+mj-lt"/>
              <a:buAutoNum type="romanUcPeriod"/>
            </a:pPr>
            <a:r>
              <a:rPr lang="en-US" sz="4000" dirty="0">
                <a:latin typeface="Avenir Book" charset="0"/>
                <a:ea typeface="Avenir Book" charset="0"/>
                <a:cs typeface="Avenir Book" charset="0"/>
              </a:rPr>
              <a:t>¿Están funcionando las redes sociales?</a:t>
            </a:r>
          </a:p>
          <a:p>
            <a:pPr marL="428625" indent="-771525" algn="l" rtl="0">
              <a:lnSpc>
                <a:spcPct val="100000"/>
              </a:lnSpc>
              <a:spcBef>
                <a:spcPts val="0"/>
              </a:spcBef>
              <a:spcAft>
                <a:spcPts val="2550"/>
              </a:spcAft>
              <a:buFont typeface="+mj-lt"/>
              <a:buAutoNum type="romanUcPeriod"/>
            </a:pPr>
            <a:r>
              <a:rPr lang="en-US" sz="4000" dirty="0">
                <a:latin typeface="Avenir Book" charset="0"/>
                <a:ea typeface="Avenir Book" charset="0"/>
                <a:cs typeface="Avenir Book" charset="0"/>
              </a:rPr>
              <a:t>¿Cuáles son los problemas?</a:t>
            </a:r>
          </a:p>
          <a:p>
            <a:pPr marL="428625" indent="-771525" algn="l" rtl="0">
              <a:lnSpc>
                <a:spcPct val="100000"/>
              </a:lnSpc>
              <a:spcBef>
                <a:spcPts val="0"/>
              </a:spcBef>
              <a:spcAft>
                <a:spcPts val="2550"/>
              </a:spcAft>
              <a:buFont typeface="+mj-lt"/>
              <a:buAutoNum type="romanUcPeriod"/>
            </a:pPr>
            <a:r>
              <a:rPr lang="en-US" sz="4000" dirty="0">
                <a:latin typeface="Avenir Book" charset="0"/>
                <a:ea typeface="Avenir Book" charset="0"/>
                <a:cs typeface="Avenir Book" charset="0"/>
              </a:rPr>
              <a:t>¿Cuál es la solución?</a:t>
            </a:r>
          </a:p>
        </p:txBody>
      </p:sp>
      <p:sp>
        <p:nvSpPr>
          <p:cNvPr id="3" name="Right Arrow 2"/>
          <p:cNvSpPr/>
          <p:nvPr/>
        </p:nvSpPr>
        <p:spPr>
          <a:xfrm>
            <a:off x="185756" y="3397386"/>
            <a:ext cx="813421" cy="647700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053"/>
          </a:p>
        </p:txBody>
      </p:sp>
    </p:spTree>
    <p:extLst>
      <p:ext uri="{BB962C8B-B14F-4D97-AF65-F5344CB8AC3E}">
        <p14:creationId xmlns:p14="http://schemas.microsoft.com/office/powerpoint/2010/main" val="298007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4.07407E-6 L -0.00013 0.1851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7243" y="384131"/>
            <a:ext cx="7529512" cy="1132744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Principios para el uso de las redes sociales</a:t>
            </a:r>
            <a:b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</a:b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(de </a:t>
            </a:r>
            <a:r>
              <a:rPr lang="en-US" sz="3200" dirty="0" err="1" smtClean="0">
                <a:latin typeface="Avenir Book" charset="0"/>
                <a:ea typeface="Avenir Book" charset="0"/>
                <a:cs typeface="Avenir Book" charset="0"/>
              </a:rPr>
              <a:t>Filipenses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2)</a:t>
            </a:r>
            <a:endParaRPr lang="en-US" sz="28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58030" y="1948272"/>
            <a:ext cx="3627938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en-US" sz="4000" dirty="0" err="1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Centrarnos</a:t>
            </a:r>
            <a:r>
              <a:rPr lang="en-US" sz="4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en carne y sangre</a:t>
            </a:r>
            <a:endParaRPr lang="en-US" sz="40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58030" y="3397244"/>
            <a:ext cx="3629465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en-US" sz="4000" dirty="0" err="1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Imitar</a:t>
            </a:r>
            <a:r>
              <a:rPr lang="en-US" sz="4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a </a:t>
            </a:r>
            <a:r>
              <a:rPr lang="en-US" sz="4000" dirty="0" err="1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Jesús</a:t>
            </a:r>
            <a:r>
              <a:rPr lang="en-US" sz="4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en</a:t>
            </a:r>
            <a:r>
              <a:rPr lang="en-US" sz="4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línea</a:t>
            </a:r>
            <a:endParaRPr lang="en-US" sz="40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14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758239"/>
            <a:ext cx="6858000" cy="1790700"/>
          </a:xfrm>
        </p:spPr>
        <p:txBody>
          <a:bodyPr>
            <a:normAutofit/>
          </a:bodyPr>
          <a:lstStyle/>
          <a:p>
            <a:pPr rtl="0"/>
            <a:r>
              <a:rPr lang="en-US" sz="5400" dirty="0">
                <a:latin typeface="Avenir Book" charset="0"/>
                <a:ea typeface="Avenir Book" charset="0"/>
                <a:cs typeface="Avenir Book" charset="0"/>
              </a:rPr>
              <a:t>No </a:t>
            </a:r>
            <a:r>
              <a:rPr lang="en-US" sz="5400" dirty="0" err="1" smtClean="0">
                <a:latin typeface="Avenir Book" charset="0"/>
                <a:ea typeface="Avenir Book" charset="0"/>
                <a:cs typeface="Avenir Book" charset="0"/>
              </a:rPr>
              <a:t>todo</a:t>
            </a:r>
            <a:r>
              <a:rPr lang="en-US" sz="54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5400" dirty="0" err="1" smtClean="0">
                <a:latin typeface="Avenir Book" charset="0"/>
                <a:ea typeface="Avenir Book" charset="0"/>
                <a:cs typeface="Avenir Book" charset="0"/>
              </a:rPr>
              <a:t>edifica</a:t>
            </a:r>
            <a:endParaRPr lang="en-US" sz="54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46052" y="2686100"/>
            <a:ext cx="7251896" cy="2742548"/>
          </a:xfrm>
        </p:spPr>
        <p:txBody>
          <a:bodyPr>
            <a:normAutofit/>
          </a:bodyPr>
          <a:lstStyle/>
          <a:p>
            <a:pPr rtl="0"/>
            <a:r>
              <a:rPr lang="en-US" sz="2700" i="1" dirty="0" smtClean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[Lo que sea que </a:t>
            </a:r>
            <a:r>
              <a:rPr lang="en-US" sz="2700" i="1" dirty="0" err="1" smtClean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hagan</a:t>
            </a:r>
            <a:r>
              <a:rPr lang="en-US" sz="2700" i="1" dirty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]</a:t>
            </a:r>
            <a:r>
              <a:rPr lang="en-US" sz="2700" i="1" dirty="0" smtClean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en-US" sz="2700" i="1" dirty="0" err="1" smtClean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háganlo</a:t>
            </a:r>
            <a:r>
              <a:rPr lang="en-US" sz="2700" i="1" dirty="0" smtClean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2700" i="1" dirty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todo para la gloria de Dios.</a:t>
            </a:r>
            <a:r>
              <a:rPr lang="mr-IN" sz="2700" i="1" dirty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…</a:t>
            </a:r>
            <a:r>
              <a:rPr lang="en-US" sz="2700" i="1" dirty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no buscando mi propio beneficio, sino el de muchos, para que sean salvos.</a:t>
            </a:r>
            <a:r>
              <a:rPr lang="mr-IN" sz="2700" i="1" dirty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…</a:t>
            </a:r>
            <a:r>
              <a:rPr lang="en-US" sz="2700" i="1" dirty="0" smtClean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Sean </a:t>
            </a:r>
            <a:r>
              <a:rPr lang="en-US" sz="2700" i="1" dirty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imitadores de mí, </a:t>
            </a:r>
            <a:r>
              <a:rPr lang="en-US" sz="2700" i="1" dirty="0" err="1" smtClean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como</a:t>
            </a:r>
            <a:r>
              <a:rPr lang="en-US" sz="2700" i="1" dirty="0" smtClean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2700" i="1" dirty="0" err="1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también</a:t>
            </a:r>
            <a:r>
              <a:rPr lang="en-US" sz="2700" i="1" dirty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2700" i="1" dirty="0" err="1" smtClean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yo</a:t>
            </a:r>
            <a:r>
              <a:rPr lang="en-US" sz="2700" i="1" dirty="0" smtClean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 lo </a:t>
            </a:r>
            <a:r>
              <a:rPr lang="en-US" sz="2700" i="1" dirty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soy de Cristo.</a:t>
            </a:r>
            <a:endParaRPr lang="en-US" sz="2700" dirty="0">
              <a:solidFill>
                <a:srgbClr val="00B0F0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6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3925" y="935111"/>
            <a:ext cx="7296150" cy="1772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spcAft>
                <a:spcPts val="450"/>
              </a:spcAft>
            </a:pPr>
            <a:r>
              <a:rPr lang="en-US" sz="3600" i="1" dirty="0">
                <a:latin typeface="Avenir Book" charset="0"/>
                <a:ea typeface="Avenir Book" charset="0"/>
                <a:cs typeface="Avenir Book" charset="0"/>
              </a:rPr>
              <a:t>“</a:t>
            </a:r>
            <a:r>
              <a:rPr lang="en-US" sz="3600" i="1" dirty="0" err="1" smtClean="0">
                <a:latin typeface="Avenir Book" charset="0"/>
                <a:ea typeface="Avenir Book" charset="0"/>
                <a:cs typeface="Avenir Book" charset="0"/>
              </a:rPr>
              <a:t>Todas</a:t>
            </a:r>
            <a:r>
              <a:rPr lang="en-US" sz="3600" i="1" dirty="0" smtClean="0">
                <a:latin typeface="Avenir Book" charset="0"/>
                <a:ea typeface="Avenir Book" charset="0"/>
                <a:cs typeface="Avenir Book" charset="0"/>
              </a:rPr>
              <a:t> las </a:t>
            </a:r>
            <a:r>
              <a:rPr lang="en-US" sz="3600" i="1" dirty="0" err="1" smtClean="0">
                <a:latin typeface="Avenir Book" charset="0"/>
                <a:ea typeface="Avenir Book" charset="0"/>
                <a:cs typeface="Avenir Book" charset="0"/>
              </a:rPr>
              <a:t>cosas</a:t>
            </a:r>
            <a:r>
              <a:rPr lang="en-US" sz="3600" i="1" dirty="0" smtClean="0">
                <a:latin typeface="Avenir Book" charset="0"/>
                <a:ea typeface="Avenir Book" charset="0"/>
                <a:cs typeface="Avenir Book" charset="0"/>
              </a:rPr>
              <a:t> me son </a:t>
            </a:r>
            <a:r>
              <a:rPr lang="en-US" sz="3600" i="1" dirty="0" err="1" smtClean="0">
                <a:latin typeface="Avenir Book" charset="0"/>
                <a:ea typeface="Avenir Book" charset="0"/>
                <a:cs typeface="Avenir Book" charset="0"/>
              </a:rPr>
              <a:t>lícitas</a:t>
            </a:r>
            <a:r>
              <a:rPr lang="en-US" sz="3600" i="1" dirty="0" smtClean="0"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en-US" sz="3600" i="1" dirty="0" err="1" smtClean="0">
                <a:latin typeface="Avenir Book" charset="0"/>
                <a:ea typeface="Avenir Book" charset="0"/>
                <a:cs typeface="Avenir Book" charset="0"/>
              </a:rPr>
              <a:t>pero</a:t>
            </a:r>
            <a:r>
              <a:rPr lang="en-US" sz="3600" i="1" dirty="0" smtClean="0">
                <a:latin typeface="Avenir Book" charset="0"/>
                <a:ea typeface="Avenir Book" charset="0"/>
                <a:cs typeface="Avenir Book" charset="0"/>
              </a:rPr>
              <a:t> no </a:t>
            </a:r>
            <a:r>
              <a:rPr lang="en-US" sz="3600" i="1" dirty="0" err="1" smtClean="0">
                <a:latin typeface="Avenir Book" charset="0"/>
                <a:ea typeface="Avenir Book" charset="0"/>
                <a:cs typeface="Avenir Book" charset="0"/>
              </a:rPr>
              <a:t>todas</a:t>
            </a:r>
            <a:r>
              <a:rPr lang="en-US" sz="3600" i="1" dirty="0" smtClean="0">
                <a:latin typeface="Avenir Book" charset="0"/>
                <a:ea typeface="Avenir Book" charset="0"/>
                <a:cs typeface="Avenir Book" charset="0"/>
              </a:rPr>
              <a:t> son de </a:t>
            </a:r>
            <a:r>
              <a:rPr lang="en-US" sz="3600" i="1" dirty="0" err="1" smtClean="0">
                <a:latin typeface="Avenir Book" charset="0"/>
                <a:ea typeface="Avenir Book" charset="0"/>
                <a:cs typeface="Avenir Book" charset="0"/>
              </a:rPr>
              <a:t>provecho</a:t>
            </a:r>
            <a:r>
              <a:rPr lang="en-US" sz="3600" i="1" dirty="0" smtClean="0">
                <a:latin typeface="Avenir Book" charset="0"/>
                <a:ea typeface="Avenir Book" charset="0"/>
                <a:cs typeface="Avenir Book" charset="0"/>
              </a:rPr>
              <a:t>”.</a:t>
            </a:r>
            <a:endParaRPr lang="en-US" sz="3600" i="1" dirty="0">
              <a:latin typeface="Avenir Book" charset="0"/>
              <a:ea typeface="Avenir Book" charset="0"/>
              <a:cs typeface="Avenir Book" charset="0"/>
            </a:endParaRPr>
          </a:p>
          <a:p>
            <a:pPr algn="ctr" rtl="0">
              <a:spcAft>
                <a:spcPts val="450"/>
              </a:spcAft>
            </a:pPr>
            <a:r>
              <a:rPr lang="en-US" sz="3300" dirty="0">
                <a:latin typeface="Avenir Book" charset="0"/>
                <a:ea typeface="Avenir Book" charset="0"/>
                <a:cs typeface="Avenir Book" charset="0"/>
              </a:rPr>
              <a:t>1 Corintios 6:12; 10:23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3925" y="3002036"/>
            <a:ext cx="7296150" cy="1772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spcAft>
                <a:spcPts val="450"/>
              </a:spcAft>
            </a:pPr>
            <a:r>
              <a:rPr lang="en-US" sz="3600" i="1" dirty="0">
                <a:latin typeface="Avenir Book" charset="0"/>
                <a:ea typeface="Avenir Book" charset="0"/>
                <a:cs typeface="Avenir Book" charset="0"/>
              </a:rPr>
              <a:t>“</a:t>
            </a:r>
            <a:r>
              <a:rPr lang="en-US" sz="3600" i="1" dirty="0" err="1">
                <a:latin typeface="Avenir Book" charset="0"/>
                <a:ea typeface="Avenir Book" charset="0"/>
                <a:cs typeface="Avenir Book" charset="0"/>
              </a:rPr>
              <a:t>Todo</a:t>
            </a:r>
            <a:r>
              <a:rPr lang="en-US" sz="3600" i="1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600" i="1" dirty="0" err="1" smtClean="0">
                <a:latin typeface="Avenir Book" charset="0"/>
                <a:ea typeface="Avenir Book" charset="0"/>
                <a:cs typeface="Avenir Book" charset="0"/>
              </a:rPr>
              <a:t>es</a:t>
            </a:r>
            <a:r>
              <a:rPr lang="en-US" sz="3600" i="1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600" i="1" dirty="0" err="1">
                <a:latin typeface="Avenir Book" charset="0"/>
                <a:ea typeface="Avenir Book" charset="0"/>
                <a:cs typeface="Avenir Book" charset="0"/>
              </a:rPr>
              <a:t>lícito</a:t>
            </a:r>
            <a:r>
              <a:rPr lang="en-US" sz="3600" i="1" dirty="0" smtClean="0">
                <a:latin typeface="Avenir Book" charset="0"/>
                <a:ea typeface="Avenir Book" charset="0"/>
                <a:cs typeface="Avenir Book" charset="0"/>
              </a:rPr>
              <a:t>, </a:t>
            </a:r>
            <a:br>
              <a:rPr lang="en-US" sz="3600" i="1" dirty="0" smtClean="0">
                <a:latin typeface="Avenir Book" charset="0"/>
                <a:ea typeface="Avenir Book" charset="0"/>
                <a:cs typeface="Avenir Book" charset="0"/>
              </a:rPr>
            </a:br>
            <a:r>
              <a:rPr lang="en-US" sz="3600" i="1" dirty="0" err="1" smtClean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pero</a:t>
            </a:r>
            <a:r>
              <a:rPr lang="en-US" sz="3600" i="1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600" i="1" dirty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n</a:t>
            </a:r>
            <a:r>
              <a:rPr lang="en-US" sz="3600" i="1" dirty="0" smtClean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o </a:t>
            </a:r>
            <a:r>
              <a:rPr lang="en-US" sz="3600" i="1" dirty="0" err="1" smtClean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todo</a:t>
            </a:r>
            <a:r>
              <a:rPr lang="en-US" sz="3600" i="1" dirty="0" smtClean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600" i="1" dirty="0" err="1" smtClean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edifica</a:t>
            </a:r>
            <a:r>
              <a:rPr lang="en-US" sz="3600" i="1" dirty="0" smtClean="0">
                <a:latin typeface="Avenir Book" charset="0"/>
                <a:ea typeface="Avenir Book" charset="0"/>
                <a:cs typeface="Avenir Book" charset="0"/>
              </a:rPr>
              <a:t>”</a:t>
            </a:r>
            <a:r>
              <a:rPr lang="en-US" sz="3600" i="1" dirty="0" smtClean="0"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en-US" sz="3600" i="1" dirty="0">
              <a:latin typeface="Avenir Book" charset="0"/>
              <a:ea typeface="Avenir Book" charset="0"/>
              <a:cs typeface="Avenir Book" charset="0"/>
            </a:endParaRPr>
          </a:p>
          <a:p>
            <a:pPr algn="ctr" rtl="0">
              <a:spcAft>
                <a:spcPts val="450"/>
              </a:spcAft>
            </a:pPr>
            <a:r>
              <a:rPr lang="en-US" sz="3300" dirty="0">
                <a:latin typeface="Avenir Book" charset="0"/>
                <a:ea typeface="Avenir Book" charset="0"/>
                <a:cs typeface="Avenir Book" charset="0"/>
              </a:rPr>
              <a:t>1 Corintios 10:23</a:t>
            </a:r>
          </a:p>
        </p:txBody>
      </p:sp>
    </p:spTree>
    <p:extLst>
      <p:ext uri="{BB962C8B-B14F-4D97-AF65-F5344CB8AC3E}">
        <p14:creationId xmlns:p14="http://schemas.microsoft.com/office/powerpoint/2010/main" val="190803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5400" dirty="0" smtClean="0">
                <a:latin typeface="Avenir Book" charset="0"/>
                <a:ea typeface="Avenir Book" charset="0"/>
                <a:cs typeface="Avenir Book" charset="0"/>
              </a:rPr>
              <a:t>No </a:t>
            </a:r>
            <a:r>
              <a:rPr lang="en-US" sz="5400" dirty="0" err="1" smtClean="0">
                <a:latin typeface="Avenir Book" charset="0"/>
                <a:ea typeface="Avenir Book" charset="0"/>
                <a:cs typeface="Avenir Book" charset="0"/>
              </a:rPr>
              <a:t>todo</a:t>
            </a:r>
            <a:r>
              <a:rPr lang="en-US" sz="54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5400" dirty="0" err="1" smtClean="0">
                <a:latin typeface="Avenir Book" charset="0"/>
                <a:ea typeface="Avenir Book" charset="0"/>
                <a:cs typeface="Avenir Book" charset="0"/>
              </a:rPr>
              <a:t>edifica</a:t>
            </a:r>
            <a:endParaRPr lang="en-US" sz="54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0"/>
            <a:r>
              <a:rPr lang="en-US" sz="3600" i="1" dirty="0" smtClean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Los </a:t>
            </a:r>
            <a:r>
              <a:rPr lang="en-US" sz="3600" i="1" dirty="0" err="1" smtClean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cristianos</a:t>
            </a:r>
            <a:r>
              <a:rPr lang="en-US" sz="3600" i="1" dirty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/>
            </a:r>
            <a:br>
              <a:rPr lang="en-US" sz="3600" i="1" dirty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en-US" sz="3600" i="1" dirty="0" smtClean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y las </a:t>
            </a:r>
            <a:r>
              <a:rPr lang="en-US" sz="3600" i="1" dirty="0" err="1" smtClean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redes</a:t>
            </a:r>
            <a:r>
              <a:rPr lang="en-US" sz="3600" i="1" dirty="0" smtClean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600" i="1" dirty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sociales</a:t>
            </a:r>
          </a:p>
          <a:p>
            <a:pPr algn="l" rtl="0"/>
            <a:endParaRPr lang="en-US" sz="3600" dirty="0">
              <a:solidFill>
                <a:srgbClr val="00B0F0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94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8704" y="524427"/>
            <a:ext cx="6566594" cy="596594"/>
          </a:xfrm>
        </p:spPr>
        <p:txBody>
          <a:bodyPr>
            <a:noAutofit/>
          </a:bodyPr>
          <a:lstStyle/>
          <a:p>
            <a:pPr algn="ctr" rtl="0"/>
            <a:r>
              <a:rPr lang="en-US" sz="4050" dirty="0" smtClean="0">
                <a:latin typeface="Avenir Book" charset="0"/>
                <a:ea typeface="Avenir Book" charset="0"/>
                <a:cs typeface="Avenir Book" charset="0"/>
              </a:rPr>
              <a:t>Los </a:t>
            </a:r>
            <a:r>
              <a:rPr lang="en-US" sz="4050" dirty="0" err="1" smtClean="0">
                <a:latin typeface="Avenir Book" charset="0"/>
                <a:ea typeface="Avenir Book" charset="0"/>
                <a:cs typeface="Avenir Book" charset="0"/>
              </a:rPr>
              <a:t>cristianos</a:t>
            </a:r>
            <a:r>
              <a:rPr lang="en-US" sz="405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br>
              <a:rPr lang="en-US" sz="4050" dirty="0" smtClean="0">
                <a:latin typeface="Avenir Book" charset="0"/>
                <a:ea typeface="Avenir Book" charset="0"/>
                <a:cs typeface="Avenir Book" charset="0"/>
              </a:rPr>
            </a:br>
            <a:r>
              <a:rPr lang="en-US" sz="4050" dirty="0" smtClean="0">
                <a:latin typeface="Avenir Book" charset="0"/>
                <a:ea typeface="Avenir Book" charset="0"/>
                <a:cs typeface="Avenir Book" charset="0"/>
              </a:rPr>
              <a:t>y las </a:t>
            </a:r>
            <a:r>
              <a:rPr lang="en-US" sz="4050" dirty="0" err="1" smtClean="0">
                <a:latin typeface="Avenir Book" charset="0"/>
                <a:ea typeface="Avenir Book" charset="0"/>
                <a:cs typeface="Avenir Book" charset="0"/>
              </a:rPr>
              <a:t>redes</a:t>
            </a:r>
            <a:r>
              <a:rPr lang="en-US" sz="405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4050" dirty="0" err="1" smtClean="0">
                <a:latin typeface="Avenir Book" charset="0"/>
                <a:ea typeface="Avenir Book" charset="0"/>
                <a:cs typeface="Avenir Book" charset="0"/>
              </a:rPr>
              <a:t>sociales</a:t>
            </a:r>
            <a:endParaRPr lang="en-US" sz="405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99177" y="1781175"/>
            <a:ext cx="7673185" cy="2714625"/>
          </a:xfrm>
        </p:spPr>
        <p:txBody>
          <a:bodyPr>
            <a:noAutofit/>
          </a:bodyPr>
          <a:lstStyle/>
          <a:p>
            <a:pPr marL="428625" indent="-771525" algn="l" rtl="0">
              <a:lnSpc>
                <a:spcPct val="100000"/>
              </a:lnSpc>
              <a:spcBef>
                <a:spcPts val="0"/>
              </a:spcBef>
              <a:spcAft>
                <a:spcPts val="2550"/>
              </a:spcAft>
              <a:buFont typeface="+mj-lt"/>
              <a:buAutoNum type="romanUcPeriod"/>
            </a:pPr>
            <a:r>
              <a:rPr lang="en-US" sz="4000" dirty="0">
                <a:latin typeface="Avenir Book" charset="0"/>
                <a:ea typeface="Avenir Book" charset="0"/>
                <a:cs typeface="Avenir Book" charset="0"/>
              </a:rPr>
              <a:t>¿Están funcionando las redes sociales?</a:t>
            </a:r>
          </a:p>
          <a:p>
            <a:pPr marL="428625" indent="-771525" algn="l" rtl="0">
              <a:lnSpc>
                <a:spcPct val="100000"/>
              </a:lnSpc>
              <a:spcBef>
                <a:spcPts val="0"/>
              </a:spcBef>
              <a:spcAft>
                <a:spcPts val="2550"/>
              </a:spcAft>
              <a:buFont typeface="+mj-lt"/>
              <a:buAutoNum type="romanUcPeriod"/>
            </a:pPr>
            <a:r>
              <a:rPr lang="en-US" sz="4000" dirty="0">
                <a:latin typeface="Avenir Book" charset="0"/>
                <a:ea typeface="Avenir Book" charset="0"/>
                <a:cs typeface="Avenir Book" charset="0"/>
              </a:rPr>
              <a:t>¿Cuáles son los problemas?</a:t>
            </a:r>
          </a:p>
          <a:p>
            <a:pPr marL="428625" indent="-771525" algn="l" rtl="0">
              <a:lnSpc>
                <a:spcPct val="100000"/>
              </a:lnSpc>
              <a:spcBef>
                <a:spcPts val="0"/>
              </a:spcBef>
              <a:spcAft>
                <a:spcPts val="2550"/>
              </a:spcAft>
              <a:buFont typeface="+mj-lt"/>
              <a:buAutoNum type="romanUcPeriod"/>
            </a:pPr>
            <a:r>
              <a:rPr lang="en-US" sz="4000" dirty="0">
                <a:latin typeface="Avenir Book" charset="0"/>
                <a:ea typeface="Avenir Book" charset="0"/>
                <a:cs typeface="Avenir Book" charset="0"/>
              </a:rPr>
              <a:t>¿Cuál es la solución?</a:t>
            </a:r>
          </a:p>
        </p:txBody>
      </p:sp>
      <p:sp>
        <p:nvSpPr>
          <p:cNvPr id="3" name="Right Arrow 2"/>
          <p:cNvSpPr/>
          <p:nvPr/>
        </p:nvSpPr>
        <p:spPr>
          <a:xfrm>
            <a:off x="185756" y="1789967"/>
            <a:ext cx="813421" cy="647700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053"/>
          </a:p>
        </p:txBody>
      </p:sp>
    </p:spTree>
    <p:extLst>
      <p:ext uri="{BB962C8B-B14F-4D97-AF65-F5344CB8AC3E}">
        <p14:creationId xmlns:p14="http://schemas.microsoft.com/office/powerpoint/2010/main" val="206776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4.07407E-6 L -0.00013 0.1851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760" y="524427"/>
            <a:ext cx="7530481" cy="770974"/>
          </a:xfrm>
        </p:spPr>
        <p:txBody>
          <a:bodyPr>
            <a:noAutofit/>
          </a:bodyPr>
          <a:lstStyle/>
          <a:p>
            <a:pPr algn="ctr" rtl="0"/>
            <a:r>
              <a:rPr lang="en-US" sz="3000" dirty="0">
                <a:latin typeface="Avenir Book" charset="0"/>
                <a:ea typeface="Avenir Book" charset="0"/>
                <a:cs typeface="Avenir Book" charset="0"/>
              </a:rPr>
              <a:t>¿Cuáles son los </a:t>
            </a:r>
            <a:r>
              <a:rPr lang="en-US" sz="3000" dirty="0" err="1">
                <a:latin typeface="Avenir Book" charset="0"/>
                <a:ea typeface="Avenir Book" charset="0"/>
                <a:cs typeface="Avenir Book" charset="0"/>
              </a:rPr>
              <a:t>problemas</a:t>
            </a:r>
            <a:r>
              <a:rPr lang="en-US" sz="30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000" dirty="0" smtClean="0">
                <a:latin typeface="Avenir Book" charset="0"/>
                <a:ea typeface="Avenir Book" charset="0"/>
                <a:cs typeface="Avenir Book" charset="0"/>
              </a:rPr>
              <a:t/>
            </a:r>
            <a:br>
              <a:rPr lang="en-US" sz="3000" dirty="0" smtClean="0">
                <a:latin typeface="Avenir Book" charset="0"/>
                <a:ea typeface="Avenir Book" charset="0"/>
                <a:cs typeface="Avenir Book" charset="0"/>
              </a:rPr>
            </a:br>
            <a:r>
              <a:rPr lang="en-US" sz="3000" dirty="0" smtClean="0">
                <a:latin typeface="Avenir Book" charset="0"/>
                <a:ea typeface="Avenir Book" charset="0"/>
                <a:cs typeface="Avenir Book" charset="0"/>
              </a:rPr>
              <a:t>con </a:t>
            </a:r>
            <a:r>
              <a:rPr lang="en-US" sz="3000" dirty="0">
                <a:latin typeface="Avenir Book" charset="0"/>
                <a:ea typeface="Avenir Book" charset="0"/>
                <a:cs typeface="Avenir Book" charset="0"/>
              </a:rPr>
              <a:t>las redes sociales?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53901" y="1609725"/>
            <a:ext cx="7436198" cy="3220823"/>
          </a:xfrm>
        </p:spPr>
        <p:txBody>
          <a:bodyPr>
            <a:noAutofit/>
          </a:bodyPr>
          <a:lstStyle/>
          <a:p>
            <a:pPr marL="557213" indent="-557213" algn="l" rtl="0">
              <a:lnSpc>
                <a:spcPct val="100000"/>
              </a:lnSpc>
              <a:spcBef>
                <a:spcPts val="0"/>
              </a:spcBef>
              <a:spcAft>
                <a:spcPts val="2550"/>
              </a:spcAft>
              <a:buFont typeface="+mj-lt"/>
              <a:buAutoNum type="arabicPeriod"/>
            </a:pPr>
            <a:r>
              <a:rPr lang="en-US" sz="3300" dirty="0" err="1" smtClean="0">
                <a:latin typeface="Avenir Book" charset="0"/>
                <a:ea typeface="Avenir Book" charset="0"/>
                <a:cs typeface="Avenir Book" charset="0"/>
              </a:rPr>
              <a:t>Tienden</a:t>
            </a:r>
            <a:r>
              <a:rPr lang="en-US" sz="33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300" dirty="0">
                <a:latin typeface="Avenir Book" charset="0"/>
                <a:ea typeface="Avenir Book" charset="0"/>
                <a:cs typeface="Avenir Book" charset="0"/>
              </a:rPr>
              <a:t>a la </a:t>
            </a:r>
            <a:r>
              <a:rPr lang="en-US" sz="3300" dirty="0" err="1" smtClean="0">
                <a:latin typeface="Avenir Book" charset="0"/>
                <a:ea typeface="Avenir Book" charset="0"/>
                <a:cs typeface="Avenir Book" charset="0"/>
              </a:rPr>
              <a:t>autopromoción</a:t>
            </a:r>
            <a:r>
              <a:rPr lang="en-US" sz="3300" dirty="0" smtClean="0"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en-US" sz="33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99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3925" y="1441547"/>
            <a:ext cx="7296150" cy="2326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</a:pPr>
            <a:r>
              <a:rPr lang="en-US" sz="3600" i="1" dirty="0" smtClean="0">
                <a:latin typeface="Avenir Book" charset="0"/>
                <a:ea typeface="Avenir Book" charset="0"/>
                <a:cs typeface="Avenir Book" charset="0"/>
              </a:rPr>
              <a:t>“</a:t>
            </a:r>
            <a:r>
              <a:rPr lang="es-ES" sz="3600" i="1" dirty="0">
                <a:latin typeface="Avenir Book" charset="0"/>
                <a:ea typeface="Avenir Book" charset="0"/>
                <a:cs typeface="Avenir Book" charset="0"/>
              </a:rPr>
              <a:t>El necio no se deleita </a:t>
            </a:r>
            <a:r>
              <a:rPr lang="es-ES" sz="3600" i="1" dirty="0" smtClean="0">
                <a:latin typeface="Avenir Book" charset="0"/>
                <a:ea typeface="Avenir Book" charset="0"/>
                <a:cs typeface="Avenir Book" charset="0"/>
              </a:rPr>
              <a:t/>
            </a:r>
            <a:br>
              <a:rPr lang="es-ES" sz="3600" i="1" dirty="0" smtClean="0">
                <a:latin typeface="Avenir Book" charset="0"/>
                <a:ea typeface="Avenir Book" charset="0"/>
                <a:cs typeface="Avenir Book" charset="0"/>
              </a:rPr>
            </a:br>
            <a:r>
              <a:rPr lang="es-ES" sz="3600" i="1" dirty="0" smtClean="0">
                <a:latin typeface="Avenir Book" charset="0"/>
                <a:ea typeface="Avenir Book" charset="0"/>
                <a:cs typeface="Avenir Book" charset="0"/>
              </a:rPr>
              <a:t>en </a:t>
            </a:r>
            <a:r>
              <a:rPr lang="es-ES" sz="3600" i="1" dirty="0">
                <a:latin typeface="Avenir Book" charset="0"/>
                <a:ea typeface="Avenir Book" charset="0"/>
                <a:cs typeface="Avenir Book" charset="0"/>
              </a:rPr>
              <a:t>la prudencia, Sino solo </a:t>
            </a:r>
            <a:r>
              <a:rPr lang="es-ES" sz="3600" i="1" dirty="0" smtClean="0">
                <a:latin typeface="Avenir Book" charset="0"/>
                <a:ea typeface="Avenir Book" charset="0"/>
                <a:cs typeface="Avenir Book" charset="0"/>
              </a:rPr>
              <a:t/>
            </a:r>
            <a:br>
              <a:rPr lang="es-ES" sz="3600" i="1" dirty="0" smtClean="0">
                <a:latin typeface="Avenir Book" charset="0"/>
                <a:ea typeface="Avenir Book" charset="0"/>
                <a:cs typeface="Avenir Book" charset="0"/>
              </a:rPr>
            </a:br>
            <a:r>
              <a:rPr lang="es-ES" sz="3600" i="1" dirty="0" smtClean="0">
                <a:latin typeface="Avenir Book" charset="0"/>
                <a:ea typeface="Avenir Book" charset="0"/>
                <a:cs typeface="Avenir Book" charset="0"/>
              </a:rPr>
              <a:t>en </a:t>
            </a:r>
            <a:r>
              <a:rPr lang="es-ES" sz="3600" i="1" dirty="0">
                <a:latin typeface="Avenir Book" charset="0"/>
                <a:ea typeface="Avenir Book" charset="0"/>
                <a:cs typeface="Avenir Book" charset="0"/>
              </a:rPr>
              <a:t>revelar su </a:t>
            </a:r>
            <a:r>
              <a:rPr lang="es-ES" sz="3600" i="1" dirty="0" smtClean="0">
                <a:latin typeface="Avenir Book" charset="0"/>
                <a:ea typeface="Avenir Book" charset="0"/>
                <a:cs typeface="Avenir Book" charset="0"/>
              </a:rPr>
              <a:t>corazón</a:t>
            </a:r>
            <a:r>
              <a:rPr lang="en-US" sz="3600" i="1" dirty="0" smtClean="0">
                <a:latin typeface="Avenir Book" charset="0"/>
                <a:ea typeface="Avenir Book" charset="0"/>
                <a:cs typeface="Avenir Book" charset="0"/>
              </a:rPr>
              <a:t>”.</a:t>
            </a:r>
            <a:endParaRPr lang="en-US" sz="3600" i="1" dirty="0">
              <a:latin typeface="Avenir Book" charset="0"/>
              <a:ea typeface="Avenir Book" charset="0"/>
              <a:cs typeface="Avenir Book" charset="0"/>
            </a:endParaRPr>
          </a:p>
          <a:p>
            <a:pPr algn="ctr" rtl="0">
              <a:spcAft>
                <a:spcPts val="450"/>
              </a:spcAft>
            </a:pPr>
            <a:r>
              <a:rPr lang="en-US" sz="3300" dirty="0">
                <a:latin typeface="Avenir Book" charset="0"/>
                <a:ea typeface="Avenir Book" charset="0"/>
                <a:cs typeface="Avenir Book" charset="0"/>
              </a:rPr>
              <a:t>Proverbios 18:2</a:t>
            </a:r>
          </a:p>
        </p:txBody>
      </p:sp>
    </p:spTree>
    <p:extLst>
      <p:ext uri="{BB962C8B-B14F-4D97-AF65-F5344CB8AC3E}">
        <p14:creationId xmlns:p14="http://schemas.microsoft.com/office/powerpoint/2010/main" val="101920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760" y="524427"/>
            <a:ext cx="7530481" cy="770974"/>
          </a:xfrm>
        </p:spPr>
        <p:txBody>
          <a:bodyPr>
            <a:noAutofit/>
          </a:bodyPr>
          <a:lstStyle/>
          <a:p>
            <a:pPr algn="ctr" rtl="0"/>
            <a:r>
              <a:rPr lang="en-US" sz="3000" dirty="0">
                <a:latin typeface="Avenir Book" charset="0"/>
                <a:ea typeface="Avenir Book" charset="0"/>
                <a:cs typeface="Avenir Book" charset="0"/>
              </a:rPr>
              <a:t>¿Cuáles son los </a:t>
            </a:r>
            <a:r>
              <a:rPr lang="en-US" sz="3000" dirty="0" err="1">
                <a:latin typeface="Avenir Book" charset="0"/>
                <a:ea typeface="Avenir Book" charset="0"/>
                <a:cs typeface="Avenir Book" charset="0"/>
              </a:rPr>
              <a:t>problemas</a:t>
            </a:r>
            <a:r>
              <a:rPr lang="en-US" sz="30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000" dirty="0" smtClean="0">
                <a:latin typeface="Avenir Book" charset="0"/>
                <a:ea typeface="Avenir Book" charset="0"/>
                <a:cs typeface="Avenir Book" charset="0"/>
              </a:rPr>
              <a:t/>
            </a:r>
            <a:br>
              <a:rPr lang="en-US" sz="3000" dirty="0" smtClean="0">
                <a:latin typeface="Avenir Book" charset="0"/>
                <a:ea typeface="Avenir Book" charset="0"/>
                <a:cs typeface="Avenir Book" charset="0"/>
              </a:rPr>
            </a:br>
            <a:r>
              <a:rPr lang="en-US" sz="3000" dirty="0" smtClean="0">
                <a:latin typeface="Avenir Book" charset="0"/>
                <a:ea typeface="Avenir Book" charset="0"/>
                <a:cs typeface="Avenir Book" charset="0"/>
              </a:rPr>
              <a:t>con </a:t>
            </a:r>
            <a:r>
              <a:rPr lang="en-US" sz="3000" dirty="0">
                <a:latin typeface="Avenir Book" charset="0"/>
                <a:ea typeface="Avenir Book" charset="0"/>
                <a:cs typeface="Avenir Book" charset="0"/>
              </a:rPr>
              <a:t>las redes sociales?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53901" y="1609725"/>
            <a:ext cx="8492230" cy="3220823"/>
          </a:xfrm>
        </p:spPr>
        <p:txBody>
          <a:bodyPr>
            <a:noAutofit/>
          </a:bodyPr>
          <a:lstStyle/>
          <a:p>
            <a:pPr marL="557213" indent="-557213" algn="l" rtl="0">
              <a:lnSpc>
                <a:spcPct val="100000"/>
              </a:lnSpc>
              <a:spcBef>
                <a:spcPts val="0"/>
              </a:spcBef>
              <a:spcAft>
                <a:spcPts val="2550"/>
              </a:spcAft>
              <a:buFont typeface="+mj-lt"/>
              <a:buAutoNum type="arabicPeriod"/>
            </a:pPr>
            <a:r>
              <a:rPr lang="en-US" sz="3200" dirty="0" err="1" smtClean="0">
                <a:latin typeface="Avenir Book" charset="0"/>
                <a:ea typeface="Avenir Book" charset="0"/>
                <a:cs typeface="Avenir Book" charset="0"/>
              </a:rPr>
              <a:t>Tienden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a la autopromoción.</a:t>
            </a:r>
          </a:p>
          <a:p>
            <a:pPr marL="557213" indent="-557213" algn="l" rtl="0">
              <a:lnSpc>
                <a:spcPct val="100000"/>
              </a:lnSpc>
              <a:spcBef>
                <a:spcPts val="0"/>
              </a:spcBef>
              <a:spcAft>
                <a:spcPts val="2550"/>
              </a:spcAft>
              <a:buFont typeface="+mj-lt"/>
              <a:buAutoNum type="arabicPeriod"/>
            </a:pPr>
            <a:r>
              <a:rPr lang="en-US" sz="3200" dirty="0" err="1" smtClean="0">
                <a:latin typeface="Avenir Book" charset="0"/>
                <a:ea typeface="Avenir Book" charset="0"/>
                <a:cs typeface="Avenir Book" charset="0"/>
              </a:rPr>
              <a:t>Fomentan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dirty="0" err="1">
                <a:latin typeface="Avenir Book" charset="0"/>
                <a:ea typeface="Avenir Book" charset="0"/>
                <a:cs typeface="Avenir Book" charset="0"/>
              </a:rPr>
              <a:t>comparaciones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no 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saludables.</a:t>
            </a:r>
          </a:p>
          <a:p>
            <a:pPr marL="557213" indent="-557213" algn="l" rtl="0">
              <a:lnSpc>
                <a:spcPct val="100000"/>
              </a:lnSpc>
              <a:spcBef>
                <a:spcPts val="0"/>
              </a:spcBef>
              <a:spcAft>
                <a:spcPts val="2550"/>
              </a:spcAft>
              <a:buFont typeface="+mj-lt"/>
              <a:buAutoNum type="arabicPeriod"/>
            </a:pP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Nos </a:t>
            </a:r>
            <a:r>
              <a:rPr lang="en-US" sz="3200" dirty="0" err="1" smtClean="0">
                <a:latin typeface="Avenir Book" charset="0"/>
                <a:ea typeface="Avenir Book" charset="0"/>
                <a:cs typeface="Avenir Book" charset="0"/>
              </a:rPr>
              <a:t>agotan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con 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exceso de conexión.</a:t>
            </a:r>
          </a:p>
          <a:p>
            <a:pPr marL="557213" indent="-557213" algn="l" rtl="0">
              <a:lnSpc>
                <a:spcPct val="100000"/>
              </a:lnSpc>
              <a:spcBef>
                <a:spcPts val="0"/>
              </a:spcBef>
              <a:spcAft>
                <a:spcPts val="2550"/>
              </a:spcAft>
              <a:buFont typeface="+mj-lt"/>
              <a:buAutoNum type="arabicPeriod"/>
            </a:pP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Nos </a:t>
            </a:r>
            <a:r>
              <a:rPr lang="en-US" sz="3200" dirty="0" err="1" smtClean="0">
                <a:latin typeface="Avenir Book" charset="0"/>
                <a:ea typeface="Avenir Book" charset="0"/>
                <a:cs typeface="Avenir Book" charset="0"/>
              </a:rPr>
              <a:t>distraen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de 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lo que </a:t>
            </a:r>
            <a:r>
              <a:rPr lang="en-US" sz="3200" dirty="0" err="1" smtClean="0">
                <a:latin typeface="Avenir Book" charset="0"/>
                <a:ea typeface="Avenir Book" charset="0"/>
                <a:cs typeface="Avenir Book" charset="0"/>
              </a:rPr>
              <a:t>es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de 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carne 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y 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sangre.</a:t>
            </a:r>
          </a:p>
        </p:txBody>
      </p:sp>
    </p:spTree>
    <p:extLst>
      <p:ext uri="{BB962C8B-B14F-4D97-AF65-F5344CB8AC3E}">
        <p14:creationId xmlns:p14="http://schemas.microsoft.com/office/powerpoint/2010/main" val="164721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AAAA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AAAA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AAAA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AAAA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4418" y="1005449"/>
            <a:ext cx="7615164" cy="3988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</a:pPr>
            <a:r>
              <a:rPr lang="en-US" sz="3600" i="1" dirty="0" smtClean="0">
                <a:latin typeface="Avenir Book" charset="0"/>
                <a:ea typeface="Avenir Book" charset="0"/>
                <a:cs typeface="Avenir Book" charset="0"/>
              </a:rPr>
              <a:t>“</a:t>
            </a:r>
            <a:r>
              <a:rPr lang="es-ES" sz="3600" i="1" dirty="0">
                <a:latin typeface="Avenir Book" charset="0"/>
                <a:ea typeface="Avenir Book" charset="0"/>
                <a:cs typeface="Avenir Book" charset="0"/>
              </a:rPr>
              <a:t>Aunque tengo muchas cosas que escribirles, no quiero hacerlo con papel y tinta, sino que espero ir a verlos y hablar con ustedes cara a cara, para que su gozo sea </a:t>
            </a:r>
            <a:r>
              <a:rPr lang="es-ES" sz="3600" i="1" dirty="0" smtClean="0">
                <a:latin typeface="Avenir Book" charset="0"/>
                <a:ea typeface="Avenir Book" charset="0"/>
                <a:cs typeface="Avenir Book" charset="0"/>
              </a:rPr>
              <a:t>completo</a:t>
            </a:r>
            <a:r>
              <a:rPr lang="en-US" sz="3600" i="1" dirty="0" smtClean="0">
                <a:latin typeface="Avenir Book" charset="0"/>
                <a:ea typeface="Avenir Book" charset="0"/>
                <a:cs typeface="Avenir Book" charset="0"/>
              </a:rPr>
              <a:t>”</a:t>
            </a:r>
            <a:r>
              <a:rPr lang="en-US" sz="3600" i="1" dirty="0" smtClean="0"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en-US" sz="3600" i="1" dirty="0">
              <a:latin typeface="Avenir Book" charset="0"/>
              <a:ea typeface="Avenir Book" charset="0"/>
              <a:cs typeface="Avenir Book" charset="0"/>
            </a:endParaRPr>
          </a:p>
          <a:p>
            <a:pPr algn="ctr" rtl="0">
              <a:spcAft>
                <a:spcPts val="450"/>
              </a:spcAft>
            </a:pPr>
            <a:r>
              <a:rPr lang="en-US" sz="3300" dirty="0" smtClean="0">
                <a:latin typeface="Avenir Book" charset="0"/>
                <a:ea typeface="Avenir Book" charset="0"/>
                <a:cs typeface="Avenir Book" charset="0"/>
              </a:rPr>
              <a:t>2 Juan 12</a:t>
            </a:r>
            <a:endParaRPr lang="en-US" sz="33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95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760" y="524427"/>
            <a:ext cx="7530481" cy="770974"/>
          </a:xfrm>
        </p:spPr>
        <p:txBody>
          <a:bodyPr>
            <a:noAutofit/>
          </a:bodyPr>
          <a:lstStyle/>
          <a:p>
            <a:pPr algn="ctr" rtl="0"/>
            <a:r>
              <a:rPr lang="en-US" sz="3000" dirty="0">
                <a:latin typeface="Avenir Book" charset="0"/>
                <a:ea typeface="Avenir Book" charset="0"/>
                <a:cs typeface="Avenir Book" charset="0"/>
              </a:rPr>
              <a:t>¿Cuáles son los </a:t>
            </a:r>
            <a:r>
              <a:rPr lang="en-US" sz="3000" dirty="0" err="1">
                <a:latin typeface="Avenir Book" charset="0"/>
                <a:ea typeface="Avenir Book" charset="0"/>
                <a:cs typeface="Avenir Book" charset="0"/>
              </a:rPr>
              <a:t>problemas</a:t>
            </a:r>
            <a:r>
              <a:rPr lang="en-US" sz="30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000" dirty="0" smtClean="0">
                <a:latin typeface="Avenir Book" charset="0"/>
                <a:ea typeface="Avenir Book" charset="0"/>
                <a:cs typeface="Avenir Book" charset="0"/>
              </a:rPr>
              <a:t/>
            </a:r>
            <a:br>
              <a:rPr lang="en-US" sz="3000" dirty="0" smtClean="0">
                <a:latin typeface="Avenir Book" charset="0"/>
                <a:ea typeface="Avenir Book" charset="0"/>
                <a:cs typeface="Avenir Book" charset="0"/>
              </a:rPr>
            </a:br>
            <a:r>
              <a:rPr lang="en-US" sz="3000" dirty="0" smtClean="0">
                <a:latin typeface="Avenir Book" charset="0"/>
                <a:ea typeface="Avenir Book" charset="0"/>
                <a:cs typeface="Avenir Book" charset="0"/>
              </a:rPr>
              <a:t>con </a:t>
            </a:r>
            <a:r>
              <a:rPr lang="en-US" sz="3000" dirty="0">
                <a:latin typeface="Avenir Book" charset="0"/>
                <a:ea typeface="Avenir Book" charset="0"/>
                <a:cs typeface="Avenir Book" charset="0"/>
              </a:rPr>
              <a:t>las redes sociales?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53901" y="1609725"/>
            <a:ext cx="8492230" cy="3220823"/>
          </a:xfrm>
        </p:spPr>
        <p:txBody>
          <a:bodyPr>
            <a:noAutofit/>
          </a:bodyPr>
          <a:lstStyle/>
          <a:p>
            <a:pPr marL="557213" indent="-557213" algn="l" rtl="0">
              <a:lnSpc>
                <a:spcPct val="100000"/>
              </a:lnSpc>
              <a:spcBef>
                <a:spcPts val="0"/>
              </a:spcBef>
              <a:spcAft>
                <a:spcPts val="2550"/>
              </a:spcAft>
              <a:buFont typeface="+mj-lt"/>
              <a:buAutoNum type="arabicPeriod"/>
            </a:pPr>
            <a:r>
              <a:rPr lang="en-US" sz="3200" dirty="0" err="1" smtClean="0">
                <a:latin typeface="Avenir Book" charset="0"/>
                <a:ea typeface="Avenir Book" charset="0"/>
                <a:cs typeface="Avenir Book" charset="0"/>
              </a:rPr>
              <a:t>Tienden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a la autopromoción.</a:t>
            </a:r>
          </a:p>
          <a:p>
            <a:pPr marL="557213" indent="-557213" algn="l" rtl="0">
              <a:lnSpc>
                <a:spcPct val="100000"/>
              </a:lnSpc>
              <a:spcBef>
                <a:spcPts val="0"/>
              </a:spcBef>
              <a:spcAft>
                <a:spcPts val="2550"/>
              </a:spcAft>
              <a:buFont typeface="+mj-lt"/>
              <a:buAutoNum type="arabicPeriod"/>
            </a:pPr>
            <a:r>
              <a:rPr lang="en-US" sz="3200" dirty="0" err="1" smtClean="0">
                <a:latin typeface="Avenir Book" charset="0"/>
                <a:ea typeface="Avenir Book" charset="0"/>
                <a:cs typeface="Avenir Book" charset="0"/>
              </a:rPr>
              <a:t>Fomentan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dirty="0" err="1">
                <a:latin typeface="Avenir Book" charset="0"/>
                <a:ea typeface="Avenir Book" charset="0"/>
                <a:cs typeface="Avenir Book" charset="0"/>
              </a:rPr>
              <a:t>comparaciones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no 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saludables.</a:t>
            </a:r>
          </a:p>
          <a:p>
            <a:pPr marL="557213" indent="-557213" algn="l" rtl="0">
              <a:lnSpc>
                <a:spcPct val="100000"/>
              </a:lnSpc>
              <a:spcBef>
                <a:spcPts val="0"/>
              </a:spcBef>
              <a:spcAft>
                <a:spcPts val="2550"/>
              </a:spcAft>
              <a:buFont typeface="+mj-lt"/>
              <a:buAutoNum type="arabicPeriod"/>
            </a:pP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Nos </a:t>
            </a:r>
            <a:r>
              <a:rPr lang="en-US" sz="3200" dirty="0" err="1" smtClean="0">
                <a:latin typeface="Avenir Book" charset="0"/>
                <a:ea typeface="Avenir Book" charset="0"/>
                <a:cs typeface="Avenir Book" charset="0"/>
              </a:rPr>
              <a:t>agotan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con 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exceso de conexión.</a:t>
            </a:r>
          </a:p>
          <a:p>
            <a:pPr marL="557213" indent="-557213" algn="l" rtl="0">
              <a:lnSpc>
                <a:spcPct val="100000"/>
              </a:lnSpc>
              <a:spcBef>
                <a:spcPts val="0"/>
              </a:spcBef>
              <a:spcAft>
                <a:spcPts val="2550"/>
              </a:spcAft>
              <a:buFont typeface="+mj-lt"/>
              <a:buAutoNum type="arabicPeriod"/>
            </a:pP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Nos </a:t>
            </a:r>
            <a:r>
              <a:rPr lang="en-US" sz="3200" dirty="0" err="1" smtClean="0">
                <a:latin typeface="Avenir Book" charset="0"/>
                <a:ea typeface="Avenir Book" charset="0"/>
                <a:cs typeface="Avenir Book" charset="0"/>
              </a:rPr>
              <a:t>distraen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de 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lo que </a:t>
            </a:r>
            <a:r>
              <a:rPr lang="en-US" sz="3200" dirty="0" err="1" smtClean="0">
                <a:latin typeface="Avenir Book" charset="0"/>
                <a:ea typeface="Avenir Book" charset="0"/>
                <a:cs typeface="Avenir Book" charset="0"/>
              </a:rPr>
              <a:t>es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de 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carne 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y 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sangre.</a:t>
            </a:r>
          </a:p>
        </p:txBody>
      </p:sp>
    </p:spTree>
    <p:extLst>
      <p:ext uri="{BB962C8B-B14F-4D97-AF65-F5344CB8AC3E}">
        <p14:creationId xmlns:p14="http://schemas.microsoft.com/office/powerpoint/2010/main" val="298113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AAAA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AAAA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AAAA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AAAA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1959</TotalTime>
  <Words>355</Words>
  <Application>Microsoft Office PowerPoint</Application>
  <PresentationFormat>On-screen Show (16:10)</PresentationFormat>
  <Paragraphs>37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Avenir Book</vt:lpstr>
      <vt:lpstr>Calibri</vt:lpstr>
      <vt:lpstr>Calibri Light</vt:lpstr>
      <vt:lpstr>Office Theme</vt:lpstr>
      <vt:lpstr>PowerPoint Presentation</vt:lpstr>
      <vt:lpstr>PowerPoint Presentation</vt:lpstr>
      <vt:lpstr>No todo edifica</vt:lpstr>
      <vt:lpstr>Los cristianos  y las redes sociales</vt:lpstr>
      <vt:lpstr>¿Cuáles son los problemas  con las redes sociales?</vt:lpstr>
      <vt:lpstr>PowerPoint Presentation</vt:lpstr>
      <vt:lpstr>¿Cuáles son los problemas  con las redes sociales?</vt:lpstr>
      <vt:lpstr>PowerPoint Presentation</vt:lpstr>
      <vt:lpstr>¿Cuáles son los problemas  con las redes sociales?</vt:lpstr>
      <vt:lpstr>Los cristianos  y las redes sociales</vt:lpstr>
      <vt:lpstr>Principios para el uso de las redes sociales (de Filipenses 2)</vt:lpstr>
      <vt:lpstr>No todo edifica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Esther Eubanks</cp:lastModifiedBy>
  <cp:revision>45</cp:revision>
  <cp:lastPrinted>2023-01-13T03:14:29Z</cp:lastPrinted>
  <dcterms:created xsi:type="dcterms:W3CDTF">2021-10-30T18:52:52Z</dcterms:created>
  <dcterms:modified xsi:type="dcterms:W3CDTF">2023-11-12T01:18:22Z</dcterms:modified>
</cp:coreProperties>
</file>