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7" r:id="rId3"/>
    <p:sldId id="270" r:id="rId4"/>
    <p:sldId id="271" r:id="rId5"/>
    <p:sldId id="259" r:id="rId6"/>
    <p:sldId id="258" r:id="rId7"/>
    <p:sldId id="272" r:id="rId8"/>
    <p:sldId id="273" r:id="rId9"/>
    <p:sldId id="266" r:id="rId10"/>
    <p:sldId id="260" r:id="rId11"/>
    <p:sldId id="261" r:id="rId12"/>
    <p:sldId id="262" r:id="rId13"/>
    <p:sldId id="263" r:id="rId14"/>
    <p:sldId id="264" r:id="rId15"/>
    <p:sldId id="265" r:id="rId1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2634C3-2CEE-4E9C-9CCE-5E3E70CDF6C1}" v="765" dt="2023-11-22T19:00:33.3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121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stin Merkle" userId="2e42eb49e6de39f7" providerId="LiveId" clId="{F52634C3-2CEE-4E9C-9CCE-5E3E70CDF6C1}"/>
    <pc:docChg chg="custSel addSld delSld modSld sldOrd modMainMaster">
      <pc:chgData name="Dustin Merkle" userId="2e42eb49e6de39f7" providerId="LiveId" clId="{F52634C3-2CEE-4E9C-9CCE-5E3E70CDF6C1}" dt="2023-11-22T19:00:33.300" v="934" actId="20577"/>
      <pc:docMkLst>
        <pc:docMk/>
      </pc:docMkLst>
      <pc:sldChg chg="setBg">
        <pc:chgData name="Dustin Merkle" userId="2e42eb49e6de39f7" providerId="LiveId" clId="{F52634C3-2CEE-4E9C-9CCE-5E3E70CDF6C1}" dt="2023-11-16T20:56:14.972" v="1"/>
        <pc:sldMkLst>
          <pc:docMk/>
          <pc:sldMk cId="2324038752" sldId="256"/>
        </pc:sldMkLst>
      </pc:sldChg>
      <pc:sldChg chg="modSp del mod">
        <pc:chgData name="Dustin Merkle" userId="2e42eb49e6de39f7" providerId="LiveId" clId="{F52634C3-2CEE-4E9C-9CCE-5E3E70CDF6C1}" dt="2023-11-16T21:48:15.201" v="870" actId="47"/>
        <pc:sldMkLst>
          <pc:docMk/>
          <pc:sldMk cId="3339786040" sldId="257"/>
        </pc:sldMkLst>
        <pc:spChg chg="mod">
          <ac:chgData name="Dustin Merkle" userId="2e42eb49e6de39f7" providerId="LiveId" clId="{F52634C3-2CEE-4E9C-9CCE-5E3E70CDF6C1}" dt="2023-11-16T21:44:06.323" v="845" actId="1076"/>
          <ac:spMkLst>
            <pc:docMk/>
            <pc:sldMk cId="3339786040" sldId="257"/>
            <ac:spMk id="3" creationId="{D4F590DE-C5A6-F3D3-AD8D-0447FAAFB47A}"/>
          </ac:spMkLst>
        </pc:spChg>
      </pc:sldChg>
      <pc:sldChg chg="modSp mod">
        <pc:chgData name="Dustin Merkle" userId="2e42eb49e6de39f7" providerId="LiveId" clId="{F52634C3-2CEE-4E9C-9CCE-5E3E70CDF6C1}" dt="2023-11-16T21:46:43.878" v="857" actId="5793"/>
        <pc:sldMkLst>
          <pc:docMk/>
          <pc:sldMk cId="1165662836" sldId="258"/>
        </pc:sldMkLst>
        <pc:spChg chg="mod">
          <ac:chgData name="Dustin Merkle" userId="2e42eb49e6de39f7" providerId="LiveId" clId="{F52634C3-2CEE-4E9C-9CCE-5E3E70CDF6C1}" dt="2023-11-16T21:46:43.878" v="857" actId="5793"/>
          <ac:spMkLst>
            <pc:docMk/>
            <pc:sldMk cId="1165662836" sldId="258"/>
            <ac:spMk id="4" creationId="{F83FA415-E5CB-9D19-12E6-FCBB74C1BC94}"/>
          </ac:spMkLst>
        </pc:spChg>
      </pc:sldChg>
      <pc:sldChg chg="modSp mod ord">
        <pc:chgData name="Dustin Merkle" userId="2e42eb49e6de39f7" providerId="LiveId" clId="{F52634C3-2CEE-4E9C-9CCE-5E3E70CDF6C1}" dt="2023-11-16T21:48:12.636" v="869"/>
        <pc:sldMkLst>
          <pc:docMk/>
          <pc:sldMk cId="3643098133" sldId="259"/>
        </pc:sldMkLst>
        <pc:spChg chg="mod">
          <ac:chgData name="Dustin Merkle" userId="2e42eb49e6de39f7" providerId="LiveId" clId="{F52634C3-2CEE-4E9C-9CCE-5E3E70CDF6C1}" dt="2023-11-16T21:47:57.524" v="866" actId="1076"/>
          <ac:spMkLst>
            <pc:docMk/>
            <pc:sldMk cId="3643098133" sldId="259"/>
            <ac:spMk id="3" creationId="{D4F590DE-C5A6-F3D3-AD8D-0447FAAFB47A}"/>
          </ac:spMkLst>
        </pc:spChg>
      </pc:sldChg>
      <pc:sldChg chg="modSp mod">
        <pc:chgData name="Dustin Merkle" userId="2e42eb49e6de39f7" providerId="LiveId" clId="{F52634C3-2CEE-4E9C-9CCE-5E3E70CDF6C1}" dt="2023-11-16T21:49:03.868" v="874" actId="1076"/>
        <pc:sldMkLst>
          <pc:docMk/>
          <pc:sldMk cId="165082606" sldId="260"/>
        </pc:sldMkLst>
        <pc:spChg chg="mod">
          <ac:chgData name="Dustin Merkle" userId="2e42eb49e6de39f7" providerId="LiveId" clId="{F52634C3-2CEE-4E9C-9CCE-5E3E70CDF6C1}" dt="2023-11-16T21:49:03.868" v="874" actId="1076"/>
          <ac:spMkLst>
            <pc:docMk/>
            <pc:sldMk cId="165082606" sldId="260"/>
            <ac:spMk id="3" creationId="{D4F590DE-C5A6-F3D3-AD8D-0447FAAFB47A}"/>
          </ac:spMkLst>
        </pc:spChg>
      </pc:sldChg>
      <pc:sldChg chg="modSp mod">
        <pc:chgData name="Dustin Merkle" userId="2e42eb49e6de39f7" providerId="LiveId" clId="{F52634C3-2CEE-4E9C-9CCE-5E3E70CDF6C1}" dt="2023-11-16T21:49:18.006" v="876" actId="1076"/>
        <pc:sldMkLst>
          <pc:docMk/>
          <pc:sldMk cId="929409640" sldId="261"/>
        </pc:sldMkLst>
        <pc:spChg chg="mod">
          <ac:chgData name="Dustin Merkle" userId="2e42eb49e6de39f7" providerId="LiveId" clId="{F52634C3-2CEE-4E9C-9CCE-5E3E70CDF6C1}" dt="2023-11-16T21:49:18.006" v="876" actId="1076"/>
          <ac:spMkLst>
            <pc:docMk/>
            <pc:sldMk cId="929409640" sldId="261"/>
            <ac:spMk id="3" creationId="{D4F590DE-C5A6-F3D3-AD8D-0447FAAFB47A}"/>
          </ac:spMkLst>
        </pc:spChg>
      </pc:sldChg>
      <pc:sldChg chg="modSp mod">
        <pc:chgData name="Dustin Merkle" userId="2e42eb49e6de39f7" providerId="LiveId" clId="{F52634C3-2CEE-4E9C-9CCE-5E3E70CDF6C1}" dt="2023-11-16T21:49:31.541" v="878" actId="1076"/>
        <pc:sldMkLst>
          <pc:docMk/>
          <pc:sldMk cId="1308236287" sldId="262"/>
        </pc:sldMkLst>
        <pc:spChg chg="mod">
          <ac:chgData name="Dustin Merkle" userId="2e42eb49e6de39f7" providerId="LiveId" clId="{F52634C3-2CEE-4E9C-9CCE-5E3E70CDF6C1}" dt="2023-11-16T21:49:31.541" v="878" actId="1076"/>
          <ac:spMkLst>
            <pc:docMk/>
            <pc:sldMk cId="1308236287" sldId="262"/>
            <ac:spMk id="3" creationId="{D4F590DE-C5A6-F3D3-AD8D-0447FAAFB47A}"/>
          </ac:spMkLst>
        </pc:spChg>
      </pc:sldChg>
      <pc:sldChg chg="modSp mod">
        <pc:chgData name="Dustin Merkle" userId="2e42eb49e6de39f7" providerId="LiveId" clId="{F52634C3-2CEE-4E9C-9CCE-5E3E70CDF6C1}" dt="2023-11-16T21:52:53.410" v="884" actId="1076"/>
        <pc:sldMkLst>
          <pc:docMk/>
          <pc:sldMk cId="946699691" sldId="263"/>
        </pc:sldMkLst>
        <pc:spChg chg="mod">
          <ac:chgData name="Dustin Merkle" userId="2e42eb49e6de39f7" providerId="LiveId" clId="{F52634C3-2CEE-4E9C-9CCE-5E3E70CDF6C1}" dt="2023-11-16T21:52:53.410" v="884" actId="1076"/>
          <ac:spMkLst>
            <pc:docMk/>
            <pc:sldMk cId="946699691" sldId="263"/>
            <ac:spMk id="3" creationId="{D4F590DE-C5A6-F3D3-AD8D-0447FAAFB47A}"/>
          </ac:spMkLst>
        </pc:spChg>
      </pc:sldChg>
      <pc:sldChg chg="modSp mod">
        <pc:chgData name="Dustin Merkle" userId="2e42eb49e6de39f7" providerId="LiveId" clId="{F52634C3-2CEE-4E9C-9CCE-5E3E70CDF6C1}" dt="2023-11-16T21:49:51.202" v="880" actId="1076"/>
        <pc:sldMkLst>
          <pc:docMk/>
          <pc:sldMk cId="549593708" sldId="264"/>
        </pc:sldMkLst>
        <pc:spChg chg="mod">
          <ac:chgData name="Dustin Merkle" userId="2e42eb49e6de39f7" providerId="LiveId" clId="{F52634C3-2CEE-4E9C-9CCE-5E3E70CDF6C1}" dt="2023-11-16T21:49:51.202" v="880" actId="1076"/>
          <ac:spMkLst>
            <pc:docMk/>
            <pc:sldMk cId="549593708" sldId="264"/>
            <ac:spMk id="3" creationId="{D4F590DE-C5A6-F3D3-AD8D-0447FAAFB47A}"/>
          </ac:spMkLst>
        </pc:spChg>
      </pc:sldChg>
      <pc:sldChg chg="modSp mod">
        <pc:chgData name="Dustin Merkle" userId="2e42eb49e6de39f7" providerId="LiveId" clId="{F52634C3-2CEE-4E9C-9CCE-5E3E70CDF6C1}" dt="2023-11-16T21:50:07.437" v="882" actId="1076"/>
        <pc:sldMkLst>
          <pc:docMk/>
          <pc:sldMk cId="66738724" sldId="265"/>
        </pc:sldMkLst>
        <pc:spChg chg="mod">
          <ac:chgData name="Dustin Merkle" userId="2e42eb49e6de39f7" providerId="LiveId" clId="{F52634C3-2CEE-4E9C-9CCE-5E3E70CDF6C1}" dt="2023-11-16T21:50:07.437" v="882" actId="1076"/>
          <ac:spMkLst>
            <pc:docMk/>
            <pc:sldMk cId="66738724" sldId="265"/>
            <ac:spMk id="3" creationId="{D4F590DE-C5A6-F3D3-AD8D-0447FAAFB47A}"/>
          </ac:spMkLst>
        </pc:spChg>
      </pc:sldChg>
      <pc:sldChg chg="modSp mod">
        <pc:chgData name="Dustin Merkle" userId="2e42eb49e6de39f7" providerId="LiveId" clId="{F52634C3-2CEE-4E9C-9CCE-5E3E70CDF6C1}" dt="2023-11-16T21:48:45.674" v="872" actId="1076"/>
        <pc:sldMkLst>
          <pc:docMk/>
          <pc:sldMk cId="2523972798" sldId="266"/>
        </pc:sldMkLst>
        <pc:spChg chg="mod">
          <ac:chgData name="Dustin Merkle" userId="2e42eb49e6de39f7" providerId="LiveId" clId="{F52634C3-2CEE-4E9C-9CCE-5E3E70CDF6C1}" dt="2023-11-16T21:48:45.674" v="872" actId="1076"/>
          <ac:spMkLst>
            <pc:docMk/>
            <pc:sldMk cId="2523972798" sldId="266"/>
            <ac:spMk id="3" creationId="{D4F590DE-C5A6-F3D3-AD8D-0447FAAFB47A}"/>
          </ac:spMkLst>
        </pc:spChg>
      </pc:sldChg>
      <pc:sldChg chg="addSp delSp modSp mod delAnim modAnim">
        <pc:chgData name="Dustin Merkle" userId="2e42eb49e6de39f7" providerId="LiveId" clId="{F52634C3-2CEE-4E9C-9CCE-5E3E70CDF6C1}" dt="2023-11-16T21:11:30.675" v="126" actId="1076"/>
        <pc:sldMkLst>
          <pc:docMk/>
          <pc:sldMk cId="2001750609" sldId="267"/>
        </pc:sldMkLst>
        <pc:spChg chg="mod">
          <ac:chgData name="Dustin Merkle" userId="2e42eb49e6de39f7" providerId="LiveId" clId="{F52634C3-2CEE-4E9C-9CCE-5E3E70CDF6C1}" dt="2023-11-16T20:57:10.149" v="9" actId="1076"/>
          <ac:spMkLst>
            <pc:docMk/>
            <pc:sldMk cId="2001750609" sldId="267"/>
            <ac:spMk id="2" creationId="{CF44F9F3-64D9-988D-D7D7-0D58AF0B683F}"/>
          </ac:spMkLst>
        </pc:spChg>
        <pc:spChg chg="add mod">
          <ac:chgData name="Dustin Merkle" userId="2e42eb49e6de39f7" providerId="LiveId" clId="{F52634C3-2CEE-4E9C-9CCE-5E3E70CDF6C1}" dt="2023-11-16T21:04:26.348" v="61" actId="1076"/>
          <ac:spMkLst>
            <pc:docMk/>
            <pc:sldMk cId="2001750609" sldId="267"/>
            <ac:spMk id="3" creationId="{58DD18AF-FEE4-4EFF-1C1C-90AFC7599949}"/>
          </ac:spMkLst>
        </pc:spChg>
        <pc:spChg chg="mod">
          <ac:chgData name="Dustin Merkle" userId="2e42eb49e6de39f7" providerId="LiveId" clId="{F52634C3-2CEE-4E9C-9CCE-5E3E70CDF6C1}" dt="2023-11-16T21:05:29.153" v="68" actId="21"/>
          <ac:spMkLst>
            <pc:docMk/>
            <pc:sldMk cId="2001750609" sldId="267"/>
            <ac:spMk id="4" creationId="{43944E27-C42D-7097-4F2B-605D7DAC84C3}"/>
          </ac:spMkLst>
        </pc:spChg>
        <pc:spChg chg="add mod">
          <ac:chgData name="Dustin Merkle" userId="2e42eb49e6de39f7" providerId="LiveId" clId="{F52634C3-2CEE-4E9C-9CCE-5E3E70CDF6C1}" dt="2023-11-16T21:04:37.554" v="63" actId="1076"/>
          <ac:spMkLst>
            <pc:docMk/>
            <pc:sldMk cId="2001750609" sldId="267"/>
            <ac:spMk id="5" creationId="{469ECF05-E499-DD91-C90C-5532D5766F78}"/>
          </ac:spMkLst>
        </pc:spChg>
        <pc:spChg chg="mod">
          <ac:chgData name="Dustin Merkle" userId="2e42eb49e6de39f7" providerId="LiveId" clId="{F52634C3-2CEE-4E9C-9CCE-5E3E70CDF6C1}" dt="2023-11-16T20:59:07.360" v="25" actId="1076"/>
          <ac:spMkLst>
            <pc:docMk/>
            <pc:sldMk cId="2001750609" sldId="267"/>
            <ac:spMk id="6" creationId="{4B5A7EA9-18DF-443B-AF0D-7A56A7F28636}"/>
          </ac:spMkLst>
        </pc:spChg>
        <pc:spChg chg="mod">
          <ac:chgData name="Dustin Merkle" userId="2e42eb49e6de39f7" providerId="LiveId" clId="{F52634C3-2CEE-4E9C-9CCE-5E3E70CDF6C1}" dt="2023-11-16T21:11:30.675" v="126" actId="1076"/>
          <ac:spMkLst>
            <pc:docMk/>
            <pc:sldMk cId="2001750609" sldId="267"/>
            <ac:spMk id="7" creationId="{C62F7E16-3604-1B34-AB96-D896F4434A3B}"/>
          </ac:spMkLst>
        </pc:spChg>
        <pc:spChg chg="mod">
          <ac:chgData name="Dustin Merkle" userId="2e42eb49e6de39f7" providerId="LiveId" clId="{F52634C3-2CEE-4E9C-9CCE-5E3E70CDF6C1}" dt="2023-11-16T21:03:16.056" v="53" actId="1076"/>
          <ac:spMkLst>
            <pc:docMk/>
            <pc:sldMk cId="2001750609" sldId="267"/>
            <ac:spMk id="8" creationId="{86C2D97E-15FB-0605-FC1D-36DFE8EEF757}"/>
          </ac:spMkLst>
        </pc:spChg>
        <pc:spChg chg="del mod">
          <ac:chgData name="Dustin Merkle" userId="2e42eb49e6de39f7" providerId="LiveId" clId="{F52634C3-2CEE-4E9C-9CCE-5E3E70CDF6C1}" dt="2023-11-16T21:04:08.580" v="56" actId="478"/>
          <ac:spMkLst>
            <pc:docMk/>
            <pc:sldMk cId="2001750609" sldId="267"/>
            <ac:spMk id="9" creationId="{BA7D68D7-13C7-6E23-C1DC-956B385CDA5A}"/>
          </ac:spMkLst>
        </pc:spChg>
        <pc:spChg chg="mod">
          <ac:chgData name="Dustin Merkle" userId="2e42eb49e6de39f7" providerId="LiveId" clId="{F52634C3-2CEE-4E9C-9CCE-5E3E70CDF6C1}" dt="2023-11-16T21:03:28.240" v="54" actId="1076"/>
          <ac:spMkLst>
            <pc:docMk/>
            <pc:sldMk cId="2001750609" sldId="267"/>
            <ac:spMk id="10" creationId="{1EEC821B-A62E-87A1-9A4C-FBC6A508396C}"/>
          </ac:spMkLst>
        </pc:spChg>
        <pc:spChg chg="del mod">
          <ac:chgData name="Dustin Merkle" userId="2e42eb49e6de39f7" providerId="LiveId" clId="{F52634C3-2CEE-4E9C-9CCE-5E3E70CDF6C1}" dt="2023-11-16T21:04:10.763" v="57" actId="478"/>
          <ac:spMkLst>
            <pc:docMk/>
            <pc:sldMk cId="2001750609" sldId="267"/>
            <ac:spMk id="11" creationId="{620EC958-932D-5137-02C3-ABCE2AC60190}"/>
          </ac:spMkLst>
        </pc:spChg>
        <pc:spChg chg="del mod">
          <ac:chgData name="Dustin Merkle" userId="2e42eb49e6de39f7" providerId="LiveId" clId="{F52634C3-2CEE-4E9C-9CCE-5E3E70CDF6C1}" dt="2023-11-16T21:04:14.474" v="58" actId="478"/>
          <ac:spMkLst>
            <pc:docMk/>
            <pc:sldMk cId="2001750609" sldId="267"/>
            <ac:spMk id="12" creationId="{7163B188-CD1F-8607-A6C8-4D787C318DA3}"/>
          </ac:spMkLst>
        </pc:spChg>
        <pc:spChg chg="mod">
          <ac:chgData name="Dustin Merkle" userId="2e42eb49e6de39f7" providerId="LiveId" clId="{F52634C3-2CEE-4E9C-9CCE-5E3E70CDF6C1}" dt="2023-11-16T21:07:02.482" v="83"/>
          <ac:spMkLst>
            <pc:docMk/>
            <pc:sldMk cId="2001750609" sldId="267"/>
            <ac:spMk id="13" creationId="{E23BD951-D4FE-01D5-3C4F-7D4490AC0042}"/>
          </ac:spMkLst>
        </pc:spChg>
        <pc:spChg chg="mod">
          <ac:chgData name="Dustin Merkle" userId="2e42eb49e6de39f7" providerId="LiveId" clId="{F52634C3-2CEE-4E9C-9CCE-5E3E70CDF6C1}" dt="2023-11-16T21:07:30.357" v="86" actId="1076"/>
          <ac:spMkLst>
            <pc:docMk/>
            <pc:sldMk cId="2001750609" sldId="267"/>
            <ac:spMk id="14" creationId="{AD0367E7-EA05-F19E-3D98-95442402C715}"/>
          </ac:spMkLst>
        </pc:spChg>
        <pc:spChg chg="del mod">
          <ac:chgData name="Dustin Merkle" userId="2e42eb49e6de39f7" providerId="LiveId" clId="{F52634C3-2CEE-4E9C-9CCE-5E3E70CDF6C1}" dt="2023-11-16T21:04:16.523" v="59" actId="478"/>
          <ac:spMkLst>
            <pc:docMk/>
            <pc:sldMk cId="2001750609" sldId="267"/>
            <ac:spMk id="15" creationId="{90842070-6197-0F0D-E2A3-EA5D72C61025}"/>
          </ac:spMkLst>
        </pc:spChg>
        <pc:spChg chg="add mod">
          <ac:chgData name="Dustin Merkle" userId="2e42eb49e6de39f7" providerId="LiveId" clId="{F52634C3-2CEE-4E9C-9CCE-5E3E70CDF6C1}" dt="2023-11-16T21:06:51.169" v="80" actId="1076"/>
          <ac:spMkLst>
            <pc:docMk/>
            <pc:sldMk cId="2001750609" sldId="267"/>
            <ac:spMk id="16" creationId="{794615E2-8A2A-E80F-DF13-66EF0AFFE610}"/>
          </ac:spMkLst>
        </pc:spChg>
        <pc:spChg chg="add mod">
          <ac:chgData name="Dustin Merkle" userId="2e42eb49e6de39f7" providerId="LiveId" clId="{F52634C3-2CEE-4E9C-9CCE-5E3E70CDF6C1}" dt="2023-11-16T21:06:39.879" v="79" actId="14100"/>
          <ac:spMkLst>
            <pc:docMk/>
            <pc:sldMk cId="2001750609" sldId="267"/>
            <ac:spMk id="18" creationId="{3970693C-EDC7-D3D9-71D8-E647B7AC9275}"/>
          </ac:spMkLst>
        </pc:spChg>
        <pc:spChg chg="add mod">
          <ac:chgData name="Dustin Merkle" userId="2e42eb49e6de39f7" providerId="LiveId" clId="{F52634C3-2CEE-4E9C-9CCE-5E3E70CDF6C1}" dt="2023-11-16T21:07:20.090" v="85" actId="1076"/>
          <ac:spMkLst>
            <pc:docMk/>
            <pc:sldMk cId="2001750609" sldId="267"/>
            <ac:spMk id="19" creationId="{D9B95309-B84C-4F91-ECA0-592817E5A1F3}"/>
          </ac:spMkLst>
        </pc:spChg>
      </pc:sldChg>
      <pc:sldChg chg="modSp del">
        <pc:chgData name="Dustin Merkle" userId="2e42eb49e6de39f7" providerId="LiveId" clId="{F52634C3-2CEE-4E9C-9CCE-5E3E70CDF6C1}" dt="2023-11-16T21:30:31.981" v="528" actId="47"/>
        <pc:sldMkLst>
          <pc:docMk/>
          <pc:sldMk cId="3001069812" sldId="268"/>
        </pc:sldMkLst>
        <pc:spChg chg="mod">
          <ac:chgData name="Dustin Merkle" userId="2e42eb49e6de39f7" providerId="LiveId" clId="{F52634C3-2CEE-4E9C-9CCE-5E3E70CDF6C1}" dt="2023-11-16T21:12:31.738" v="127" actId="403"/>
          <ac:spMkLst>
            <pc:docMk/>
            <pc:sldMk cId="3001069812" sldId="268"/>
            <ac:spMk id="4" creationId="{43944E27-C42D-7097-4F2B-605D7DAC84C3}"/>
          </ac:spMkLst>
        </pc:spChg>
      </pc:sldChg>
      <pc:sldChg chg="del">
        <pc:chgData name="Dustin Merkle" userId="2e42eb49e6de39f7" providerId="LiveId" clId="{F52634C3-2CEE-4E9C-9CCE-5E3E70CDF6C1}" dt="2023-11-16T21:39:23.111" v="828" actId="47"/>
        <pc:sldMkLst>
          <pc:docMk/>
          <pc:sldMk cId="1929688188" sldId="269"/>
        </pc:sldMkLst>
      </pc:sldChg>
      <pc:sldChg chg="addSp modSp add mod modAnim">
        <pc:chgData name="Dustin Merkle" userId="2e42eb49e6de39f7" providerId="LiveId" clId="{F52634C3-2CEE-4E9C-9CCE-5E3E70CDF6C1}" dt="2023-11-20T13:01:02.564" v="904"/>
        <pc:sldMkLst>
          <pc:docMk/>
          <pc:sldMk cId="1405184200" sldId="270"/>
        </pc:sldMkLst>
        <pc:spChg chg="mod">
          <ac:chgData name="Dustin Merkle" userId="2e42eb49e6de39f7" providerId="LiveId" clId="{F52634C3-2CEE-4E9C-9CCE-5E3E70CDF6C1}" dt="2023-11-16T21:21:12.339" v="380" actId="1076"/>
          <ac:spMkLst>
            <pc:docMk/>
            <pc:sldMk cId="1405184200" sldId="270"/>
            <ac:spMk id="3" creationId="{58DD18AF-FEE4-4EFF-1C1C-90AFC7599949}"/>
          </ac:spMkLst>
        </pc:spChg>
        <pc:spChg chg="mod">
          <ac:chgData name="Dustin Merkle" userId="2e42eb49e6de39f7" providerId="LiveId" clId="{F52634C3-2CEE-4E9C-9CCE-5E3E70CDF6C1}" dt="2023-11-16T21:15:49.263" v="268" actId="20577"/>
          <ac:spMkLst>
            <pc:docMk/>
            <pc:sldMk cId="1405184200" sldId="270"/>
            <ac:spMk id="4" creationId="{43944E27-C42D-7097-4F2B-605D7DAC84C3}"/>
          </ac:spMkLst>
        </pc:spChg>
        <pc:spChg chg="mod">
          <ac:chgData name="Dustin Merkle" userId="2e42eb49e6de39f7" providerId="LiveId" clId="{F52634C3-2CEE-4E9C-9CCE-5E3E70CDF6C1}" dt="2023-11-16T21:21:06.738" v="379" actId="1076"/>
          <ac:spMkLst>
            <pc:docMk/>
            <pc:sldMk cId="1405184200" sldId="270"/>
            <ac:spMk id="5" creationId="{469ECF05-E499-DD91-C90C-5532D5766F78}"/>
          </ac:spMkLst>
        </pc:spChg>
        <pc:spChg chg="mod">
          <ac:chgData name="Dustin Merkle" userId="2e42eb49e6de39f7" providerId="LiveId" clId="{F52634C3-2CEE-4E9C-9CCE-5E3E70CDF6C1}" dt="2023-11-16T21:21:29.693" v="382" actId="1076"/>
          <ac:spMkLst>
            <pc:docMk/>
            <pc:sldMk cId="1405184200" sldId="270"/>
            <ac:spMk id="6" creationId="{4B5A7EA9-18DF-443B-AF0D-7A56A7F28636}"/>
          </ac:spMkLst>
        </pc:spChg>
        <pc:spChg chg="mod">
          <ac:chgData name="Dustin Merkle" userId="2e42eb49e6de39f7" providerId="LiveId" clId="{F52634C3-2CEE-4E9C-9CCE-5E3E70CDF6C1}" dt="2023-11-16T21:21:19.237" v="381" actId="1076"/>
          <ac:spMkLst>
            <pc:docMk/>
            <pc:sldMk cId="1405184200" sldId="270"/>
            <ac:spMk id="7" creationId="{C62F7E16-3604-1B34-AB96-D896F4434A3B}"/>
          </ac:spMkLst>
        </pc:spChg>
        <pc:spChg chg="mod">
          <ac:chgData name="Dustin Merkle" userId="2e42eb49e6de39f7" providerId="LiveId" clId="{F52634C3-2CEE-4E9C-9CCE-5E3E70CDF6C1}" dt="2023-11-16T21:21:37.147" v="383" actId="1076"/>
          <ac:spMkLst>
            <pc:docMk/>
            <pc:sldMk cId="1405184200" sldId="270"/>
            <ac:spMk id="8" creationId="{86C2D97E-15FB-0605-FC1D-36DFE8EEF757}"/>
          </ac:spMkLst>
        </pc:spChg>
        <pc:spChg chg="add mod">
          <ac:chgData name="Dustin Merkle" userId="2e42eb49e6de39f7" providerId="LiveId" clId="{F52634C3-2CEE-4E9C-9CCE-5E3E70CDF6C1}" dt="2023-11-16T21:27:55.915" v="501" actId="1076"/>
          <ac:spMkLst>
            <pc:docMk/>
            <pc:sldMk cId="1405184200" sldId="270"/>
            <ac:spMk id="9" creationId="{FBD9E754-78C3-3B8A-F934-FA3E346B5EA1}"/>
          </ac:spMkLst>
        </pc:spChg>
        <pc:spChg chg="mod">
          <ac:chgData name="Dustin Merkle" userId="2e42eb49e6de39f7" providerId="LiveId" clId="{F52634C3-2CEE-4E9C-9CCE-5E3E70CDF6C1}" dt="2023-11-16T21:21:53.382" v="384" actId="1076"/>
          <ac:spMkLst>
            <pc:docMk/>
            <pc:sldMk cId="1405184200" sldId="270"/>
            <ac:spMk id="10" creationId="{1EEC821B-A62E-87A1-9A4C-FBC6A508396C}"/>
          </ac:spMkLst>
        </pc:spChg>
        <pc:spChg chg="add mod">
          <ac:chgData name="Dustin Merkle" userId="2e42eb49e6de39f7" providerId="LiveId" clId="{F52634C3-2CEE-4E9C-9CCE-5E3E70CDF6C1}" dt="2023-11-16T21:28:03.189" v="502" actId="1076"/>
          <ac:spMkLst>
            <pc:docMk/>
            <pc:sldMk cId="1405184200" sldId="270"/>
            <ac:spMk id="11" creationId="{ACEB4797-5631-70FB-2B07-41E5B45FD6A4}"/>
          </ac:spMkLst>
        </pc:spChg>
        <pc:spChg chg="mod">
          <ac:chgData name="Dustin Merkle" userId="2e42eb49e6de39f7" providerId="LiveId" clId="{F52634C3-2CEE-4E9C-9CCE-5E3E70CDF6C1}" dt="2023-11-16T21:26:24.195" v="495" actId="1076"/>
          <ac:spMkLst>
            <pc:docMk/>
            <pc:sldMk cId="1405184200" sldId="270"/>
            <ac:spMk id="13" creationId="{E23BD951-D4FE-01D5-3C4F-7D4490AC0042}"/>
          </ac:spMkLst>
        </pc:spChg>
        <pc:spChg chg="mod">
          <ac:chgData name="Dustin Merkle" userId="2e42eb49e6de39f7" providerId="LiveId" clId="{F52634C3-2CEE-4E9C-9CCE-5E3E70CDF6C1}" dt="2023-11-16T21:26:45.740" v="497" actId="1076"/>
          <ac:spMkLst>
            <pc:docMk/>
            <pc:sldMk cId="1405184200" sldId="270"/>
            <ac:spMk id="14" creationId="{AD0367E7-EA05-F19E-3D98-95442402C715}"/>
          </ac:spMkLst>
        </pc:spChg>
        <pc:spChg chg="mod">
          <ac:chgData name="Dustin Merkle" userId="2e42eb49e6de39f7" providerId="LiveId" clId="{F52634C3-2CEE-4E9C-9CCE-5E3E70CDF6C1}" dt="2023-11-16T21:26:17.661" v="494" actId="1076"/>
          <ac:spMkLst>
            <pc:docMk/>
            <pc:sldMk cId="1405184200" sldId="270"/>
            <ac:spMk id="16" creationId="{794615E2-8A2A-E80F-DF13-66EF0AFFE610}"/>
          </ac:spMkLst>
        </pc:spChg>
        <pc:spChg chg="mod">
          <ac:chgData name="Dustin Merkle" userId="2e42eb49e6de39f7" providerId="LiveId" clId="{F52634C3-2CEE-4E9C-9CCE-5E3E70CDF6C1}" dt="2023-11-17T14:50:16.012" v="885" actId="20577"/>
          <ac:spMkLst>
            <pc:docMk/>
            <pc:sldMk cId="1405184200" sldId="270"/>
            <ac:spMk id="18" creationId="{3970693C-EDC7-D3D9-71D8-E647B7AC9275}"/>
          </ac:spMkLst>
        </pc:spChg>
        <pc:spChg chg="mod">
          <ac:chgData name="Dustin Merkle" userId="2e42eb49e6de39f7" providerId="LiveId" clId="{F52634C3-2CEE-4E9C-9CCE-5E3E70CDF6C1}" dt="2023-11-16T21:26:36.878" v="496" actId="1076"/>
          <ac:spMkLst>
            <pc:docMk/>
            <pc:sldMk cId="1405184200" sldId="270"/>
            <ac:spMk id="19" creationId="{D9B95309-B84C-4F91-ECA0-592817E5A1F3}"/>
          </ac:spMkLst>
        </pc:spChg>
      </pc:sldChg>
      <pc:sldChg chg="delSp modSp add mod delAnim modAnim">
        <pc:chgData name="Dustin Merkle" userId="2e42eb49e6de39f7" providerId="LiveId" clId="{F52634C3-2CEE-4E9C-9CCE-5E3E70CDF6C1}" dt="2023-11-22T19:00:33.300" v="934" actId="20577"/>
        <pc:sldMkLst>
          <pc:docMk/>
          <pc:sldMk cId="1328886594" sldId="271"/>
        </pc:sldMkLst>
        <pc:spChg chg="mod">
          <ac:chgData name="Dustin Merkle" userId="2e42eb49e6de39f7" providerId="LiveId" clId="{F52634C3-2CEE-4E9C-9CCE-5E3E70CDF6C1}" dt="2023-11-16T21:34:53.908" v="665" actId="1076"/>
          <ac:spMkLst>
            <pc:docMk/>
            <pc:sldMk cId="1328886594" sldId="271"/>
            <ac:spMk id="3" creationId="{58DD18AF-FEE4-4EFF-1C1C-90AFC7599949}"/>
          </ac:spMkLst>
        </pc:spChg>
        <pc:spChg chg="mod">
          <ac:chgData name="Dustin Merkle" userId="2e42eb49e6de39f7" providerId="LiveId" clId="{F52634C3-2CEE-4E9C-9CCE-5E3E70CDF6C1}" dt="2023-11-16T21:32:08.054" v="591" actId="20577"/>
          <ac:spMkLst>
            <pc:docMk/>
            <pc:sldMk cId="1328886594" sldId="271"/>
            <ac:spMk id="4" creationId="{43944E27-C42D-7097-4F2B-605D7DAC84C3}"/>
          </ac:spMkLst>
        </pc:spChg>
        <pc:spChg chg="del">
          <ac:chgData name="Dustin Merkle" userId="2e42eb49e6de39f7" providerId="LiveId" clId="{F52634C3-2CEE-4E9C-9CCE-5E3E70CDF6C1}" dt="2023-11-16T21:33:09.142" v="627" actId="478"/>
          <ac:spMkLst>
            <pc:docMk/>
            <pc:sldMk cId="1328886594" sldId="271"/>
            <ac:spMk id="5" creationId="{469ECF05-E499-DD91-C90C-5532D5766F78}"/>
          </ac:spMkLst>
        </pc:spChg>
        <pc:spChg chg="mod">
          <ac:chgData name="Dustin Merkle" userId="2e42eb49e6de39f7" providerId="LiveId" clId="{F52634C3-2CEE-4E9C-9CCE-5E3E70CDF6C1}" dt="2023-11-22T19:00:33.300" v="934" actId="20577"/>
          <ac:spMkLst>
            <pc:docMk/>
            <pc:sldMk cId="1328886594" sldId="271"/>
            <ac:spMk id="6" creationId="{4B5A7EA9-18DF-443B-AF0D-7A56A7F28636}"/>
          </ac:spMkLst>
        </pc:spChg>
        <pc:spChg chg="mod">
          <ac:chgData name="Dustin Merkle" userId="2e42eb49e6de39f7" providerId="LiveId" clId="{F52634C3-2CEE-4E9C-9CCE-5E3E70CDF6C1}" dt="2023-11-16T21:34:24.036" v="661" actId="1076"/>
          <ac:spMkLst>
            <pc:docMk/>
            <pc:sldMk cId="1328886594" sldId="271"/>
            <ac:spMk id="7" creationId="{C62F7E16-3604-1B34-AB96-D896F4434A3B}"/>
          </ac:spMkLst>
        </pc:spChg>
        <pc:spChg chg="mod">
          <ac:chgData name="Dustin Merkle" userId="2e42eb49e6de39f7" providerId="LiveId" clId="{F52634C3-2CEE-4E9C-9CCE-5E3E70CDF6C1}" dt="2023-11-16T21:34:46.670" v="664" actId="1076"/>
          <ac:spMkLst>
            <pc:docMk/>
            <pc:sldMk cId="1328886594" sldId="271"/>
            <ac:spMk id="8" creationId="{86C2D97E-15FB-0605-FC1D-36DFE8EEF757}"/>
          </ac:spMkLst>
        </pc:spChg>
        <pc:spChg chg="mod">
          <ac:chgData name="Dustin Merkle" userId="2e42eb49e6de39f7" providerId="LiveId" clId="{F52634C3-2CEE-4E9C-9CCE-5E3E70CDF6C1}" dt="2023-11-16T21:40:36.174" v="834" actId="1076"/>
          <ac:spMkLst>
            <pc:docMk/>
            <pc:sldMk cId="1328886594" sldId="271"/>
            <ac:spMk id="9" creationId="{FBD9E754-78C3-3B8A-F934-FA3E346B5EA1}"/>
          </ac:spMkLst>
        </pc:spChg>
        <pc:spChg chg="del">
          <ac:chgData name="Dustin Merkle" userId="2e42eb49e6de39f7" providerId="LiveId" clId="{F52634C3-2CEE-4E9C-9CCE-5E3E70CDF6C1}" dt="2023-11-16T21:33:13.852" v="628" actId="478"/>
          <ac:spMkLst>
            <pc:docMk/>
            <pc:sldMk cId="1328886594" sldId="271"/>
            <ac:spMk id="10" creationId="{1EEC821B-A62E-87A1-9A4C-FBC6A508396C}"/>
          </ac:spMkLst>
        </pc:spChg>
        <pc:spChg chg="mod">
          <ac:chgData name="Dustin Merkle" userId="2e42eb49e6de39f7" providerId="LiveId" clId="{F52634C3-2CEE-4E9C-9CCE-5E3E70CDF6C1}" dt="2023-11-16T21:40:41.616" v="835" actId="1076"/>
          <ac:spMkLst>
            <pc:docMk/>
            <pc:sldMk cId="1328886594" sldId="271"/>
            <ac:spMk id="11" creationId="{ACEB4797-5631-70FB-2B07-41E5B45FD6A4}"/>
          </ac:spMkLst>
        </pc:spChg>
        <pc:spChg chg="mod">
          <ac:chgData name="Dustin Merkle" userId="2e42eb49e6de39f7" providerId="LiveId" clId="{F52634C3-2CEE-4E9C-9CCE-5E3E70CDF6C1}" dt="2023-11-16T21:40:09.438" v="830" actId="1076"/>
          <ac:spMkLst>
            <pc:docMk/>
            <pc:sldMk cId="1328886594" sldId="271"/>
            <ac:spMk id="13" creationId="{E23BD951-D4FE-01D5-3C4F-7D4490AC0042}"/>
          </ac:spMkLst>
        </pc:spChg>
        <pc:spChg chg="mod">
          <ac:chgData name="Dustin Merkle" userId="2e42eb49e6de39f7" providerId="LiveId" clId="{F52634C3-2CEE-4E9C-9CCE-5E3E70CDF6C1}" dt="2023-11-16T21:40:26.100" v="832" actId="1076"/>
          <ac:spMkLst>
            <pc:docMk/>
            <pc:sldMk cId="1328886594" sldId="271"/>
            <ac:spMk id="14" creationId="{AD0367E7-EA05-F19E-3D98-95442402C715}"/>
          </ac:spMkLst>
        </pc:spChg>
        <pc:spChg chg="mod">
          <ac:chgData name="Dustin Merkle" userId="2e42eb49e6de39f7" providerId="LiveId" clId="{F52634C3-2CEE-4E9C-9CCE-5E3E70CDF6C1}" dt="2023-11-16T21:40:02.220" v="829" actId="1076"/>
          <ac:spMkLst>
            <pc:docMk/>
            <pc:sldMk cId="1328886594" sldId="271"/>
            <ac:spMk id="16" creationId="{794615E2-8A2A-E80F-DF13-66EF0AFFE610}"/>
          </ac:spMkLst>
        </pc:spChg>
        <pc:spChg chg="mod">
          <ac:chgData name="Dustin Merkle" userId="2e42eb49e6de39f7" providerId="LiveId" clId="{F52634C3-2CEE-4E9C-9CCE-5E3E70CDF6C1}" dt="2023-11-16T21:33:01.450" v="626" actId="20577"/>
          <ac:spMkLst>
            <pc:docMk/>
            <pc:sldMk cId="1328886594" sldId="271"/>
            <ac:spMk id="18" creationId="{3970693C-EDC7-D3D9-71D8-E647B7AC9275}"/>
          </ac:spMkLst>
        </pc:spChg>
        <pc:spChg chg="mod">
          <ac:chgData name="Dustin Merkle" userId="2e42eb49e6de39f7" providerId="LiveId" clId="{F52634C3-2CEE-4E9C-9CCE-5E3E70CDF6C1}" dt="2023-11-16T21:40:29.764" v="833" actId="1076"/>
          <ac:spMkLst>
            <pc:docMk/>
            <pc:sldMk cId="1328886594" sldId="271"/>
            <ac:spMk id="19" creationId="{D9B95309-B84C-4F91-ECA0-592817E5A1F3}"/>
          </ac:spMkLst>
        </pc:spChg>
      </pc:sldChg>
      <pc:sldChg chg="modSp add mod">
        <pc:chgData name="Dustin Merkle" userId="2e42eb49e6de39f7" providerId="LiveId" clId="{F52634C3-2CEE-4E9C-9CCE-5E3E70CDF6C1}" dt="2023-11-16T21:47:19.958" v="864" actId="1076"/>
        <pc:sldMkLst>
          <pc:docMk/>
          <pc:sldMk cId="2379794392" sldId="272"/>
        </pc:sldMkLst>
        <pc:spChg chg="mod">
          <ac:chgData name="Dustin Merkle" userId="2e42eb49e6de39f7" providerId="LiveId" clId="{F52634C3-2CEE-4E9C-9CCE-5E3E70CDF6C1}" dt="2023-11-16T21:47:19.958" v="864" actId="1076"/>
          <ac:spMkLst>
            <pc:docMk/>
            <pc:sldMk cId="2379794392" sldId="272"/>
            <ac:spMk id="4" creationId="{F83FA415-E5CB-9D19-12E6-FCBB74C1BC94}"/>
          </ac:spMkLst>
        </pc:spChg>
      </pc:sldChg>
      <pc:sldChg chg="add">
        <pc:chgData name="Dustin Merkle" userId="2e42eb49e6de39f7" providerId="LiveId" clId="{F52634C3-2CEE-4E9C-9CCE-5E3E70CDF6C1}" dt="2023-11-16T21:48:09.197" v="867" actId="2890"/>
        <pc:sldMkLst>
          <pc:docMk/>
          <pc:sldMk cId="927029069" sldId="273"/>
        </pc:sldMkLst>
      </pc:sldChg>
      <pc:sldMasterChg chg="setBg modSldLayout">
        <pc:chgData name="Dustin Merkle" userId="2e42eb49e6de39f7" providerId="LiveId" clId="{F52634C3-2CEE-4E9C-9CCE-5E3E70CDF6C1}" dt="2023-11-16T20:56:14.972" v="1"/>
        <pc:sldMasterMkLst>
          <pc:docMk/>
          <pc:sldMasterMk cId="1134443163" sldId="2147483660"/>
        </pc:sldMasterMkLst>
        <pc:sldLayoutChg chg="setBg">
          <pc:chgData name="Dustin Merkle" userId="2e42eb49e6de39f7" providerId="LiveId" clId="{F52634C3-2CEE-4E9C-9CCE-5E3E70CDF6C1}" dt="2023-11-16T20:56:14.972" v="1"/>
          <pc:sldLayoutMkLst>
            <pc:docMk/>
            <pc:sldMasterMk cId="1134443163" sldId="2147483660"/>
            <pc:sldLayoutMk cId="2434813670" sldId="2147483661"/>
          </pc:sldLayoutMkLst>
        </pc:sldLayoutChg>
        <pc:sldLayoutChg chg="setBg">
          <pc:chgData name="Dustin Merkle" userId="2e42eb49e6de39f7" providerId="LiveId" clId="{F52634C3-2CEE-4E9C-9CCE-5E3E70CDF6C1}" dt="2023-11-16T20:56:14.972" v="1"/>
          <pc:sldLayoutMkLst>
            <pc:docMk/>
            <pc:sldMasterMk cId="1134443163" sldId="2147483660"/>
            <pc:sldLayoutMk cId="2739260240" sldId="2147483662"/>
          </pc:sldLayoutMkLst>
        </pc:sldLayoutChg>
        <pc:sldLayoutChg chg="setBg">
          <pc:chgData name="Dustin Merkle" userId="2e42eb49e6de39f7" providerId="LiveId" clId="{F52634C3-2CEE-4E9C-9CCE-5E3E70CDF6C1}" dt="2023-11-16T20:56:14.972" v="1"/>
          <pc:sldLayoutMkLst>
            <pc:docMk/>
            <pc:sldMasterMk cId="1134443163" sldId="2147483660"/>
            <pc:sldLayoutMk cId="97318284" sldId="2147483663"/>
          </pc:sldLayoutMkLst>
        </pc:sldLayoutChg>
        <pc:sldLayoutChg chg="setBg">
          <pc:chgData name="Dustin Merkle" userId="2e42eb49e6de39f7" providerId="LiveId" clId="{F52634C3-2CEE-4E9C-9CCE-5E3E70CDF6C1}" dt="2023-11-16T20:56:14.972" v="1"/>
          <pc:sldLayoutMkLst>
            <pc:docMk/>
            <pc:sldMasterMk cId="1134443163" sldId="2147483660"/>
            <pc:sldLayoutMk cId="583239761" sldId="2147483664"/>
          </pc:sldLayoutMkLst>
        </pc:sldLayoutChg>
        <pc:sldLayoutChg chg="setBg">
          <pc:chgData name="Dustin Merkle" userId="2e42eb49e6de39f7" providerId="LiveId" clId="{F52634C3-2CEE-4E9C-9CCE-5E3E70CDF6C1}" dt="2023-11-16T20:56:14.972" v="1"/>
          <pc:sldLayoutMkLst>
            <pc:docMk/>
            <pc:sldMasterMk cId="1134443163" sldId="2147483660"/>
            <pc:sldLayoutMk cId="2663025151" sldId="2147483665"/>
          </pc:sldLayoutMkLst>
        </pc:sldLayoutChg>
        <pc:sldLayoutChg chg="setBg">
          <pc:chgData name="Dustin Merkle" userId="2e42eb49e6de39f7" providerId="LiveId" clId="{F52634C3-2CEE-4E9C-9CCE-5E3E70CDF6C1}" dt="2023-11-16T20:56:14.972" v="1"/>
          <pc:sldLayoutMkLst>
            <pc:docMk/>
            <pc:sldMasterMk cId="1134443163" sldId="2147483660"/>
            <pc:sldLayoutMk cId="2881781453" sldId="2147483666"/>
          </pc:sldLayoutMkLst>
        </pc:sldLayoutChg>
        <pc:sldLayoutChg chg="setBg">
          <pc:chgData name="Dustin Merkle" userId="2e42eb49e6de39f7" providerId="LiveId" clId="{F52634C3-2CEE-4E9C-9CCE-5E3E70CDF6C1}" dt="2023-11-16T20:56:14.972" v="1"/>
          <pc:sldLayoutMkLst>
            <pc:docMk/>
            <pc:sldMasterMk cId="1134443163" sldId="2147483660"/>
            <pc:sldLayoutMk cId="3900855841" sldId="2147483667"/>
          </pc:sldLayoutMkLst>
        </pc:sldLayoutChg>
        <pc:sldLayoutChg chg="setBg">
          <pc:chgData name="Dustin Merkle" userId="2e42eb49e6de39f7" providerId="LiveId" clId="{F52634C3-2CEE-4E9C-9CCE-5E3E70CDF6C1}" dt="2023-11-16T20:56:14.972" v="1"/>
          <pc:sldLayoutMkLst>
            <pc:docMk/>
            <pc:sldMasterMk cId="1134443163" sldId="2147483660"/>
            <pc:sldLayoutMk cId="1530109829" sldId="2147483668"/>
          </pc:sldLayoutMkLst>
        </pc:sldLayoutChg>
        <pc:sldLayoutChg chg="setBg">
          <pc:chgData name="Dustin Merkle" userId="2e42eb49e6de39f7" providerId="LiveId" clId="{F52634C3-2CEE-4E9C-9CCE-5E3E70CDF6C1}" dt="2023-11-16T20:56:14.972" v="1"/>
          <pc:sldLayoutMkLst>
            <pc:docMk/>
            <pc:sldMasterMk cId="1134443163" sldId="2147483660"/>
            <pc:sldLayoutMk cId="2336233150" sldId="2147483669"/>
          </pc:sldLayoutMkLst>
        </pc:sldLayoutChg>
        <pc:sldLayoutChg chg="setBg">
          <pc:chgData name="Dustin Merkle" userId="2e42eb49e6de39f7" providerId="LiveId" clId="{F52634C3-2CEE-4E9C-9CCE-5E3E70CDF6C1}" dt="2023-11-16T20:56:14.972" v="1"/>
          <pc:sldLayoutMkLst>
            <pc:docMk/>
            <pc:sldMasterMk cId="1134443163" sldId="2147483660"/>
            <pc:sldLayoutMk cId="3246288777" sldId="2147483670"/>
          </pc:sldLayoutMkLst>
        </pc:sldLayoutChg>
        <pc:sldLayoutChg chg="setBg">
          <pc:chgData name="Dustin Merkle" userId="2e42eb49e6de39f7" providerId="LiveId" clId="{F52634C3-2CEE-4E9C-9CCE-5E3E70CDF6C1}" dt="2023-11-16T20:56:14.972" v="1"/>
          <pc:sldLayoutMkLst>
            <pc:docMk/>
            <pc:sldMasterMk cId="1134443163" sldId="2147483660"/>
            <pc:sldLayoutMk cId="4213702292"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62966-413F-44AE-B014-87C3B65BD33A}" type="datetimeFigureOut">
              <a:rPr lang="en-US" smtClean="0"/>
              <a:t>11/22/2023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7510CA-CEAE-4E0A-A67C-972ADC605EBF}" type="slidenum">
              <a:rPr lang="en-US" smtClean="0"/>
              <a:t>‹#›</a:t>
            </a:fld>
            <a:endParaRPr lang="en-US"/>
          </a:p>
        </p:txBody>
      </p:sp>
    </p:spTree>
    <p:extLst>
      <p:ext uri="{BB962C8B-B14F-4D97-AF65-F5344CB8AC3E}">
        <p14:creationId xmlns:p14="http://schemas.microsoft.com/office/powerpoint/2010/main" val="259857703"/>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7510CA-CEAE-4E0A-A67C-972ADC605EBF}" type="slidenum">
              <a:rPr lang="en-US" smtClean="0"/>
              <a:t>3</a:t>
            </a:fld>
            <a:endParaRPr lang="en-US"/>
          </a:p>
        </p:txBody>
      </p:sp>
    </p:spTree>
    <p:extLst>
      <p:ext uri="{BB962C8B-B14F-4D97-AF65-F5344CB8AC3E}">
        <p14:creationId xmlns:p14="http://schemas.microsoft.com/office/powerpoint/2010/main" val="3909535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4A75EA-053E-4019-B979-6AC398F5544C}" type="datetimeFigureOut">
              <a:rPr lang="en-US" smtClean="0"/>
              <a:t>11/22/2023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31362-B78B-49A6-9BEE-4EC289E2C3E1}" type="slidenum">
              <a:rPr lang="en-US" smtClean="0"/>
              <a:t>‹#›</a:t>
            </a:fld>
            <a:endParaRPr lang="en-US"/>
          </a:p>
        </p:txBody>
      </p:sp>
    </p:spTree>
    <p:extLst>
      <p:ext uri="{BB962C8B-B14F-4D97-AF65-F5344CB8AC3E}">
        <p14:creationId xmlns:p14="http://schemas.microsoft.com/office/powerpoint/2010/main" val="243481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4A75EA-053E-4019-B979-6AC398F5544C}" type="datetimeFigureOut">
              <a:rPr lang="en-US" smtClean="0"/>
              <a:t>11/22/2023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31362-B78B-49A6-9BEE-4EC289E2C3E1}" type="slidenum">
              <a:rPr lang="en-US" smtClean="0"/>
              <a:t>‹#›</a:t>
            </a:fld>
            <a:endParaRPr lang="en-US"/>
          </a:p>
        </p:txBody>
      </p:sp>
    </p:spTree>
    <p:extLst>
      <p:ext uri="{BB962C8B-B14F-4D97-AF65-F5344CB8AC3E}">
        <p14:creationId xmlns:p14="http://schemas.microsoft.com/office/powerpoint/2010/main" val="324628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4A75EA-053E-4019-B979-6AC398F5544C}" type="datetimeFigureOut">
              <a:rPr lang="en-US" smtClean="0"/>
              <a:t>11/22/2023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31362-B78B-49A6-9BEE-4EC289E2C3E1}" type="slidenum">
              <a:rPr lang="en-US" smtClean="0"/>
              <a:t>‹#›</a:t>
            </a:fld>
            <a:endParaRPr lang="en-US"/>
          </a:p>
        </p:txBody>
      </p:sp>
    </p:spTree>
    <p:extLst>
      <p:ext uri="{BB962C8B-B14F-4D97-AF65-F5344CB8AC3E}">
        <p14:creationId xmlns:p14="http://schemas.microsoft.com/office/powerpoint/2010/main" val="421370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4A75EA-053E-4019-B979-6AC398F5544C}" type="datetimeFigureOut">
              <a:rPr lang="en-US" smtClean="0"/>
              <a:t>11/22/2023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31362-B78B-49A6-9BEE-4EC289E2C3E1}" type="slidenum">
              <a:rPr lang="en-US" smtClean="0"/>
              <a:t>‹#›</a:t>
            </a:fld>
            <a:endParaRPr lang="en-US"/>
          </a:p>
        </p:txBody>
      </p:sp>
    </p:spTree>
    <p:extLst>
      <p:ext uri="{BB962C8B-B14F-4D97-AF65-F5344CB8AC3E}">
        <p14:creationId xmlns:p14="http://schemas.microsoft.com/office/powerpoint/2010/main" val="2739260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4A75EA-053E-4019-B979-6AC398F5544C}" type="datetimeFigureOut">
              <a:rPr lang="en-US" smtClean="0"/>
              <a:t>11/22/2023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31362-B78B-49A6-9BEE-4EC289E2C3E1}" type="slidenum">
              <a:rPr lang="en-US" smtClean="0"/>
              <a:t>‹#›</a:t>
            </a:fld>
            <a:endParaRPr lang="en-US"/>
          </a:p>
        </p:txBody>
      </p:sp>
    </p:spTree>
    <p:extLst>
      <p:ext uri="{BB962C8B-B14F-4D97-AF65-F5344CB8AC3E}">
        <p14:creationId xmlns:p14="http://schemas.microsoft.com/office/powerpoint/2010/main" val="9731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4A75EA-053E-4019-B979-6AC398F5544C}" type="datetimeFigureOut">
              <a:rPr lang="en-US" smtClean="0"/>
              <a:t>11/22/2023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31362-B78B-49A6-9BEE-4EC289E2C3E1}" type="slidenum">
              <a:rPr lang="en-US" smtClean="0"/>
              <a:t>‹#›</a:t>
            </a:fld>
            <a:endParaRPr lang="en-US"/>
          </a:p>
        </p:txBody>
      </p:sp>
    </p:spTree>
    <p:extLst>
      <p:ext uri="{BB962C8B-B14F-4D97-AF65-F5344CB8AC3E}">
        <p14:creationId xmlns:p14="http://schemas.microsoft.com/office/powerpoint/2010/main" val="58323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4A75EA-053E-4019-B979-6AC398F5544C}" type="datetimeFigureOut">
              <a:rPr lang="en-US" smtClean="0"/>
              <a:t>11/22/2023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D31362-B78B-49A6-9BEE-4EC289E2C3E1}" type="slidenum">
              <a:rPr lang="en-US" smtClean="0"/>
              <a:t>‹#›</a:t>
            </a:fld>
            <a:endParaRPr lang="en-US"/>
          </a:p>
        </p:txBody>
      </p:sp>
    </p:spTree>
    <p:extLst>
      <p:ext uri="{BB962C8B-B14F-4D97-AF65-F5344CB8AC3E}">
        <p14:creationId xmlns:p14="http://schemas.microsoft.com/office/powerpoint/2010/main" val="266302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4A75EA-053E-4019-B979-6AC398F5544C}" type="datetimeFigureOut">
              <a:rPr lang="en-US" smtClean="0"/>
              <a:t>11/22/2023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D31362-B78B-49A6-9BEE-4EC289E2C3E1}" type="slidenum">
              <a:rPr lang="en-US" smtClean="0"/>
              <a:t>‹#›</a:t>
            </a:fld>
            <a:endParaRPr lang="en-US"/>
          </a:p>
        </p:txBody>
      </p:sp>
    </p:spTree>
    <p:extLst>
      <p:ext uri="{BB962C8B-B14F-4D97-AF65-F5344CB8AC3E}">
        <p14:creationId xmlns:p14="http://schemas.microsoft.com/office/powerpoint/2010/main" val="2881781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A75EA-053E-4019-B979-6AC398F5544C}" type="datetimeFigureOut">
              <a:rPr lang="en-US" smtClean="0"/>
              <a:t>11/22/2023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D31362-B78B-49A6-9BEE-4EC289E2C3E1}" type="slidenum">
              <a:rPr lang="en-US" smtClean="0"/>
              <a:t>‹#›</a:t>
            </a:fld>
            <a:endParaRPr lang="en-US"/>
          </a:p>
        </p:txBody>
      </p:sp>
    </p:spTree>
    <p:extLst>
      <p:ext uri="{BB962C8B-B14F-4D97-AF65-F5344CB8AC3E}">
        <p14:creationId xmlns:p14="http://schemas.microsoft.com/office/powerpoint/2010/main" val="3900855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24A75EA-053E-4019-B979-6AC398F5544C}" type="datetimeFigureOut">
              <a:rPr lang="en-US" smtClean="0"/>
              <a:t>11/22/2023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31362-B78B-49A6-9BEE-4EC289E2C3E1}" type="slidenum">
              <a:rPr lang="en-US" smtClean="0"/>
              <a:t>‹#›</a:t>
            </a:fld>
            <a:endParaRPr lang="en-US"/>
          </a:p>
        </p:txBody>
      </p:sp>
    </p:spTree>
    <p:extLst>
      <p:ext uri="{BB962C8B-B14F-4D97-AF65-F5344CB8AC3E}">
        <p14:creationId xmlns:p14="http://schemas.microsoft.com/office/powerpoint/2010/main" val="153010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24A75EA-053E-4019-B979-6AC398F5544C}" type="datetimeFigureOut">
              <a:rPr lang="en-US" smtClean="0"/>
              <a:t>11/22/2023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31362-B78B-49A6-9BEE-4EC289E2C3E1}" type="slidenum">
              <a:rPr lang="en-US" smtClean="0"/>
              <a:t>‹#›</a:t>
            </a:fld>
            <a:endParaRPr lang="en-US"/>
          </a:p>
        </p:txBody>
      </p:sp>
    </p:spTree>
    <p:extLst>
      <p:ext uri="{BB962C8B-B14F-4D97-AF65-F5344CB8AC3E}">
        <p14:creationId xmlns:p14="http://schemas.microsoft.com/office/powerpoint/2010/main" val="233623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24A75EA-053E-4019-B979-6AC398F5544C}" type="datetimeFigureOut">
              <a:rPr lang="en-US" smtClean="0"/>
              <a:t>11/22/2023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E1D31362-B78B-49A6-9BEE-4EC289E2C3E1}" type="slidenum">
              <a:rPr lang="en-US" smtClean="0"/>
              <a:t>‹#›</a:t>
            </a:fld>
            <a:endParaRPr lang="en-US"/>
          </a:p>
        </p:txBody>
      </p:sp>
    </p:spTree>
    <p:extLst>
      <p:ext uri="{BB962C8B-B14F-4D97-AF65-F5344CB8AC3E}">
        <p14:creationId xmlns:p14="http://schemas.microsoft.com/office/powerpoint/2010/main" val="11344431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5F0B6-C700-5B9C-A45B-6F310D07D2EC}"/>
              </a:ext>
            </a:extLst>
          </p:cNvPr>
          <p:cNvSpPr>
            <a:spLocks noGrp="1"/>
          </p:cNvSpPr>
          <p:nvPr>
            <p:ph type="ctrTitle"/>
          </p:nvPr>
        </p:nvSpPr>
        <p:spPr>
          <a:xfrm>
            <a:off x="1143000" y="1592342"/>
            <a:ext cx="6858000" cy="1790700"/>
          </a:xfrm>
          <a:ln w="28575">
            <a:solidFill>
              <a:srgbClr val="FFFF00"/>
            </a:solidFill>
          </a:ln>
        </p:spPr>
        <p:txBody>
          <a:bodyPr anchor="ctr">
            <a:normAutofit/>
          </a:bodyPr>
          <a:lstStyle/>
          <a:p>
            <a:r>
              <a:rPr lang="en-US" sz="4950" dirty="0">
                <a:solidFill>
                  <a:schemeClr val="bg1"/>
                </a:solidFill>
                <a:latin typeface="Baskerville Old Face" panose="02020602080505020303" pitchFamily="18" charset="0"/>
              </a:rPr>
              <a:t>Contentment Is Better Than Happiness</a:t>
            </a:r>
          </a:p>
        </p:txBody>
      </p:sp>
      <p:sp>
        <p:nvSpPr>
          <p:cNvPr id="3" name="Subtitle 2">
            <a:extLst>
              <a:ext uri="{FF2B5EF4-FFF2-40B4-BE49-F238E27FC236}">
                <a16:creationId xmlns:a16="http://schemas.microsoft.com/office/drawing/2014/main" id="{FE371127-B870-D6C6-82AD-59F4A6B63494}"/>
              </a:ext>
            </a:extLst>
          </p:cNvPr>
          <p:cNvSpPr>
            <a:spLocks noGrp="1"/>
          </p:cNvSpPr>
          <p:nvPr>
            <p:ph type="subTitle" idx="1"/>
          </p:nvPr>
        </p:nvSpPr>
        <p:spPr>
          <a:xfrm>
            <a:off x="1143000" y="3452098"/>
            <a:ext cx="6858000" cy="415052"/>
          </a:xfrm>
          <a:ln w="28575">
            <a:solidFill>
              <a:srgbClr val="FFFF00"/>
            </a:solidFill>
          </a:ln>
        </p:spPr>
        <p:txBody>
          <a:bodyPr anchor="ctr">
            <a:normAutofit/>
          </a:bodyPr>
          <a:lstStyle/>
          <a:p>
            <a:r>
              <a:rPr lang="en-US" sz="2100" dirty="0">
                <a:solidFill>
                  <a:schemeClr val="bg1"/>
                </a:solidFill>
                <a:latin typeface="Baskerville Old Face" panose="02020602080505020303" pitchFamily="18" charset="0"/>
              </a:rPr>
              <a:t>Observations from Ecclesiastes</a:t>
            </a:r>
          </a:p>
        </p:txBody>
      </p:sp>
      <p:sp>
        <p:nvSpPr>
          <p:cNvPr id="4" name="Rectangle 3">
            <a:extLst>
              <a:ext uri="{FF2B5EF4-FFF2-40B4-BE49-F238E27FC236}">
                <a16:creationId xmlns:a16="http://schemas.microsoft.com/office/drawing/2014/main" id="{B5EE7DD6-B8D2-7891-C0F8-A1824998468E}"/>
              </a:ext>
            </a:extLst>
          </p:cNvPr>
          <p:cNvSpPr/>
          <p:nvPr/>
        </p:nvSpPr>
        <p:spPr>
          <a:xfrm>
            <a:off x="1021080" y="1314450"/>
            <a:ext cx="7193280" cy="2781300"/>
          </a:xfrm>
          <a:prstGeom prst="rect">
            <a:avLst/>
          </a:prstGeom>
          <a:solidFill>
            <a:srgbClr val="40404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Tree>
    <p:extLst>
      <p:ext uri="{BB962C8B-B14F-4D97-AF65-F5344CB8AC3E}">
        <p14:creationId xmlns:p14="http://schemas.microsoft.com/office/powerpoint/2010/main" val="232403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F590DE-C5A6-F3D3-AD8D-0447FAAFB47A}"/>
              </a:ext>
            </a:extLst>
          </p:cNvPr>
          <p:cNvSpPr txBox="1"/>
          <p:nvPr/>
        </p:nvSpPr>
        <p:spPr>
          <a:xfrm>
            <a:off x="236220" y="102900"/>
            <a:ext cx="8671560" cy="5509200"/>
          </a:xfrm>
          <a:prstGeom prst="rect">
            <a:avLst/>
          </a:prstGeom>
          <a:noFill/>
          <a:ln w="28575">
            <a:solidFill>
              <a:srgbClr val="FFFF00"/>
            </a:solidFill>
          </a:ln>
        </p:spPr>
        <p:txBody>
          <a:bodyPr wrap="square">
            <a:spAutoFit/>
          </a:bodyPr>
          <a:lstStyle/>
          <a:p>
            <a:pPr algn="ctr"/>
            <a:r>
              <a:rPr lang="en-US" sz="2200" b="1" dirty="0">
                <a:solidFill>
                  <a:schemeClr val="bg1"/>
                </a:solidFill>
                <a:latin typeface="Baskerville Old Face" panose="02020602080505020303" pitchFamily="18" charset="0"/>
              </a:rPr>
              <a:t>- Matt. 5:2-12 -</a:t>
            </a:r>
          </a:p>
          <a:p>
            <a:pPr algn="l"/>
            <a:r>
              <a:rPr lang="en-US" sz="2200" b="1" baseline="30000" dirty="0">
                <a:solidFill>
                  <a:schemeClr val="bg1"/>
                </a:solidFill>
                <a:latin typeface="Baskerville Old Face" panose="02020602080505020303" pitchFamily="18" charset="0"/>
              </a:rPr>
              <a:t>2 </a:t>
            </a:r>
            <a:r>
              <a:rPr lang="en-US" sz="2200" dirty="0">
                <a:solidFill>
                  <a:schemeClr val="bg1"/>
                </a:solidFill>
                <a:latin typeface="Baskerville Old Face" panose="02020602080505020303" pitchFamily="18" charset="0"/>
              </a:rPr>
              <a:t>And he opened his mouth and taught them, saying:</a:t>
            </a:r>
          </a:p>
          <a:p>
            <a:pPr algn="l"/>
            <a:r>
              <a:rPr lang="en-US" sz="2200" b="1" baseline="30000" dirty="0">
                <a:solidFill>
                  <a:schemeClr val="bg1"/>
                </a:solidFill>
                <a:latin typeface="Baskerville Old Face" panose="02020602080505020303" pitchFamily="18" charset="0"/>
              </a:rPr>
              <a:t>3 </a:t>
            </a:r>
            <a:r>
              <a:rPr lang="en-US" sz="2200" dirty="0">
                <a:solidFill>
                  <a:schemeClr val="bg1"/>
                </a:solidFill>
                <a:latin typeface="Baskerville Old Face" panose="02020602080505020303" pitchFamily="18" charset="0"/>
              </a:rPr>
              <a:t>“Blessed are the poor in spirit,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4 </a:t>
            </a:r>
            <a:r>
              <a:rPr lang="en-US" sz="2200" dirty="0">
                <a:solidFill>
                  <a:schemeClr val="bg1"/>
                </a:solidFill>
                <a:latin typeface="Baskerville Old Face" panose="02020602080505020303" pitchFamily="18" charset="0"/>
              </a:rPr>
              <a:t>“Blessed are those who mourn, for they shall be comforted.</a:t>
            </a:r>
          </a:p>
          <a:p>
            <a:pPr algn="l"/>
            <a:r>
              <a:rPr lang="en-US" sz="2200" b="1" baseline="30000" dirty="0">
                <a:solidFill>
                  <a:schemeClr val="bg1"/>
                </a:solidFill>
                <a:latin typeface="Baskerville Old Face" panose="02020602080505020303" pitchFamily="18" charset="0"/>
              </a:rPr>
              <a:t>5 </a:t>
            </a:r>
            <a:r>
              <a:rPr lang="en-US" sz="2200" dirty="0">
                <a:solidFill>
                  <a:schemeClr val="bg1"/>
                </a:solidFill>
                <a:latin typeface="Baskerville Old Face" panose="02020602080505020303" pitchFamily="18" charset="0"/>
              </a:rPr>
              <a:t>“Blessed are the meek, for they shall inherit the earth.</a:t>
            </a:r>
          </a:p>
          <a:p>
            <a:pPr algn="l"/>
            <a:r>
              <a:rPr lang="en-US" sz="2200" b="1" baseline="30000" dirty="0">
                <a:solidFill>
                  <a:schemeClr val="bg1"/>
                </a:solidFill>
                <a:latin typeface="Baskerville Old Face" panose="02020602080505020303" pitchFamily="18" charset="0"/>
              </a:rPr>
              <a:t>6 </a:t>
            </a:r>
            <a:r>
              <a:rPr lang="en-US" sz="2200" dirty="0">
                <a:solidFill>
                  <a:schemeClr val="bg1"/>
                </a:solidFill>
                <a:latin typeface="Baskerville Old Face" panose="02020602080505020303" pitchFamily="18" charset="0"/>
              </a:rPr>
              <a:t>“Blessed are those who hunger and thirst for righteousness, for they shall be satisfied.</a:t>
            </a:r>
          </a:p>
          <a:p>
            <a:pPr algn="l"/>
            <a:r>
              <a:rPr lang="en-US" sz="2200" b="1" baseline="30000" dirty="0">
                <a:solidFill>
                  <a:schemeClr val="bg1"/>
                </a:solidFill>
                <a:latin typeface="Baskerville Old Face" panose="02020602080505020303" pitchFamily="18" charset="0"/>
              </a:rPr>
              <a:t>7 </a:t>
            </a:r>
            <a:r>
              <a:rPr lang="en-US" sz="2200" dirty="0">
                <a:solidFill>
                  <a:schemeClr val="bg1"/>
                </a:solidFill>
                <a:latin typeface="Baskerville Old Face" panose="02020602080505020303" pitchFamily="18" charset="0"/>
              </a:rPr>
              <a:t>“Blessed are the merciful, for they shall receive mercy.</a:t>
            </a:r>
          </a:p>
          <a:p>
            <a:pPr algn="l"/>
            <a:r>
              <a:rPr lang="en-US" sz="2200" b="1" baseline="30000" dirty="0">
                <a:solidFill>
                  <a:schemeClr val="bg1"/>
                </a:solidFill>
                <a:latin typeface="Baskerville Old Face" panose="02020602080505020303" pitchFamily="18" charset="0"/>
              </a:rPr>
              <a:t>8 </a:t>
            </a:r>
            <a:r>
              <a:rPr lang="en-US" sz="2200" dirty="0">
                <a:solidFill>
                  <a:schemeClr val="bg1"/>
                </a:solidFill>
                <a:latin typeface="Baskerville Old Face" panose="02020602080505020303" pitchFamily="18" charset="0"/>
              </a:rPr>
              <a:t>“Blessed are the pure in heart, for they shall see God.</a:t>
            </a:r>
          </a:p>
          <a:p>
            <a:pPr algn="l"/>
            <a:r>
              <a:rPr lang="en-US" sz="2200" b="1" baseline="30000" dirty="0">
                <a:solidFill>
                  <a:schemeClr val="bg1"/>
                </a:solidFill>
                <a:latin typeface="Baskerville Old Face" panose="02020602080505020303" pitchFamily="18" charset="0"/>
              </a:rPr>
              <a:t>9 </a:t>
            </a:r>
            <a:r>
              <a:rPr lang="en-US" sz="2200" dirty="0">
                <a:solidFill>
                  <a:schemeClr val="bg1"/>
                </a:solidFill>
                <a:latin typeface="Baskerville Old Face" panose="02020602080505020303" pitchFamily="18" charset="0"/>
              </a:rPr>
              <a:t>“Blessed are the peacemakers, for they shall be called sons</a:t>
            </a:r>
            <a:r>
              <a:rPr lang="en-US" sz="2200" baseline="30000" dirty="0">
                <a:solidFill>
                  <a:schemeClr val="bg1"/>
                </a:solidFill>
                <a:latin typeface="Baskerville Old Face" panose="02020602080505020303" pitchFamily="18" charset="0"/>
              </a:rPr>
              <a:t> </a:t>
            </a:r>
            <a:r>
              <a:rPr lang="en-US" sz="2200" dirty="0">
                <a:solidFill>
                  <a:schemeClr val="bg1"/>
                </a:solidFill>
                <a:latin typeface="Baskerville Old Face" panose="02020602080505020303" pitchFamily="18" charset="0"/>
              </a:rPr>
              <a:t>of God.</a:t>
            </a:r>
          </a:p>
          <a:p>
            <a:pPr algn="l"/>
            <a:r>
              <a:rPr lang="en-US" sz="2200" b="1" baseline="30000" dirty="0">
                <a:solidFill>
                  <a:schemeClr val="bg1"/>
                </a:solidFill>
                <a:latin typeface="Baskerville Old Face" panose="02020602080505020303" pitchFamily="18" charset="0"/>
              </a:rPr>
              <a:t>10 </a:t>
            </a:r>
            <a:r>
              <a:rPr lang="en-US" sz="2200" dirty="0">
                <a:solidFill>
                  <a:schemeClr val="bg1"/>
                </a:solidFill>
                <a:latin typeface="Baskerville Old Face" panose="02020602080505020303" pitchFamily="18" charset="0"/>
              </a:rPr>
              <a:t>“Blessed are those who are persecuted for righteousness' sake,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11 </a:t>
            </a:r>
            <a:r>
              <a:rPr lang="en-US" sz="2200" dirty="0">
                <a:solidFill>
                  <a:schemeClr val="bg1"/>
                </a:solidFill>
                <a:latin typeface="Baskerville Old Face" panose="02020602080505020303" pitchFamily="18" charset="0"/>
              </a:rPr>
              <a:t>“Blessed are you when others revile you and persecute you and utter all kinds of evil against you falsely on my account. </a:t>
            </a:r>
            <a:r>
              <a:rPr lang="en-US" sz="2200" b="1" baseline="30000" dirty="0">
                <a:solidFill>
                  <a:schemeClr val="bg1"/>
                </a:solidFill>
                <a:latin typeface="Baskerville Old Face" panose="02020602080505020303" pitchFamily="18" charset="0"/>
              </a:rPr>
              <a:t>12 </a:t>
            </a:r>
            <a:r>
              <a:rPr lang="en-US" sz="2200" dirty="0">
                <a:solidFill>
                  <a:srgbClr val="FFFF00"/>
                </a:solidFill>
                <a:latin typeface="Baskerville Old Face" panose="02020602080505020303" pitchFamily="18" charset="0"/>
              </a:rPr>
              <a:t>Rejoice and be glad, for your reward is great in heaven</a:t>
            </a:r>
            <a:r>
              <a:rPr lang="en-US" sz="2200" dirty="0">
                <a:solidFill>
                  <a:schemeClr val="bg1"/>
                </a:solidFill>
                <a:latin typeface="Baskerville Old Face" panose="02020602080505020303" pitchFamily="18" charset="0"/>
              </a:rPr>
              <a:t>, for so they persecuted the prophets who were before you.</a:t>
            </a:r>
          </a:p>
        </p:txBody>
      </p:sp>
    </p:spTree>
    <p:extLst>
      <p:ext uri="{BB962C8B-B14F-4D97-AF65-F5344CB8AC3E}">
        <p14:creationId xmlns:p14="http://schemas.microsoft.com/office/powerpoint/2010/main" val="165082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F590DE-C5A6-F3D3-AD8D-0447FAAFB47A}"/>
              </a:ext>
            </a:extLst>
          </p:cNvPr>
          <p:cNvSpPr txBox="1"/>
          <p:nvPr/>
        </p:nvSpPr>
        <p:spPr>
          <a:xfrm>
            <a:off x="236220" y="102900"/>
            <a:ext cx="8671560" cy="5509200"/>
          </a:xfrm>
          <a:prstGeom prst="rect">
            <a:avLst/>
          </a:prstGeom>
          <a:noFill/>
          <a:ln w="28575">
            <a:solidFill>
              <a:srgbClr val="FFFF00"/>
            </a:solidFill>
          </a:ln>
        </p:spPr>
        <p:txBody>
          <a:bodyPr wrap="square">
            <a:spAutoFit/>
          </a:bodyPr>
          <a:lstStyle/>
          <a:p>
            <a:pPr algn="ctr"/>
            <a:r>
              <a:rPr lang="en-US" sz="2200" b="1" dirty="0">
                <a:solidFill>
                  <a:schemeClr val="bg1"/>
                </a:solidFill>
                <a:latin typeface="Baskerville Old Face" panose="02020602080505020303" pitchFamily="18" charset="0"/>
              </a:rPr>
              <a:t>- Matt. 5:2-12 -</a:t>
            </a:r>
          </a:p>
          <a:p>
            <a:pPr algn="l"/>
            <a:r>
              <a:rPr lang="en-US" sz="2200" b="1" baseline="30000" dirty="0">
                <a:solidFill>
                  <a:schemeClr val="bg1"/>
                </a:solidFill>
                <a:latin typeface="Baskerville Old Face" panose="02020602080505020303" pitchFamily="18" charset="0"/>
              </a:rPr>
              <a:t>2 </a:t>
            </a:r>
            <a:r>
              <a:rPr lang="en-US" sz="2200" dirty="0">
                <a:solidFill>
                  <a:schemeClr val="bg1"/>
                </a:solidFill>
                <a:latin typeface="Baskerville Old Face" panose="02020602080505020303" pitchFamily="18" charset="0"/>
              </a:rPr>
              <a:t>And he opened his mouth and taught them, saying:</a:t>
            </a:r>
          </a:p>
          <a:p>
            <a:pPr algn="l"/>
            <a:r>
              <a:rPr lang="en-US" sz="2200" b="1" baseline="30000" dirty="0">
                <a:solidFill>
                  <a:schemeClr val="bg1"/>
                </a:solidFill>
                <a:latin typeface="Baskerville Old Face" panose="02020602080505020303" pitchFamily="18" charset="0"/>
              </a:rPr>
              <a:t>3 </a:t>
            </a:r>
            <a:r>
              <a:rPr lang="en-US" sz="2200" dirty="0">
                <a:solidFill>
                  <a:schemeClr val="bg1"/>
                </a:solidFill>
                <a:latin typeface="Baskerville Old Face" panose="02020602080505020303" pitchFamily="18" charset="0"/>
              </a:rPr>
              <a:t>“Blessed are the poor in spirit,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4 </a:t>
            </a:r>
            <a:r>
              <a:rPr lang="en-US" sz="2200" dirty="0">
                <a:solidFill>
                  <a:schemeClr val="bg1"/>
                </a:solidFill>
                <a:latin typeface="Baskerville Old Face" panose="02020602080505020303" pitchFamily="18" charset="0"/>
              </a:rPr>
              <a:t>“Blessed are those who mourn, for </a:t>
            </a:r>
            <a:r>
              <a:rPr lang="en-US" sz="2200" dirty="0">
                <a:solidFill>
                  <a:srgbClr val="FFFF00"/>
                </a:solidFill>
                <a:latin typeface="Baskerville Old Face" panose="02020602080505020303" pitchFamily="18" charset="0"/>
              </a:rPr>
              <a:t>they shall be comforted</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5 </a:t>
            </a:r>
            <a:r>
              <a:rPr lang="en-US" sz="2200" dirty="0">
                <a:solidFill>
                  <a:schemeClr val="bg1"/>
                </a:solidFill>
                <a:latin typeface="Baskerville Old Face" panose="02020602080505020303" pitchFamily="18" charset="0"/>
              </a:rPr>
              <a:t>“Blessed are the meek, for they shall inherit the earth.</a:t>
            </a:r>
          </a:p>
          <a:p>
            <a:pPr algn="l"/>
            <a:r>
              <a:rPr lang="en-US" sz="2200" b="1" baseline="30000" dirty="0">
                <a:solidFill>
                  <a:schemeClr val="bg1"/>
                </a:solidFill>
                <a:latin typeface="Baskerville Old Face" panose="02020602080505020303" pitchFamily="18" charset="0"/>
              </a:rPr>
              <a:t>6 </a:t>
            </a:r>
            <a:r>
              <a:rPr lang="en-US" sz="2200" dirty="0">
                <a:solidFill>
                  <a:schemeClr val="bg1"/>
                </a:solidFill>
                <a:latin typeface="Baskerville Old Face" panose="02020602080505020303" pitchFamily="18" charset="0"/>
              </a:rPr>
              <a:t>“Blessed are those who hunger and thirst for righteousness, for they shall be satisfied.</a:t>
            </a:r>
          </a:p>
          <a:p>
            <a:pPr algn="l"/>
            <a:r>
              <a:rPr lang="en-US" sz="2200" b="1" baseline="30000" dirty="0">
                <a:solidFill>
                  <a:schemeClr val="bg1"/>
                </a:solidFill>
                <a:latin typeface="Baskerville Old Face" panose="02020602080505020303" pitchFamily="18" charset="0"/>
              </a:rPr>
              <a:t>7 </a:t>
            </a:r>
            <a:r>
              <a:rPr lang="en-US" sz="2200" dirty="0">
                <a:solidFill>
                  <a:schemeClr val="bg1"/>
                </a:solidFill>
                <a:latin typeface="Baskerville Old Face" panose="02020602080505020303" pitchFamily="18" charset="0"/>
              </a:rPr>
              <a:t>“Blessed are the merciful, for they shall receive mercy.</a:t>
            </a:r>
          </a:p>
          <a:p>
            <a:pPr algn="l"/>
            <a:r>
              <a:rPr lang="en-US" sz="2200" b="1" baseline="30000" dirty="0">
                <a:solidFill>
                  <a:schemeClr val="bg1"/>
                </a:solidFill>
                <a:latin typeface="Baskerville Old Face" panose="02020602080505020303" pitchFamily="18" charset="0"/>
              </a:rPr>
              <a:t>8 </a:t>
            </a:r>
            <a:r>
              <a:rPr lang="en-US" sz="2200" dirty="0">
                <a:solidFill>
                  <a:schemeClr val="bg1"/>
                </a:solidFill>
                <a:latin typeface="Baskerville Old Face" panose="02020602080505020303" pitchFamily="18" charset="0"/>
              </a:rPr>
              <a:t>“Blessed are the pure in heart, for they shall see God.</a:t>
            </a:r>
          </a:p>
          <a:p>
            <a:pPr algn="l"/>
            <a:r>
              <a:rPr lang="en-US" sz="2200" b="1" baseline="30000" dirty="0">
                <a:solidFill>
                  <a:schemeClr val="bg1"/>
                </a:solidFill>
                <a:latin typeface="Baskerville Old Face" panose="02020602080505020303" pitchFamily="18" charset="0"/>
              </a:rPr>
              <a:t>9 </a:t>
            </a:r>
            <a:r>
              <a:rPr lang="en-US" sz="2200" dirty="0">
                <a:solidFill>
                  <a:schemeClr val="bg1"/>
                </a:solidFill>
                <a:latin typeface="Baskerville Old Face" panose="02020602080505020303" pitchFamily="18" charset="0"/>
              </a:rPr>
              <a:t>“Blessed are the peacemakers, for they shall be called sons</a:t>
            </a:r>
            <a:r>
              <a:rPr lang="en-US" sz="2200" baseline="30000" dirty="0">
                <a:solidFill>
                  <a:schemeClr val="bg1"/>
                </a:solidFill>
                <a:latin typeface="Baskerville Old Face" panose="02020602080505020303" pitchFamily="18" charset="0"/>
              </a:rPr>
              <a:t> </a:t>
            </a:r>
            <a:r>
              <a:rPr lang="en-US" sz="2200" dirty="0">
                <a:solidFill>
                  <a:schemeClr val="bg1"/>
                </a:solidFill>
                <a:latin typeface="Baskerville Old Face" panose="02020602080505020303" pitchFamily="18" charset="0"/>
              </a:rPr>
              <a:t>of God.</a:t>
            </a:r>
          </a:p>
          <a:p>
            <a:pPr algn="l"/>
            <a:r>
              <a:rPr lang="en-US" sz="2200" b="1" baseline="30000" dirty="0">
                <a:solidFill>
                  <a:schemeClr val="bg1"/>
                </a:solidFill>
                <a:latin typeface="Baskerville Old Face" panose="02020602080505020303" pitchFamily="18" charset="0"/>
              </a:rPr>
              <a:t>10 </a:t>
            </a:r>
            <a:r>
              <a:rPr lang="en-US" sz="2200" dirty="0">
                <a:solidFill>
                  <a:schemeClr val="bg1"/>
                </a:solidFill>
                <a:latin typeface="Baskerville Old Face" panose="02020602080505020303" pitchFamily="18" charset="0"/>
              </a:rPr>
              <a:t>“Blessed are those who are persecuted for righteousness' sake,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11 </a:t>
            </a:r>
            <a:r>
              <a:rPr lang="en-US" sz="2200" dirty="0">
                <a:solidFill>
                  <a:schemeClr val="bg1"/>
                </a:solidFill>
                <a:latin typeface="Baskerville Old Face" panose="02020602080505020303" pitchFamily="18" charset="0"/>
              </a:rPr>
              <a:t>“Blessed are you when others revile you and persecute you and utter all kinds of evil against you falsely on my account. </a:t>
            </a:r>
            <a:r>
              <a:rPr lang="en-US" sz="2200" b="1" baseline="30000" dirty="0">
                <a:solidFill>
                  <a:schemeClr val="bg1"/>
                </a:solidFill>
                <a:latin typeface="Baskerville Old Face" panose="02020602080505020303" pitchFamily="18" charset="0"/>
              </a:rPr>
              <a:t>12 </a:t>
            </a:r>
            <a:r>
              <a:rPr lang="en-US" sz="2200" dirty="0">
                <a:solidFill>
                  <a:srgbClr val="FFFF00"/>
                </a:solidFill>
                <a:latin typeface="Baskerville Old Face" panose="02020602080505020303" pitchFamily="18" charset="0"/>
              </a:rPr>
              <a:t>Rejoice and be glad, for your reward is great in heaven</a:t>
            </a:r>
            <a:r>
              <a:rPr lang="en-US" sz="2200" dirty="0">
                <a:solidFill>
                  <a:schemeClr val="bg1"/>
                </a:solidFill>
                <a:latin typeface="Baskerville Old Face" panose="02020602080505020303" pitchFamily="18" charset="0"/>
              </a:rPr>
              <a:t>, for so they persecuted the prophets who were before you.</a:t>
            </a:r>
          </a:p>
        </p:txBody>
      </p:sp>
    </p:spTree>
    <p:extLst>
      <p:ext uri="{BB962C8B-B14F-4D97-AF65-F5344CB8AC3E}">
        <p14:creationId xmlns:p14="http://schemas.microsoft.com/office/powerpoint/2010/main" val="929409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F590DE-C5A6-F3D3-AD8D-0447FAAFB47A}"/>
              </a:ext>
            </a:extLst>
          </p:cNvPr>
          <p:cNvSpPr txBox="1"/>
          <p:nvPr/>
        </p:nvSpPr>
        <p:spPr>
          <a:xfrm>
            <a:off x="236220" y="102900"/>
            <a:ext cx="8671560" cy="5509200"/>
          </a:xfrm>
          <a:prstGeom prst="rect">
            <a:avLst/>
          </a:prstGeom>
          <a:noFill/>
          <a:ln w="28575">
            <a:solidFill>
              <a:srgbClr val="FFFF00"/>
            </a:solidFill>
          </a:ln>
        </p:spPr>
        <p:txBody>
          <a:bodyPr wrap="square">
            <a:spAutoFit/>
          </a:bodyPr>
          <a:lstStyle/>
          <a:p>
            <a:pPr algn="ctr"/>
            <a:r>
              <a:rPr lang="en-US" sz="2200" b="1" dirty="0">
                <a:solidFill>
                  <a:schemeClr val="bg1"/>
                </a:solidFill>
                <a:latin typeface="Baskerville Old Face" panose="02020602080505020303" pitchFamily="18" charset="0"/>
              </a:rPr>
              <a:t>- Matt. 5:2-12 -</a:t>
            </a:r>
          </a:p>
          <a:p>
            <a:pPr algn="l"/>
            <a:r>
              <a:rPr lang="en-US" sz="2200" b="1" baseline="30000" dirty="0">
                <a:solidFill>
                  <a:schemeClr val="bg1"/>
                </a:solidFill>
                <a:latin typeface="Baskerville Old Face" panose="02020602080505020303" pitchFamily="18" charset="0"/>
              </a:rPr>
              <a:t>2 </a:t>
            </a:r>
            <a:r>
              <a:rPr lang="en-US" sz="2200" dirty="0">
                <a:solidFill>
                  <a:schemeClr val="bg1"/>
                </a:solidFill>
                <a:latin typeface="Baskerville Old Face" panose="02020602080505020303" pitchFamily="18" charset="0"/>
              </a:rPr>
              <a:t>And he opened his mouth and taught them, saying:</a:t>
            </a:r>
          </a:p>
          <a:p>
            <a:pPr algn="l"/>
            <a:r>
              <a:rPr lang="en-US" sz="2200" b="1" baseline="30000" dirty="0">
                <a:solidFill>
                  <a:schemeClr val="bg1"/>
                </a:solidFill>
                <a:latin typeface="Baskerville Old Face" panose="02020602080505020303" pitchFamily="18" charset="0"/>
              </a:rPr>
              <a:t>3 </a:t>
            </a:r>
            <a:r>
              <a:rPr lang="en-US" sz="2200" dirty="0">
                <a:solidFill>
                  <a:schemeClr val="bg1"/>
                </a:solidFill>
                <a:latin typeface="Baskerville Old Face" panose="02020602080505020303" pitchFamily="18" charset="0"/>
              </a:rPr>
              <a:t>“Blessed are the poor in spirit,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4 </a:t>
            </a:r>
            <a:r>
              <a:rPr lang="en-US" sz="2200" dirty="0">
                <a:solidFill>
                  <a:schemeClr val="bg1"/>
                </a:solidFill>
                <a:latin typeface="Baskerville Old Face" panose="02020602080505020303" pitchFamily="18" charset="0"/>
              </a:rPr>
              <a:t>“Blessed are those who mourn, for </a:t>
            </a:r>
            <a:r>
              <a:rPr lang="en-US" sz="2200" dirty="0">
                <a:solidFill>
                  <a:srgbClr val="FFFF00"/>
                </a:solidFill>
                <a:latin typeface="Baskerville Old Face" panose="02020602080505020303" pitchFamily="18" charset="0"/>
              </a:rPr>
              <a:t>they shall be comforted</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5 </a:t>
            </a:r>
            <a:r>
              <a:rPr lang="en-US" sz="2200" dirty="0">
                <a:solidFill>
                  <a:schemeClr val="bg1"/>
                </a:solidFill>
                <a:latin typeface="Baskerville Old Face" panose="02020602080505020303" pitchFamily="18" charset="0"/>
              </a:rPr>
              <a:t>“Blessed are the meek, for </a:t>
            </a:r>
            <a:r>
              <a:rPr lang="en-US" sz="2200" dirty="0">
                <a:solidFill>
                  <a:srgbClr val="FFFF00"/>
                </a:solidFill>
                <a:latin typeface="Baskerville Old Face" panose="02020602080505020303" pitchFamily="18" charset="0"/>
              </a:rPr>
              <a:t>they shall inherit the earth</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6 </a:t>
            </a:r>
            <a:r>
              <a:rPr lang="en-US" sz="2200" dirty="0">
                <a:solidFill>
                  <a:schemeClr val="bg1"/>
                </a:solidFill>
                <a:latin typeface="Baskerville Old Face" panose="02020602080505020303" pitchFamily="18" charset="0"/>
              </a:rPr>
              <a:t>“Blessed are those who hunger and thirst for righteousness, for they shall be satisfied.</a:t>
            </a:r>
          </a:p>
          <a:p>
            <a:pPr algn="l"/>
            <a:r>
              <a:rPr lang="en-US" sz="2200" b="1" baseline="30000" dirty="0">
                <a:solidFill>
                  <a:schemeClr val="bg1"/>
                </a:solidFill>
                <a:latin typeface="Baskerville Old Face" panose="02020602080505020303" pitchFamily="18" charset="0"/>
              </a:rPr>
              <a:t>7 </a:t>
            </a:r>
            <a:r>
              <a:rPr lang="en-US" sz="2200" dirty="0">
                <a:solidFill>
                  <a:schemeClr val="bg1"/>
                </a:solidFill>
                <a:latin typeface="Baskerville Old Face" panose="02020602080505020303" pitchFamily="18" charset="0"/>
              </a:rPr>
              <a:t>“Blessed are the merciful, for they shall receive mercy.</a:t>
            </a:r>
          </a:p>
          <a:p>
            <a:pPr algn="l"/>
            <a:r>
              <a:rPr lang="en-US" sz="2200" b="1" baseline="30000" dirty="0">
                <a:solidFill>
                  <a:schemeClr val="bg1"/>
                </a:solidFill>
                <a:latin typeface="Baskerville Old Face" panose="02020602080505020303" pitchFamily="18" charset="0"/>
              </a:rPr>
              <a:t>8 </a:t>
            </a:r>
            <a:r>
              <a:rPr lang="en-US" sz="2200" dirty="0">
                <a:solidFill>
                  <a:schemeClr val="bg1"/>
                </a:solidFill>
                <a:latin typeface="Baskerville Old Face" panose="02020602080505020303" pitchFamily="18" charset="0"/>
              </a:rPr>
              <a:t>“Blessed are the pure in heart, for they shall see God.</a:t>
            </a:r>
          </a:p>
          <a:p>
            <a:pPr algn="l"/>
            <a:r>
              <a:rPr lang="en-US" sz="2200" b="1" baseline="30000" dirty="0">
                <a:solidFill>
                  <a:schemeClr val="bg1"/>
                </a:solidFill>
                <a:latin typeface="Baskerville Old Face" panose="02020602080505020303" pitchFamily="18" charset="0"/>
              </a:rPr>
              <a:t>9 </a:t>
            </a:r>
            <a:r>
              <a:rPr lang="en-US" sz="2200" dirty="0">
                <a:solidFill>
                  <a:schemeClr val="bg1"/>
                </a:solidFill>
                <a:latin typeface="Baskerville Old Face" panose="02020602080505020303" pitchFamily="18" charset="0"/>
              </a:rPr>
              <a:t>“Blessed are the peacemakers, for they shall be called sons</a:t>
            </a:r>
            <a:r>
              <a:rPr lang="en-US" sz="2200" baseline="30000" dirty="0">
                <a:solidFill>
                  <a:schemeClr val="bg1"/>
                </a:solidFill>
                <a:latin typeface="Baskerville Old Face" panose="02020602080505020303" pitchFamily="18" charset="0"/>
              </a:rPr>
              <a:t> </a:t>
            </a:r>
            <a:r>
              <a:rPr lang="en-US" sz="2200" dirty="0">
                <a:solidFill>
                  <a:schemeClr val="bg1"/>
                </a:solidFill>
                <a:latin typeface="Baskerville Old Face" panose="02020602080505020303" pitchFamily="18" charset="0"/>
              </a:rPr>
              <a:t>of God.</a:t>
            </a:r>
          </a:p>
          <a:p>
            <a:pPr algn="l"/>
            <a:r>
              <a:rPr lang="en-US" sz="2200" b="1" baseline="30000" dirty="0">
                <a:solidFill>
                  <a:schemeClr val="bg1"/>
                </a:solidFill>
                <a:latin typeface="Baskerville Old Face" panose="02020602080505020303" pitchFamily="18" charset="0"/>
              </a:rPr>
              <a:t>10 </a:t>
            </a:r>
            <a:r>
              <a:rPr lang="en-US" sz="2200" dirty="0">
                <a:solidFill>
                  <a:schemeClr val="bg1"/>
                </a:solidFill>
                <a:latin typeface="Baskerville Old Face" panose="02020602080505020303" pitchFamily="18" charset="0"/>
              </a:rPr>
              <a:t>“Blessed are those who are persecuted for righteousness' sake,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11 </a:t>
            </a:r>
            <a:r>
              <a:rPr lang="en-US" sz="2200" dirty="0">
                <a:solidFill>
                  <a:schemeClr val="bg1"/>
                </a:solidFill>
                <a:latin typeface="Baskerville Old Face" panose="02020602080505020303" pitchFamily="18" charset="0"/>
              </a:rPr>
              <a:t>“Blessed are you when others revile you and persecute you and utter all kinds of evil against you falsely on my account. </a:t>
            </a:r>
            <a:r>
              <a:rPr lang="en-US" sz="2200" b="1" baseline="30000" dirty="0">
                <a:solidFill>
                  <a:schemeClr val="bg1"/>
                </a:solidFill>
                <a:latin typeface="Baskerville Old Face" panose="02020602080505020303" pitchFamily="18" charset="0"/>
              </a:rPr>
              <a:t>12 </a:t>
            </a:r>
            <a:r>
              <a:rPr lang="en-US" sz="2200" dirty="0">
                <a:solidFill>
                  <a:srgbClr val="FFFF00"/>
                </a:solidFill>
                <a:latin typeface="Baskerville Old Face" panose="02020602080505020303" pitchFamily="18" charset="0"/>
              </a:rPr>
              <a:t>Rejoice and be glad, for your reward is great in heaven</a:t>
            </a:r>
            <a:r>
              <a:rPr lang="en-US" sz="2200" dirty="0">
                <a:solidFill>
                  <a:schemeClr val="bg1"/>
                </a:solidFill>
                <a:latin typeface="Baskerville Old Face" panose="02020602080505020303" pitchFamily="18" charset="0"/>
              </a:rPr>
              <a:t>, for so they persecuted the prophets who were before you.</a:t>
            </a:r>
          </a:p>
        </p:txBody>
      </p:sp>
    </p:spTree>
    <p:extLst>
      <p:ext uri="{BB962C8B-B14F-4D97-AF65-F5344CB8AC3E}">
        <p14:creationId xmlns:p14="http://schemas.microsoft.com/office/powerpoint/2010/main" val="1308236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F590DE-C5A6-F3D3-AD8D-0447FAAFB47A}"/>
              </a:ext>
            </a:extLst>
          </p:cNvPr>
          <p:cNvSpPr txBox="1"/>
          <p:nvPr/>
        </p:nvSpPr>
        <p:spPr>
          <a:xfrm>
            <a:off x="236220" y="102900"/>
            <a:ext cx="8671560" cy="5509200"/>
          </a:xfrm>
          <a:prstGeom prst="rect">
            <a:avLst/>
          </a:prstGeom>
          <a:noFill/>
          <a:ln w="28575">
            <a:solidFill>
              <a:srgbClr val="FFFF00"/>
            </a:solidFill>
          </a:ln>
        </p:spPr>
        <p:txBody>
          <a:bodyPr wrap="square">
            <a:spAutoFit/>
          </a:bodyPr>
          <a:lstStyle/>
          <a:p>
            <a:pPr algn="ctr"/>
            <a:r>
              <a:rPr lang="en-US" sz="2200" b="1" dirty="0">
                <a:solidFill>
                  <a:schemeClr val="bg1"/>
                </a:solidFill>
                <a:latin typeface="Baskerville Old Face" panose="02020602080505020303" pitchFamily="18" charset="0"/>
              </a:rPr>
              <a:t>- Matt. 5:2-12 -</a:t>
            </a:r>
          </a:p>
          <a:p>
            <a:pPr algn="l"/>
            <a:r>
              <a:rPr lang="en-US" sz="2200" b="1" baseline="30000" dirty="0">
                <a:solidFill>
                  <a:schemeClr val="bg1"/>
                </a:solidFill>
                <a:latin typeface="Baskerville Old Face" panose="02020602080505020303" pitchFamily="18" charset="0"/>
              </a:rPr>
              <a:t>2 </a:t>
            </a:r>
            <a:r>
              <a:rPr lang="en-US" sz="2200" dirty="0">
                <a:solidFill>
                  <a:schemeClr val="bg1"/>
                </a:solidFill>
                <a:latin typeface="Baskerville Old Face" panose="02020602080505020303" pitchFamily="18" charset="0"/>
              </a:rPr>
              <a:t>And he opened his mouth and taught them, saying:</a:t>
            </a:r>
          </a:p>
          <a:p>
            <a:pPr algn="l"/>
            <a:r>
              <a:rPr lang="en-US" sz="2200" b="1" baseline="30000" dirty="0">
                <a:solidFill>
                  <a:schemeClr val="bg1"/>
                </a:solidFill>
                <a:latin typeface="Baskerville Old Face" panose="02020602080505020303" pitchFamily="18" charset="0"/>
              </a:rPr>
              <a:t>3 </a:t>
            </a:r>
            <a:r>
              <a:rPr lang="en-US" sz="2200" dirty="0">
                <a:solidFill>
                  <a:schemeClr val="bg1"/>
                </a:solidFill>
                <a:latin typeface="Baskerville Old Face" panose="02020602080505020303" pitchFamily="18" charset="0"/>
              </a:rPr>
              <a:t>“Blessed are the poor in spirit,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4 </a:t>
            </a:r>
            <a:r>
              <a:rPr lang="en-US" sz="2200" dirty="0">
                <a:solidFill>
                  <a:schemeClr val="bg1"/>
                </a:solidFill>
                <a:latin typeface="Baskerville Old Face" panose="02020602080505020303" pitchFamily="18" charset="0"/>
              </a:rPr>
              <a:t>“Blessed are those who mourn, for </a:t>
            </a:r>
            <a:r>
              <a:rPr lang="en-US" sz="2200" dirty="0">
                <a:solidFill>
                  <a:srgbClr val="FFFF00"/>
                </a:solidFill>
                <a:latin typeface="Baskerville Old Face" panose="02020602080505020303" pitchFamily="18" charset="0"/>
              </a:rPr>
              <a:t>they shall be comforted</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5 </a:t>
            </a:r>
            <a:r>
              <a:rPr lang="en-US" sz="2200" dirty="0">
                <a:solidFill>
                  <a:schemeClr val="bg1"/>
                </a:solidFill>
                <a:latin typeface="Baskerville Old Face" panose="02020602080505020303" pitchFamily="18" charset="0"/>
              </a:rPr>
              <a:t>“Blessed are the meek, for </a:t>
            </a:r>
            <a:r>
              <a:rPr lang="en-US" sz="2200" dirty="0">
                <a:solidFill>
                  <a:srgbClr val="FFFF00"/>
                </a:solidFill>
                <a:latin typeface="Baskerville Old Face" panose="02020602080505020303" pitchFamily="18" charset="0"/>
              </a:rPr>
              <a:t>they shall inherit the earth</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6 </a:t>
            </a:r>
            <a:r>
              <a:rPr lang="en-US" sz="2200" dirty="0">
                <a:solidFill>
                  <a:schemeClr val="bg1"/>
                </a:solidFill>
                <a:latin typeface="Baskerville Old Face" panose="02020602080505020303" pitchFamily="18" charset="0"/>
              </a:rPr>
              <a:t>“Blessed are those who hunger and thirst for righteousness, for </a:t>
            </a:r>
            <a:r>
              <a:rPr lang="en-US" sz="2200" dirty="0">
                <a:solidFill>
                  <a:srgbClr val="FFFF00"/>
                </a:solidFill>
                <a:latin typeface="Baskerville Old Face" panose="02020602080505020303" pitchFamily="18" charset="0"/>
              </a:rPr>
              <a:t>they shall be satisfied</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7 </a:t>
            </a:r>
            <a:r>
              <a:rPr lang="en-US" sz="2200" dirty="0">
                <a:solidFill>
                  <a:schemeClr val="bg1"/>
                </a:solidFill>
                <a:latin typeface="Baskerville Old Face" panose="02020602080505020303" pitchFamily="18" charset="0"/>
              </a:rPr>
              <a:t>“Blessed are the merciful, for they shall receive mercy.</a:t>
            </a:r>
          </a:p>
          <a:p>
            <a:pPr algn="l"/>
            <a:r>
              <a:rPr lang="en-US" sz="2200" b="1" baseline="30000" dirty="0">
                <a:solidFill>
                  <a:schemeClr val="bg1"/>
                </a:solidFill>
                <a:latin typeface="Baskerville Old Face" panose="02020602080505020303" pitchFamily="18" charset="0"/>
              </a:rPr>
              <a:t>8 </a:t>
            </a:r>
            <a:r>
              <a:rPr lang="en-US" sz="2200" dirty="0">
                <a:solidFill>
                  <a:schemeClr val="bg1"/>
                </a:solidFill>
                <a:latin typeface="Baskerville Old Face" panose="02020602080505020303" pitchFamily="18" charset="0"/>
              </a:rPr>
              <a:t>“Blessed are the pure in heart, for they shall see God.</a:t>
            </a:r>
          </a:p>
          <a:p>
            <a:pPr algn="l"/>
            <a:r>
              <a:rPr lang="en-US" sz="2200" b="1" baseline="30000" dirty="0">
                <a:solidFill>
                  <a:schemeClr val="bg1"/>
                </a:solidFill>
                <a:latin typeface="Baskerville Old Face" panose="02020602080505020303" pitchFamily="18" charset="0"/>
              </a:rPr>
              <a:t>9 </a:t>
            </a:r>
            <a:r>
              <a:rPr lang="en-US" sz="2200" dirty="0">
                <a:solidFill>
                  <a:schemeClr val="bg1"/>
                </a:solidFill>
                <a:latin typeface="Baskerville Old Face" panose="02020602080505020303" pitchFamily="18" charset="0"/>
              </a:rPr>
              <a:t>“Blessed are the peacemakers, for they shall be called sons</a:t>
            </a:r>
            <a:r>
              <a:rPr lang="en-US" sz="2200" baseline="30000" dirty="0">
                <a:solidFill>
                  <a:schemeClr val="bg1"/>
                </a:solidFill>
                <a:latin typeface="Baskerville Old Face" panose="02020602080505020303" pitchFamily="18" charset="0"/>
              </a:rPr>
              <a:t> </a:t>
            </a:r>
            <a:r>
              <a:rPr lang="en-US" sz="2200" dirty="0">
                <a:solidFill>
                  <a:schemeClr val="bg1"/>
                </a:solidFill>
                <a:latin typeface="Baskerville Old Face" panose="02020602080505020303" pitchFamily="18" charset="0"/>
              </a:rPr>
              <a:t>of God.</a:t>
            </a:r>
          </a:p>
          <a:p>
            <a:pPr algn="l"/>
            <a:r>
              <a:rPr lang="en-US" sz="2200" b="1" baseline="30000" dirty="0">
                <a:solidFill>
                  <a:schemeClr val="bg1"/>
                </a:solidFill>
                <a:latin typeface="Baskerville Old Face" panose="02020602080505020303" pitchFamily="18" charset="0"/>
              </a:rPr>
              <a:t>10 </a:t>
            </a:r>
            <a:r>
              <a:rPr lang="en-US" sz="2200" dirty="0">
                <a:solidFill>
                  <a:schemeClr val="bg1"/>
                </a:solidFill>
                <a:latin typeface="Baskerville Old Face" panose="02020602080505020303" pitchFamily="18" charset="0"/>
              </a:rPr>
              <a:t>“Blessed are those who are persecuted for righteousness' sake,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11 </a:t>
            </a:r>
            <a:r>
              <a:rPr lang="en-US" sz="2200" dirty="0">
                <a:solidFill>
                  <a:schemeClr val="bg1"/>
                </a:solidFill>
                <a:latin typeface="Baskerville Old Face" panose="02020602080505020303" pitchFamily="18" charset="0"/>
              </a:rPr>
              <a:t>“Blessed are you when others revile you and persecute you and utter all kinds of evil against you falsely on my account. </a:t>
            </a:r>
            <a:r>
              <a:rPr lang="en-US" sz="2200" b="1" baseline="30000" dirty="0">
                <a:solidFill>
                  <a:schemeClr val="bg1"/>
                </a:solidFill>
                <a:latin typeface="Baskerville Old Face" panose="02020602080505020303" pitchFamily="18" charset="0"/>
              </a:rPr>
              <a:t>12 </a:t>
            </a:r>
            <a:r>
              <a:rPr lang="en-US" sz="2200" dirty="0">
                <a:solidFill>
                  <a:srgbClr val="FFFF00"/>
                </a:solidFill>
                <a:latin typeface="Baskerville Old Face" panose="02020602080505020303" pitchFamily="18" charset="0"/>
              </a:rPr>
              <a:t>Rejoice and be glad, for your reward is great in heaven</a:t>
            </a:r>
            <a:r>
              <a:rPr lang="en-US" sz="2200" dirty="0">
                <a:solidFill>
                  <a:schemeClr val="bg1"/>
                </a:solidFill>
                <a:latin typeface="Baskerville Old Face" panose="02020602080505020303" pitchFamily="18" charset="0"/>
              </a:rPr>
              <a:t>, for so they persecuted the prophets who were before you.</a:t>
            </a:r>
          </a:p>
        </p:txBody>
      </p:sp>
    </p:spTree>
    <p:extLst>
      <p:ext uri="{BB962C8B-B14F-4D97-AF65-F5344CB8AC3E}">
        <p14:creationId xmlns:p14="http://schemas.microsoft.com/office/powerpoint/2010/main" val="94669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F590DE-C5A6-F3D3-AD8D-0447FAAFB47A}"/>
              </a:ext>
            </a:extLst>
          </p:cNvPr>
          <p:cNvSpPr txBox="1"/>
          <p:nvPr/>
        </p:nvSpPr>
        <p:spPr>
          <a:xfrm>
            <a:off x="236220" y="102900"/>
            <a:ext cx="8671560" cy="5509200"/>
          </a:xfrm>
          <a:prstGeom prst="rect">
            <a:avLst/>
          </a:prstGeom>
          <a:noFill/>
          <a:ln w="28575">
            <a:solidFill>
              <a:srgbClr val="FFFF00"/>
            </a:solidFill>
          </a:ln>
        </p:spPr>
        <p:txBody>
          <a:bodyPr wrap="square">
            <a:spAutoFit/>
          </a:bodyPr>
          <a:lstStyle/>
          <a:p>
            <a:pPr algn="ctr"/>
            <a:r>
              <a:rPr lang="en-US" sz="2200" b="1" dirty="0">
                <a:solidFill>
                  <a:schemeClr val="bg1"/>
                </a:solidFill>
                <a:latin typeface="Baskerville Old Face" panose="02020602080505020303" pitchFamily="18" charset="0"/>
              </a:rPr>
              <a:t>- Matt. 5:2-12 -</a:t>
            </a:r>
          </a:p>
          <a:p>
            <a:pPr algn="l"/>
            <a:r>
              <a:rPr lang="en-US" sz="2200" b="1" baseline="30000" dirty="0">
                <a:solidFill>
                  <a:schemeClr val="bg1"/>
                </a:solidFill>
                <a:latin typeface="Baskerville Old Face" panose="02020602080505020303" pitchFamily="18" charset="0"/>
              </a:rPr>
              <a:t>2 </a:t>
            </a:r>
            <a:r>
              <a:rPr lang="en-US" sz="2200" dirty="0">
                <a:solidFill>
                  <a:schemeClr val="bg1"/>
                </a:solidFill>
                <a:latin typeface="Baskerville Old Face" panose="02020602080505020303" pitchFamily="18" charset="0"/>
              </a:rPr>
              <a:t>And he opened his mouth and taught them, saying:</a:t>
            </a:r>
          </a:p>
          <a:p>
            <a:pPr algn="l"/>
            <a:r>
              <a:rPr lang="en-US" sz="2200" b="1" baseline="30000" dirty="0">
                <a:solidFill>
                  <a:schemeClr val="bg1"/>
                </a:solidFill>
                <a:latin typeface="Baskerville Old Face" panose="02020602080505020303" pitchFamily="18" charset="0"/>
              </a:rPr>
              <a:t>3 </a:t>
            </a:r>
            <a:r>
              <a:rPr lang="en-US" sz="2200" dirty="0">
                <a:solidFill>
                  <a:schemeClr val="bg1"/>
                </a:solidFill>
                <a:latin typeface="Baskerville Old Face" panose="02020602080505020303" pitchFamily="18" charset="0"/>
              </a:rPr>
              <a:t>“Blessed are the poor in spirit,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4 </a:t>
            </a:r>
            <a:r>
              <a:rPr lang="en-US" sz="2200" dirty="0">
                <a:solidFill>
                  <a:schemeClr val="bg1"/>
                </a:solidFill>
                <a:latin typeface="Baskerville Old Face" panose="02020602080505020303" pitchFamily="18" charset="0"/>
              </a:rPr>
              <a:t>“Blessed are those who mourn, for </a:t>
            </a:r>
            <a:r>
              <a:rPr lang="en-US" sz="2200" dirty="0">
                <a:solidFill>
                  <a:srgbClr val="FFFF00"/>
                </a:solidFill>
                <a:latin typeface="Baskerville Old Face" panose="02020602080505020303" pitchFamily="18" charset="0"/>
              </a:rPr>
              <a:t>they shall be comforted</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5 </a:t>
            </a:r>
            <a:r>
              <a:rPr lang="en-US" sz="2200" dirty="0">
                <a:solidFill>
                  <a:schemeClr val="bg1"/>
                </a:solidFill>
                <a:latin typeface="Baskerville Old Face" panose="02020602080505020303" pitchFamily="18" charset="0"/>
              </a:rPr>
              <a:t>“Blessed are the meek, for </a:t>
            </a:r>
            <a:r>
              <a:rPr lang="en-US" sz="2200" dirty="0">
                <a:solidFill>
                  <a:srgbClr val="FFFF00"/>
                </a:solidFill>
                <a:latin typeface="Baskerville Old Face" panose="02020602080505020303" pitchFamily="18" charset="0"/>
              </a:rPr>
              <a:t>they shall inherit the earth</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6 </a:t>
            </a:r>
            <a:r>
              <a:rPr lang="en-US" sz="2200" dirty="0">
                <a:solidFill>
                  <a:schemeClr val="bg1"/>
                </a:solidFill>
                <a:latin typeface="Baskerville Old Face" panose="02020602080505020303" pitchFamily="18" charset="0"/>
              </a:rPr>
              <a:t>“Blessed are those who hunger and thirst for righteousness, for </a:t>
            </a:r>
            <a:r>
              <a:rPr lang="en-US" sz="2200" dirty="0">
                <a:solidFill>
                  <a:srgbClr val="FFFF00"/>
                </a:solidFill>
                <a:latin typeface="Baskerville Old Face" panose="02020602080505020303" pitchFamily="18" charset="0"/>
              </a:rPr>
              <a:t>they shall be satisfied</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7 </a:t>
            </a:r>
            <a:r>
              <a:rPr lang="en-US" sz="2200" dirty="0">
                <a:solidFill>
                  <a:schemeClr val="bg1"/>
                </a:solidFill>
                <a:latin typeface="Baskerville Old Face" panose="02020602080505020303" pitchFamily="18" charset="0"/>
              </a:rPr>
              <a:t>“Blessed are the merciful, for </a:t>
            </a:r>
            <a:r>
              <a:rPr lang="en-US" sz="2200" dirty="0">
                <a:solidFill>
                  <a:srgbClr val="FFFF00"/>
                </a:solidFill>
                <a:latin typeface="Baskerville Old Face" panose="02020602080505020303" pitchFamily="18" charset="0"/>
              </a:rPr>
              <a:t>they shall receive mercy</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8 </a:t>
            </a:r>
            <a:r>
              <a:rPr lang="en-US" sz="2200" dirty="0">
                <a:solidFill>
                  <a:schemeClr val="bg1"/>
                </a:solidFill>
                <a:latin typeface="Baskerville Old Face" panose="02020602080505020303" pitchFamily="18" charset="0"/>
              </a:rPr>
              <a:t>“Blessed are the pure in heart, for they shall see God.</a:t>
            </a:r>
          </a:p>
          <a:p>
            <a:pPr algn="l"/>
            <a:r>
              <a:rPr lang="en-US" sz="2200" b="1" baseline="30000" dirty="0">
                <a:solidFill>
                  <a:schemeClr val="bg1"/>
                </a:solidFill>
                <a:latin typeface="Baskerville Old Face" panose="02020602080505020303" pitchFamily="18" charset="0"/>
              </a:rPr>
              <a:t>9 </a:t>
            </a:r>
            <a:r>
              <a:rPr lang="en-US" sz="2200" dirty="0">
                <a:solidFill>
                  <a:schemeClr val="bg1"/>
                </a:solidFill>
                <a:latin typeface="Baskerville Old Face" panose="02020602080505020303" pitchFamily="18" charset="0"/>
              </a:rPr>
              <a:t>“Blessed are the peacemakers, for they shall be called sons</a:t>
            </a:r>
            <a:r>
              <a:rPr lang="en-US" sz="2200" baseline="30000" dirty="0">
                <a:solidFill>
                  <a:schemeClr val="bg1"/>
                </a:solidFill>
                <a:latin typeface="Baskerville Old Face" panose="02020602080505020303" pitchFamily="18" charset="0"/>
              </a:rPr>
              <a:t> </a:t>
            </a:r>
            <a:r>
              <a:rPr lang="en-US" sz="2200" dirty="0">
                <a:solidFill>
                  <a:schemeClr val="bg1"/>
                </a:solidFill>
                <a:latin typeface="Baskerville Old Face" panose="02020602080505020303" pitchFamily="18" charset="0"/>
              </a:rPr>
              <a:t>of God.</a:t>
            </a:r>
          </a:p>
          <a:p>
            <a:pPr algn="l"/>
            <a:r>
              <a:rPr lang="en-US" sz="2200" b="1" baseline="30000" dirty="0">
                <a:solidFill>
                  <a:schemeClr val="bg1"/>
                </a:solidFill>
                <a:latin typeface="Baskerville Old Face" panose="02020602080505020303" pitchFamily="18" charset="0"/>
              </a:rPr>
              <a:t>10 </a:t>
            </a:r>
            <a:r>
              <a:rPr lang="en-US" sz="2200" dirty="0">
                <a:solidFill>
                  <a:schemeClr val="bg1"/>
                </a:solidFill>
                <a:latin typeface="Baskerville Old Face" panose="02020602080505020303" pitchFamily="18" charset="0"/>
              </a:rPr>
              <a:t>“Blessed are those who are persecuted for righteousness' sake,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11 </a:t>
            </a:r>
            <a:r>
              <a:rPr lang="en-US" sz="2200" dirty="0">
                <a:solidFill>
                  <a:schemeClr val="bg1"/>
                </a:solidFill>
                <a:latin typeface="Baskerville Old Face" panose="02020602080505020303" pitchFamily="18" charset="0"/>
              </a:rPr>
              <a:t>“Blessed are you when others revile you and persecute you and utter all kinds of evil against you falsely on my account. </a:t>
            </a:r>
            <a:r>
              <a:rPr lang="en-US" sz="2200" b="1" baseline="30000" dirty="0">
                <a:solidFill>
                  <a:schemeClr val="bg1"/>
                </a:solidFill>
                <a:latin typeface="Baskerville Old Face" panose="02020602080505020303" pitchFamily="18" charset="0"/>
              </a:rPr>
              <a:t>12 </a:t>
            </a:r>
            <a:r>
              <a:rPr lang="en-US" sz="2200" dirty="0">
                <a:solidFill>
                  <a:srgbClr val="FFFF00"/>
                </a:solidFill>
                <a:latin typeface="Baskerville Old Face" panose="02020602080505020303" pitchFamily="18" charset="0"/>
              </a:rPr>
              <a:t>Rejoice and be glad, for your reward is great in heaven</a:t>
            </a:r>
            <a:r>
              <a:rPr lang="en-US" sz="2200" dirty="0">
                <a:solidFill>
                  <a:schemeClr val="bg1"/>
                </a:solidFill>
                <a:latin typeface="Baskerville Old Face" panose="02020602080505020303" pitchFamily="18" charset="0"/>
              </a:rPr>
              <a:t>, for so they persecuted the prophets who were before you.</a:t>
            </a:r>
          </a:p>
        </p:txBody>
      </p:sp>
    </p:spTree>
    <p:extLst>
      <p:ext uri="{BB962C8B-B14F-4D97-AF65-F5344CB8AC3E}">
        <p14:creationId xmlns:p14="http://schemas.microsoft.com/office/powerpoint/2010/main" val="549593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F590DE-C5A6-F3D3-AD8D-0447FAAFB47A}"/>
              </a:ext>
            </a:extLst>
          </p:cNvPr>
          <p:cNvSpPr txBox="1"/>
          <p:nvPr/>
        </p:nvSpPr>
        <p:spPr>
          <a:xfrm>
            <a:off x="236220" y="102900"/>
            <a:ext cx="8671560" cy="5509200"/>
          </a:xfrm>
          <a:prstGeom prst="rect">
            <a:avLst/>
          </a:prstGeom>
          <a:noFill/>
          <a:ln w="28575">
            <a:solidFill>
              <a:srgbClr val="FFFF00"/>
            </a:solidFill>
          </a:ln>
        </p:spPr>
        <p:txBody>
          <a:bodyPr wrap="square">
            <a:spAutoFit/>
          </a:bodyPr>
          <a:lstStyle/>
          <a:p>
            <a:pPr algn="ctr"/>
            <a:r>
              <a:rPr lang="en-US" sz="2200" b="1" dirty="0">
                <a:solidFill>
                  <a:schemeClr val="bg1"/>
                </a:solidFill>
                <a:latin typeface="Baskerville Old Face" panose="02020602080505020303" pitchFamily="18" charset="0"/>
              </a:rPr>
              <a:t>- Matt. 5:2-12 -</a:t>
            </a:r>
          </a:p>
          <a:p>
            <a:pPr algn="l"/>
            <a:r>
              <a:rPr lang="en-US" sz="2200" b="1" baseline="30000" dirty="0">
                <a:solidFill>
                  <a:schemeClr val="bg1"/>
                </a:solidFill>
                <a:latin typeface="Baskerville Old Face" panose="02020602080505020303" pitchFamily="18" charset="0"/>
              </a:rPr>
              <a:t>2 </a:t>
            </a:r>
            <a:r>
              <a:rPr lang="en-US" sz="2200" dirty="0">
                <a:solidFill>
                  <a:schemeClr val="bg1"/>
                </a:solidFill>
                <a:latin typeface="Baskerville Old Face" panose="02020602080505020303" pitchFamily="18" charset="0"/>
              </a:rPr>
              <a:t>And he opened his mouth and taught them, saying:</a:t>
            </a:r>
          </a:p>
          <a:p>
            <a:pPr algn="l"/>
            <a:r>
              <a:rPr lang="en-US" sz="2200" b="1" baseline="30000" dirty="0">
                <a:solidFill>
                  <a:schemeClr val="bg1"/>
                </a:solidFill>
                <a:latin typeface="Baskerville Old Face" panose="02020602080505020303" pitchFamily="18" charset="0"/>
              </a:rPr>
              <a:t>3 </a:t>
            </a:r>
            <a:r>
              <a:rPr lang="en-US" sz="2200" dirty="0">
                <a:solidFill>
                  <a:schemeClr val="bg1"/>
                </a:solidFill>
                <a:latin typeface="Baskerville Old Face" panose="02020602080505020303" pitchFamily="18" charset="0"/>
              </a:rPr>
              <a:t>“Blessed are the poor in spirit,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4 </a:t>
            </a:r>
            <a:r>
              <a:rPr lang="en-US" sz="2200" dirty="0">
                <a:solidFill>
                  <a:schemeClr val="bg1"/>
                </a:solidFill>
                <a:latin typeface="Baskerville Old Face" panose="02020602080505020303" pitchFamily="18" charset="0"/>
              </a:rPr>
              <a:t>“Blessed are those who mourn, for </a:t>
            </a:r>
            <a:r>
              <a:rPr lang="en-US" sz="2200" dirty="0">
                <a:solidFill>
                  <a:srgbClr val="FFFF00"/>
                </a:solidFill>
                <a:latin typeface="Baskerville Old Face" panose="02020602080505020303" pitchFamily="18" charset="0"/>
              </a:rPr>
              <a:t>they shall be comforted</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5 </a:t>
            </a:r>
            <a:r>
              <a:rPr lang="en-US" sz="2200" dirty="0">
                <a:solidFill>
                  <a:schemeClr val="bg1"/>
                </a:solidFill>
                <a:latin typeface="Baskerville Old Face" panose="02020602080505020303" pitchFamily="18" charset="0"/>
              </a:rPr>
              <a:t>“Blessed are the meek, for </a:t>
            </a:r>
            <a:r>
              <a:rPr lang="en-US" sz="2200" dirty="0">
                <a:solidFill>
                  <a:srgbClr val="FFFF00"/>
                </a:solidFill>
                <a:latin typeface="Baskerville Old Face" panose="02020602080505020303" pitchFamily="18" charset="0"/>
              </a:rPr>
              <a:t>they shall inherit the earth</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6 </a:t>
            </a:r>
            <a:r>
              <a:rPr lang="en-US" sz="2200" dirty="0">
                <a:solidFill>
                  <a:schemeClr val="bg1"/>
                </a:solidFill>
                <a:latin typeface="Baskerville Old Face" panose="02020602080505020303" pitchFamily="18" charset="0"/>
              </a:rPr>
              <a:t>“Blessed are those who hunger and thirst for righteousness, for </a:t>
            </a:r>
            <a:r>
              <a:rPr lang="en-US" sz="2200" dirty="0">
                <a:solidFill>
                  <a:srgbClr val="FFFF00"/>
                </a:solidFill>
                <a:latin typeface="Baskerville Old Face" panose="02020602080505020303" pitchFamily="18" charset="0"/>
              </a:rPr>
              <a:t>they shall be satisfied</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7 </a:t>
            </a:r>
            <a:r>
              <a:rPr lang="en-US" sz="2200" dirty="0">
                <a:solidFill>
                  <a:schemeClr val="bg1"/>
                </a:solidFill>
                <a:latin typeface="Baskerville Old Face" panose="02020602080505020303" pitchFamily="18" charset="0"/>
              </a:rPr>
              <a:t>“Blessed are the merciful, for </a:t>
            </a:r>
            <a:r>
              <a:rPr lang="en-US" sz="2200" dirty="0">
                <a:solidFill>
                  <a:srgbClr val="FFFF00"/>
                </a:solidFill>
                <a:latin typeface="Baskerville Old Face" panose="02020602080505020303" pitchFamily="18" charset="0"/>
              </a:rPr>
              <a:t>they shall receive mercy</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8 </a:t>
            </a:r>
            <a:r>
              <a:rPr lang="en-US" sz="2200" dirty="0">
                <a:solidFill>
                  <a:schemeClr val="bg1"/>
                </a:solidFill>
                <a:latin typeface="Baskerville Old Face" panose="02020602080505020303" pitchFamily="18" charset="0"/>
              </a:rPr>
              <a:t>“Blessed are the pure in heart, for </a:t>
            </a:r>
            <a:r>
              <a:rPr lang="en-US" sz="2200" dirty="0">
                <a:solidFill>
                  <a:srgbClr val="FFFF00"/>
                </a:solidFill>
                <a:latin typeface="Baskerville Old Face" panose="02020602080505020303" pitchFamily="18" charset="0"/>
              </a:rPr>
              <a:t>they shall see God</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9 </a:t>
            </a:r>
            <a:r>
              <a:rPr lang="en-US" sz="2200" dirty="0">
                <a:solidFill>
                  <a:schemeClr val="bg1"/>
                </a:solidFill>
                <a:latin typeface="Baskerville Old Face" panose="02020602080505020303" pitchFamily="18" charset="0"/>
              </a:rPr>
              <a:t>“Blessed are the peacemakers, for </a:t>
            </a:r>
            <a:r>
              <a:rPr lang="en-US" sz="2200" dirty="0">
                <a:solidFill>
                  <a:srgbClr val="FFFF00"/>
                </a:solidFill>
                <a:latin typeface="Baskerville Old Face" panose="02020602080505020303" pitchFamily="18" charset="0"/>
              </a:rPr>
              <a:t>they shall be called sons</a:t>
            </a:r>
            <a:r>
              <a:rPr lang="en-US" sz="2200" baseline="30000" dirty="0">
                <a:solidFill>
                  <a:srgbClr val="FFFF00"/>
                </a:solidFill>
                <a:latin typeface="Baskerville Old Face" panose="02020602080505020303" pitchFamily="18" charset="0"/>
              </a:rPr>
              <a:t> </a:t>
            </a:r>
            <a:r>
              <a:rPr lang="en-US" sz="2200" dirty="0">
                <a:solidFill>
                  <a:srgbClr val="FFFF00"/>
                </a:solidFill>
                <a:latin typeface="Baskerville Old Face" panose="02020602080505020303" pitchFamily="18" charset="0"/>
              </a:rPr>
              <a:t>of God</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10 </a:t>
            </a:r>
            <a:r>
              <a:rPr lang="en-US" sz="2200" dirty="0">
                <a:solidFill>
                  <a:schemeClr val="bg1"/>
                </a:solidFill>
                <a:latin typeface="Baskerville Old Face" panose="02020602080505020303" pitchFamily="18" charset="0"/>
              </a:rPr>
              <a:t>“Blessed are those who are persecuted for righteousness' sake, for </a:t>
            </a:r>
            <a:r>
              <a:rPr lang="en-US" sz="2200" dirty="0">
                <a:solidFill>
                  <a:srgbClr val="FFFF00"/>
                </a:solidFill>
                <a:latin typeface="Baskerville Old Face" panose="02020602080505020303" pitchFamily="18" charset="0"/>
              </a:rPr>
              <a:t>theirs is the kingdom of heaven</a:t>
            </a:r>
            <a:r>
              <a:rPr lang="en-US" sz="2200" dirty="0">
                <a:solidFill>
                  <a:schemeClr val="bg1"/>
                </a:solidFill>
                <a:latin typeface="Baskerville Old Face" panose="02020602080505020303" pitchFamily="18" charset="0"/>
              </a:rPr>
              <a:t>.</a:t>
            </a:r>
          </a:p>
          <a:p>
            <a:pPr algn="l"/>
            <a:r>
              <a:rPr lang="en-US" sz="2200" b="1" baseline="30000" dirty="0">
                <a:solidFill>
                  <a:schemeClr val="bg1"/>
                </a:solidFill>
                <a:latin typeface="Baskerville Old Face" panose="02020602080505020303" pitchFamily="18" charset="0"/>
              </a:rPr>
              <a:t>11 </a:t>
            </a:r>
            <a:r>
              <a:rPr lang="en-US" sz="2200" dirty="0">
                <a:solidFill>
                  <a:schemeClr val="bg1"/>
                </a:solidFill>
                <a:latin typeface="Baskerville Old Face" panose="02020602080505020303" pitchFamily="18" charset="0"/>
              </a:rPr>
              <a:t>“Blessed are you when others revile you and persecute you and utter all kinds of evil against you falsely on my account. </a:t>
            </a:r>
            <a:r>
              <a:rPr lang="en-US" sz="2200" b="1" baseline="30000" dirty="0">
                <a:solidFill>
                  <a:schemeClr val="bg1"/>
                </a:solidFill>
                <a:latin typeface="Baskerville Old Face" panose="02020602080505020303" pitchFamily="18" charset="0"/>
              </a:rPr>
              <a:t>12 </a:t>
            </a:r>
            <a:r>
              <a:rPr lang="en-US" sz="2200" dirty="0">
                <a:solidFill>
                  <a:srgbClr val="FFFF00"/>
                </a:solidFill>
                <a:latin typeface="Baskerville Old Face" panose="02020602080505020303" pitchFamily="18" charset="0"/>
              </a:rPr>
              <a:t>Rejoice and be glad, for your reward is great in heaven</a:t>
            </a:r>
            <a:r>
              <a:rPr lang="en-US" sz="2200" dirty="0">
                <a:solidFill>
                  <a:schemeClr val="bg1"/>
                </a:solidFill>
                <a:latin typeface="Baskerville Old Face" panose="02020602080505020303" pitchFamily="18" charset="0"/>
              </a:rPr>
              <a:t>, for so they persecuted the prophets who were before you.</a:t>
            </a:r>
          </a:p>
        </p:txBody>
      </p:sp>
    </p:spTree>
    <p:extLst>
      <p:ext uri="{BB962C8B-B14F-4D97-AF65-F5344CB8AC3E}">
        <p14:creationId xmlns:p14="http://schemas.microsoft.com/office/powerpoint/2010/main" val="66738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F9F3-64D9-988D-D7D7-0D58AF0B683F}"/>
              </a:ext>
            </a:extLst>
          </p:cNvPr>
          <p:cNvSpPr>
            <a:spLocks noGrp="1"/>
          </p:cNvSpPr>
          <p:nvPr>
            <p:ph type="title"/>
          </p:nvPr>
        </p:nvSpPr>
        <p:spPr>
          <a:xfrm>
            <a:off x="199737" y="8694"/>
            <a:ext cx="8744525" cy="994172"/>
          </a:xfrm>
        </p:spPr>
        <p:txBody>
          <a:bodyPr>
            <a:normAutofit/>
          </a:bodyPr>
          <a:lstStyle/>
          <a:p>
            <a:pPr algn="ctr"/>
            <a:r>
              <a:rPr lang="en-US" sz="4000" dirty="0">
                <a:solidFill>
                  <a:schemeClr val="bg1"/>
                </a:solidFill>
                <a:latin typeface="Baskerville Old Face" panose="02020602080505020303" pitchFamily="18" charset="0"/>
              </a:rPr>
              <a:t>Contentment Is Better Than Happiness</a:t>
            </a:r>
          </a:p>
        </p:txBody>
      </p:sp>
      <p:sp>
        <p:nvSpPr>
          <p:cNvPr id="4" name="TextBox 3">
            <a:extLst>
              <a:ext uri="{FF2B5EF4-FFF2-40B4-BE49-F238E27FC236}">
                <a16:creationId xmlns:a16="http://schemas.microsoft.com/office/drawing/2014/main" id="{43944E27-C42D-7097-4F2B-605D7DAC84C3}"/>
              </a:ext>
            </a:extLst>
          </p:cNvPr>
          <p:cNvSpPr txBox="1"/>
          <p:nvPr/>
        </p:nvSpPr>
        <p:spPr>
          <a:xfrm>
            <a:off x="199737" y="833910"/>
            <a:ext cx="4438650" cy="2900153"/>
          </a:xfrm>
          <a:prstGeom prst="rect">
            <a:avLst/>
          </a:prstGeom>
          <a:noFill/>
        </p:spPr>
        <p:txBody>
          <a:bodyPr wrap="square" rtlCol="0">
            <a:spAutoFit/>
          </a:bodyPr>
          <a:lstStyle/>
          <a:p>
            <a:r>
              <a:rPr lang="en-US" sz="2800" b="1" u="sng" dirty="0">
                <a:solidFill>
                  <a:schemeClr val="bg1"/>
                </a:solidFill>
                <a:latin typeface="Baskerville Old Face" panose="02020602080505020303" pitchFamily="18" charset="0"/>
              </a:rPr>
              <a:t>Desire for Happiness</a:t>
            </a:r>
          </a:p>
          <a:p>
            <a:r>
              <a:rPr lang="en-US" sz="2600" dirty="0">
                <a:solidFill>
                  <a:schemeClr val="bg1"/>
                </a:solidFill>
                <a:latin typeface="Baskerville Old Face" panose="02020602080505020303" pitchFamily="18" charset="0"/>
              </a:rPr>
              <a:t>Observation:</a:t>
            </a:r>
          </a:p>
          <a:p>
            <a:pPr marL="342900" indent="-342900">
              <a:buFont typeface="Arial" panose="020B0604020202020204" pitchFamily="34" charset="0"/>
              <a:buChar char="•"/>
            </a:pPr>
            <a:r>
              <a:rPr lang="en-US" sz="2400" dirty="0">
                <a:solidFill>
                  <a:schemeClr val="bg1"/>
                </a:solidFill>
                <a:latin typeface="Baskerville Old Face" panose="02020602080505020303" pitchFamily="18" charset="0"/>
              </a:rPr>
              <a:t>Wisdom, pleasure, laughter, and folly </a:t>
            </a:r>
          </a:p>
          <a:p>
            <a:pPr marL="342900" indent="-342900">
              <a:lnSpc>
                <a:spcPct val="200000"/>
              </a:lnSpc>
              <a:buFont typeface="Arial" panose="020B0604020202020204" pitchFamily="34" charset="0"/>
              <a:buChar char="•"/>
            </a:pPr>
            <a:r>
              <a:rPr lang="en-US" sz="2400" dirty="0">
                <a:solidFill>
                  <a:schemeClr val="bg1"/>
                </a:solidFill>
                <a:latin typeface="Baskerville Old Face" panose="02020602080505020303" pitchFamily="18" charset="0"/>
              </a:rPr>
              <a:t>Wealth</a:t>
            </a:r>
          </a:p>
          <a:p>
            <a:pPr marL="342900" indent="-342900">
              <a:lnSpc>
                <a:spcPct val="150000"/>
              </a:lnSpc>
              <a:buFont typeface="Arial" panose="020B0604020202020204" pitchFamily="34" charset="0"/>
              <a:buChar char="•"/>
            </a:pPr>
            <a:r>
              <a:rPr lang="en-US" sz="2400" dirty="0">
                <a:solidFill>
                  <a:schemeClr val="bg1"/>
                </a:solidFill>
                <a:latin typeface="Baskerville Old Face" panose="02020602080505020303" pitchFamily="18" charset="0"/>
              </a:rPr>
              <a:t>Hoarding wealth</a:t>
            </a:r>
          </a:p>
        </p:txBody>
      </p:sp>
      <p:sp>
        <p:nvSpPr>
          <p:cNvPr id="6" name="TextBox 5">
            <a:extLst>
              <a:ext uri="{FF2B5EF4-FFF2-40B4-BE49-F238E27FC236}">
                <a16:creationId xmlns:a16="http://schemas.microsoft.com/office/drawing/2014/main" id="{4B5A7EA9-18DF-443B-AF0D-7A56A7F28636}"/>
              </a:ext>
            </a:extLst>
          </p:cNvPr>
          <p:cNvSpPr txBox="1"/>
          <p:nvPr/>
        </p:nvSpPr>
        <p:spPr>
          <a:xfrm>
            <a:off x="4438650" y="1673925"/>
            <a:ext cx="4572000" cy="830997"/>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“It is madness…What does it accomplish?” (2:2)</a:t>
            </a:r>
          </a:p>
        </p:txBody>
      </p:sp>
      <p:sp>
        <p:nvSpPr>
          <p:cNvPr id="7" name="Arrow: Right 6">
            <a:extLst>
              <a:ext uri="{FF2B5EF4-FFF2-40B4-BE49-F238E27FC236}">
                <a16:creationId xmlns:a16="http://schemas.microsoft.com/office/drawing/2014/main" id="{C62F7E16-3604-1B34-AB96-D896F4434A3B}"/>
              </a:ext>
            </a:extLst>
          </p:cNvPr>
          <p:cNvSpPr/>
          <p:nvPr/>
        </p:nvSpPr>
        <p:spPr>
          <a:xfrm>
            <a:off x="4139996" y="1863669"/>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8" name="TextBox 7">
            <a:extLst>
              <a:ext uri="{FF2B5EF4-FFF2-40B4-BE49-F238E27FC236}">
                <a16:creationId xmlns:a16="http://schemas.microsoft.com/office/drawing/2014/main" id="{86C2D97E-15FB-0605-FC1D-36DFE8EEF757}"/>
              </a:ext>
            </a:extLst>
          </p:cNvPr>
          <p:cNvSpPr txBox="1"/>
          <p:nvPr/>
        </p:nvSpPr>
        <p:spPr>
          <a:xfrm>
            <a:off x="4426070" y="2489375"/>
            <a:ext cx="4572000" cy="830997"/>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“I hated life…everything is futility” (2:17)</a:t>
            </a:r>
          </a:p>
        </p:txBody>
      </p:sp>
      <p:sp>
        <p:nvSpPr>
          <p:cNvPr id="10" name="TextBox 9">
            <a:extLst>
              <a:ext uri="{FF2B5EF4-FFF2-40B4-BE49-F238E27FC236}">
                <a16:creationId xmlns:a16="http://schemas.microsoft.com/office/drawing/2014/main" id="{1EEC821B-A62E-87A1-9A4C-FBC6A508396C}"/>
              </a:ext>
            </a:extLst>
          </p:cNvPr>
          <p:cNvSpPr txBox="1"/>
          <p:nvPr/>
        </p:nvSpPr>
        <p:spPr>
          <a:xfrm>
            <a:off x="4426070" y="3208131"/>
            <a:ext cx="4572000" cy="830997"/>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“great vexation, sickness, and anger” (5:17)</a:t>
            </a:r>
          </a:p>
        </p:txBody>
      </p:sp>
      <p:sp>
        <p:nvSpPr>
          <p:cNvPr id="13" name="TextBox 12">
            <a:extLst>
              <a:ext uri="{FF2B5EF4-FFF2-40B4-BE49-F238E27FC236}">
                <a16:creationId xmlns:a16="http://schemas.microsoft.com/office/drawing/2014/main" id="{E23BD951-D4FE-01D5-3C4F-7D4490AC0042}"/>
              </a:ext>
            </a:extLst>
          </p:cNvPr>
          <p:cNvSpPr txBox="1"/>
          <p:nvPr/>
        </p:nvSpPr>
        <p:spPr>
          <a:xfrm>
            <a:off x="4426070" y="4073289"/>
            <a:ext cx="4572000" cy="461665"/>
          </a:xfrm>
          <a:prstGeom prst="rect">
            <a:avLst/>
          </a:prstGeom>
          <a:noFill/>
        </p:spPr>
        <p:txBody>
          <a:bodyPr wrap="square">
            <a:spAutoFit/>
          </a:bodyPr>
          <a:lstStyle/>
          <a:p>
            <a:r>
              <a:rPr lang="en-US" sz="2400">
                <a:solidFill>
                  <a:schemeClr val="bg1"/>
                </a:solidFill>
                <a:latin typeface="Baskerville Old Face" panose="02020602080505020303" pitchFamily="18" charset="0"/>
              </a:rPr>
              <a:t>“eat…drink…labor is good” (2:24)</a:t>
            </a:r>
            <a:endParaRPr lang="en-US" sz="2400" dirty="0">
              <a:solidFill>
                <a:schemeClr val="bg1"/>
              </a:solidFill>
              <a:latin typeface="Baskerville Old Face" panose="02020602080505020303" pitchFamily="18" charset="0"/>
            </a:endParaRPr>
          </a:p>
        </p:txBody>
      </p:sp>
      <p:sp>
        <p:nvSpPr>
          <p:cNvPr id="14" name="TextBox 13">
            <a:extLst>
              <a:ext uri="{FF2B5EF4-FFF2-40B4-BE49-F238E27FC236}">
                <a16:creationId xmlns:a16="http://schemas.microsoft.com/office/drawing/2014/main" id="{AD0367E7-EA05-F19E-3D98-95442402C715}"/>
              </a:ext>
            </a:extLst>
          </p:cNvPr>
          <p:cNvSpPr txBox="1"/>
          <p:nvPr/>
        </p:nvSpPr>
        <p:spPr>
          <a:xfrm>
            <a:off x="4438650" y="4475078"/>
            <a:ext cx="4572000" cy="1200329"/>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Less occupied with “years of life”, more occupied with “gladness of heart” (5:20)</a:t>
            </a:r>
          </a:p>
        </p:txBody>
      </p:sp>
      <p:sp>
        <p:nvSpPr>
          <p:cNvPr id="3" name="Arrow: Right 2">
            <a:extLst>
              <a:ext uri="{FF2B5EF4-FFF2-40B4-BE49-F238E27FC236}">
                <a16:creationId xmlns:a16="http://schemas.microsoft.com/office/drawing/2014/main" id="{58DD18AF-FEE4-4EFF-1C1C-90AFC7599949}"/>
              </a:ext>
            </a:extLst>
          </p:cNvPr>
          <p:cNvSpPr/>
          <p:nvPr/>
        </p:nvSpPr>
        <p:spPr>
          <a:xfrm>
            <a:off x="4137660" y="2694666"/>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5" name="Arrow: Right 4">
            <a:extLst>
              <a:ext uri="{FF2B5EF4-FFF2-40B4-BE49-F238E27FC236}">
                <a16:creationId xmlns:a16="http://schemas.microsoft.com/office/drawing/2014/main" id="{469ECF05-E499-DD91-C90C-5532D5766F78}"/>
              </a:ext>
            </a:extLst>
          </p:cNvPr>
          <p:cNvSpPr/>
          <p:nvPr/>
        </p:nvSpPr>
        <p:spPr>
          <a:xfrm>
            <a:off x="4139996" y="3339227"/>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16" name="Arrow: Right 15">
            <a:extLst>
              <a:ext uri="{FF2B5EF4-FFF2-40B4-BE49-F238E27FC236}">
                <a16:creationId xmlns:a16="http://schemas.microsoft.com/office/drawing/2014/main" id="{794615E2-8A2A-E80F-DF13-66EF0AFFE610}"/>
              </a:ext>
            </a:extLst>
          </p:cNvPr>
          <p:cNvSpPr/>
          <p:nvPr/>
        </p:nvSpPr>
        <p:spPr>
          <a:xfrm>
            <a:off x="4137660" y="4139252"/>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18" name="TextBox 17">
            <a:extLst>
              <a:ext uri="{FF2B5EF4-FFF2-40B4-BE49-F238E27FC236}">
                <a16:creationId xmlns:a16="http://schemas.microsoft.com/office/drawing/2014/main" id="{3970693C-EDC7-D3D9-71D8-E647B7AC9275}"/>
              </a:ext>
            </a:extLst>
          </p:cNvPr>
          <p:cNvSpPr txBox="1"/>
          <p:nvPr/>
        </p:nvSpPr>
        <p:spPr>
          <a:xfrm>
            <a:off x="199737" y="3504097"/>
            <a:ext cx="3682150" cy="1699824"/>
          </a:xfrm>
          <a:prstGeom prst="rect">
            <a:avLst/>
          </a:prstGeom>
          <a:noFill/>
        </p:spPr>
        <p:txBody>
          <a:bodyPr wrap="square">
            <a:spAutoFit/>
          </a:bodyPr>
          <a:lstStyle/>
          <a:p>
            <a:pPr>
              <a:lnSpc>
                <a:spcPct val="150000"/>
              </a:lnSpc>
            </a:pPr>
            <a:r>
              <a:rPr lang="en-US" sz="2600" dirty="0">
                <a:solidFill>
                  <a:schemeClr val="bg1"/>
                </a:solidFill>
                <a:latin typeface="Baskerville Old Face" panose="02020602080505020303" pitchFamily="18" charset="0"/>
              </a:rPr>
              <a:t>Conclusion:</a:t>
            </a:r>
          </a:p>
          <a:p>
            <a:pPr marL="342900" indent="-342900">
              <a:buFont typeface="Arial" panose="020B0604020202020204" pitchFamily="34" charset="0"/>
              <a:buChar char="•"/>
            </a:pPr>
            <a:r>
              <a:rPr lang="en-US" sz="2400" dirty="0">
                <a:solidFill>
                  <a:schemeClr val="bg1"/>
                </a:solidFill>
                <a:latin typeface="Baskerville Old Face" panose="02020602080505020303" pitchFamily="18" charset="0"/>
              </a:rPr>
              <a:t>Eccl. 2:24-26</a:t>
            </a:r>
          </a:p>
          <a:p>
            <a:pPr marL="342900" indent="-342900">
              <a:lnSpc>
                <a:spcPct val="200000"/>
              </a:lnSpc>
              <a:buFont typeface="Arial" panose="020B0604020202020204" pitchFamily="34" charset="0"/>
              <a:buChar char="•"/>
            </a:pPr>
            <a:r>
              <a:rPr lang="en-US" sz="2400" dirty="0">
                <a:solidFill>
                  <a:schemeClr val="bg1"/>
                </a:solidFill>
                <a:latin typeface="Baskerville Old Face" panose="02020602080505020303" pitchFamily="18" charset="0"/>
              </a:rPr>
              <a:t>Eccl. 5:18-20</a:t>
            </a:r>
          </a:p>
        </p:txBody>
      </p:sp>
      <p:sp>
        <p:nvSpPr>
          <p:cNvPr id="19" name="Arrow: Right 18">
            <a:extLst>
              <a:ext uri="{FF2B5EF4-FFF2-40B4-BE49-F238E27FC236}">
                <a16:creationId xmlns:a16="http://schemas.microsoft.com/office/drawing/2014/main" id="{D9B95309-B84C-4F91-ECA0-592817E5A1F3}"/>
              </a:ext>
            </a:extLst>
          </p:cNvPr>
          <p:cNvSpPr/>
          <p:nvPr/>
        </p:nvSpPr>
        <p:spPr>
          <a:xfrm>
            <a:off x="4133706" y="4817755"/>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Tree>
    <p:extLst>
      <p:ext uri="{BB962C8B-B14F-4D97-AF65-F5344CB8AC3E}">
        <p14:creationId xmlns:p14="http://schemas.microsoft.com/office/powerpoint/2010/main" val="200175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fade">
                                      <p:cBhvr>
                                        <p:cTn id="43" dur="500"/>
                                        <p:tgtEl>
                                          <p:spTgt spid="4">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500"/>
                                        <p:tgtEl>
                                          <p:spTgt spid="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8">
                                            <p:txEl>
                                              <p:pRg st="0" end="0"/>
                                            </p:txEl>
                                          </p:spTgt>
                                        </p:tgtEl>
                                        <p:attrNameLst>
                                          <p:attrName>style.visibility</p:attrName>
                                        </p:attrNameLst>
                                      </p:cBhvr>
                                      <p:to>
                                        <p:strVal val="visible"/>
                                      </p:to>
                                    </p:set>
                                    <p:animEffect transition="in" filter="fade">
                                      <p:cBhvr>
                                        <p:cTn id="56" dur="500"/>
                                        <p:tgtEl>
                                          <p:spTgt spid="18">
                                            <p:txEl>
                                              <p:pRg st="0" end="0"/>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18">
                                            <p:txEl>
                                              <p:pRg st="1" end="1"/>
                                            </p:txEl>
                                          </p:spTgt>
                                        </p:tgtEl>
                                        <p:attrNameLst>
                                          <p:attrName>style.visibility</p:attrName>
                                        </p:attrNameLst>
                                      </p:cBhvr>
                                      <p:to>
                                        <p:strVal val="visible"/>
                                      </p:to>
                                    </p:set>
                                    <p:animEffect transition="in" filter="fade">
                                      <p:cBhvr>
                                        <p:cTn id="59" dur="500"/>
                                        <p:tgtEl>
                                          <p:spTgt spid="18">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500"/>
                                        <p:tgtEl>
                                          <p:spTgt spid="1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8">
                                            <p:txEl>
                                              <p:pRg st="2" end="2"/>
                                            </p:txEl>
                                          </p:spTgt>
                                        </p:tgtEl>
                                        <p:attrNameLst>
                                          <p:attrName>style.visibility</p:attrName>
                                        </p:attrNameLst>
                                      </p:cBhvr>
                                      <p:to>
                                        <p:strVal val="visible"/>
                                      </p:to>
                                    </p:set>
                                    <p:animEffect transition="in" filter="fade">
                                      <p:cBhvr>
                                        <p:cTn id="72" dur="500"/>
                                        <p:tgtEl>
                                          <p:spTgt spid="18">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500"/>
                                        <p:tgtEl>
                                          <p:spTgt spid="19"/>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fade">
                                      <p:cBhvr>
                                        <p:cTn id="8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10" grpId="0"/>
      <p:bldP spid="13" grpId="0"/>
      <p:bldP spid="14" grpId="0"/>
      <p:bldP spid="3" grpId="0" animBg="1"/>
      <p:bldP spid="5" grpId="0" animBg="1"/>
      <p:bldP spid="16"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F9F3-64D9-988D-D7D7-0D58AF0B683F}"/>
              </a:ext>
            </a:extLst>
          </p:cNvPr>
          <p:cNvSpPr>
            <a:spLocks noGrp="1"/>
          </p:cNvSpPr>
          <p:nvPr>
            <p:ph type="title"/>
          </p:nvPr>
        </p:nvSpPr>
        <p:spPr>
          <a:xfrm>
            <a:off x="199737" y="8694"/>
            <a:ext cx="8744525" cy="994172"/>
          </a:xfrm>
        </p:spPr>
        <p:txBody>
          <a:bodyPr>
            <a:normAutofit/>
          </a:bodyPr>
          <a:lstStyle/>
          <a:p>
            <a:pPr algn="ctr"/>
            <a:r>
              <a:rPr lang="en-US" sz="4000" dirty="0">
                <a:solidFill>
                  <a:schemeClr val="bg1"/>
                </a:solidFill>
                <a:latin typeface="Baskerville Old Face" panose="02020602080505020303" pitchFamily="18" charset="0"/>
              </a:rPr>
              <a:t>Contentment Is Better Than Happiness</a:t>
            </a:r>
          </a:p>
        </p:txBody>
      </p:sp>
      <p:sp>
        <p:nvSpPr>
          <p:cNvPr id="4" name="TextBox 3">
            <a:extLst>
              <a:ext uri="{FF2B5EF4-FFF2-40B4-BE49-F238E27FC236}">
                <a16:creationId xmlns:a16="http://schemas.microsoft.com/office/drawing/2014/main" id="{43944E27-C42D-7097-4F2B-605D7DAC84C3}"/>
              </a:ext>
            </a:extLst>
          </p:cNvPr>
          <p:cNvSpPr txBox="1"/>
          <p:nvPr/>
        </p:nvSpPr>
        <p:spPr>
          <a:xfrm>
            <a:off x="199737" y="833910"/>
            <a:ext cx="4438650" cy="2777042"/>
          </a:xfrm>
          <a:prstGeom prst="rect">
            <a:avLst/>
          </a:prstGeom>
          <a:noFill/>
        </p:spPr>
        <p:txBody>
          <a:bodyPr wrap="square" rtlCol="0">
            <a:spAutoFit/>
          </a:bodyPr>
          <a:lstStyle/>
          <a:p>
            <a:r>
              <a:rPr lang="en-US" sz="2800" dirty="0">
                <a:solidFill>
                  <a:schemeClr val="bg1"/>
                </a:solidFill>
                <a:latin typeface="Baskerville Old Face" panose="02020602080505020303" pitchFamily="18" charset="0"/>
              </a:rPr>
              <a:t>Desire for happiness</a:t>
            </a:r>
          </a:p>
          <a:p>
            <a:r>
              <a:rPr lang="en-US" sz="2800" b="1" u="sng" dirty="0">
                <a:solidFill>
                  <a:schemeClr val="bg1"/>
                </a:solidFill>
                <a:latin typeface="Baskerville Old Face" panose="02020602080505020303" pitchFamily="18" charset="0"/>
              </a:rPr>
              <a:t>Death and Suffering</a:t>
            </a:r>
          </a:p>
          <a:p>
            <a:r>
              <a:rPr lang="en-US" sz="2600" dirty="0">
                <a:solidFill>
                  <a:schemeClr val="bg1"/>
                </a:solidFill>
                <a:latin typeface="Baskerville Old Face" panose="02020602080505020303" pitchFamily="18" charset="0"/>
              </a:rPr>
              <a:t>Observation:</a:t>
            </a:r>
          </a:p>
          <a:p>
            <a:pPr marL="342900" indent="-342900">
              <a:buFont typeface="Arial" panose="020B0604020202020204" pitchFamily="34" charset="0"/>
              <a:buChar char="•"/>
            </a:pPr>
            <a:r>
              <a:rPr lang="en-US" sz="2400" dirty="0">
                <a:solidFill>
                  <a:schemeClr val="bg1"/>
                </a:solidFill>
                <a:latin typeface="Baskerville Old Face" panose="02020602080505020303" pitchFamily="18" charset="0"/>
              </a:rPr>
              <a:t>Man and beast both die</a:t>
            </a:r>
          </a:p>
          <a:p>
            <a:pPr marL="342900" indent="-342900">
              <a:lnSpc>
                <a:spcPct val="150000"/>
              </a:lnSpc>
              <a:buFont typeface="Arial" panose="020B0604020202020204" pitchFamily="34" charset="0"/>
              <a:buChar char="•"/>
            </a:pPr>
            <a:r>
              <a:rPr lang="en-US" sz="2400" dirty="0">
                <a:solidFill>
                  <a:schemeClr val="bg1"/>
                </a:solidFill>
                <a:latin typeface="Baskerville Old Face" panose="02020602080505020303" pitchFamily="18" charset="0"/>
              </a:rPr>
              <a:t>Righteous and wicked both die</a:t>
            </a:r>
          </a:p>
          <a:p>
            <a:pPr marL="342900" indent="-342900">
              <a:lnSpc>
                <a:spcPct val="150000"/>
              </a:lnSpc>
              <a:buFont typeface="Arial" panose="020B0604020202020204" pitchFamily="34" charset="0"/>
              <a:buChar char="•"/>
            </a:pPr>
            <a:r>
              <a:rPr lang="en-US" sz="2400" dirty="0">
                <a:solidFill>
                  <a:schemeClr val="bg1"/>
                </a:solidFill>
                <a:latin typeface="Baskerville Old Face" panose="02020602080505020303" pitchFamily="18" charset="0"/>
              </a:rPr>
              <a:t>Both suffer (but righteous more)</a:t>
            </a:r>
          </a:p>
        </p:txBody>
      </p:sp>
      <p:sp>
        <p:nvSpPr>
          <p:cNvPr id="6" name="TextBox 5">
            <a:extLst>
              <a:ext uri="{FF2B5EF4-FFF2-40B4-BE49-F238E27FC236}">
                <a16:creationId xmlns:a16="http://schemas.microsoft.com/office/drawing/2014/main" id="{4B5A7EA9-18DF-443B-AF0D-7A56A7F28636}"/>
              </a:ext>
            </a:extLst>
          </p:cNvPr>
          <p:cNvSpPr txBox="1"/>
          <p:nvPr/>
        </p:nvSpPr>
        <p:spPr>
          <a:xfrm>
            <a:off x="4936788" y="2105485"/>
            <a:ext cx="3903093" cy="461665"/>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“No advantage for man” (3:19)</a:t>
            </a:r>
          </a:p>
        </p:txBody>
      </p:sp>
      <p:sp>
        <p:nvSpPr>
          <p:cNvPr id="7" name="Arrow: Right 6">
            <a:extLst>
              <a:ext uri="{FF2B5EF4-FFF2-40B4-BE49-F238E27FC236}">
                <a16:creationId xmlns:a16="http://schemas.microsoft.com/office/drawing/2014/main" id="{C62F7E16-3604-1B34-AB96-D896F4434A3B}"/>
              </a:ext>
            </a:extLst>
          </p:cNvPr>
          <p:cNvSpPr/>
          <p:nvPr/>
        </p:nvSpPr>
        <p:spPr>
          <a:xfrm>
            <a:off x="4635798" y="2169936"/>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8" name="TextBox 7">
            <a:extLst>
              <a:ext uri="{FF2B5EF4-FFF2-40B4-BE49-F238E27FC236}">
                <a16:creationId xmlns:a16="http://schemas.microsoft.com/office/drawing/2014/main" id="{86C2D97E-15FB-0605-FC1D-36DFE8EEF757}"/>
              </a:ext>
            </a:extLst>
          </p:cNvPr>
          <p:cNvSpPr txBox="1"/>
          <p:nvPr/>
        </p:nvSpPr>
        <p:spPr>
          <a:xfrm>
            <a:off x="4936788" y="2601626"/>
            <a:ext cx="3656881" cy="461665"/>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“an evil under the sun” (9:3)</a:t>
            </a:r>
          </a:p>
        </p:txBody>
      </p:sp>
      <p:sp>
        <p:nvSpPr>
          <p:cNvPr id="10" name="TextBox 9">
            <a:extLst>
              <a:ext uri="{FF2B5EF4-FFF2-40B4-BE49-F238E27FC236}">
                <a16:creationId xmlns:a16="http://schemas.microsoft.com/office/drawing/2014/main" id="{1EEC821B-A62E-87A1-9A4C-FBC6A508396C}"/>
              </a:ext>
            </a:extLst>
          </p:cNvPr>
          <p:cNvSpPr txBox="1"/>
          <p:nvPr/>
        </p:nvSpPr>
        <p:spPr>
          <a:xfrm>
            <a:off x="4936788" y="3139270"/>
            <a:ext cx="3389462" cy="461665"/>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“This too is futility” (8:14)</a:t>
            </a:r>
          </a:p>
        </p:txBody>
      </p:sp>
      <p:sp>
        <p:nvSpPr>
          <p:cNvPr id="13" name="TextBox 12">
            <a:extLst>
              <a:ext uri="{FF2B5EF4-FFF2-40B4-BE49-F238E27FC236}">
                <a16:creationId xmlns:a16="http://schemas.microsoft.com/office/drawing/2014/main" id="{E23BD951-D4FE-01D5-3C4F-7D4490AC0042}"/>
              </a:ext>
            </a:extLst>
          </p:cNvPr>
          <p:cNvSpPr txBox="1"/>
          <p:nvPr/>
        </p:nvSpPr>
        <p:spPr>
          <a:xfrm>
            <a:off x="4936787" y="3951979"/>
            <a:ext cx="4167599" cy="461665"/>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“be happy in his activities” (3:22)</a:t>
            </a:r>
          </a:p>
        </p:txBody>
      </p:sp>
      <p:sp>
        <p:nvSpPr>
          <p:cNvPr id="14" name="TextBox 13">
            <a:extLst>
              <a:ext uri="{FF2B5EF4-FFF2-40B4-BE49-F238E27FC236}">
                <a16:creationId xmlns:a16="http://schemas.microsoft.com/office/drawing/2014/main" id="{AD0367E7-EA05-F19E-3D98-95442402C715}"/>
              </a:ext>
            </a:extLst>
          </p:cNvPr>
          <p:cNvSpPr txBox="1"/>
          <p:nvPr/>
        </p:nvSpPr>
        <p:spPr>
          <a:xfrm>
            <a:off x="4936787" y="4376450"/>
            <a:ext cx="4167599" cy="830997"/>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“eat…drink…God has approved your work” (9:7)</a:t>
            </a:r>
          </a:p>
        </p:txBody>
      </p:sp>
      <p:sp>
        <p:nvSpPr>
          <p:cNvPr id="3" name="Arrow: Right 2">
            <a:extLst>
              <a:ext uri="{FF2B5EF4-FFF2-40B4-BE49-F238E27FC236}">
                <a16:creationId xmlns:a16="http://schemas.microsoft.com/office/drawing/2014/main" id="{58DD18AF-FEE4-4EFF-1C1C-90AFC7599949}"/>
              </a:ext>
            </a:extLst>
          </p:cNvPr>
          <p:cNvSpPr/>
          <p:nvPr/>
        </p:nvSpPr>
        <p:spPr>
          <a:xfrm>
            <a:off x="4635798" y="2667589"/>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5" name="Arrow: Right 4">
            <a:extLst>
              <a:ext uri="{FF2B5EF4-FFF2-40B4-BE49-F238E27FC236}">
                <a16:creationId xmlns:a16="http://schemas.microsoft.com/office/drawing/2014/main" id="{469ECF05-E499-DD91-C90C-5532D5766F78}"/>
              </a:ext>
            </a:extLst>
          </p:cNvPr>
          <p:cNvSpPr/>
          <p:nvPr/>
        </p:nvSpPr>
        <p:spPr>
          <a:xfrm>
            <a:off x="4637578" y="3205569"/>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16" name="Arrow: Right 15">
            <a:extLst>
              <a:ext uri="{FF2B5EF4-FFF2-40B4-BE49-F238E27FC236}">
                <a16:creationId xmlns:a16="http://schemas.microsoft.com/office/drawing/2014/main" id="{794615E2-8A2A-E80F-DF13-66EF0AFFE610}"/>
              </a:ext>
            </a:extLst>
          </p:cNvPr>
          <p:cNvSpPr/>
          <p:nvPr/>
        </p:nvSpPr>
        <p:spPr>
          <a:xfrm>
            <a:off x="4635798" y="4024394"/>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18" name="TextBox 17">
            <a:extLst>
              <a:ext uri="{FF2B5EF4-FFF2-40B4-BE49-F238E27FC236}">
                <a16:creationId xmlns:a16="http://schemas.microsoft.com/office/drawing/2014/main" id="{3970693C-EDC7-D3D9-71D8-E647B7AC9275}"/>
              </a:ext>
            </a:extLst>
          </p:cNvPr>
          <p:cNvSpPr txBox="1"/>
          <p:nvPr/>
        </p:nvSpPr>
        <p:spPr>
          <a:xfrm>
            <a:off x="199737" y="3411330"/>
            <a:ext cx="3682150" cy="2115323"/>
          </a:xfrm>
          <a:prstGeom prst="rect">
            <a:avLst/>
          </a:prstGeom>
          <a:noFill/>
        </p:spPr>
        <p:txBody>
          <a:bodyPr wrap="square">
            <a:spAutoFit/>
          </a:bodyPr>
          <a:lstStyle/>
          <a:p>
            <a:pPr>
              <a:lnSpc>
                <a:spcPct val="150000"/>
              </a:lnSpc>
            </a:pPr>
            <a:r>
              <a:rPr lang="en-US" sz="2600" dirty="0">
                <a:solidFill>
                  <a:schemeClr val="bg1"/>
                </a:solidFill>
                <a:latin typeface="Baskerville Old Face" panose="02020602080505020303" pitchFamily="18" charset="0"/>
              </a:rPr>
              <a:t>Conclusion:</a:t>
            </a:r>
          </a:p>
          <a:p>
            <a:pPr marL="342900" indent="-342900">
              <a:buFont typeface="Arial" panose="020B0604020202020204" pitchFamily="34" charset="0"/>
              <a:buChar char="•"/>
            </a:pPr>
            <a:r>
              <a:rPr lang="en-US" sz="2400" dirty="0">
                <a:solidFill>
                  <a:schemeClr val="bg1"/>
                </a:solidFill>
                <a:latin typeface="Baskerville Old Face" panose="02020602080505020303" pitchFamily="18" charset="0"/>
              </a:rPr>
              <a:t>Eccl. 3:22</a:t>
            </a:r>
          </a:p>
          <a:p>
            <a:pPr marL="342900" indent="-342900">
              <a:lnSpc>
                <a:spcPct val="150000"/>
              </a:lnSpc>
              <a:buFont typeface="Arial" panose="020B0604020202020204" pitchFamily="34" charset="0"/>
              <a:buChar char="•"/>
            </a:pPr>
            <a:r>
              <a:rPr lang="en-US" sz="2400" dirty="0">
                <a:solidFill>
                  <a:schemeClr val="bg1"/>
                </a:solidFill>
                <a:latin typeface="Baskerville Old Face" panose="02020602080505020303" pitchFamily="18" charset="0"/>
              </a:rPr>
              <a:t>Eccl. 9:7-10</a:t>
            </a:r>
          </a:p>
          <a:p>
            <a:pPr marL="342900" indent="-342900">
              <a:lnSpc>
                <a:spcPct val="150000"/>
              </a:lnSpc>
              <a:buFont typeface="Arial" panose="020B0604020202020204" pitchFamily="34" charset="0"/>
              <a:buChar char="•"/>
            </a:pPr>
            <a:r>
              <a:rPr lang="en-US" sz="2400" dirty="0">
                <a:solidFill>
                  <a:schemeClr val="bg1"/>
                </a:solidFill>
                <a:latin typeface="Baskerville Old Face" panose="02020602080505020303" pitchFamily="18" charset="0"/>
              </a:rPr>
              <a:t>Eccl. 8:12-17</a:t>
            </a:r>
          </a:p>
        </p:txBody>
      </p:sp>
      <p:sp>
        <p:nvSpPr>
          <p:cNvPr id="19" name="Arrow: Right 18">
            <a:extLst>
              <a:ext uri="{FF2B5EF4-FFF2-40B4-BE49-F238E27FC236}">
                <a16:creationId xmlns:a16="http://schemas.microsoft.com/office/drawing/2014/main" id="{D9B95309-B84C-4F91-ECA0-592817E5A1F3}"/>
              </a:ext>
            </a:extLst>
          </p:cNvPr>
          <p:cNvSpPr/>
          <p:nvPr/>
        </p:nvSpPr>
        <p:spPr>
          <a:xfrm>
            <a:off x="4635798" y="4545569"/>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9" name="TextBox 8">
            <a:extLst>
              <a:ext uri="{FF2B5EF4-FFF2-40B4-BE49-F238E27FC236}">
                <a16:creationId xmlns:a16="http://schemas.microsoft.com/office/drawing/2014/main" id="{FBD9E754-78C3-3B8A-F934-FA3E346B5EA1}"/>
              </a:ext>
            </a:extLst>
          </p:cNvPr>
          <p:cNvSpPr txBox="1"/>
          <p:nvPr/>
        </p:nvSpPr>
        <p:spPr>
          <a:xfrm>
            <a:off x="4936786" y="5128181"/>
            <a:ext cx="4167599" cy="461665"/>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“eat…drink…be merry” (8:15)</a:t>
            </a:r>
          </a:p>
        </p:txBody>
      </p:sp>
      <p:sp>
        <p:nvSpPr>
          <p:cNvPr id="11" name="Arrow: Right 10">
            <a:extLst>
              <a:ext uri="{FF2B5EF4-FFF2-40B4-BE49-F238E27FC236}">
                <a16:creationId xmlns:a16="http://schemas.microsoft.com/office/drawing/2014/main" id="{ACEB4797-5631-70FB-2B07-41E5B45FD6A4}"/>
              </a:ext>
            </a:extLst>
          </p:cNvPr>
          <p:cNvSpPr/>
          <p:nvPr/>
        </p:nvSpPr>
        <p:spPr>
          <a:xfrm>
            <a:off x="4635796" y="5194143"/>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Tree>
    <p:extLst>
      <p:ext uri="{BB962C8B-B14F-4D97-AF65-F5344CB8AC3E}">
        <p14:creationId xmlns:p14="http://schemas.microsoft.com/office/powerpoint/2010/main" val="140518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fade">
                                      <p:cBhvr>
                                        <p:cTn id="38" dur="500"/>
                                        <p:tgtEl>
                                          <p:spTgt spid="4">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8">
                                            <p:txEl>
                                              <p:pRg st="0" end="0"/>
                                            </p:txEl>
                                          </p:spTgt>
                                        </p:tgtEl>
                                        <p:attrNameLst>
                                          <p:attrName>style.visibility</p:attrName>
                                        </p:attrNameLst>
                                      </p:cBhvr>
                                      <p:to>
                                        <p:strVal val="visible"/>
                                      </p:to>
                                    </p:set>
                                    <p:animEffect transition="in" filter="fade">
                                      <p:cBhvr>
                                        <p:cTn id="51" dur="500"/>
                                        <p:tgtEl>
                                          <p:spTgt spid="18">
                                            <p:txEl>
                                              <p:pRg st="0" end="0"/>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18">
                                            <p:txEl>
                                              <p:pRg st="1" end="1"/>
                                            </p:txEl>
                                          </p:spTgt>
                                        </p:tgtEl>
                                        <p:attrNameLst>
                                          <p:attrName>style.visibility</p:attrName>
                                        </p:attrNameLst>
                                      </p:cBhvr>
                                      <p:to>
                                        <p:strVal val="visible"/>
                                      </p:to>
                                    </p:set>
                                    <p:animEffect transition="in" filter="fade">
                                      <p:cBhvr>
                                        <p:cTn id="54" dur="500"/>
                                        <p:tgtEl>
                                          <p:spTgt spid="18">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500"/>
                                        <p:tgtEl>
                                          <p:spTgt spid="1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8">
                                            <p:txEl>
                                              <p:pRg st="2" end="2"/>
                                            </p:txEl>
                                          </p:spTgt>
                                        </p:tgtEl>
                                        <p:attrNameLst>
                                          <p:attrName>style.visibility</p:attrName>
                                        </p:attrNameLst>
                                      </p:cBhvr>
                                      <p:to>
                                        <p:strVal val="visible"/>
                                      </p:to>
                                    </p:set>
                                    <p:animEffect transition="in" filter="fade">
                                      <p:cBhvr>
                                        <p:cTn id="67" dur="500"/>
                                        <p:tgtEl>
                                          <p:spTgt spid="18">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500"/>
                                        <p:tgtEl>
                                          <p:spTgt spid="19"/>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fade">
                                      <p:cBhvr>
                                        <p:cTn id="75" dur="500"/>
                                        <p:tgtEl>
                                          <p:spTgt spid="14"/>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18">
                                            <p:txEl>
                                              <p:pRg st="3" end="3"/>
                                            </p:txEl>
                                          </p:spTgt>
                                        </p:tgtEl>
                                        <p:attrNameLst>
                                          <p:attrName>style.visibility</p:attrName>
                                        </p:attrNameLst>
                                      </p:cBhvr>
                                      <p:to>
                                        <p:strVal val="visible"/>
                                      </p:to>
                                    </p:set>
                                    <p:animEffect transition="in" filter="fade">
                                      <p:cBhvr>
                                        <p:cTn id="80" dur="500"/>
                                        <p:tgtEl>
                                          <p:spTgt spid="18">
                                            <p:txEl>
                                              <p:pRg st="3" end="3"/>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fade">
                                      <p:cBhvr>
                                        <p:cTn id="85" dur="500"/>
                                        <p:tgtEl>
                                          <p:spTgt spid="1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fade">
                                      <p:cBhvr>
                                        <p:cTn id="8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10" grpId="0"/>
      <p:bldP spid="13" grpId="0"/>
      <p:bldP spid="14" grpId="0"/>
      <p:bldP spid="3" grpId="0" animBg="1"/>
      <p:bldP spid="5" grpId="0" animBg="1"/>
      <p:bldP spid="16" grpId="0" animBg="1"/>
      <p:bldP spid="19" grpId="0" animBg="1"/>
      <p:bldP spid="9"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F9F3-64D9-988D-D7D7-0D58AF0B683F}"/>
              </a:ext>
            </a:extLst>
          </p:cNvPr>
          <p:cNvSpPr>
            <a:spLocks noGrp="1"/>
          </p:cNvSpPr>
          <p:nvPr>
            <p:ph type="title"/>
          </p:nvPr>
        </p:nvSpPr>
        <p:spPr>
          <a:xfrm>
            <a:off x="199737" y="8694"/>
            <a:ext cx="8744525" cy="994172"/>
          </a:xfrm>
        </p:spPr>
        <p:txBody>
          <a:bodyPr>
            <a:normAutofit/>
          </a:bodyPr>
          <a:lstStyle/>
          <a:p>
            <a:pPr algn="ctr"/>
            <a:r>
              <a:rPr lang="en-US" sz="4000" dirty="0">
                <a:solidFill>
                  <a:schemeClr val="bg1"/>
                </a:solidFill>
                <a:latin typeface="Baskerville Old Face" panose="02020602080505020303" pitchFamily="18" charset="0"/>
              </a:rPr>
              <a:t>Contentment Is Better Than Happiness</a:t>
            </a:r>
          </a:p>
        </p:txBody>
      </p:sp>
      <p:sp>
        <p:nvSpPr>
          <p:cNvPr id="4" name="TextBox 3">
            <a:extLst>
              <a:ext uri="{FF2B5EF4-FFF2-40B4-BE49-F238E27FC236}">
                <a16:creationId xmlns:a16="http://schemas.microsoft.com/office/drawing/2014/main" id="{43944E27-C42D-7097-4F2B-605D7DAC84C3}"/>
              </a:ext>
            </a:extLst>
          </p:cNvPr>
          <p:cNvSpPr txBox="1"/>
          <p:nvPr/>
        </p:nvSpPr>
        <p:spPr>
          <a:xfrm>
            <a:off x="199737" y="833910"/>
            <a:ext cx="4438650" cy="2653932"/>
          </a:xfrm>
          <a:prstGeom prst="rect">
            <a:avLst/>
          </a:prstGeom>
          <a:noFill/>
        </p:spPr>
        <p:txBody>
          <a:bodyPr wrap="square" rtlCol="0">
            <a:spAutoFit/>
          </a:bodyPr>
          <a:lstStyle/>
          <a:p>
            <a:r>
              <a:rPr lang="en-US" sz="2800" dirty="0">
                <a:solidFill>
                  <a:schemeClr val="bg1"/>
                </a:solidFill>
                <a:latin typeface="Baskerville Old Face" panose="02020602080505020303" pitchFamily="18" charset="0"/>
              </a:rPr>
              <a:t>Desire for happiness</a:t>
            </a:r>
          </a:p>
          <a:p>
            <a:r>
              <a:rPr lang="en-US" sz="2800" dirty="0">
                <a:solidFill>
                  <a:schemeClr val="bg1"/>
                </a:solidFill>
                <a:latin typeface="Baskerville Old Face" panose="02020602080505020303" pitchFamily="18" charset="0"/>
              </a:rPr>
              <a:t>Death and Suffering</a:t>
            </a:r>
          </a:p>
          <a:p>
            <a:r>
              <a:rPr lang="en-US" sz="2800" b="1" u="sng" dirty="0">
                <a:solidFill>
                  <a:schemeClr val="bg1"/>
                </a:solidFill>
                <a:latin typeface="Baskerville Old Face" panose="02020602080505020303" pitchFamily="18" charset="0"/>
              </a:rPr>
              <a:t>Meaning of Life</a:t>
            </a:r>
          </a:p>
          <a:p>
            <a:r>
              <a:rPr lang="en-US" sz="2600" dirty="0">
                <a:solidFill>
                  <a:schemeClr val="bg1"/>
                </a:solidFill>
                <a:latin typeface="Baskerville Old Face" panose="02020602080505020303" pitchFamily="18" charset="0"/>
              </a:rPr>
              <a:t>Observation:</a:t>
            </a:r>
          </a:p>
          <a:p>
            <a:pPr marL="342900" indent="-342900">
              <a:buFont typeface="Arial" panose="020B0604020202020204" pitchFamily="34" charset="0"/>
              <a:buChar char="•"/>
            </a:pPr>
            <a:r>
              <a:rPr lang="en-US" sz="2400" dirty="0">
                <a:solidFill>
                  <a:schemeClr val="bg1"/>
                </a:solidFill>
                <a:latin typeface="Baskerville Old Face" panose="02020602080505020303" pitchFamily="18" charset="0"/>
              </a:rPr>
              <a:t>Nothing lasts</a:t>
            </a:r>
          </a:p>
          <a:p>
            <a:pPr marL="342900" indent="-342900">
              <a:lnSpc>
                <a:spcPct val="150000"/>
              </a:lnSpc>
              <a:buFont typeface="Arial" panose="020B0604020202020204" pitchFamily="34" charset="0"/>
              <a:buChar char="•"/>
            </a:pPr>
            <a:r>
              <a:rPr lang="en-US" sz="2400" dirty="0">
                <a:solidFill>
                  <a:schemeClr val="bg1"/>
                </a:solidFill>
                <a:latin typeface="Baskerville Old Face" panose="02020602080505020303" pitchFamily="18" charset="0"/>
              </a:rPr>
              <a:t>Our bodies slowly fade</a:t>
            </a:r>
          </a:p>
        </p:txBody>
      </p:sp>
      <p:sp>
        <p:nvSpPr>
          <p:cNvPr id="6" name="TextBox 5">
            <a:extLst>
              <a:ext uri="{FF2B5EF4-FFF2-40B4-BE49-F238E27FC236}">
                <a16:creationId xmlns:a16="http://schemas.microsoft.com/office/drawing/2014/main" id="{4B5A7EA9-18DF-443B-AF0D-7A56A7F28636}"/>
              </a:ext>
            </a:extLst>
          </p:cNvPr>
          <p:cNvSpPr txBox="1"/>
          <p:nvPr/>
        </p:nvSpPr>
        <p:spPr>
          <a:xfrm>
            <a:off x="4936786" y="2571057"/>
            <a:ext cx="3903093" cy="461665"/>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“What profit is there?” (3:9)</a:t>
            </a:r>
          </a:p>
        </p:txBody>
      </p:sp>
      <p:sp>
        <p:nvSpPr>
          <p:cNvPr id="7" name="Arrow: Right 6">
            <a:extLst>
              <a:ext uri="{FF2B5EF4-FFF2-40B4-BE49-F238E27FC236}">
                <a16:creationId xmlns:a16="http://schemas.microsoft.com/office/drawing/2014/main" id="{C62F7E16-3604-1B34-AB96-D896F4434A3B}"/>
              </a:ext>
            </a:extLst>
          </p:cNvPr>
          <p:cNvSpPr/>
          <p:nvPr/>
        </p:nvSpPr>
        <p:spPr>
          <a:xfrm>
            <a:off x="4271009" y="2637020"/>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8" name="TextBox 7">
            <a:extLst>
              <a:ext uri="{FF2B5EF4-FFF2-40B4-BE49-F238E27FC236}">
                <a16:creationId xmlns:a16="http://schemas.microsoft.com/office/drawing/2014/main" id="{86C2D97E-15FB-0605-FC1D-36DFE8EEF757}"/>
              </a:ext>
            </a:extLst>
          </p:cNvPr>
          <p:cNvSpPr txBox="1"/>
          <p:nvPr/>
        </p:nvSpPr>
        <p:spPr>
          <a:xfrm>
            <a:off x="4936786" y="3077980"/>
            <a:ext cx="3656881" cy="461665"/>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“Vanities of vanities” (12:8)</a:t>
            </a:r>
          </a:p>
        </p:txBody>
      </p:sp>
      <p:sp>
        <p:nvSpPr>
          <p:cNvPr id="13" name="TextBox 12">
            <a:extLst>
              <a:ext uri="{FF2B5EF4-FFF2-40B4-BE49-F238E27FC236}">
                <a16:creationId xmlns:a16="http://schemas.microsoft.com/office/drawing/2014/main" id="{E23BD951-D4FE-01D5-3C4F-7D4490AC0042}"/>
              </a:ext>
            </a:extLst>
          </p:cNvPr>
          <p:cNvSpPr txBox="1"/>
          <p:nvPr/>
        </p:nvSpPr>
        <p:spPr>
          <a:xfrm>
            <a:off x="4936785" y="3964305"/>
            <a:ext cx="4167599" cy="461665"/>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“rejoice and do good” (3:12)</a:t>
            </a:r>
          </a:p>
        </p:txBody>
      </p:sp>
      <p:sp>
        <p:nvSpPr>
          <p:cNvPr id="14" name="TextBox 13">
            <a:extLst>
              <a:ext uri="{FF2B5EF4-FFF2-40B4-BE49-F238E27FC236}">
                <a16:creationId xmlns:a16="http://schemas.microsoft.com/office/drawing/2014/main" id="{AD0367E7-EA05-F19E-3D98-95442402C715}"/>
              </a:ext>
            </a:extLst>
          </p:cNvPr>
          <p:cNvSpPr txBox="1"/>
          <p:nvPr/>
        </p:nvSpPr>
        <p:spPr>
          <a:xfrm>
            <a:off x="4936785" y="4425970"/>
            <a:ext cx="4167599" cy="461665"/>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“Rejoice, young man…” (11:9)</a:t>
            </a:r>
          </a:p>
        </p:txBody>
      </p:sp>
      <p:sp>
        <p:nvSpPr>
          <p:cNvPr id="3" name="Arrow: Right 2">
            <a:extLst>
              <a:ext uri="{FF2B5EF4-FFF2-40B4-BE49-F238E27FC236}">
                <a16:creationId xmlns:a16="http://schemas.microsoft.com/office/drawing/2014/main" id="{58DD18AF-FEE4-4EFF-1C1C-90AFC7599949}"/>
              </a:ext>
            </a:extLst>
          </p:cNvPr>
          <p:cNvSpPr/>
          <p:nvPr/>
        </p:nvSpPr>
        <p:spPr>
          <a:xfrm>
            <a:off x="4271009" y="3099924"/>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16" name="Arrow: Right 15">
            <a:extLst>
              <a:ext uri="{FF2B5EF4-FFF2-40B4-BE49-F238E27FC236}">
                <a16:creationId xmlns:a16="http://schemas.microsoft.com/office/drawing/2014/main" id="{794615E2-8A2A-E80F-DF13-66EF0AFFE610}"/>
              </a:ext>
            </a:extLst>
          </p:cNvPr>
          <p:cNvSpPr/>
          <p:nvPr/>
        </p:nvSpPr>
        <p:spPr>
          <a:xfrm>
            <a:off x="4271009" y="4030268"/>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18" name="TextBox 17">
            <a:extLst>
              <a:ext uri="{FF2B5EF4-FFF2-40B4-BE49-F238E27FC236}">
                <a16:creationId xmlns:a16="http://schemas.microsoft.com/office/drawing/2014/main" id="{3970693C-EDC7-D3D9-71D8-E647B7AC9275}"/>
              </a:ext>
            </a:extLst>
          </p:cNvPr>
          <p:cNvSpPr txBox="1"/>
          <p:nvPr/>
        </p:nvSpPr>
        <p:spPr>
          <a:xfrm>
            <a:off x="199737" y="3411330"/>
            <a:ext cx="3682150" cy="2115323"/>
          </a:xfrm>
          <a:prstGeom prst="rect">
            <a:avLst/>
          </a:prstGeom>
          <a:noFill/>
        </p:spPr>
        <p:txBody>
          <a:bodyPr wrap="square">
            <a:spAutoFit/>
          </a:bodyPr>
          <a:lstStyle/>
          <a:p>
            <a:pPr>
              <a:lnSpc>
                <a:spcPct val="150000"/>
              </a:lnSpc>
            </a:pPr>
            <a:r>
              <a:rPr lang="en-US" sz="2600" dirty="0">
                <a:solidFill>
                  <a:schemeClr val="bg1"/>
                </a:solidFill>
                <a:latin typeface="Baskerville Old Face" panose="02020602080505020303" pitchFamily="18" charset="0"/>
              </a:rPr>
              <a:t>Conclusion:</a:t>
            </a:r>
          </a:p>
          <a:p>
            <a:pPr marL="342900" indent="-342900">
              <a:buFont typeface="Arial" panose="020B0604020202020204" pitchFamily="34" charset="0"/>
              <a:buChar char="•"/>
            </a:pPr>
            <a:r>
              <a:rPr lang="en-US" sz="2400" dirty="0">
                <a:solidFill>
                  <a:schemeClr val="bg1"/>
                </a:solidFill>
                <a:latin typeface="Baskerville Old Face" panose="02020602080505020303" pitchFamily="18" charset="0"/>
              </a:rPr>
              <a:t>Eccl. 3:12-14</a:t>
            </a:r>
          </a:p>
          <a:p>
            <a:pPr marL="342900" indent="-342900">
              <a:lnSpc>
                <a:spcPct val="150000"/>
              </a:lnSpc>
              <a:buFont typeface="Arial" panose="020B0604020202020204" pitchFamily="34" charset="0"/>
              <a:buChar char="•"/>
            </a:pPr>
            <a:r>
              <a:rPr lang="en-US" sz="2400" dirty="0">
                <a:solidFill>
                  <a:schemeClr val="bg1"/>
                </a:solidFill>
                <a:latin typeface="Baskerville Old Face" panose="02020602080505020303" pitchFamily="18" charset="0"/>
              </a:rPr>
              <a:t>Eccl. 11:9-12:1</a:t>
            </a:r>
          </a:p>
          <a:p>
            <a:pPr marL="342900" indent="-342900">
              <a:lnSpc>
                <a:spcPct val="150000"/>
              </a:lnSpc>
              <a:buFont typeface="Arial" panose="020B0604020202020204" pitchFamily="34" charset="0"/>
              <a:buChar char="•"/>
            </a:pPr>
            <a:r>
              <a:rPr lang="en-US" sz="2400" dirty="0">
                <a:solidFill>
                  <a:schemeClr val="bg1"/>
                </a:solidFill>
                <a:latin typeface="Baskerville Old Face" panose="02020602080505020303" pitchFamily="18" charset="0"/>
              </a:rPr>
              <a:t>Eccl. 12:13</a:t>
            </a:r>
          </a:p>
        </p:txBody>
      </p:sp>
      <p:sp>
        <p:nvSpPr>
          <p:cNvPr id="19" name="Arrow: Right 18">
            <a:extLst>
              <a:ext uri="{FF2B5EF4-FFF2-40B4-BE49-F238E27FC236}">
                <a16:creationId xmlns:a16="http://schemas.microsoft.com/office/drawing/2014/main" id="{D9B95309-B84C-4F91-ECA0-592817E5A1F3}"/>
              </a:ext>
            </a:extLst>
          </p:cNvPr>
          <p:cNvSpPr/>
          <p:nvPr/>
        </p:nvSpPr>
        <p:spPr>
          <a:xfrm>
            <a:off x="4271009" y="4510997"/>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9" name="TextBox 8">
            <a:extLst>
              <a:ext uri="{FF2B5EF4-FFF2-40B4-BE49-F238E27FC236}">
                <a16:creationId xmlns:a16="http://schemas.microsoft.com/office/drawing/2014/main" id="{FBD9E754-78C3-3B8A-F934-FA3E346B5EA1}"/>
              </a:ext>
            </a:extLst>
          </p:cNvPr>
          <p:cNvSpPr txBox="1"/>
          <p:nvPr/>
        </p:nvSpPr>
        <p:spPr>
          <a:xfrm>
            <a:off x="4936785" y="4855714"/>
            <a:ext cx="4167599" cy="830997"/>
          </a:xfrm>
          <a:prstGeom prst="rect">
            <a:avLst/>
          </a:prstGeom>
          <a:noFill/>
        </p:spPr>
        <p:txBody>
          <a:bodyPr wrap="square">
            <a:spAutoFit/>
          </a:bodyPr>
          <a:lstStyle/>
          <a:p>
            <a:r>
              <a:rPr lang="en-US" sz="2400" dirty="0">
                <a:solidFill>
                  <a:schemeClr val="bg1"/>
                </a:solidFill>
                <a:latin typeface="Baskerville Old Face" panose="02020602080505020303" pitchFamily="18" charset="0"/>
              </a:rPr>
              <a:t>“fear God and keep His commandments” (12:13)</a:t>
            </a:r>
          </a:p>
        </p:txBody>
      </p:sp>
      <p:sp>
        <p:nvSpPr>
          <p:cNvPr id="11" name="Arrow: Right 10">
            <a:extLst>
              <a:ext uri="{FF2B5EF4-FFF2-40B4-BE49-F238E27FC236}">
                <a16:creationId xmlns:a16="http://schemas.microsoft.com/office/drawing/2014/main" id="{ACEB4797-5631-70FB-2B07-41E5B45FD6A4}"/>
              </a:ext>
            </a:extLst>
          </p:cNvPr>
          <p:cNvSpPr/>
          <p:nvPr/>
        </p:nvSpPr>
        <p:spPr>
          <a:xfrm>
            <a:off x="4271009" y="5070710"/>
            <a:ext cx="300990" cy="329740"/>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53"/>
          </a:p>
        </p:txBody>
      </p:sp>
    </p:spTree>
    <p:extLst>
      <p:ext uri="{BB962C8B-B14F-4D97-AF65-F5344CB8AC3E}">
        <p14:creationId xmlns:p14="http://schemas.microsoft.com/office/powerpoint/2010/main" val="13288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8">
                                            <p:txEl>
                                              <p:pRg st="0" end="0"/>
                                            </p:txEl>
                                          </p:spTgt>
                                        </p:tgtEl>
                                        <p:attrNameLst>
                                          <p:attrName>style.visibility</p:attrName>
                                        </p:attrNameLst>
                                      </p:cBhvr>
                                      <p:to>
                                        <p:strVal val="visible"/>
                                      </p:to>
                                    </p:set>
                                  </p:childTnLst>
                                </p:cTn>
                              </p:par>
                              <p:par>
                                <p:cTn id="38" presetID="10" presetClass="entr" presetSubtype="0" fill="hold" nodeType="withEffect">
                                  <p:stCondLst>
                                    <p:cond delay="0"/>
                                  </p:stCondLst>
                                  <p:childTnLst>
                                    <p:set>
                                      <p:cBhvr>
                                        <p:cTn id="39" dur="1" fill="hold">
                                          <p:stCondLst>
                                            <p:cond delay="0"/>
                                          </p:stCondLst>
                                        </p:cTn>
                                        <p:tgtEl>
                                          <p:spTgt spid="18">
                                            <p:txEl>
                                              <p:pRg st="1" end="1"/>
                                            </p:txEl>
                                          </p:spTgt>
                                        </p:tgtEl>
                                        <p:attrNameLst>
                                          <p:attrName>style.visibility</p:attrName>
                                        </p:attrNameLst>
                                      </p:cBhvr>
                                      <p:to>
                                        <p:strVal val="visible"/>
                                      </p:to>
                                    </p:set>
                                    <p:animEffect transition="in" filter="fade">
                                      <p:cBhvr>
                                        <p:cTn id="40" dur="500"/>
                                        <p:tgtEl>
                                          <p:spTgt spid="18">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8">
                                            <p:txEl>
                                              <p:pRg st="2" end="2"/>
                                            </p:txEl>
                                          </p:spTgt>
                                        </p:tgtEl>
                                        <p:attrNameLst>
                                          <p:attrName>style.visibility</p:attrName>
                                        </p:attrNameLst>
                                      </p:cBhvr>
                                      <p:to>
                                        <p:strVal val="visible"/>
                                      </p:to>
                                    </p:set>
                                    <p:animEffect transition="in" filter="fade">
                                      <p:cBhvr>
                                        <p:cTn id="53" dur="500"/>
                                        <p:tgtEl>
                                          <p:spTgt spid="18">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500"/>
                                        <p:tgtEl>
                                          <p:spTgt spid="14"/>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8">
                                            <p:txEl>
                                              <p:pRg st="3" end="3"/>
                                            </p:txEl>
                                          </p:spTgt>
                                        </p:tgtEl>
                                        <p:attrNameLst>
                                          <p:attrName>style.visibility</p:attrName>
                                        </p:attrNameLst>
                                      </p:cBhvr>
                                      <p:to>
                                        <p:strVal val="visible"/>
                                      </p:to>
                                    </p:set>
                                    <p:animEffect transition="in" filter="fade">
                                      <p:cBhvr>
                                        <p:cTn id="66" dur="500"/>
                                        <p:tgtEl>
                                          <p:spTgt spid="18">
                                            <p:txEl>
                                              <p:pRg st="3" end="3"/>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fade">
                                      <p:cBhvr>
                                        <p:cTn id="71" dur="500"/>
                                        <p:tgtEl>
                                          <p:spTgt spid="11"/>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13" grpId="0"/>
      <p:bldP spid="14" grpId="0"/>
      <p:bldP spid="3" grpId="0" animBg="1"/>
      <p:bldP spid="16" grpId="0" animBg="1"/>
      <p:bldP spid="19" grpId="0" animBg="1"/>
      <p:bldP spid="9" grpId="0"/>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F590DE-C5A6-F3D3-AD8D-0447FAAFB47A}"/>
              </a:ext>
            </a:extLst>
          </p:cNvPr>
          <p:cNvSpPr txBox="1"/>
          <p:nvPr/>
        </p:nvSpPr>
        <p:spPr>
          <a:xfrm>
            <a:off x="236220" y="102900"/>
            <a:ext cx="8671560" cy="5509200"/>
          </a:xfrm>
          <a:prstGeom prst="rect">
            <a:avLst/>
          </a:prstGeom>
          <a:noFill/>
          <a:ln w="28575">
            <a:solidFill>
              <a:srgbClr val="FFFF00"/>
            </a:solidFill>
          </a:ln>
        </p:spPr>
        <p:txBody>
          <a:bodyPr wrap="square">
            <a:spAutoFit/>
          </a:bodyPr>
          <a:lstStyle/>
          <a:p>
            <a:pPr algn="ctr"/>
            <a:r>
              <a:rPr lang="en-US" sz="2200" b="1" dirty="0">
                <a:solidFill>
                  <a:schemeClr val="bg1"/>
                </a:solidFill>
                <a:latin typeface="Baskerville Old Face" panose="02020602080505020303" pitchFamily="18" charset="0"/>
              </a:rPr>
              <a:t>- Matt. 5:2-12 -</a:t>
            </a:r>
          </a:p>
          <a:p>
            <a:pPr algn="l"/>
            <a:r>
              <a:rPr lang="en-US" sz="2200" b="1" baseline="30000" dirty="0">
                <a:solidFill>
                  <a:schemeClr val="bg1"/>
                </a:solidFill>
                <a:latin typeface="Baskerville Old Face" panose="02020602080505020303" pitchFamily="18" charset="0"/>
              </a:rPr>
              <a:t>2 </a:t>
            </a:r>
            <a:r>
              <a:rPr lang="en-US" sz="2200" dirty="0">
                <a:solidFill>
                  <a:schemeClr val="bg1"/>
                </a:solidFill>
                <a:latin typeface="Baskerville Old Face" panose="02020602080505020303" pitchFamily="18" charset="0"/>
              </a:rPr>
              <a:t>And he opened his mouth and taught them, saying:</a:t>
            </a:r>
          </a:p>
          <a:p>
            <a:pPr algn="l"/>
            <a:r>
              <a:rPr lang="en-US" sz="2200" b="1" baseline="30000" dirty="0">
                <a:solidFill>
                  <a:schemeClr val="bg1"/>
                </a:solidFill>
                <a:latin typeface="Baskerville Old Face" panose="02020602080505020303" pitchFamily="18" charset="0"/>
              </a:rPr>
              <a:t>3 </a:t>
            </a:r>
            <a:r>
              <a:rPr lang="en-US" sz="2200" dirty="0">
                <a:solidFill>
                  <a:schemeClr val="bg1"/>
                </a:solidFill>
                <a:latin typeface="Baskerville Old Face" panose="02020602080505020303" pitchFamily="18" charset="0"/>
              </a:rPr>
              <a:t>“Blessed are the poor in spirit, for theirs is the kingdom of heaven.</a:t>
            </a:r>
          </a:p>
          <a:p>
            <a:pPr algn="l"/>
            <a:r>
              <a:rPr lang="en-US" sz="2200" b="1" baseline="30000" dirty="0">
                <a:solidFill>
                  <a:schemeClr val="bg1"/>
                </a:solidFill>
                <a:latin typeface="Baskerville Old Face" panose="02020602080505020303" pitchFamily="18" charset="0"/>
              </a:rPr>
              <a:t>4 </a:t>
            </a:r>
            <a:r>
              <a:rPr lang="en-US" sz="2200" dirty="0">
                <a:solidFill>
                  <a:schemeClr val="bg1"/>
                </a:solidFill>
                <a:latin typeface="Baskerville Old Face" panose="02020602080505020303" pitchFamily="18" charset="0"/>
              </a:rPr>
              <a:t>“Blessed are those who mourn, for they shall be comforted.</a:t>
            </a:r>
          </a:p>
          <a:p>
            <a:pPr algn="l"/>
            <a:r>
              <a:rPr lang="en-US" sz="2200" b="1" baseline="30000" dirty="0">
                <a:solidFill>
                  <a:schemeClr val="bg1"/>
                </a:solidFill>
                <a:latin typeface="Baskerville Old Face" panose="02020602080505020303" pitchFamily="18" charset="0"/>
              </a:rPr>
              <a:t>5 </a:t>
            </a:r>
            <a:r>
              <a:rPr lang="en-US" sz="2200" dirty="0">
                <a:solidFill>
                  <a:schemeClr val="bg1"/>
                </a:solidFill>
                <a:latin typeface="Baskerville Old Face" panose="02020602080505020303" pitchFamily="18" charset="0"/>
              </a:rPr>
              <a:t>“Blessed are the meek, for they shall inherit the earth.</a:t>
            </a:r>
          </a:p>
          <a:p>
            <a:pPr algn="l"/>
            <a:r>
              <a:rPr lang="en-US" sz="2200" b="1" baseline="30000" dirty="0">
                <a:solidFill>
                  <a:schemeClr val="bg1"/>
                </a:solidFill>
                <a:latin typeface="Baskerville Old Face" panose="02020602080505020303" pitchFamily="18" charset="0"/>
              </a:rPr>
              <a:t>6 </a:t>
            </a:r>
            <a:r>
              <a:rPr lang="en-US" sz="2200" dirty="0">
                <a:solidFill>
                  <a:schemeClr val="bg1"/>
                </a:solidFill>
                <a:latin typeface="Baskerville Old Face" panose="02020602080505020303" pitchFamily="18" charset="0"/>
              </a:rPr>
              <a:t>“Blessed are those who hunger and thirst for righteousness, for they shall be satisfied.</a:t>
            </a:r>
          </a:p>
          <a:p>
            <a:pPr algn="l"/>
            <a:r>
              <a:rPr lang="en-US" sz="2200" b="1" baseline="30000" dirty="0">
                <a:solidFill>
                  <a:schemeClr val="bg1"/>
                </a:solidFill>
                <a:latin typeface="Baskerville Old Face" panose="02020602080505020303" pitchFamily="18" charset="0"/>
              </a:rPr>
              <a:t>7 </a:t>
            </a:r>
            <a:r>
              <a:rPr lang="en-US" sz="2200" dirty="0">
                <a:solidFill>
                  <a:schemeClr val="bg1"/>
                </a:solidFill>
                <a:latin typeface="Baskerville Old Face" panose="02020602080505020303" pitchFamily="18" charset="0"/>
              </a:rPr>
              <a:t>“Blessed are the merciful, for they shall receive mercy.</a:t>
            </a:r>
          </a:p>
          <a:p>
            <a:pPr algn="l"/>
            <a:r>
              <a:rPr lang="en-US" sz="2200" b="1" baseline="30000" dirty="0">
                <a:solidFill>
                  <a:schemeClr val="bg1"/>
                </a:solidFill>
                <a:latin typeface="Baskerville Old Face" panose="02020602080505020303" pitchFamily="18" charset="0"/>
              </a:rPr>
              <a:t>8 </a:t>
            </a:r>
            <a:r>
              <a:rPr lang="en-US" sz="2200" dirty="0">
                <a:solidFill>
                  <a:schemeClr val="bg1"/>
                </a:solidFill>
                <a:latin typeface="Baskerville Old Face" panose="02020602080505020303" pitchFamily="18" charset="0"/>
              </a:rPr>
              <a:t>“Blessed are the pure in heart, for they shall see God.</a:t>
            </a:r>
          </a:p>
          <a:p>
            <a:pPr algn="l"/>
            <a:r>
              <a:rPr lang="en-US" sz="2200" b="1" baseline="30000" dirty="0">
                <a:solidFill>
                  <a:schemeClr val="bg1"/>
                </a:solidFill>
                <a:latin typeface="Baskerville Old Face" panose="02020602080505020303" pitchFamily="18" charset="0"/>
              </a:rPr>
              <a:t>9 </a:t>
            </a:r>
            <a:r>
              <a:rPr lang="en-US" sz="2200" dirty="0">
                <a:solidFill>
                  <a:schemeClr val="bg1"/>
                </a:solidFill>
                <a:latin typeface="Baskerville Old Face" panose="02020602080505020303" pitchFamily="18" charset="0"/>
              </a:rPr>
              <a:t>“Blessed are the peacemakers, for they shall be called sons</a:t>
            </a:r>
            <a:r>
              <a:rPr lang="en-US" sz="2200" baseline="30000" dirty="0">
                <a:solidFill>
                  <a:schemeClr val="bg1"/>
                </a:solidFill>
                <a:latin typeface="Baskerville Old Face" panose="02020602080505020303" pitchFamily="18" charset="0"/>
              </a:rPr>
              <a:t> </a:t>
            </a:r>
            <a:r>
              <a:rPr lang="en-US" sz="2200" dirty="0">
                <a:solidFill>
                  <a:schemeClr val="bg1"/>
                </a:solidFill>
                <a:latin typeface="Baskerville Old Face" panose="02020602080505020303" pitchFamily="18" charset="0"/>
              </a:rPr>
              <a:t>of God.</a:t>
            </a:r>
          </a:p>
          <a:p>
            <a:pPr algn="l"/>
            <a:r>
              <a:rPr lang="en-US" sz="2200" b="1" baseline="30000" dirty="0">
                <a:solidFill>
                  <a:schemeClr val="bg1"/>
                </a:solidFill>
                <a:latin typeface="Baskerville Old Face" panose="02020602080505020303" pitchFamily="18" charset="0"/>
              </a:rPr>
              <a:t>10 </a:t>
            </a:r>
            <a:r>
              <a:rPr lang="en-US" sz="2200" dirty="0">
                <a:solidFill>
                  <a:schemeClr val="bg1"/>
                </a:solidFill>
                <a:latin typeface="Baskerville Old Face" panose="02020602080505020303" pitchFamily="18" charset="0"/>
              </a:rPr>
              <a:t>“Blessed are those who are persecuted for righteousness' sake, for theirs is the kingdom of heaven.</a:t>
            </a:r>
          </a:p>
          <a:p>
            <a:pPr algn="l"/>
            <a:r>
              <a:rPr lang="en-US" sz="2200" b="1" baseline="30000" dirty="0">
                <a:solidFill>
                  <a:schemeClr val="bg1"/>
                </a:solidFill>
                <a:latin typeface="Baskerville Old Face" panose="02020602080505020303" pitchFamily="18" charset="0"/>
              </a:rPr>
              <a:t>11 </a:t>
            </a:r>
            <a:r>
              <a:rPr lang="en-US" sz="2200" dirty="0">
                <a:solidFill>
                  <a:schemeClr val="bg1"/>
                </a:solidFill>
                <a:latin typeface="Baskerville Old Face" panose="02020602080505020303" pitchFamily="18" charset="0"/>
              </a:rPr>
              <a:t>“Blessed are you when others revile you and persecute you and utter all kinds of evil against you falsely on my account. </a:t>
            </a:r>
            <a:r>
              <a:rPr lang="en-US" sz="2200" b="1" baseline="30000" dirty="0">
                <a:solidFill>
                  <a:schemeClr val="bg1"/>
                </a:solidFill>
                <a:latin typeface="Baskerville Old Face" panose="02020602080505020303" pitchFamily="18" charset="0"/>
              </a:rPr>
              <a:t>12 </a:t>
            </a:r>
            <a:r>
              <a:rPr lang="en-US" sz="2200" dirty="0">
                <a:solidFill>
                  <a:schemeClr val="bg1"/>
                </a:solidFill>
                <a:latin typeface="Baskerville Old Face" panose="02020602080505020303" pitchFamily="18" charset="0"/>
              </a:rPr>
              <a:t>Rejoice and be glad, for your reward is great in heaven, for so they persecuted the prophets who were before you.</a:t>
            </a:r>
          </a:p>
        </p:txBody>
      </p:sp>
    </p:spTree>
    <p:extLst>
      <p:ext uri="{BB962C8B-B14F-4D97-AF65-F5344CB8AC3E}">
        <p14:creationId xmlns:p14="http://schemas.microsoft.com/office/powerpoint/2010/main" val="364309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83FA415-E5CB-9D19-12E6-FCBB74C1BC94}"/>
              </a:ext>
            </a:extLst>
          </p:cNvPr>
          <p:cNvSpPr txBox="1"/>
          <p:nvPr/>
        </p:nvSpPr>
        <p:spPr>
          <a:xfrm>
            <a:off x="104002" y="1087785"/>
            <a:ext cx="8935995" cy="3539430"/>
          </a:xfrm>
          <a:prstGeom prst="rect">
            <a:avLst/>
          </a:prstGeom>
          <a:noFill/>
          <a:ln w="28575">
            <a:solidFill>
              <a:srgbClr val="FFFF00"/>
            </a:solidFill>
          </a:ln>
        </p:spPr>
        <p:txBody>
          <a:bodyPr wrap="square">
            <a:spAutoFit/>
          </a:bodyPr>
          <a:lstStyle/>
          <a:p>
            <a:pPr>
              <a:spcAft>
                <a:spcPts val="600"/>
              </a:spcAft>
            </a:pPr>
            <a:r>
              <a:rPr lang="en-US" sz="2800" kern="100" dirty="0">
                <a:solidFill>
                  <a:schemeClr val="bg1"/>
                </a:solidFill>
                <a:latin typeface="Baskerville Old Face" panose="02020602080505020303" pitchFamily="18" charset="0"/>
                <a:ea typeface="Calibri" panose="020F0502020204030204" pitchFamily="34" charset="0"/>
                <a:cs typeface="Times New Roman" panose="02020603050405020304" pitchFamily="18" charset="0"/>
              </a:rPr>
              <a:t>“Does man have no choice of action in the face of such circumstances?...We who lived in concentration camps can remember the men who walked through the huts comforting others, giving away their last piece of bread. They may have been few in number, but they offer sufficient proof that everything can be taken from a man but one thing…</a:t>
            </a:r>
            <a:r>
              <a:rPr lang="en-US" sz="2800" i="1" kern="100" dirty="0">
                <a:solidFill>
                  <a:schemeClr val="bg1"/>
                </a:solidFill>
                <a:latin typeface="Baskerville Old Face" panose="02020602080505020303" pitchFamily="18" charset="0"/>
                <a:ea typeface="Calibri" panose="020F0502020204030204" pitchFamily="34" charset="0"/>
                <a:cs typeface="Times New Roman" panose="02020603050405020304" pitchFamily="18" charset="0"/>
              </a:rPr>
              <a:t>to choose one’s attitude in any given set of circumstances, to choose one’s own way…</a:t>
            </a:r>
          </a:p>
        </p:txBody>
      </p:sp>
    </p:spTree>
    <p:extLst>
      <p:ext uri="{BB962C8B-B14F-4D97-AF65-F5344CB8AC3E}">
        <p14:creationId xmlns:p14="http://schemas.microsoft.com/office/powerpoint/2010/main" val="1165662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83FA415-E5CB-9D19-12E6-FCBB74C1BC94}"/>
              </a:ext>
            </a:extLst>
          </p:cNvPr>
          <p:cNvSpPr txBox="1"/>
          <p:nvPr/>
        </p:nvSpPr>
        <p:spPr>
          <a:xfrm>
            <a:off x="104002" y="333732"/>
            <a:ext cx="8935995" cy="5047536"/>
          </a:xfrm>
          <a:prstGeom prst="rect">
            <a:avLst/>
          </a:prstGeom>
          <a:noFill/>
          <a:ln w="28575">
            <a:solidFill>
              <a:srgbClr val="FFFF00"/>
            </a:solidFill>
          </a:ln>
        </p:spPr>
        <p:txBody>
          <a:bodyPr wrap="square">
            <a:spAutoFit/>
          </a:bodyPr>
          <a:lstStyle/>
          <a:p>
            <a:pPr>
              <a:spcAft>
                <a:spcPts val="600"/>
              </a:spcAft>
            </a:pPr>
            <a:r>
              <a:rPr lang="en-US" sz="2600" kern="100" dirty="0">
                <a:solidFill>
                  <a:schemeClr val="bg1"/>
                </a:solidFill>
                <a:latin typeface="Baskerville Old Face" panose="02020602080505020303" pitchFamily="18" charset="0"/>
                <a:ea typeface="Calibri" panose="020F0502020204030204" pitchFamily="34" charset="0"/>
                <a:cs typeface="Times New Roman" panose="02020603050405020304" pitchFamily="18" charset="0"/>
              </a:rPr>
              <a:t>“In concentration camps, in this living laboratory, and on this testing ground, we watched and witnessed some of our comrades behave like swine while others behaved like saints. Man has both potentialities within himself; which one is actualized depends on decisions but not on conditions. Our generation is realistic, for we have come to know man as he really is. After all, man is that being who invented the gas chambers of Auschwitz; however, he is also that being who entered those gas chambers upright, with the Lord’s Prayer on his lips.</a:t>
            </a:r>
          </a:p>
          <a:p>
            <a:pPr>
              <a:spcAft>
                <a:spcPts val="600"/>
              </a:spcAft>
            </a:pPr>
            <a:r>
              <a:rPr lang="en-US" sz="2600" kern="100" dirty="0">
                <a:solidFill>
                  <a:schemeClr val="bg1"/>
                </a:solidFill>
                <a:latin typeface="Baskerville Old Face" panose="02020602080505020303" pitchFamily="18" charset="0"/>
                <a:ea typeface="Calibri" panose="020F0502020204030204" pitchFamily="34" charset="0"/>
                <a:cs typeface="Times New Roman" panose="02020603050405020304" pitchFamily="18" charset="0"/>
              </a:rPr>
              <a:t>It is this spiritual freedom—which cannot be taken away—that makes life meaningful and purposeful” </a:t>
            </a:r>
          </a:p>
          <a:p>
            <a:pPr algn="r">
              <a:spcAft>
                <a:spcPts val="600"/>
              </a:spcAft>
            </a:pPr>
            <a:r>
              <a:rPr lang="en-US" sz="2600" kern="100" dirty="0">
                <a:solidFill>
                  <a:schemeClr val="bg1"/>
                </a:solidFill>
                <a:latin typeface="Baskerville Old Face" panose="02020602080505020303" pitchFamily="18" charset="0"/>
                <a:ea typeface="Calibri" panose="020F0502020204030204" pitchFamily="34" charset="0"/>
                <a:cs typeface="Times New Roman" panose="02020603050405020304" pitchFamily="18" charset="0"/>
              </a:rPr>
              <a:t>(65-66, 134, 67, </a:t>
            </a:r>
            <a:r>
              <a:rPr lang="en-US" sz="2600" i="1" kern="100" dirty="0">
                <a:solidFill>
                  <a:schemeClr val="bg1"/>
                </a:solidFill>
                <a:latin typeface="Baskerville Old Face" panose="02020602080505020303" pitchFamily="18" charset="0"/>
                <a:ea typeface="Calibri" panose="020F0502020204030204" pitchFamily="34" charset="0"/>
                <a:cs typeface="Times New Roman" panose="02020603050405020304" pitchFamily="18" charset="0"/>
              </a:rPr>
              <a:t>Man’s Search for Meaning</a:t>
            </a:r>
            <a:r>
              <a:rPr lang="en-US" sz="2600" kern="100" dirty="0">
                <a:solidFill>
                  <a:schemeClr val="bg1"/>
                </a:solidFill>
                <a:latin typeface="Baskerville Old Face" panose="020206020805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379794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F590DE-C5A6-F3D3-AD8D-0447FAAFB47A}"/>
              </a:ext>
            </a:extLst>
          </p:cNvPr>
          <p:cNvSpPr txBox="1"/>
          <p:nvPr/>
        </p:nvSpPr>
        <p:spPr>
          <a:xfrm>
            <a:off x="236220" y="102900"/>
            <a:ext cx="8671560" cy="5509200"/>
          </a:xfrm>
          <a:prstGeom prst="rect">
            <a:avLst/>
          </a:prstGeom>
          <a:noFill/>
          <a:ln w="28575">
            <a:solidFill>
              <a:srgbClr val="FFFF00"/>
            </a:solidFill>
          </a:ln>
        </p:spPr>
        <p:txBody>
          <a:bodyPr wrap="square">
            <a:spAutoFit/>
          </a:bodyPr>
          <a:lstStyle/>
          <a:p>
            <a:pPr algn="ctr"/>
            <a:r>
              <a:rPr lang="en-US" sz="2200" b="1" dirty="0">
                <a:solidFill>
                  <a:schemeClr val="bg1"/>
                </a:solidFill>
                <a:latin typeface="Baskerville Old Face" panose="02020602080505020303" pitchFamily="18" charset="0"/>
              </a:rPr>
              <a:t>- Matt. 5:2-12 -</a:t>
            </a:r>
          </a:p>
          <a:p>
            <a:pPr algn="l"/>
            <a:r>
              <a:rPr lang="en-US" sz="2200" b="1" baseline="30000" dirty="0">
                <a:solidFill>
                  <a:schemeClr val="bg1"/>
                </a:solidFill>
                <a:latin typeface="Baskerville Old Face" panose="02020602080505020303" pitchFamily="18" charset="0"/>
              </a:rPr>
              <a:t>2 </a:t>
            </a:r>
            <a:r>
              <a:rPr lang="en-US" sz="2200" dirty="0">
                <a:solidFill>
                  <a:schemeClr val="bg1"/>
                </a:solidFill>
                <a:latin typeface="Baskerville Old Face" panose="02020602080505020303" pitchFamily="18" charset="0"/>
              </a:rPr>
              <a:t>And he opened his mouth and taught them, saying:</a:t>
            </a:r>
          </a:p>
          <a:p>
            <a:pPr algn="l"/>
            <a:r>
              <a:rPr lang="en-US" sz="2200" b="1" baseline="30000" dirty="0">
                <a:solidFill>
                  <a:schemeClr val="bg1"/>
                </a:solidFill>
                <a:latin typeface="Baskerville Old Face" panose="02020602080505020303" pitchFamily="18" charset="0"/>
              </a:rPr>
              <a:t>3 </a:t>
            </a:r>
            <a:r>
              <a:rPr lang="en-US" sz="2200" dirty="0">
                <a:solidFill>
                  <a:schemeClr val="bg1"/>
                </a:solidFill>
                <a:latin typeface="Baskerville Old Face" panose="02020602080505020303" pitchFamily="18" charset="0"/>
              </a:rPr>
              <a:t>“Blessed are the poor in spirit, for theirs is the kingdom of heaven.</a:t>
            </a:r>
          </a:p>
          <a:p>
            <a:pPr algn="l"/>
            <a:r>
              <a:rPr lang="en-US" sz="2200" b="1" baseline="30000" dirty="0">
                <a:solidFill>
                  <a:schemeClr val="bg1"/>
                </a:solidFill>
                <a:latin typeface="Baskerville Old Face" panose="02020602080505020303" pitchFamily="18" charset="0"/>
              </a:rPr>
              <a:t>4 </a:t>
            </a:r>
            <a:r>
              <a:rPr lang="en-US" sz="2200" dirty="0">
                <a:solidFill>
                  <a:schemeClr val="bg1"/>
                </a:solidFill>
                <a:latin typeface="Baskerville Old Face" panose="02020602080505020303" pitchFamily="18" charset="0"/>
              </a:rPr>
              <a:t>“Blessed are those who mourn, for they shall be comforted.</a:t>
            </a:r>
          </a:p>
          <a:p>
            <a:pPr algn="l"/>
            <a:r>
              <a:rPr lang="en-US" sz="2200" b="1" baseline="30000" dirty="0">
                <a:solidFill>
                  <a:schemeClr val="bg1"/>
                </a:solidFill>
                <a:latin typeface="Baskerville Old Face" panose="02020602080505020303" pitchFamily="18" charset="0"/>
              </a:rPr>
              <a:t>5 </a:t>
            </a:r>
            <a:r>
              <a:rPr lang="en-US" sz="2200" dirty="0">
                <a:solidFill>
                  <a:schemeClr val="bg1"/>
                </a:solidFill>
                <a:latin typeface="Baskerville Old Face" panose="02020602080505020303" pitchFamily="18" charset="0"/>
              </a:rPr>
              <a:t>“Blessed are the meek, for they shall inherit the earth.</a:t>
            </a:r>
          </a:p>
          <a:p>
            <a:pPr algn="l"/>
            <a:r>
              <a:rPr lang="en-US" sz="2200" b="1" baseline="30000" dirty="0">
                <a:solidFill>
                  <a:schemeClr val="bg1"/>
                </a:solidFill>
                <a:latin typeface="Baskerville Old Face" panose="02020602080505020303" pitchFamily="18" charset="0"/>
              </a:rPr>
              <a:t>6 </a:t>
            </a:r>
            <a:r>
              <a:rPr lang="en-US" sz="2200" dirty="0">
                <a:solidFill>
                  <a:schemeClr val="bg1"/>
                </a:solidFill>
                <a:latin typeface="Baskerville Old Face" panose="02020602080505020303" pitchFamily="18" charset="0"/>
              </a:rPr>
              <a:t>“Blessed are those who hunger and thirst for righteousness, for they shall be satisfied.</a:t>
            </a:r>
          </a:p>
          <a:p>
            <a:pPr algn="l"/>
            <a:r>
              <a:rPr lang="en-US" sz="2200" b="1" baseline="30000" dirty="0">
                <a:solidFill>
                  <a:schemeClr val="bg1"/>
                </a:solidFill>
                <a:latin typeface="Baskerville Old Face" panose="02020602080505020303" pitchFamily="18" charset="0"/>
              </a:rPr>
              <a:t>7 </a:t>
            </a:r>
            <a:r>
              <a:rPr lang="en-US" sz="2200" dirty="0">
                <a:solidFill>
                  <a:schemeClr val="bg1"/>
                </a:solidFill>
                <a:latin typeface="Baskerville Old Face" panose="02020602080505020303" pitchFamily="18" charset="0"/>
              </a:rPr>
              <a:t>“Blessed are the merciful, for they shall receive mercy.</a:t>
            </a:r>
          </a:p>
          <a:p>
            <a:pPr algn="l"/>
            <a:r>
              <a:rPr lang="en-US" sz="2200" b="1" baseline="30000" dirty="0">
                <a:solidFill>
                  <a:schemeClr val="bg1"/>
                </a:solidFill>
                <a:latin typeface="Baskerville Old Face" panose="02020602080505020303" pitchFamily="18" charset="0"/>
              </a:rPr>
              <a:t>8 </a:t>
            </a:r>
            <a:r>
              <a:rPr lang="en-US" sz="2200" dirty="0">
                <a:solidFill>
                  <a:schemeClr val="bg1"/>
                </a:solidFill>
                <a:latin typeface="Baskerville Old Face" panose="02020602080505020303" pitchFamily="18" charset="0"/>
              </a:rPr>
              <a:t>“Blessed are the pure in heart, for they shall see God.</a:t>
            </a:r>
          </a:p>
          <a:p>
            <a:pPr algn="l"/>
            <a:r>
              <a:rPr lang="en-US" sz="2200" b="1" baseline="30000" dirty="0">
                <a:solidFill>
                  <a:schemeClr val="bg1"/>
                </a:solidFill>
                <a:latin typeface="Baskerville Old Face" panose="02020602080505020303" pitchFamily="18" charset="0"/>
              </a:rPr>
              <a:t>9 </a:t>
            </a:r>
            <a:r>
              <a:rPr lang="en-US" sz="2200" dirty="0">
                <a:solidFill>
                  <a:schemeClr val="bg1"/>
                </a:solidFill>
                <a:latin typeface="Baskerville Old Face" panose="02020602080505020303" pitchFamily="18" charset="0"/>
              </a:rPr>
              <a:t>“Blessed are the peacemakers, for they shall be called sons</a:t>
            </a:r>
            <a:r>
              <a:rPr lang="en-US" sz="2200" baseline="30000" dirty="0">
                <a:solidFill>
                  <a:schemeClr val="bg1"/>
                </a:solidFill>
                <a:latin typeface="Baskerville Old Face" panose="02020602080505020303" pitchFamily="18" charset="0"/>
              </a:rPr>
              <a:t> </a:t>
            </a:r>
            <a:r>
              <a:rPr lang="en-US" sz="2200" dirty="0">
                <a:solidFill>
                  <a:schemeClr val="bg1"/>
                </a:solidFill>
                <a:latin typeface="Baskerville Old Face" panose="02020602080505020303" pitchFamily="18" charset="0"/>
              </a:rPr>
              <a:t>of God.</a:t>
            </a:r>
          </a:p>
          <a:p>
            <a:pPr algn="l"/>
            <a:r>
              <a:rPr lang="en-US" sz="2200" b="1" baseline="30000" dirty="0">
                <a:solidFill>
                  <a:schemeClr val="bg1"/>
                </a:solidFill>
                <a:latin typeface="Baskerville Old Face" panose="02020602080505020303" pitchFamily="18" charset="0"/>
              </a:rPr>
              <a:t>10 </a:t>
            </a:r>
            <a:r>
              <a:rPr lang="en-US" sz="2200" dirty="0">
                <a:solidFill>
                  <a:schemeClr val="bg1"/>
                </a:solidFill>
                <a:latin typeface="Baskerville Old Face" panose="02020602080505020303" pitchFamily="18" charset="0"/>
              </a:rPr>
              <a:t>“Blessed are those who are persecuted for righteousness' sake, for theirs is the kingdom of heaven.</a:t>
            </a:r>
          </a:p>
          <a:p>
            <a:pPr algn="l"/>
            <a:r>
              <a:rPr lang="en-US" sz="2200" b="1" baseline="30000" dirty="0">
                <a:solidFill>
                  <a:schemeClr val="bg1"/>
                </a:solidFill>
                <a:latin typeface="Baskerville Old Face" panose="02020602080505020303" pitchFamily="18" charset="0"/>
              </a:rPr>
              <a:t>11 </a:t>
            </a:r>
            <a:r>
              <a:rPr lang="en-US" sz="2200" dirty="0">
                <a:solidFill>
                  <a:schemeClr val="bg1"/>
                </a:solidFill>
                <a:latin typeface="Baskerville Old Face" panose="02020602080505020303" pitchFamily="18" charset="0"/>
              </a:rPr>
              <a:t>“Blessed are you when others revile you and persecute you and utter all kinds of evil against you falsely on my account. </a:t>
            </a:r>
            <a:r>
              <a:rPr lang="en-US" sz="2200" b="1" baseline="30000" dirty="0">
                <a:solidFill>
                  <a:schemeClr val="bg1"/>
                </a:solidFill>
                <a:latin typeface="Baskerville Old Face" panose="02020602080505020303" pitchFamily="18" charset="0"/>
              </a:rPr>
              <a:t>12 </a:t>
            </a:r>
            <a:r>
              <a:rPr lang="en-US" sz="2200" dirty="0">
                <a:solidFill>
                  <a:schemeClr val="bg1"/>
                </a:solidFill>
                <a:latin typeface="Baskerville Old Face" panose="02020602080505020303" pitchFamily="18" charset="0"/>
              </a:rPr>
              <a:t>Rejoice and be glad, for your reward is great in heaven, for so they persecuted the prophets who were before you.</a:t>
            </a:r>
          </a:p>
        </p:txBody>
      </p:sp>
    </p:spTree>
    <p:extLst>
      <p:ext uri="{BB962C8B-B14F-4D97-AF65-F5344CB8AC3E}">
        <p14:creationId xmlns:p14="http://schemas.microsoft.com/office/powerpoint/2010/main" val="927029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F590DE-C5A6-F3D3-AD8D-0447FAAFB47A}"/>
              </a:ext>
            </a:extLst>
          </p:cNvPr>
          <p:cNvSpPr txBox="1"/>
          <p:nvPr/>
        </p:nvSpPr>
        <p:spPr>
          <a:xfrm>
            <a:off x="236220" y="102900"/>
            <a:ext cx="8671560" cy="5509200"/>
          </a:xfrm>
          <a:prstGeom prst="rect">
            <a:avLst/>
          </a:prstGeom>
          <a:noFill/>
          <a:ln w="28575">
            <a:solidFill>
              <a:srgbClr val="FFFF00"/>
            </a:solidFill>
          </a:ln>
        </p:spPr>
        <p:txBody>
          <a:bodyPr wrap="square">
            <a:spAutoFit/>
          </a:bodyPr>
          <a:lstStyle/>
          <a:p>
            <a:pPr algn="ctr"/>
            <a:r>
              <a:rPr lang="en-US" sz="2200" b="1" dirty="0">
                <a:solidFill>
                  <a:schemeClr val="bg1"/>
                </a:solidFill>
                <a:latin typeface="Baskerville Old Face" panose="02020602080505020303" pitchFamily="18" charset="0"/>
              </a:rPr>
              <a:t>- Matt. 5:2-12 -</a:t>
            </a:r>
          </a:p>
          <a:p>
            <a:pPr algn="l"/>
            <a:r>
              <a:rPr lang="en-US" sz="2200" b="1" baseline="30000" dirty="0">
                <a:solidFill>
                  <a:schemeClr val="bg1"/>
                </a:solidFill>
                <a:latin typeface="Baskerville Old Face" panose="02020602080505020303" pitchFamily="18" charset="0"/>
              </a:rPr>
              <a:t>2 </a:t>
            </a:r>
            <a:r>
              <a:rPr lang="en-US" sz="2200" dirty="0">
                <a:solidFill>
                  <a:schemeClr val="bg1"/>
                </a:solidFill>
                <a:latin typeface="Baskerville Old Face" panose="02020602080505020303" pitchFamily="18" charset="0"/>
              </a:rPr>
              <a:t>And he opened his mouth and taught them, saying:</a:t>
            </a:r>
          </a:p>
          <a:p>
            <a:pPr algn="l"/>
            <a:r>
              <a:rPr lang="en-US" sz="2200" b="1" baseline="30000" dirty="0">
                <a:solidFill>
                  <a:schemeClr val="bg1"/>
                </a:solidFill>
                <a:latin typeface="Baskerville Old Face" panose="02020602080505020303" pitchFamily="18" charset="0"/>
              </a:rPr>
              <a:t>3 </a:t>
            </a:r>
            <a:r>
              <a:rPr lang="en-US" sz="2200" dirty="0">
                <a:solidFill>
                  <a:schemeClr val="bg1"/>
                </a:solidFill>
                <a:latin typeface="Baskerville Old Face" panose="02020602080505020303" pitchFamily="18" charset="0"/>
              </a:rPr>
              <a:t>“Blessed are the poor in spirit, for theirs is the kingdom of heaven.</a:t>
            </a:r>
          </a:p>
          <a:p>
            <a:pPr algn="l"/>
            <a:r>
              <a:rPr lang="en-US" sz="2200" b="1" baseline="30000" dirty="0">
                <a:solidFill>
                  <a:schemeClr val="bg1"/>
                </a:solidFill>
                <a:latin typeface="Baskerville Old Face" panose="02020602080505020303" pitchFamily="18" charset="0"/>
              </a:rPr>
              <a:t>4 </a:t>
            </a:r>
            <a:r>
              <a:rPr lang="en-US" sz="2200" dirty="0">
                <a:solidFill>
                  <a:schemeClr val="bg1"/>
                </a:solidFill>
                <a:latin typeface="Baskerville Old Face" panose="02020602080505020303" pitchFamily="18" charset="0"/>
              </a:rPr>
              <a:t>“Blessed are those who mourn, for they shall be comforted.</a:t>
            </a:r>
          </a:p>
          <a:p>
            <a:pPr algn="l"/>
            <a:r>
              <a:rPr lang="en-US" sz="2200" b="1" baseline="30000" dirty="0">
                <a:solidFill>
                  <a:schemeClr val="bg1"/>
                </a:solidFill>
                <a:latin typeface="Baskerville Old Face" panose="02020602080505020303" pitchFamily="18" charset="0"/>
              </a:rPr>
              <a:t>5 </a:t>
            </a:r>
            <a:r>
              <a:rPr lang="en-US" sz="2200" dirty="0">
                <a:solidFill>
                  <a:schemeClr val="bg1"/>
                </a:solidFill>
                <a:latin typeface="Baskerville Old Face" panose="02020602080505020303" pitchFamily="18" charset="0"/>
              </a:rPr>
              <a:t>“Blessed are the meek, for they shall inherit the earth.</a:t>
            </a:r>
          </a:p>
          <a:p>
            <a:pPr algn="l"/>
            <a:r>
              <a:rPr lang="en-US" sz="2200" b="1" baseline="30000" dirty="0">
                <a:solidFill>
                  <a:schemeClr val="bg1"/>
                </a:solidFill>
                <a:latin typeface="Baskerville Old Face" panose="02020602080505020303" pitchFamily="18" charset="0"/>
              </a:rPr>
              <a:t>6 </a:t>
            </a:r>
            <a:r>
              <a:rPr lang="en-US" sz="2200" dirty="0">
                <a:solidFill>
                  <a:schemeClr val="bg1"/>
                </a:solidFill>
                <a:latin typeface="Baskerville Old Face" panose="02020602080505020303" pitchFamily="18" charset="0"/>
              </a:rPr>
              <a:t>“Blessed are those who hunger and thirst for righteousness, for they shall be satisfied.</a:t>
            </a:r>
          </a:p>
          <a:p>
            <a:pPr algn="l"/>
            <a:r>
              <a:rPr lang="en-US" sz="2200" b="1" baseline="30000" dirty="0">
                <a:solidFill>
                  <a:schemeClr val="bg1"/>
                </a:solidFill>
                <a:latin typeface="Baskerville Old Face" panose="02020602080505020303" pitchFamily="18" charset="0"/>
              </a:rPr>
              <a:t>7 </a:t>
            </a:r>
            <a:r>
              <a:rPr lang="en-US" sz="2200" dirty="0">
                <a:solidFill>
                  <a:schemeClr val="bg1"/>
                </a:solidFill>
                <a:latin typeface="Baskerville Old Face" panose="02020602080505020303" pitchFamily="18" charset="0"/>
              </a:rPr>
              <a:t>“Blessed are the merciful, for they shall receive mercy.</a:t>
            </a:r>
          </a:p>
          <a:p>
            <a:pPr algn="l"/>
            <a:r>
              <a:rPr lang="en-US" sz="2200" b="1" baseline="30000" dirty="0">
                <a:solidFill>
                  <a:schemeClr val="bg1"/>
                </a:solidFill>
                <a:latin typeface="Baskerville Old Face" panose="02020602080505020303" pitchFamily="18" charset="0"/>
              </a:rPr>
              <a:t>8 </a:t>
            </a:r>
            <a:r>
              <a:rPr lang="en-US" sz="2200" dirty="0">
                <a:solidFill>
                  <a:schemeClr val="bg1"/>
                </a:solidFill>
                <a:latin typeface="Baskerville Old Face" panose="02020602080505020303" pitchFamily="18" charset="0"/>
              </a:rPr>
              <a:t>“Blessed are the pure in heart, for they shall see God.</a:t>
            </a:r>
          </a:p>
          <a:p>
            <a:pPr algn="l"/>
            <a:r>
              <a:rPr lang="en-US" sz="2200" b="1" baseline="30000" dirty="0">
                <a:solidFill>
                  <a:schemeClr val="bg1"/>
                </a:solidFill>
                <a:latin typeface="Baskerville Old Face" panose="02020602080505020303" pitchFamily="18" charset="0"/>
              </a:rPr>
              <a:t>9 </a:t>
            </a:r>
            <a:r>
              <a:rPr lang="en-US" sz="2200" dirty="0">
                <a:solidFill>
                  <a:schemeClr val="bg1"/>
                </a:solidFill>
                <a:latin typeface="Baskerville Old Face" panose="02020602080505020303" pitchFamily="18" charset="0"/>
              </a:rPr>
              <a:t>“Blessed are the peacemakers, for they shall be called sons</a:t>
            </a:r>
            <a:r>
              <a:rPr lang="en-US" sz="2200" baseline="30000" dirty="0">
                <a:solidFill>
                  <a:schemeClr val="bg1"/>
                </a:solidFill>
                <a:latin typeface="Baskerville Old Face" panose="02020602080505020303" pitchFamily="18" charset="0"/>
              </a:rPr>
              <a:t> </a:t>
            </a:r>
            <a:r>
              <a:rPr lang="en-US" sz="2200" dirty="0">
                <a:solidFill>
                  <a:schemeClr val="bg1"/>
                </a:solidFill>
                <a:latin typeface="Baskerville Old Face" panose="02020602080505020303" pitchFamily="18" charset="0"/>
              </a:rPr>
              <a:t>of God.</a:t>
            </a:r>
          </a:p>
          <a:p>
            <a:pPr algn="l"/>
            <a:r>
              <a:rPr lang="en-US" sz="2200" b="1" baseline="30000" dirty="0">
                <a:solidFill>
                  <a:schemeClr val="bg1"/>
                </a:solidFill>
                <a:latin typeface="Baskerville Old Face" panose="02020602080505020303" pitchFamily="18" charset="0"/>
              </a:rPr>
              <a:t>10 </a:t>
            </a:r>
            <a:r>
              <a:rPr lang="en-US" sz="2200" dirty="0">
                <a:solidFill>
                  <a:schemeClr val="bg1"/>
                </a:solidFill>
                <a:latin typeface="Baskerville Old Face" panose="02020602080505020303" pitchFamily="18" charset="0"/>
              </a:rPr>
              <a:t>“Blessed are those who are persecuted for righteousness' sake, for theirs is the kingdom of heaven.</a:t>
            </a:r>
          </a:p>
          <a:p>
            <a:pPr algn="l"/>
            <a:r>
              <a:rPr lang="en-US" sz="2200" b="1" baseline="30000" dirty="0">
                <a:solidFill>
                  <a:schemeClr val="bg1"/>
                </a:solidFill>
                <a:latin typeface="Baskerville Old Face" panose="02020602080505020303" pitchFamily="18" charset="0"/>
              </a:rPr>
              <a:t>11 </a:t>
            </a:r>
            <a:r>
              <a:rPr lang="en-US" sz="2200" dirty="0">
                <a:solidFill>
                  <a:schemeClr val="bg1"/>
                </a:solidFill>
                <a:latin typeface="Baskerville Old Face" panose="02020602080505020303" pitchFamily="18" charset="0"/>
              </a:rPr>
              <a:t>“Blessed are you when others revile you and persecute you and utter all kinds of evil against you falsely on my account. </a:t>
            </a:r>
            <a:r>
              <a:rPr lang="en-US" sz="2200" b="1" baseline="30000" dirty="0">
                <a:solidFill>
                  <a:schemeClr val="bg1"/>
                </a:solidFill>
                <a:latin typeface="Baskerville Old Face" panose="02020602080505020303" pitchFamily="18" charset="0"/>
              </a:rPr>
              <a:t>12 </a:t>
            </a:r>
            <a:r>
              <a:rPr lang="en-US" sz="2200" dirty="0">
                <a:solidFill>
                  <a:srgbClr val="FFFF00"/>
                </a:solidFill>
                <a:latin typeface="Baskerville Old Face" panose="02020602080505020303" pitchFamily="18" charset="0"/>
              </a:rPr>
              <a:t>Rejoice and be glad, for your reward is great in heaven</a:t>
            </a:r>
            <a:r>
              <a:rPr lang="en-US" sz="2200" dirty="0">
                <a:solidFill>
                  <a:schemeClr val="bg1"/>
                </a:solidFill>
                <a:latin typeface="Baskerville Old Face" panose="02020602080505020303" pitchFamily="18" charset="0"/>
              </a:rPr>
              <a:t>, for so they persecuted the prophets who were before you.</a:t>
            </a:r>
          </a:p>
        </p:txBody>
      </p:sp>
    </p:spTree>
    <p:extLst>
      <p:ext uri="{BB962C8B-B14F-4D97-AF65-F5344CB8AC3E}">
        <p14:creationId xmlns:p14="http://schemas.microsoft.com/office/powerpoint/2010/main" val="252397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8417</TotalTime>
  <Words>2264</Words>
  <Application>Microsoft Office PowerPoint</Application>
  <PresentationFormat>On-screen Show (16:10)</PresentationFormat>
  <Paragraphs>153</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Baskerville Old Face</vt:lpstr>
      <vt:lpstr>Calibri</vt:lpstr>
      <vt:lpstr>Calibri Light</vt:lpstr>
      <vt:lpstr>Office Theme</vt:lpstr>
      <vt:lpstr>Contentment Is Better Than Happiness</vt:lpstr>
      <vt:lpstr>Contentment Is Better Than Happiness</vt:lpstr>
      <vt:lpstr>Contentment Is Better Than Happiness</vt:lpstr>
      <vt:lpstr>Contentment Is Better Than Happiness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Contentment Is Better Than Happiness</dc:title>
  <dc:creator>Dustin Merkle</dc:creator>
  <cp:lastModifiedBy>Dustin Merkle</cp:lastModifiedBy>
  <cp:revision>2</cp:revision>
  <dcterms:created xsi:type="dcterms:W3CDTF">2023-11-01T15:20:26Z</dcterms:created>
  <dcterms:modified xsi:type="dcterms:W3CDTF">2023-11-22T19:00:40Z</dcterms:modified>
</cp:coreProperties>
</file>