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4" r:id="rId3"/>
    <p:sldId id="257" r:id="rId4"/>
    <p:sldId id="271" r:id="rId5"/>
    <p:sldId id="258" r:id="rId6"/>
    <p:sldId id="411" r:id="rId7"/>
    <p:sldId id="412" r:id="rId8"/>
    <p:sldId id="413" r:id="rId9"/>
    <p:sldId id="400" r:id="rId10"/>
    <p:sldId id="260" r:id="rId11"/>
    <p:sldId id="268" r:id="rId12"/>
    <p:sldId id="259" r:id="rId13"/>
    <p:sldId id="265" r:id="rId14"/>
    <p:sldId id="408" r:id="rId15"/>
    <p:sldId id="40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0" d="100"/>
          <a:sy n="40" d="100"/>
        </p:scale>
        <p:origin x="48"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A3C035-9CDA-4EE3-B681-55E8DED07613}" type="datetimeFigureOut">
              <a:rPr lang="en-US" smtClean="0"/>
              <a:t>11/16/2023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2E5F8B-3BC5-4B6E-97E5-593A4132A30E}" type="slidenum">
              <a:rPr lang="en-US" smtClean="0"/>
              <a:t>‹#›</a:t>
            </a:fld>
            <a:endParaRPr lang="en-US"/>
          </a:p>
        </p:txBody>
      </p:sp>
    </p:spTree>
    <p:extLst>
      <p:ext uri="{BB962C8B-B14F-4D97-AF65-F5344CB8AC3E}">
        <p14:creationId xmlns:p14="http://schemas.microsoft.com/office/powerpoint/2010/main" val="2505640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algn="l" rtl="0"/>
            <a:fld id="{AE2E5F8B-3BC5-4B6E-97E5-593A4132A30E}" type="slidenum">
              <a:rPr lang="en-US" smtClean="0"/>
              <a:t>2</a:t>
            </a:fld>
            <a:endParaRPr lang="en-US"/>
          </a:p>
        </p:txBody>
      </p:sp>
    </p:spTree>
    <p:extLst>
      <p:ext uri="{BB962C8B-B14F-4D97-AF65-F5344CB8AC3E}">
        <p14:creationId xmlns:p14="http://schemas.microsoft.com/office/powerpoint/2010/main" val="293086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D07661-82B3-A322-1464-6E0C3D8A52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F31CB5E-BFC4-DCED-EED0-9B990D2374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07942DBA-CF76-9AA9-BB8E-3729175E648D}"/>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5" name="Footer Placeholder 4">
            <a:extLst>
              <a:ext uri="{FF2B5EF4-FFF2-40B4-BE49-F238E27FC236}">
                <a16:creationId xmlns="" xmlns:a16="http://schemas.microsoft.com/office/drawing/2014/main" id="{C186AC4B-DD8D-B9F1-0FB9-DD653D057D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D726D91-D49C-A7FB-95D2-451572E253A9}"/>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136654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142DEB-921A-218B-BF66-4AA99E6BC0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1670D7D2-7B40-60A2-DD4D-156245096F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902C460-3834-1874-03DC-6C91208B6EBF}"/>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5" name="Footer Placeholder 4">
            <a:extLst>
              <a:ext uri="{FF2B5EF4-FFF2-40B4-BE49-F238E27FC236}">
                <a16:creationId xmlns="" xmlns:a16="http://schemas.microsoft.com/office/drawing/2014/main" id="{2120F284-52AB-4C6B-6AA6-9FD7B852E7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7AD33D4-1DF4-17F4-DF3E-ED632567F933}"/>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349972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6BEADCB-CFF7-94C2-07C8-E450E5AF37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1743CA9-436C-E7D8-5798-470942C33C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F5EDF38-75D9-5585-4F31-B4388D3370D9}"/>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5" name="Footer Placeholder 4">
            <a:extLst>
              <a:ext uri="{FF2B5EF4-FFF2-40B4-BE49-F238E27FC236}">
                <a16:creationId xmlns="" xmlns:a16="http://schemas.microsoft.com/office/drawing/2014/main" id="{DF2E160C-2D3F-2656-0473-81050DAE1D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EA52B2E-6D76-E97F-8299-4D9C43EB3591}"/>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50080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1EC365-FEB0-A9F6-A161-10F2B281BE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FD1BC2C-8B47-50BD-CBCA-9E8DB814E7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D6C657E-1975-C93E-4DD9-B0F215E0C2A9}"/>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5" name="Footer Placeholder 4">
            <a:extLst>
              <a:ext uri="{FF2B5EF4-FFF2-40B4-BE49-F238E27FC236}">
                <a16:creationId xmlns="" xmlns:a16="http://schemas.microsoft.com/office/drawing/2014/main" id="{FDCCBC99-229E-781C-A006-DDE5230CF1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A33D563-6348-5604-551B-1B79AA5600DC}"/>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213352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071497-17A3-9D68-510C-A5B6FE68E2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527CE462-F40F-10AC-7EDE-2CCD96B14D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27650FA-EC07-A4AC-1816-1FE67AC07A14}"/>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5" name="Footer Placeholder 4">
            <a:extLst>
              <a:ext uri="{FF2B5EF4-FFF2-40B4-BE49-F238E27FC236}">
                <a16:creationId xmlns="" xmlns:a16="http://schemas.microsoft.com/office/drawing/2014/main" id="{5E3C7550-1380-B543-FAEC-497099F0F4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E32D1D6-61F8-594C-E8B9-366447CF8442}"/>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2412413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E2447F-9F81-DEB6-198F-9A6CF2D68F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D132F79-4E4B-7FA2-DC9E-92731816DE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F635769-BC9D-3236-F1C6-BF3F8AC19A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4DFB2C9-8D9A-A06D-90D0-DD2E55868253}"/>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6" name="Footer Placeholder 5">
            <a:extLst>
              <a:ext uri="{FF2B5EF4-FFF2-40B4-BE49-F238E27FC236}">
                <a16:creationId xmlns="" xmlns:a16="http://schemas.microsoft.com/office/drawing/2014/main" id="{4268E73F-1F14-11ED-3AF0-102A9FA942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256494B-5C21-CAC7-1FD2-6CA69427EA99}"/>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155164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2CB958-1523-C78F-80C1-C6E2ADF8FA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BD7D8F9-6FF6-AB3D-9B3A-C18DC73E3F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AE5726B4-2636-697D-BC49-9878ACA1A5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468BA659-A9B7-B0D0-993A-2B1BC9426C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CD20227-E501-5FA7-9222-9965E6C6A6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6075E69-9B65-CBDD-B736-400686B7B11A}"/>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8" name="Footer Placeholder 7">
            <a:extLst>
              <a:ext uri="{FF2B5EF4-FFF2-40B4-BE49-F238E27FC236}">
                <a16:creationId xmlns="" xmlns:a16="http://schemas.microsoft.com/office/drawing/2014/main" id="{2FF9CCCD-1295-7A29-C56A-B401F67FA1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1F3A71DE-F59A-50EC-6B9A-612A37ED356E}"/>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3978764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48EB3E-51C3-BF60-DAF0-064F1D7F2C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AC3A99D-A2EE-3135-B29F-F66DD484BBD5}"/>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4" name="Footer Placeholder 3">
            <a:extLst>
              <a:ext uri="{FF2B5EF4-FFF2-40B4-BE49-F238E27FC236}">
                <a16:creationId xmlns="" xmlns:a16="http://schemas.microsoft.com/office/drawing/2014/main" id="{626C4B1F-22C8-973F-8673-BF5E1A535E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E5F59BA8-77C0-2EB5-52D5-439C394C8258}"/>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38511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E06205F-D843-835E-73D9-51BCC01E6B57}"/>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3" name="Footer Placeholder 2">
            <a:extLst>
              <a:ext uri="{FF2B5EF4-FFF2-40B4-BE49-F238E27FC236}">
                <a16:creationId xmlns="" xmlns:a16="http://schemas.microsoft.com/office/drawing/2014/main" id="{0D94AC06-6D25-98DF-8336-369918026E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1C5139AC-7C59-9E2C-AF8B-874D8C1B4CB9}"/>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420084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79F59E-4594-D1C1-C978-1D2B292036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7ACB65B9-C54C-BE7F-80A8-DDE4DB4DC4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9EE4E9B-C585-0D73-27FF-5083B6E1F8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A3FF11C-35CB-6E54-3A4D-558B038D0FC2}"/>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6" name="Footer Placeholder 5">
            <a:extLst>
              <a:ext uri="{FF2B5EF4-FFF2-40B4-BE49-F238E27FC236}">
                <a16:creationId xmlns="" xmlns:a16="http://schemas.microsoft.com/office/drawing/2014/main" id="{CEC27410-815C-BB3B-049E-2B43A3A8FD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0E3CDBD-BE31-4DE4-FE62-28ED99EB2EC5}"/>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267757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080BC7-9F80-B9A5-0380-762DE77CB5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D0577A67-F931-74F2-A81D-1890E3FE8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B675A90F-27EC-B384-53A1-C92C1DA57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959FE2C-BC03-C143-67FD-FE5948705829}"/>
              </a:ext>
            </a:extLst>
          </p:cNvPr>
          <p:cNvSpPr>
            <a:spLocks noGrp="1"/>
          </p:cNvSpPr>
          <p:nvPr>
            <p:ph type="dt" sz="half" idx="10"/>
          </p:nvPr>
        </p:nvSpPr>
        <p:spPr/>
        <p:txBody>
          <a:bodyPr/>
          <a:lstStyle/>
          <a:p>
            <a:fld id="{837A8121-FE85-40BD-929D-74905304D074}" type="datetimeFigureOut">
              <a:rPr lang="en-US" smtClean="0"/>
              <a:t>11/16/2023</a:t>
            </a:fld>
            <a:endParaRPr lang="en-US"/>
          </a:p>
        </p:txBody>
      </p:sp>
      <p:sp>
        <p:nvSpPr>
          <p:cNvPr id="6" name="Footer Placeholder 5">
            <a:extLst>
              <a:ext uri="{FF2B5EF4-FFF2-40B4-BE49-F238E27FC236}">
                <a16:creationId xmlns="" xmlns:a16="http://schemas.microsoft.com/office/drawing/2014/main" id="{5296EC37-BBA5-18A7-4230-8FF1D7AAE0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F323919-7162-546C-5265-9EF093F40D13}"/>
              </a:ext>
            </a:extLst>
          </p:cNvPr>
          <p:cNvSpPr>
            <a:spLocks noGrp="1"/>
          </p:cNvSpPr>
          <p:nvPr>
            <p:ph type="sldNum" sz="quarter" idx="12"/>
          </p:nvPr>
        </p:nvSpPr>
        <p:spPr/>
        <p:txBody>
          <a:bodyPr/>
          <a:lstStyle/>
          <a:p>
            <a:fld id="{21426D23-658F-48A0-BE08-D114AFD6D6B9}" type="slidenum">
              <a:rPr lang="en-US" smtClean="0"/>
              <a:t>‹#›</a:t>
            </a:fld>
            <a:endParaRPr lang="en-US"/>
          </a:p>
        </p:txBody>
      </p:sp>
    </p:spTree>
    <p:extLst>
      <p:ext uri="{BB962C8B-B14F-4D97-AF65-F5344CB8AC3E}">
        <p14:creationId xmlns:p14="http://schemas.microsoft.com/office/powerpoint/2010/main" val="270766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8C54CE8-DCC8-8A2D-4230-79F4458E8A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A7630AA-6498-7280-2B76-F71F1795CB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D7EDD14-1907-CAD3-5713-29873A94A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A8121-FE85-40BD-929D-74905304D074}" type="datetimeFigureOut">
              <a:rPr lang="en-US" smtClean="0"/>
              <a:t>11/16/2023</a:t>
            </a:fld>
            <a:endParaRPr lang="en-US"/>
          </a:p>
        </p:txBody>
      </p:sp>
      <p:sp>
        <p:nvSpPr>
          <p:cNvPr id="5" name="Footer Placeholder 4">
            <a:extLst>
              <a:ext uri="{FF2B5EF4-FFF2-40B4-BE49-F238E27FC236}">
                <a16:creationId xmlns="" xmlns:a16="http://schemas.microsoft.com/office/drawing/2014/main" id="{56642C8A-78C6-3A80-1992-148BBCFA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ADF7F49-D460-21BA-C71E-4C8D546869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26D23-658F-48A0-BE08-D114AFD6D6B9}" type="slidenum">
              <a:rPr lang="en-US" smtClean="0"/>
              <a:t>‹#›</a:t>
            </a:fld>
            <a:endParaRPr lang="en-US"/>
          </a:p>
        </p:txBody>
      </p:sp>
    </p:spTree>
    <p:extLst>
      <p:ext uri="{BB962C8B-B14F-4D97-AF65-F5344CB8AC3E}">
        <p14:creationId xmlns:p14="http://schemas.microsoft.com/office/powerpoint/2010/main" val="1203109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22BC98-1AB8-92BD-8EBA-7D4A2E92B156}"/>
              </a:ext>
            </a:extLst>
          </p:cNvPr>
          <p:cNvSpPr>
            <a:spLocks noGrp="1"/>
          </p:cNvSpPr>
          <p:nvPr>
            <p:ph type="ctrTitle"/>
          </p:nvPr>
        </p:nvSpPr>
        <p:spPr>
          <a:xfrm>
            <a:off x="1373250" y="2751599"/>
            <a:ext cx="9144000" cy="1354801"/>
          </a:xfrm>
        </p:spPr>
        <p:txBody>
          <a:bodyPr>
            <a:normAutofit/>
          </a:bodyPr>
          <a:lstStyle/>
          <a:p>
            <a:pPr rtl="0"/>
            <a:r>
              <a:rPr lang="en-US" dirty="0">
                <a:solidFill>
                  <a:schemeClr val="bg1"/>
                </a:solidFill>
              </a:rPr>
              <a:t>Hombres de </a:t>
            </a:r>
            <a:r>
              <a:rPr lang="en-US" dirty="0" err="1" smtClean="0">
                <a:solidFill>
                  <a:schemeClr val="bg1"/>
                </a:solidFill>
              </a:rPr>
              <a:t>sabiduría</a:t>
            </a:r>
            <a:endParaRPr lang="en-US" dirty="0">
              <a:solidFill>
                <a:schemeClr val="bg1"/>
              </a:solidFill>
            </a:endParaRPr>
          </a:p>
        </p:txBody>
      </p:sp>
    </p:spTree>
    <p:extLst>
      <p:ext uri="{BB962C8B-B14F-4D97-AF65-F5344CB8AC3E}">
        <p14:creationId xmlns:p14="http://schemas.microsoft.com/office/powerpoint/2010/main" val="3104922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8DAD918E-2F1F-3149-8FF9-BBCF28235902}"/>
              </a:ext>
            </a:extLst>
          </p:cNvPr>
          <p:cNvSpPr txBox="1"/>
          <p:nvPr/>
        </p:nvSpPr>
        <p:spPr>
          <a:xfrm>
            <a:off x="630202" y="1322249"/>
            <a:ext cx="11009641" cy="5078313"/>
          </a:xfrm>
          <a:prstGeom prst="rect">
            <a:avLst/>
          </a:prstGeom>
          <a:noFill/>
        </p:spPr>
        <p:txBody>
          <a:bodyPr wrap="square" rtlCol="0">
            <a:spAutoFit/>
          </a:bodyPr>
          <a:lstStyle/>
          <a:p>
            <a:pPr algn="l" rtl="0"/>
            <a:r>
              <a:rPr lang="en-US" sz="3600" dirty="0" err="1">
                <a:solidFill>
                  <a:schemeClr val="bg1"/>
                </a:solidFill>
              </a:rPr>
              <a:t>Nuestra</a:t>
            </a:r>
            <a:r>
              <a:rPr lang="en-US" sz="3600" dirty="0">
                <a:solidFill>
                  <a:schemeClr val="bg1"/>
                </a:solidFill>
              </a:rPr>
              <a:t> </a:t>
            </a:r>
            <a:r>
              <a:rPr lang="en-US" sz="3600" dirty="0" err="1" smtClean="0">
                <a:solidFill>
                  <a:schemeClr val="bg1"/>
                </a:solidFill>
              </a:rPr>
              <a:t>sabiduría</a:t>
            </a:r>
            <a:r>
              <a:rPr lang="en-US" sz="3600" dirty="0" smtClean="0">
                <a:solidFill>
                  <a:schemeClr val="bg1"/>
                </a:solidFill>
              </a:rPr>
              <a:t> </a:t>
            </a:r>
            <a:r>
              <a:rPr lang="en-US" sz="3600" dirty="0">
                <a:solidFill>
                  <a:schemeClr val="bg1"/>
                </a:solidFill>
              </a:rPr>
              <a:t>se muestra en las decisiones que tomamos en la vida. Piense en las decisiones que tuvieron graves consecuencias para: Lot – </a:t>
            </a:r>
            <a:r>
              <a:rPr lang="en-US" sz="3600" dirty="0" smtClean="0">
                <a:solidFill>
                  <a:schemeClr val="bg1"/>
                </a:solidFill>
              </a:rPr>
              <a:t>al </a:t>
            </a:r>
            <a:r>
              <a:rPr lang="en-US" sz="3600" dirty="0" err="1" smtClean="0">
                <a:solidFill>
                  <a:schemeClr val="bg1"/>
                </a:solidFill>
              </a:rPr>
              <a:t>elegir</a:t>
            </a:r>
            <a:r>
              <a:rPr lang="en-US" sz="3600" dirty="0" smtClean="0">
                <a:solidFill>
                  <a:schemeClr val="bg1"/>
                </a:solidFill>
              </a:rPr>
              <a:t> </a:t>
            </a:r>
            <a:r>
              <a:rPr lang="en-US" sz="3600" dirty="0">
                <a:solidFill>
                  <a:schemeClr val="bg1"/>
                </a:solidFill>
              </a:rPr>
              <a:t>dónde vivir - </a:t>
            </a:r>
            <a:r>
              <a:rPr lang="en-US" sz="3600" dirty="0" err="1" smtClean="0">
                <a:solidFill>
                  <a:schemeClr val="bg1"/>
                </a:solidFill>
              </a:rPr>
              <a:t>Gén</a:t>
            </a:r>
            <a:r>
              <a:rPr lang="en-US" sz="3600" dirty="0" smtClean="0">
                <a:solidFill>
                  <a:schemeClr val="bg1"/>
                </a:solidFill>
              </a:rPr>
              <a:t> </a:t>
            </a:r>
            <a:r>
              <a:rPr lang="en-US" sz="3600" dirty="0">
                <a:solidFill>
                  <a:schemeClr val="bg1"/>
                </a:solidFill>
              </a:rPr>
              <a:t>13:10-13</a:t>
            </a:r>
          </a:p>
          <a:p>
            <a:pPr marL="1028700" lvl="1" indent="-571500" algn="l" rtl="0">
              <a:buFont typeface="Arial" panose="020B0604020202020204" pitchFamily="34" charset="0"/>
              <a:buChar char="•"/>
            </a:pPr>
            <a:r>
              <a:rPr lang="en-US" sz="3600" dirty="0">
                <a:solidFill>
                  <a:schemeClr val="bg1"/>
                </a:solidFill>
              </a:rPr>
              <a:t>Conflicto y secuestro - </a:t>
            </a:r>
            <a:r>
              <a:rPr lang="en-US" sz="3600" dirty="0" err="1" smtClean="0">
                <a:solidFill>
                  <a:schemeClr val="bg1"/>
                </a:solidFill>
              </a:rPr>
              <a:t>Gén</a:t>
            </a:r>
            <a:r>
              <a:rPr lang="en-US" sz="3600" dirty="0" smtClean="0">
                <a:solidFill>
                  <a:schemeClr val="bg1"/>
                </a:solidFill>
              </a:rPr>
              <a:t> </a:t>
            </a:r>
            <a:r>
              <a:rPr lang="en-US" sz="3600" dirty="0">
                <a:solidFill>
                  <a:schemeClr val="bg1"/>
                </a:solidFill>
              </a:rPr>
              <a:t>14:11-12</a:t>
            </a:r>
          </a:p>
          <a:p>
            <a:pPr marL="1028700" lvl="1" indent="-571500" algn="l" rtl="0">
              <a:buFont typeface="Arial" panose="020B0604020202020204" pitchFamily="34" charset="0"/>
              <a:buChar char="•"/>
            </a:pPr>
            <a:r>
              <a:rPr lang="en-US" sz="3600" dirty="0" err="1" smtClean="0">
                <a:solidFill>
                  <a:schemeClr val="bg1"/>
                </a:solidFill>
              </a:rPr>
              <a:t>Abrumado</a:t>
            </a:r>
            <a:r>
              <a:rPr lang="en-US" sz="3600" dirty="0" smtClean="0">
                <a:solidFill>
                  <a:schemeClr val="bg1"/>
                </a:solidFill>
              </a:rPr>
              <a:t> </a:t>
            </a:r>
            <a:r>
              <a:rPr lang="en-US" sz="3600" dirty="0">
                <a:solidFill>
                  <a:schemeClr val="bg1"/>
                </a:solidFill>
              </a:rPr>
              <a:t>y </a:t>
            </a:r>
            <a:r>
              <a:rPr lang="en-US" sz="3600" dirty="0" err="1" smtClean="0">
                <a:solidFill>
                  <a:schemeClr val="bg1"/>
                </a:solidFill>
              </a:rPr>
              <a:t>atormentado</a:t>
            </a:r>
            <a:r>
              <a:rPr lang="en-US" sz="3600" dirty="0" smtClean="0">
                <a:solidFill>
                  <a:schemeClr val="bg1"/>
                </a:solidFill>
              </a:rPr>
              <a:t> </a:t>
            </a:r>
            <a:r>
              <a:rPr lang="en-US" sz="3600" dirty="0">
                <a:solidFill>
                  <a:schemeClr val="bg1"/>
                </a:solidFill>
              </a:rPr>
              <a:t>por el pueblo de Sodoma – 2 Pedro 2:7-8</a:t>
            </a:r>
          </a:p>
          <a:p>
            <a:pPr marL="1028700" lvl="1" indent="-571500" algn="l" rtl="0">
              <a:buFont typeface="Arial" panose="020B0604020202020204" pitchFamily="34" charset="0"/>
              <a:buChar char="•"/>
            </a:pPr>
            <a:r>
              <a:rPr lang="en-US" sz="3600" dirty="0">
                <a:solidFill>
                  <a:schemeClr val="bg1"/>
                </a:solidFill>
              </a:rPr>
              <a:t>Pérdida de </a:t>
            </a:r>
            <a:r>
              <a:rPr lang="en-US" sz="3600" dirty="0" err="1">
                <a:solidFill>
                  <a:schemeClr val="bg1"/>
                </a:solidFill>
              </a:rPr>
              <a:t>todo</a:t>
            </a:r>
            <a:r>
              <a:rPr lang="en-US" sz="3600" dirty="0">
                <a:solidFill>
                  <a:schemeClr val="bg1"/>
                </a:solidFill>
              </a:rPr>
              <a:t> </a:t>
            </a:r>
            <a:r>
              <a:rPr lang="en-US" sz="3600" dirty="0" err="1" smtClean="0">
                <a:solidFill>
                  <a:schemeClr val="bg1"/>
                </a:solidFill>
              </a:rPr>
              <a:t>su</a:t>
            </a:r>
            <a:r>
              <a:rPr lang="en-US" sz="3600" dirty="0" smtClean="0">
                <a:solidFill>
                  <a:schemeClr val="bg1"/>
                </a:solidFill>
              </a:rPr>
              <a:t> </a:t>
            </a:r>
            <a:r>
              <a:rPr lang="en-US" sz="3600" dirty="0" err="1" smtClean="0">
                <a:solidFill>
                  <a:schemeClr val="bg1"/>
                </a:solidFill>
              </a:rPr>
              <a:t>hogar</a:t>
            </a:r>
            <a:r>
              <a:rPr lang="en-US" sz="3600" dirty="0">
                <a:solidFill>
                  <a:schemeClr val="bg1"/>
                </a:solidFill>
              </a:rPr>
              <a:t>, muerte de su esposa e incesto con sus hijas – </a:t>
            </a:r>
            <a:r>
              <a:rPr lang="en-US" sz="3600" dirty="0" err="1" smtClean="0">
                <a:solidFill>
                  <a:schemeClr val="bg1"/>
                </a:solidFill>
              </a:rPr>
              <a:t>Gén</a:t>
            </a:r>
            <a:r>
              <a:rPr lang="en-US" sz="3600" dirty="0" smtClean="0">
                <a:solidFill>
                  <a:schemeClr val="bg1"/>
                </a:solidFill>
              </a:rPr>
              <a:t> </a:t>
            </a:r>
            <a:r>
              <a:rPr lang="en-US" sz="3600" dirty="0">
                <a:solidFill>
                  <a:schemeClr val="bg1"/>
                </a:solidFill>
              </a:rPr>
              <a:t>19:24-26, 32-33</a:t>
            </a:r>
          </a:p>
        </p:txBody>
      </p:sp>
      <p:sp>
        <p:nvSpPr>
          <p:cNvPr id="2" name="TextBox 1">
            <a:extLst>
              <a:ext uri="{FF2B5EF4-FFF2-40B4-BE49-F238E27FC236}">
                <a16:creationId xmlns="" xmlns:a16="http://schemas.microsoft.com/office/drawing/2014/main" id="{D4B08E81-95B0-C34D-E3B4-660E8C9E61FA}"/>
              </a:ext>
            </a:extLst>
          </p:cNvPr>
          <p:cNvSpPr txBox="1"/>
          <p:nvPr/>
        </p:nvSpPr>
        <p:spPr>
          <a:xfrm>
            <a:off x="630202" y="491252"/>
            <a:ext cx="10679482" cy="830997"/>
          </a:xfrm>
          <a:prstGeom prst="rect">
            <a:avLst/>
          </a:prstGeom>
          <a:noFill/>
        </p:spPr>
        <p:txBody>
          <a:bodyPr wrap="square" rtlCol="0">
            <a:spAutoFit/>
          </a:bodyPr>
          <a:lstStyle/>
          <a:p>
            <a:pPr algn="ctr" rtl="0"/>
            <a:r>
              <a:rPr lang="en-US" sz="4800" dirty="0" smtClean="0">
                <a:solidFill>
                  <a:schemeClr val="bg1"/>
                </a:solidFill>
              </a:rPr>
              <a:t>La </a:t>
            </a:r>
            <a:r>
              <a:rPr lang="en-US" sz="4800" dirty="0" err="1" smtClean="0">
                <a:solidFill>
                  <a:schemeClr val="bg1"/>
                </a:solidFill>
              </a:rPr>
              <a:t>i</a:t>
            </a:r>
            <a:r>
              <a:rPr lang="en-US" sz="4800" dirty="0" err="1" smtClean="0">
                <a:solidFill>
                  <a:schemeClr val="bg1"/>
                </a:solidFill>
              </a:rPr>
              <a:t>mportancia</a:t>
            </a:r>
            <a:r>
              <a:rPr lang="en-US" sz="4800" dirty="0" smtClean="0">
                <a:solidFill>
                  <a:schemeClr val="bg1"/>
                </a:solidFill>
              </a:rPr>
              <a:t> </a:t>
            </a:r>
            <a:r>
              <a:rPr lang="en-US" sz="4800" dirty="0">
                <a:solidFill>
                  <a:schemeClr val="bg1"/>
                </a:solidFill>
              </a:rPr>
              <a:t>de tomar decisiones sabias</a:t>
            </a:r>
            <a:endParaRPr lang="en-US" sz="4800" dirty="0"/>
          </a:p>
        </p:txBody>
      </p:sp>
    </p:spTree>
    <p:extLst>
      <p:ext uri="{BB962C8B-B14F-4D97-AF65-F5344CB8AC3E}">
        <p14:creationId xmlns:p14="http://schemas.microsoft.com/office/powerpoint/2010/main" val="276216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8DAD918E-2F1F-3149-8FF9-BBCF28235902}"/>
              </a:ext>
            </a:extLst>
          </p:cNvPr>
          <p:cNvSpPr txBox="1"/>
          <p:nvPr/>
        </p:nvSpPr>
        <p:spPr>
          <a:xfrm>
            <a:off x="681615" y="1534067"/>
            <a:ext cx="11009641" cy="5078313"/>
          </a:xfrm>
          <a:prstGeom prst="rect">
            <a:avLst/>
          </a:prstGeom>
          <a:noFill/>
        </p:spPr>
        <p:txBody>
          <a:bodyPr wrap="square" rtlCol="0">
            <a:spAutoFit/>
          </a:bodyPr>
          <a:lstStyle/>
          <a:p>
            <a:pPr algn="l" rtl="0"/>
            <a:r>
              <a:rPr lang="en-US" sz="3600" dirty="0" smtClean="0">
                <a:solidFill>
                  <a:schemeClr val="bg1"/>
                </a:solidFill>
              </a:rPr>
              <a:t>David </a:t>
            </a:r>
            <a:r>
              <a:rPr lang="en-US" sz="3200" dirty="0" smtClean="0">
                <a:solidFill>
                  <a:schemeClr val="bg1"/>
                </a:solidFill>
              </a:rPr>
              <a:t>– </a:t>
            </a:r>
            <a:r>
              <a:rPr lang="en-US" sz="3200" dirty="0" err="1" smtClean="0">
                <a:solidFill>
                  <a:schemeClr val="bg1"/>
                </a:solidFill>
              </a:rPr>
              <a:t>eligió</a:t>
            </a:r>
            <a:r>
              <a:rPr lang="en-US" sz="3200" dirty="0" smtClean="0">
                <a:solidFill>
                  <a:schemeClr val="bg1"/>
                </a:solidFill>
              </a:rPr>
              <a:t> el </a:t>
            </a:r>
            <a:r>
              <a:rPr lang="en-US" sz="3200" dirty="0" err="1" smtClean="0">
                <a:solidFill>
                  <a:schemeClr val="bg1"/>
                </a:solidFill>
              </a:rPr>
              <a:t>adulterio</a:t>
            </a:r>
            <a:r>
              <a:rPr lang="en-US" sz="3200" dirty="0" smtClean="0">
                <a:solidFill>
                  <a:schemeClr val="bg1"/>
                </a:solidFill>
              </a:rPr>
              <a:t> </a:t>
            </a:r>
            <a:r>
              <a:rPr lang="en-US" sz="3200" dirty="0">
                <a:solidFill>
                  <a:schemeClr val="bg1"/>
                </a:solidFill>
              </a:rPr>
              <a:t>con </a:t>
            </a:r>
            <a:r>
              <a:rPr lang="en-US" sz="3200" dirty="0" err="1">
                <a:solidFill>
                  <a:schemeClr val="bg1"/>
                </a:solidFill>
              </a:rPr>
              <a:t>Betsabé</a:t>
            </a:r>
            <a:r>
              <a:rPr lang="en-US" sz="3200" dirty="0">
                <a:solidFill>
                  <a:schemeClr val="bg1"/>
                </a:solidFill>
              </a:rPr>
              <a:t> </a:t>
            </a:r>
            <a:r>
              <a:rPr lang="en-US" sz="3200" dirty="0" smtClean="0">
                <a:solidFill>
                  <a:schemeClr val="bg1"/>
                </a:solidFill>
              </a:rPr>
              <a:t>– 2 Sam </a:t>
            </a:r>
            <a:r>
              <a:rPr lang="en-US" sz="3200" dirty="0">
                <a:solidFill>
                  <a:schemeClr val="bg1"/>
                </a:solidFill>
              </a:rPr>
              <a:t>11:1-4</a:t>
            </a:r>
          </a:p>
          <a:p>
            <a:pPr marL="571500" indent="-571500">
              <a:buFont typeface="Arial" panose="020B0604020202020204" pitchFamily="34" charset="0"/>
              <a:buChar char="•"/>
            </a:pPr>
            <a:r>
              <a:rPr lang="es-ES" sz="3200" dirty="0" smtClean="0">
                <a:solidFill>
                  <a:schemeClr val="bg1"/>
                </a:solidFill>
              </a:rPr>
              <a:t>Asesinato </a:t>
            </a:r>
            <a:r>
              <a:rPr lang="es-ES" sz="3200" dirty="0">
                <a:solidFill>
                  <a:schemeClr val="bg1"/>
                </a:solidFill>
              </a:rPr>
              <a:t>de un siervo leal – 2 Sam 12:9-12</a:t>
            </a:r>
          </a:p>
          <a:p>
            <a:pPr marL="571500" indent="-571500">
              <a:buFont typeface="Arial" panose="020B0604020202020204" pitchFamily="34" charset="0"/>
              <a:buChar char="•"/>
            </a:pPr>
            <a:r>
              <a:rPr lang="es-ES" sz="3200" dirty="0" smtClean="0">
                <a:solidFill>
                  <a:schemeClr val="bg1"/>
                </a:solidFill>
              </a:rPr>
              <a:t>La </a:t>
            </a:r>
            <a:r>
              <a:rPr lang="es-ES" sz="3200" dirty="0">
                <a:solidFill>
                  <a:schemeClr val="bg1"/>
                </a:solidFill>
              </a:rPr>
              <a:t>muerte de su hijo – 2 Sam 12:18</a:t>
            </a:r>
          </a:p>
          <a:p>
            <a:pPr marL="571500" indent="-571500">
              <a:buFont typeface="Arial" panose="020B0604020202020204" pitchFamily="34" charset="0"/>
              <a:buChar char="•"/>
            </a:pPr>
            <a:r>
              <a:rPr lang="es-ES" sz="3200" dirty="0" smtClean="0">
                <a:solidFill>
                  <a:schemeClr val="bg1"/>
                </a:solidFill>
              </a:rPr>
              <a:t>Una </a:t>
            </a:r>
            <a:r>
              <a:rPr lang="es-ES" sz="3200" dirty="0">
                <a:solidFill>
                  <a:schemeClr val="bg1"/>
                </a:solidFill>
              </a:rPr>
              <a:t>hija abusada sexualmente por su medio hermano – 2 Sam 13:14-16</a:t>
            </a:r>
          </a:p>
          <a:p>
            <a:pPr marL="571500" indent="-571500">
              <a:buFont typeface="Arial" panose="020B0604020202020204" pitchFamily="34" charset="0"/>
              <a:buChar char="•"/>
            </a:pPr>
            <a:r>
              <a:rPr lang="es-ES" sz="3200" dirty="0" smtClean="0">
                <a:solidFill>
                  <a:schemeClr val="bg1"/>
                </a:solidFill>
              </a:rPr>
              <a:t>Ese </a:t>
            </a:r>
            <a:r>
              <a:rPr lang="es-ES" sz="3200" dirty="0">
                <a:solidFill>
                  <a:schemeClr val="bg1"/>
                </a:solidFill>
              </a:rPr>
              <a:t>hijo asesinado por su hermano vengativo – 2 Sam 13:28-30</a:t>
            </a:r>
          </a:p>
          <a:p>
            <a:pPr marL="571500" indent="-571500">
              <a:buFont typeface="Arial" panose="020B0604020202020204" pitchFamily="34" charset="0"/>
              <a:buChar char="•"/>
            </a:pPr>
            <a:r>
              <a:rPr lang="es-ES" sz="3200" dirty="0" smtClean="0">
                <a:solidFill>
                  <a:schemeClr val="bg1"/>
                </a:solidFill>
              </a:rPr>
              <a:t>Una </a:t>
            </a:r>
            <a:r>
              <a:rPr lang="es-ES" sz="3200" dirty="0">
                <a:solidFill>
                  <a:schemeClr val="bg1"/>
                </a:solidFill>
              </a:rPr>
              <a:t>rebelión encabezada por ese hijo, que lo avergonzó públicamente, y cuya muerte trajo aún más dolor a David – 2 Sam 15-18</a:t>
            </a:r>
            <a:endParaRPr lang="es-ES" sz="3200" dirty="0">
              <a:solidFill>
                <a:schemeClr val="bg1"/>
              </a:solidFill>
            </a:endParaRPr>
          </a:p>
        </p:txBody>
      </p:sp>
      <p:sp>
        <p:nvSpPr>
          <p:cNvPr id="2" name="TextBox 1">
            <a:extLst>
              <a:ext uri="{FF2B5EF4-FFF2-40B4-BE49-F238E27FC236}">
                <a16:creationId xmlns="" xmlns:a16="http://schemas.microsoft.com/office/drawing/2014/main" id="{D4B08E81-95B0-C34D-E3B4-660E8C9E61FA}"/>
              </a:ext>
            </a:extLst>
          </p:cNvPr>
          <p:cNvSpPr txBox="1"/>
          <p:nvPr/>
        </p:nvSpPr>
        <p:spPr>
          <a:xfrm>
            <a:off x="630202" y="491252"/>
            <a:ext cx="11061054" cy="830997"/>
          </a:xfrm>
          <a:prstGeom prst="rect">
            <a:avLst/>
          </a:prstGeom>
          <a:noFill/>
        </p:spPr>
        <p:txBody>
          <a:bodyPr wrap="square" rtlCol="0">
            <a:spAutoFit/>
          </a:bodyPr>
          <a:lstStyle/>
          <a:p>
            <a:pPr algn="ctr" rtl="0"/>
            <a:r>
              <a:rPr lang="en-US" sz="4800" dirty="0" smtClean="0">
                <a:solidFill>
                  <a:schemeClr val="bg1"/>
                </a:solidFill>
              </a:rPr>
              <a:t>La </a:t>
            </a:r>
            <a:r>
              <a:rPr lang="en-US" sz="4800" dirty="0" err="1" smtClean="0">
                <a:solidFill>
                  <a:schemeClr val="bg1"/>
                </a:solidFill>
              </a:rPr>
              <a:t>i</a:t>
            </a:r>
            <a:r>
              <a:rPr lang="en-US" sz="4800" dirty="0" err="1" smtClean="0">
                <a:solidFill>
                  <a:schemeClr val="bg1"/>
                </a:solidFill>
              </a:rPr>
              <a:t>mportancia</a:t>
            </a:r>
            <a:r>
              <a:rPr lang="en-US" sz="4800" dirty="0" smtClean="0">
                <a:solidFill>
                  <a:schemeClr val="bg1"/>
                </a:solidFill>
              </a:rPr>
              <a:t> </a:t>
            </a:r>
            <a:r>
              <a:rPr lang="en-US" sz="4800" dirty="0">
                <a:solidFill>
                  <a:schemeClr val="bg1"/>
                </a:solidFill>
              </a:rPr>
              <a:t>de tomar decisiones sabias</a:t>
            </a:r>
            <a:endParaRPr lang="en-US" sz="4800" dirty="0"/>
          </a:p>
        </p:txBody>
      </p:sp>
    </p:spTree>
    <p:extLst>
      <p:ext uri="{BB962C8B-B14F-4D97-AF65-F5344CB8AC3E}">
        <p14:creationId xmlns:p14="http://schemas.microsoft.com/office/powerpoint/2010/main" val="104870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8DAD918E-2F1F-3149-8FF9-BBCF28235902}"/>
              </a:ext>
            </a:extLst>
          </p:cNvPr>
          <p:cNvSpPr txBox="1"/>
          <p:nvPr/>
        </p:nvSpPr>
        <p:spPr>
          <a:xfrm>
            <a:off x="795255" y="552701"/>
            <a:ext cx="9823584" cy="6247864"/>
          </a:xfrm>
          <a:prstGeom prst="rect">
            <a:avLst/>
          </a:prstGeom>
          <a:noFill/>
        </p:spPr>
        <p:txBody>
          <a:bodyPr wrap="square" rtlCol="0">
            <a:spAutoFit/>
          </a:bodyPr>
          <a:lstStyle/>
          <a:p>
            <a:pPr algn="l" rtl="0"/>
            <a:r>
              <a:rPr lang="en-US" sz="4000" dirty="0">
                <a:solidFill>
                  <a:schemeClr val="bg1"/>
                </a:solidFill>
              </a:rPr>
              <a:t>¿Cómo obtengo sabiduría y tomo decisiones sabias para mí y mi familia?</a:t>
            </a:r>
          </a:p>
          <a:p>
            <a:pPr marL="285750" indent="-285750" algn="l" rtl="0">
              <a:buFont typeface="Arial" panose="020B0604020202020204" pitchFamily="34" charset="0"/>
              <a:buChar char="•"/>
            </a:pPr>
            <a:r>
              <a:rPr lang="en-US" sz="3200" dirty="0" err="1" smtClean="0">
                <a:solidFill>
                  <a:schemeClr val="bg1"/>
                </a:solidFill>
              </a:rPr>
              <a:t>Temer</a:t>
            </a:r>
            <a:r>
              <a:rPr lang="en-US" sz="3200" dirty="0" smtClean="0">
                <a:solidFill>
                  <a:schemeClr val="bg1"/>
                </a:solidFill>
              </a:rPr>
              <a:t> </a:t>
            </a:r>
            <a:r>
              <a:rPr lang="en-US" sz="3200" dirty="0">
                <a:solidFill>
                  <a:schemeClr val="bg1"/>
                </a:solidFill>
              </a:rPr>
              <a:t>a Dios - Proverbios 9:10</a:t>
            </a:r>
          </a:p>
          <a:p>
            <a:pPr marL="285750" indent="-285750" algn="l" rtl="0">
              <a:buFont typeface="Arial" panose="020B0604020202020204" pitchFamily="34" charset="0"/>
              <a:buChar char="•"/>
            </a:pPr>
            <a:r>
              <a:rPr lang="en-US" sz="3200" dirty="0" err="1" smtClean="0">
                <a:solidFill>
                  <a:schemeClr val="bg1"/>
                </a:solidFill>
              </a:rPr>
              <a:t>Desear</a:t>
            </a:r>
            <a:r>
              <a:rPr lang="en-US" sz="3200" dirty="0" smtClean="0">
                <a:solidFill>
                  <a:schemeClr val="bg1"/>
                </a:solidFill>
              </a:rPr>
              <a:t> la </a:t>
            </a:r>
            <a:r>
              <a:rPr lang="en-US" sz="3200" dirty="0" err="1" smtClean="0">
                <a:solidFill>
                  <a:schemeClr val="bg1"/>
                </a:solidFill>
              </a:rPr>
              <a:t>sabiduría</a:t>
            </a:r>
            <a:r>
              <a:rPr lang="en-US" sz="3200" dirty="0" smtClean="0">
                <a:solidFill>
                  <a:schemeClr val="bg1"/>
                </a:solidFill>
              </a:rPr>
              <a:t> </a:t>
            </a:r>
            <a:r>
              <a:rPr lang="en-US" sz="3200" dirty="0">
                <a:solidFill>
                  <a:schemeClr val="bg1"/>
                </a:solidFill>
              </a:rPr>
              <a:t>- Proverbios 2:4</a:t>
            </a:r>
          </a:p>
          <a:p>
            <a:pPr marL="285750" indent="-285750" algn="l" rtl="0">
              <a:buFont typeface="Arial" panose="020B0604020202020204" pitchFamily="34" charset="0"/>
              <a:buChar char="•"/>
            </a:pPr>
            <a:r>
              <a:rPr lang="en-US" sz="3200" dirty="0" err="1" smtClean="0">
                <a:solidFill>
                  <a:schemeClr val="bg1"/>
                </a:solidFill>
              </a:rPr>
              <a:t>Pedirle</a:t>
            </a:r>
            <a:r>
              <a:rPr lang="en-US" sz="3200" dirty="0" smtClean="0">
                <a:solidFill>
                  <a:schemeClr val="bg1"/>
                </a:solidFill>
              </a:rPr>
              <a:t> </a:t>
            </a:r>
            <a:r>
              <a:rPr lang="en-US" sz="3200" dirty="0">
                <a:solidFill>
                  <a:schemeClr val="bg1"/>
                </a:solidFill>
              </a:rPr>
              <a:t>ayuda a Dios</a:t>
            </a:r>
          </a:p>
          <a:p>
            <a:pPr marL="742950" lvl="1" indent="-285750" algn="l" rtl="0">
              <a:buFont typeface="Arial" panose="020B0604020202020204" pitchFamily="34" charset="0"/>
              <a:buChar char="•"/>
            </a:pPr>
            <a:r>
              <a:rPr lang="en-US" sz="3200" dirty="0">
                <a:solidFill>
                  <a:schemeClr val="bg1"/>
                </a:solidFill>
              </a:rPr>
              <a:t>Santiago </a:t>
            </a:r>
            <a:r>
              <a:rPr lang="en-US" sz="3200" dirty="0" smtClean="0">
                <a:solidFill>
                  <a:schemeClr val="bg1"/>
                </a:solidFill>
              </a:rPr>
              <a:t>1:5-8</a:t>
            </a:r>
          </a:p>
          <a:p>
            <a:pPr marL="742950" lvl="1" indent="-285750" algn="l" rtl="0">
              <a:buFont typeface="Arial" panose="020B0604020202020204" pitchFamily="34" charset="0"/>
              <a:buChar char="•"/>
            </a:pPr>
            <a:r>
              <a:rPr lang="en-US" sz="3200" dirty="0" err="1" smtClean="0">
                <a:solidFill>
                  <a:schemeClr val="bg1"/>
                </a:solidFill>
              </a:rPr>
              <a:t>Proverbios</a:t>
            </a:r>
            <a:r>
              <a:rPr lang="en-US" sz="3200" dirty="0" smtClean="0">
                <a:solidFill>
                  <a:schemeClr val="bg1"/>
                </a:solidFill>
              </a:rPr>
              <a:t> </a:t>
            </a:r>
            <a:r>
              <a:rPr lang="en-US" sz="3200" dirty="0">
                <a:solidFill>
                  <a:schemeClr val="bg1"/>
                </a:solidFill>
              </a:rPr>
              <a:t>2:1-9</a:t>
            </a:r>
          </a:p>
          <a:p>
            <a:pPr marL="285750" indent="-285750" algn="l" rtl="0">
              <a:buFont typeface="Arial" panose="020B0604020202020204" pitchFamily="34" charset="0"/>
              <a:buChar char="•"/>
            </a:pPr>
            <a:r>
              <a:rPr lang="en-US" sz="3200" dirty="0" err="1" smtClean="0">
                <a:solidFill>
                  <a:schemeClr val="bg1"/>
                </a:solidFill>
              </a:rPr>
              <a:t>Encontrar</a:t>
            </a:r>
            <a:r>
              <a:rPr lang="en-US" sz="3200" dirty="0" smtClean="0">
                <a:solidFill>
                  <a:schemeClr val="bg1"/>
                </a:solidFill>
              </a:rPr>
              <a:t> </a:t>
            </a:r>
            <a:r>
              <a:rPr lang="en-US" sz="3200" dirty="0">
                <a:solidFill>
                  <a:schemeClr val="bg1"/>
                </a:solidFill>
              </a:rPr>
              <a:t>consejos sabios (Proverbios 11:14, Proverbios 12:15)</a:t>
            </a:r>
          </a:p>
          <a:p>
            <a:pPr marL="285750" indent="-285750" algn="l" rtl="0">
              <a:buFont typeface="Arial" panose="020B0604020202020204" pitchFamily="34" charset="0"/>
              <a:buChar char="•"/>
            </a:pPr>
            <a:r>
              <a:rPr lang="en-US" sz="3200" dirty="0" err="1" smtClean="0">
                <a:solidFill>
                  <a:schemeClr val="bg1"/>
                </a:solidFill>
              </a:rPr>
              <a:t>Ir</a:t>
            </a:r>
            <a:r>
              <a:rPr lang="en-US" sz="3200" dirty="0" smtClean="0">
                <a:solidFill>
                  <a:schemeClr val="bg1"/>
                </a:solidFill>
              </a:rPr>
              <a:t> </a:t>
            </a:r>
            <a:r>
              <a:rPr lang="en-US" sz="3200" dirty="0">
                <a:solidFill>
                  <a:schemeClr val="bg1"/>
                </a:solidFill>
              </a:rPr>
              <a:t>a la palabra de Dios </a:t>
            </a:r>
            <a:r>
              <a:rPr lang="en-US" sz="3200" dirty="0">
                <a:solidFill>
                  <a:schemeClr val="bg1"/>
                </a:solidFill>
              </a:rPr>
              <a:t>(</a:t>
            </a:r>
            <a:r>
              <a:rPr lang="en-US" sz="3200" dirty="0" smtClean="0">
                <a:solidFill>
                  <a:schemeClr val="bg1"/>
                </a:solidFill>
              </a:rPr>
              <a:t>Sal </a:t>
            </a:r>
            <a:r>
              <a:rPr lang="en-US" sz="3200" dirty="0">
                <a:solidFill>
                  <a:schemeClr val="bg1"/>
                </a:solidFill>
              </a:rPr>
              <a:t>1:1-3; Salmo </a:t>
            </a:r>
            <a:r>
              <a:rPr lang="en-US" sz="3200" dirty="0" smtClean="0">
                <a:solidFill>
                  <a:schemeClr val="bg1"/>
                </a:solidFill>
              </a:rPr>
              <a:t>19:7)</a:t>
            </a:r>
            <a:endParaRPr lang="en-US" sz="3200" dirty="0">
              <a:solidFill>
                <a:schemeClr val="bg1"/>
              </a:solidFill>
            </a:endParaRPr>
          </a:p>
          <a:p>
            <a:pPr marL="285750" indent="-285750" algn="l" rtl="0">
              <a:buFont typeface="Arial" panose="020B0604020202020204" pitchFamily="34" charset="0"/>
              <a:buChar char="•"/>
            </a:pPr>
            <a:r>
              <a:rPr lang="en-US" sz="3200" dirty="0" err="1" smtClean="0">
                <a:solidFill>
                  <a:schemeClr val="bg1"/>
                </a:solidFill>
              </a:rPr>
              <a:t>Aprender</a:t>
            </a:r>
            <a:r>
              <a:rPr lang="en-US" sz="3200" dirty="0" smtClean="0">
                <a:solidFill>
                  <a:schemeClr val="bg1"/>
                </a:solidFill>
              </a:rPr>
              <a:t> </a:t>
            </a:r>
            <a:r>
              <a:rPr lang="en-US" sz="3200" dirty="0">
                <a:solidFill>
                  <a:schemeClr val="bg1"/>
                </a:solidFill>
              </a:rPr>
              <a:t>de los errores de los demás</a:t>
            </a:r>
          </a:p>
          <a:p>
            <a:pPr marL="285750" indent="-285750" algn="l" rtl="0">
              <a:buFont typeface="Arial" panose="020B0604020202020204" pitchFamily="34" charset="0"/>
              <a:buChar char="•"/>
            </a:pPr>
            <a:endParaRPr lang="en-US" sz="3200" dirty="0">
              <a:solidFill>
                <a:schemeClr val="bg1"/>
              </a:solidFill>
            </a:endParaRPr>
          </a:p>
        </p:txBody>
      </p:sp>
    </p:spTree>
    <p:extLst>
      <p:ext uri="{BB962C8B-B14F-4D97-AF65-F5344CB8AC3E}">
        <p14:creationId xmlns:p14="http://schemas.microsoft.com/office/powerpoint/2010/main" val="365816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8DAD918E-2F1F-3149-8FF9-BBCF28235902}"/>
              </a:ext>
            </a:extLst>
          </p:cNvPr>
          <p:cNvSpPr txBox="1"/>
          <p:nvPr/>
        </p:nvSpPr>
        <p:spPr>
          <a:xfrm>
            <a:off x="1208209" y="1137759"/>
            <a:ext cx="8892074" cy="4031873"/>
          </a:xfrm>
          <a:prstGeom prst="rect">
            <a:avLst/>
          </a:prstGeom>
          <a:noFill/>
        </p:spPr>
        <p:txBody>
          <a:bodyPr wrap="square" rtlCol="0">
            <a:spAutoFit/>
          </a:bodyPr>
          <a:lstStyle/>
          <a:p>
            <a:pPr algn="l" rtl="0"/>
            <a:r>
              <a:rPr lang="en-US" sz="3200" dirty="0">
                <a:solidFill>
                  <a:schemeClr val="bg1"/>
                </a:solidFill>
              </a:rPr>
              <a:t>¿Qué hacemos cuando tomamos malas decisiones?</a:t>
            </a:r>
          </a:p>
          <a:p>
            <a:pPr marL="285750" indent="-285750" algn="l" rtl="0">
              <a:buFont typeface="Arial" panose="020B0604020202020204" pitchFamily="34" charset="0"/>
              <a:buChar char="•"/>
            </a:pPr>
            <a:r>
              <a:rPr lang="en-US" sz="3200" dirty="0" err="1" smtClean="0">
                <a:solidFill>
                  <a:schemeClr val="bg1"/>
                </a:solidFill>
              </a:rPr>
              <a:t>Arrepentirnos</a:t>
            </a:r>
            <a:r>
              <a:rPr lang="en-US" sz="3200" dirty="0" smtClean="0">
                <a:solidFill>
                  <a:schemeClr val="bg1"/>
                </a:solidFill>
              </a:rPr>
              <a:t> y </a:t>
            </a:r>
            <a:r>
              <a:rPr lang="en-US" sz="3200" dirty="0" err="1" smtClean="0">
                <a:solidFill>
                  <a:schemeClr val="bg1"/>
                </a:solidFill>
              </a:rPr>
              <a:t>servir</a:t>
            </a:r>
            <a:endParaRPr lang="en-US" sz="3200" dirty="0">
              <a:solidFill>
                <a:schemeClr val="bg1"/>
              </a:solidFill>
            </a:endParaRPr>
          </a:p>
          <a:p>
            <a:pPr marL="285750" indent="-285750" algn="l" rtl="0">
              <a:buFont typeface="Arial" panose="020B0604020202020204" pitchFamily="34" charset="0"/>
              <a:buChar char="•"/>
            </a:pPr>
            <a:r>
              <a:rPr lang="en-US" sz="3200" dirty="0">
                <a:solidFill>
                  <a:schemeClr val="bg1"/>
                </a:solidFill>
              </a:rPr>
              <a:t>Ejemplo de Pablo </a:t>
            </a:r>
            <a:r>
              <a:rPr lang="en-US" sz="3200" dirty="0" smtClean="0">
                <a:solidFill>
                  <a:schemeClr val="bg1"/>
                </a:solidFill>
              </a:rPr>
              <a:t>– 1 </a:t>
            </a:r>
            <a:r>
              <a:rPr lang="en-US" sz="3200" dirty="0" err="1" smtClean="0">
                <a:solidFill>
                  <a:schemeClr val="bg1"/>
                </a:solidFill>
              </a:rPr>
              <a:t>Timoteo</a:t>
            </a:r>
            <a:r>
              <a:rPr lang="en-US" sz="3200" dirty="0" smtClean="0">
                <a:solidFill>
                  <a:schemeClr val="bg1"/>
                </a:solidFill>
              </a:rPr>
              <a:t> 1:12-16</a:t>
            </a:r>
            <a:endParaRPr lang="en-US" sz="3200" dirty="0">
              <a:solidFill>
                <a:schemeClr val="bg1"/>
              </a:solidFill>
            </a:endParaRPr>
          </a:p>
          <a:p>
            <a:pPr marL="285750" indent="-285750" algn="l" rtl="0">
              <a:buFont typeface="Arial" panose="020B0604020202020204" pitchFamily="34" charset="0"/>
              <a:buChar char="•"/>
            </a:pPr>
            <a:r>
              <a:rPr lang="en-US" sz="3200" dirty="0" err="1" smtClean="0">
                <a:solidFill>
                  <a:schemeClr val="bg1"/>
                </a:solidFill>
              </a:rPr>
              <a:t>Decidirnos</a:t>
            </a:r>
            <a:r>
              <a:rPr lang="en-US" sz="3200" dirty="0" smtClean="0">
                <a:solidFill>
                  <a:schemeClr val="bg1"/>
                </a:solidFill>
              </a:rPr>
              <a:t> </a:t>
            </a:r>
            <a:r>
              <a:rPr lang="en-US" sz="3200" dirty="0">
                <a:solidFill>
                  <a:schemeClr val="bg1"/>
                </a:solidFill>
              </a:rPr>
              <a:t>a vivir para el Señor lo mejor que </a:t>
            </a:r>
            <a:r>
              <a:rPr lang="en-US" sz="3200" dirty="0" err="1" smtClean="0">
                <a:solidFill>
                  <a:schemeClr val="bg1"/>
                </a:solidFill>
              </a:rPr>
              <a:t>podamos</a:t>
            </a:r>
            <a:r>
              <a:rPr lang="en-US" sz="3200" dirty="0" smtClean="0">
                <a:solidFill>
                  <a:schemeClr val="bg1"/>
                </a:solidFill>
              </a:rPr>
              <a:t> – </a:t>
            </a:r>
            <a:r>
              <a:rPr lang="en-US" sz="3200" dirty="0" err="1" smtClean="0">
                <a:solidFill>
                  <a:schemeClr val="bg1"/>
                </a:solidFill>
              </a:rPr>
              <a:t>Filipenses</a:t>
            </a:r>
            <a:r>
              <a:rPr lang="en-US" sz="3200" dirty="0" smtClean="0">
                <a:solidFill>
                  <a:schemeClr val="bg1"/>
                </a:solidFill>
              </a:rPr>
              <a:t> 3:13-14</a:t>
            </a:r>
            <a:endParaRPr lang="en-US" sz="3200" dirty="0">
              <a:solidFill>
                <a:schemeClr val="bg1"/>
              </a:solidFill>
            </a:endParaRPr>
          </a:p>
          <a:p>
            <a:pPr marL="285750" indent="-285750" algn="l" rtl="0">
              <a:buFont typeface="Arial" panose="020B0604020202020204" pitchFamily="34" charset="0"/>
              <a:buChar char="•"/>
            </a:pPr>
            <a:endParaRPr lang="en-US" sz="3200" dirty="0">
              <a:solidFill>
                <a:schemeClr val="bg1"/>
              </a:solidFill>
            </a:endParaRPr>
          </a:p>
          <a:p>
            <a:pPr marL="285750" indent="-285750" algn="l" rtl="0">
              <a:buFont typeface="Arial" panose="020B0604020202020204" pitchFamily="34" charset="0"/>
              <a:buChar char="•"/>
            </a:pPr>
            <a:endParaRPr lang="en-US" sz="3200" dirty="0">
              <a:solidFill>
                <a:schemeClr val="bg1"/>
              </a:solidFill>
            </a:endParaRPr>
          </a:p>
          <a:p>
            <a:pPr marL="285750" indent="-285750" algn="l" rtl="0">
              <a:buFont typeface="Arial" panose="020B0604020202020204" pitchFamily="34" charset="0"/>
              <a:buChar char="•"/>
            </a:pPr>
            <a:endParaRPr lang="en-US" sz="3200" dirty="0">
              <a:solidFill>
                <a:schemeClr val="bg1"/>
              </a:solidFill>
            </a:endParaRPr>
          </a:p>
        </p:txBody>
      </p:sp>
    </p:spTree>
    <p:extLst>
      <p:ext uri="{BB962C8B-B14F-4D97-AF65-F5344CB8AC3E}">
        <p14:creationId xmlns:p14="http://schemas.microsoft.com/office/powerpoint/2010/main" val="275899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8DAD918E-2F1F-3149-8FF9-BBCF28235902}"/>
              </a:ext>
            </a:extLst>
          </p:cNvPr>
          <p:cNvSpPr txBox="1"/>
          <p:nvPr/>
        </p:nvSpPr>
        <p:spPr>
          <a:xfrm>
            <a:off x="628105" y="858991"/>
            <a:ext cx="9813753" cy="4278094"/>
          </a:xfrm>
          <a:prstGeom prst="rect">
            <a:avLst/>
          </a:prstGeom>
          <a:noFill/>
        </p:spPr>
        <p:txBody>
          <a:bodyPr wrap="square" rtlCol="0">
            <a:spAutoFit/>
          </a:bodyPr>
          <a:lstStyle/>
          <a:p>
            <a:pPr algn="l" rtl="0"/>
            <a:r>
              <a:rPr lang="en-US" sz="4000" dirty="0">
                <a:solidFill>
                  <a:schemeClr val="bg1"/>
                </a:solidFill>
              </a:rPr>
              <a:t>¿Cuáles son algunas barreras para alcanzar la sabiduría a través del estudio?</a:t>
            </a:r>
          </a:p>
          <a:p>
            <a:pPr marL="285750" indent="-285750" algn="l" rtl="0">
              <a:buFont typeface="Arial" panose="020B0604020202020204" pitchFamily="34" charset="0"/>
              <a:buChar char="•"/>
            </a:pPr>
            <a:endParaRPr lang="en-US" sz="3200" dirty="0">
              <a:solidFill>
                <a:schemeClr val="bg1"/>
              </a:solidFill>
            </a:endParaRPr>
          </a:p>
          <a:p>
            <a:pPr marL="285750" indent="-285750" algn="l" rtl="0">
              <a:buFont typeface="Arial" panose="020B0604020202020204" pitchFamily="34" charset="0"/>
              <a:buChar char="•"/>
            </a:pPr>
            <a:r>
              <a:rPr lang="en-US" sz="3200" dirty="0">
                <a:solidFill>
                  <a:schemeClr val="bg1"/>
                </a:solidFill>
              </a:rPr>
              <a:t>N</a:t>
            </a:r>
            <a:r>
              <a:rPr lang="en-US" sz="3200" dirty="0" smtClean="0">
                <a:solidFill>
                  <a:schemeClr val="bg1"/>
                </a:solidFill>
              </a:rPr>
              <a:t>o </a:t>
            </a:r>
            <a:r>
              <a:rPr lang="en-US" sz="3200" dirty="0">
                <a:solidFill>
                  <a:schemeClr val="bg1"/>
                </a:solidFill>
              </a:rPr>
              <a:t>tengo tiempo</a:t>
            </a:r>
          </a:p>
          <a:p>
            <a:pPr marL="285750" indent="-285750" algn="l" rtl="0">
              <a:buFont typeface="Arial" panose="020B0604020202020204" pitchFamily="34" charset="0"/>
              <a:buChar char="•"/>
            </a:pPr>
            <a:r>
              <a:rPr lang="en-US" sz="3200" dirty="0">
                <a:solidFill>
                  <a:schemeClr val="bg1"/>
                </a:solidFill>
              </a:rPr>
              <a:t>No </a:t>
            </a:r>
            <a:r>
              <a:rPr lang="en-US" sz="3200" dirty="0" err="1" smtClean="0">
                <a:solidFill>
                  <a:schemeClr val="bg1"/>
                </a:solidFill>
              </a:rPr>
              <a:t>tengo</a:t>
            </a:r>
            <a:r>
              <a:rPr lang="en-US" sz="3200" dirty="0" smtClean="0">
                <a:solidFill>
                  <a:schemeClr val="bg1"/>
                </a:solidFill>
              </a:rPr>
              <a:t> </a:t>
            </a:r>
            <a:r>
              <a:rPr lang="en-US" sz="3200" dirty="0">
                <a:solidFill>
                  <a:schemeClr val="bg1"/>
                </a:solidFill>
              </a:rPr>
              <a:t>la motivación ni la disciplina.</a:t>
            </a:r>
          </a:p>
          <a:p>
            <a:pPr marL="285750" indent="-285750" algn="l" rtl="0">
              <a:buFont typeface="Arial" panose="020B0604020202020204" pitchFamily="34" charset="0"/>
              <a:buChar char="•"/>
            </a:pPr>
            <a:r>
              <a:rPr lang="en-US" sz="3200" dirty="0" smtClean="0">
                <a:solidFill>
                  <a:schemeClr val="bg1"/>
                </a:solidFill>
              </a:rPr>
              <a:t>Me cuesta </a:t>
            </a:r>
            <a:r>
              <a:rPr lang="en-US" sz="3200" dirty="0" err="1" smtClean="0">
                <a:solidFill>
                  <a:schemeClr val="bg1"/>
                </a:solidFill>
              </a:rPr>
              <a:t>aplicar</a:t>
            </a:r>
            <a:r>
              <a:rPr lang="en-US" sz="3200" dirty="0" smtClean="0">
                <a:solidFill>
                  <a:schemeClr val="bg1"/>
                </a:solidFill>
              </a:rPr>
              <a:t> </a:t>
            </a:r>
            <a:r>
              <a:rPr lang="en-US" sz="3200" dirty="0">
                <a:solidFill>
                  <a:schemeClr val="bg1"/>
                </a:solidFill>
              </a:rPr>
              <a:t>la Biblia a mi vida diaria.</a:t>
            </a:r>
          </a:p>
          <a:p>
            <a:pPr marL="285750" indent="-285750" algn="l" rtl="0">
              <a:buFont typeface="Arial" panose="020B0604020202020204" pitchFamily="34" charset="0"/>
              <a:buChar char="•"/>
            </a:pPr>
            <a:r>
              <a:rPr lang="en-US" sz="3200" dirty="0" err="1">
                <a:solidFill>
                  <a:schemeClr val="bg1"/>
                </a:solidFill>
              </a:rPr>
              <a:t>E</a:t>
            </a:r>
            <a:r>
              <a:rPr lang="en-US" sz="3200" dirty="0" err="1" smtClean="0">
                <a:solidFill>
                  <a:schemeClr val="bg1"/>
                </a:solidFill>
              </a:rPr>
              <a:t>stoy</a:t>
            </a:r>
            <a:r>
              <a:rPr lang="en-US" sz="3200" dirty="0" smtClean="0">
                <a:solidFill>
                  <a:schemeClr val="bg1"/>
                </a:solidFill>
              </a:rPr>
              <a:t> </a:t>
            </a:r>
            <a:r>
              <a:rPr lang="en-US" sz="3200" dirty="0">
                <a:solidFill>
                  <a:schemeClr val="bg1"/>
                </a:solidFill>
              </a:rPr>
              <a:t>intimidado</a:t>
            </a:r>
          </a:p>
          <a:p>
            <a:pPr marL="285750" indent="-285750" algn="l" rtl="0">
              <a:buFont typeface="Arial" panose="020B0604020202020204" pitchFamily="34" charset="0"/>
              <a:buChar char="•"/>
            </a:pPr>
            <a:r>
              <a:rPr lang="en-US" sz="3200" dirty="0">
                <a:solidFill>
                  <a:schemeClr val="bg1"/>
                </a:solidFill>
              </a:rPr>
              <a:t>Es demasiado difícil</a:t>
            </a:r>
          </a:p>
        </p:txBody>
      </p:sp>
    </p:spTree>
    <p:extLst>
      <p:ext uri="{BB962C8B-B14F-4D97-AF65-F5344CB8AC3E}">
        <p14:creationId xmlns:p14="http://schemas.microsoft.com/office/powerpoint/2010/main" val="61637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8DAD918E-2F1F-3149-8FF9-BBCF28235902}"/>
              </a:ext>
            </a:extLst>
          </p:cNvPr>
          <p:cNvSpPr txBox="1"/>
          <p:nvPr/>
        </p:nvSpPr>
        <p:spPr>
          <a:xfrm>
            <a:off x="628105" y="858991"/>
            <a:ext cx="11066590" cy="5262979"/>
          </a:xfrm>
          <a:prstGeom prst="rect">
            <a:avLst/>
          </a:prstGeom>
          <a:noFill/>
        </p:spPr>
        <p:txBody>
          <a:bodyPr wrap="square" rtlCol="0">
            <a:spAutoFit/>
          </a:bodyPr>
          <a:lstStyle/>
          <a:p>
            <a:pPr algn="l" rtl="0"/>
            <a:r>
              <a:rPr lang="en-US" sz="4000" dirty="0">
                <a:solidFill>
                  <a:schemeClr val="bg1"/>
                </a:solidFill>
              </a:rPr>
              <a:t>¿Cuáles son algunos beneficios de estudiar para mí y mi familia?</a:t>
            </a:r>
          </a:p>
          <a:p>
            <a:pPr marL="285750" indent="-285750" algn="l" rtl="0">
              <a:buFont typeface="Arial" panose="020B0604020202020204" pitchFamily="34" charset="0"/>
              <a:buChar char="•"/>
            </a:pPr>
            <a:endParaRPr lang="en-US" sz="3200" dirty="0">
              <a:solidFill>
                <a:schemeClr val="bg1"/>
              </a:solidFill>
            </a:endParaRPr>
          </a:p>
          <a:p>
            <a:pPr marL="285750" indent="-285750" algn="l" rtl="0">
              <a:buFont typeface="Arial" panose="020B0604020202020204" pitchFamily="34" charset="0"/>
              <a:buChar char="•"/>
            </a:pPr>
            <a:r>
              <a:rPr lang="en-US" sz="3200" dirty="0">
                <a:solidFill>
                  <a:schemeClr val="bg1"/>
                </a:solidFill>
              </a:rPr>
              <a:t>Estoy más </a:t>
            </a:r>
            <a:r>
              <a:rPr lang="en-US" sz="3200" dirty="0" err="1">
                <a:solidFill>
                  <a:schemeClr val="bg1"/>
                </a:solidFill>
              </a:rPr>
              <a:t>equipado</a:t>
            </a:r>
            <a:r>
              <a:rPr lang="en-US" sz="3200" dirty="0">
                <a:solidFill>
                  <a:schemeClr val="bg1"/>
                </a:solidFill>
              </a:rPr>
              <a:t> </a:t>
            </a:r>
            <a:r>
              <a:rPr lang="en-US" sz="3200" dirty="0" smtClean="0">
                <a:solidFill>
                  <a:schemeClr val="bg1"/>
                </a:solidFill>
              </a:rPr>
              <a:t>contra </a:t>
            </a:r>
            <a:r>
              <a:rPr lang="en-US" sz="3200" dirty="0">
                <a:solidFill>
                  <a:schemeClr val="bg1"/>
                </a:solidFill>
              </a:rPr>
              <a:t>la tentación y el pecado.</a:t>
            </a:r>
          </a:p>
          <a:p>
            <a:pPr marL="285750" indent="-285750" algn="l" rtl="0">
              <a:buFont typeface="Arial" panose="020B0604020202020204" pitchFamily="34" charset="0"/>
              <a:buChar char="•"/>
            </a:pPr>
            <a:r>
              <a:rPr lang="en-US" sz="3200" dirty="0" smtClean="0">
                <a:solidFill>
                  <a:schemeClr val="bg1"/>
                </a:solidFill>
              </a:rPr>
              <a:t>Me </a:t>
            </a:r>
            <a:r>
              <a:rPr lang="en-US" sz="3200" dirty="0" err="1" smtClean="0">
                <a:solidFill>
                  <a:schemeClr val="bg1"/>
                </a:solidFill>
              </a:rPr>
              <a:t>esfuerzo</a:t>
            </a:r>
            <a:r>
              <a:rPr lang="en-US" sz="3200" dirty="0" smtClean="0">
                <a:solidFill>
                  <a:schemeClr val="bg1"/>
                </a:solidFill>
              </a:rPr>
              <a:t> </a:t>
            </a:r>
            <a:r>
              <a:rPr lang="en-US" sz="3200" dirty="0">
                <a:solidFill>
                  <a:schemeClr val="bg1"/>
                </a:solidFill>
              </a:rPr>
              <a:t>por aplicar la Biblia a mi vida diaria.</a:t>
            </a:r>
          </a:p>
          <a:p>
            <a:pPr marL="285750" indent="-285750" algn="l" rtl="0">
              <a:buFont typeface="Arial" panose="020B0604020202020204" pitchFamily="34" charset="0"/>
              <a:buChar char="•"/>
            </a:pPr>
            <a:r>
              <a:rPr lang="en-US" sz="3200" dirty="0" err="1">
                <a:solidFill>
                  <a:schemeClr val="bg1"/>
                </a:solidFill>
              </a:rPr>
              <a:t>Estoy</a:t>
            </a:r>
            <a:r>
              <a:rPr lang="en-US" sz="3200" dirty="0">
                <a:solidFill>
                  <a:schemeClr val="bg1"/>
                </a:solidFill>
              </a:rPr>
              <a:t> </a:t>
            </a:r>
            <a:r>
              <a:rPr lang="en-US" sz="3200" dirty="0" err="1" smtClean="0">
                <a:solidFill>
                  <a:schemeClr val="bg1"/>
                </a:solidFill>
              </a:rPr>
              <a:t>más</a:t>
            </a:r>
            <a:r>
              <a:rPr lang="en-US" sz="3200" dirty="0">
                <a:solidFill>
                  <a:schemeClr val="bg1"/>
                </a:solidFill>
              </a:rPr>
              <a:t> </a:t>
            </a:r>
            <a:r>
              <a:rPr lang="en-US" sz="3200" dirty="0" err="1" smtClean="0">
                <a:solidFill>
                  <a:schemeClr val="bg1"/>
                </a:solidFill>
              </a:rPr>
              <a:t>equipado</a:t>
            </a:r>
            <a:r>
              <a:rPr lang="en-US" sz="3200" dirty="0" smtClean="0">
                <a:solidFill>
                  <a:schemeClr val="bg1"/>
                </a:solidFill>
              </a:rPr>
              <a:t> </a:t>
            </a:r>
            <a:r>
              <a:rPr lang="en-US" sz="3200" dirty="0">
                <a:solidFill>
                  <a:schemeClr val="bg1"/>
                </a:solidFill>
              </a:rPr>
              <a:t>para ayudar a mi familia y a los demás.</a:t>
            </a:r>
          </a:p>
          <a:p>
            <a:pPr marL="285750" indent="-285750" algn="l" rtl="0">
              <a:buFont typeface="Arial" panose="020B0604020202020204" pitchFamily="34" charset="0"/>
              <a:buChar char="•"/>
            </a:pPr>
            <a:r>
              <a:rPr lang="en-US" sz="3200" dirty="0" smtClean="0">
                <a:solidFill>
                  <a:schemeClr val="bg1"/>
                </a:solidFill>
              </a:rPr>
              <a:t>Lo que </a:t>
            </a:r>
            <a:r>
              <a:rPr lang="en-US" sz="3200" dirty="0" err="1" smtClean="0">
                <a:solidFill>
                  <a:schemeClr val="bg1"/>
                </a:solidFill>
              </a:rPr>
              <a:t>leo</a:t>
            </a:r>
            <a:r>
              <a:rPr lang="en-US" sz="3200" dirty="0" smtClean="0">
                <a:solidFill>
                  <a:schemeClr val="bg1"/>
                </a:solidFill>
              </a:rPr>
              <a:t> </a:t>
            </a:r>
            <a:r>
              <a:rPr lang="en-US" sz="3200" dirty="0" err="1" smtClean="0">
                <a:solidFill>
                  <a:schemeClr val="bg1"/>
                </a:solidFill>
              </a:rPr>
              <a:t>impacta</a:t>
            </a:r>
            <a:r>
              <a:rPr lang="en-US" sz="3200" dirty="0" smtClean="0">
                <a:solidFill>
                  <a:schemeClr val="bg1"/>
                </a:solidFill>
              </a:rPr>
              <a:t> y cambia mi </a:t>
            </a:r>
            <a:r>
              <a:rPr lang="en-US" sz="3200" dirty="0" err="1" smtClean="0">
                <a:solidFill>
                  <a:schemeClr val="bg1"/>
                </a:solidFill>
              </a:rPr>
              <a:t>vida</a:t>
            </a:r>
            <a:r>
              <a:rPr lang="en-US" sz="3200" dirty="0" smtClean="0">
                <a:solidFill>
                  <a:schemeClr val="bg1"/>
                </a:solidFill>
              </a:rPr>
              <a:t>.</a:t>
            </a:r>
            <a:endParaRPr lang="en-US" sz="3200" dirty="0">
              <a:solidFill>
                <a:schemeClr val="bg1"/>
              </a:solidFill>
            </a:endParaRPr>
          </a:p>
          <a:p>
            <a:pPr marL="285750" indent="-285750" algn="l" rtl="0">
              <a:buFont typeface="Arial" panose="020B0604020202020204" pitchFamily="34" charset="0"/>
              <a:buChar char="•"/>
            </a:pPr>
            <a:r>
              <a:rPr lang="en-US" sz="3200" dirty="0" smtClean="0">
                <a:solidFill>
                  <a:schemeClr val="bg1"/>
                </a:solidFill>
              </a:rPr>
              <a:t>Me </a:t>
            </a:r>
            <a:r>
              <a:rPr lang="en-US" sz="3200" dirty="0" err="1" smtClean="0">
                <a:solidFill>
                  <a:schemeClr val="bg1"/>
                </a:solidFill>
              </a:rPr>
              <a:t>asemejo</a:t>
            </a:r>
            <a:r>
              <a:rPr lang="en-US" sz="3200" dirty="0" smtClean="0">
                <a:solidFill>
                  <a:schemeClr val="bg1"/>
                </a:solidFill>
              </a:rPr>
              <a:t> </a:t>
            </a:r>
            <a:r>
              <a:rPr lang="en-US" sz="3200" dirty="0">
                <a:solidFill>
                  <a:schemeClr val="bg1"/>
                </a:solidFill>
              </a:rPr>
              <a:t>cada vez más a Jesús</a:t>
            </a:r>
          </a:p>
          <a:p>
            <a:pPr marL="285750" indent="-285750" algn="l" rtl="0">
              <a:buFont typeface="Arial" panose="020B0604020202020204" pitchFamily="34" charset="0"/>
              <a:buChar char="•"/>
            </a:pPr>
            <a:r>
              <a:rPr lang="en-US" sz="3200" dirty="0">
                <a:solidFill>
                  <a:schemeClr val="bg1"/>
                </a:solidFill>
              </a:rPr>
              <a:t>Soy un ejemplo positivo para mi cónyuge y mis hijos.</a:t>
            </a:r>
          </a:p>
          <a:p>
            <a:pPr marL="285750" indent="-285750" algn="l" rtl="0">
              <a:buFont typeface="Arial" panose="020B0604020202020204" pitchFamily="34" charset="0"/>
              <a:buChar char="•"/>
            </a:pPr>
            <a:endParaRPr lang="en-US" sz="3200" dirty="0">
              <a:solidFill>
                <a:schemeClr val="bg1"/>
              </a:solidFill>
            </a:endParaRPr>
          </a:p>
        </p:txBody>
      </p:sp>
    </p:spTree>
    <p:extLst>
      <p:ext uri="{BB962C8B-B14F-4D97-AF65-F5344CB8AC3E}">
        <p14:creationId xmlns:p14="http://schemas.microsoft.com/office/powerpoint/2010/main" val="58297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8DAD918E-2F1F-3149-8FF9-BBCF28235902}"/>
              </a:ext>
            </a:extLst>
          </p:cNvPr>
          <p:cNvSpPr txBox="1"/>
          <p:nvPr/>
        </p:nvSpPr>
        <p:spPr>
          <a:xfrm>
            <a:off x="914778" y="1528903"/>
            <a:ext cx="9845950" cy="4278094"/>
          </a:xfrm>
          <a:prstGeom prst="rect">
            <a:avLst/>
          </a:prstGeom>
          <a:noFill/>
        </p:spPr>
        <p:txBody>
          <a:bodyPr wrap="square" rtlCol="0">
            <a:spAutoFit/>
          </a:bodyPr>
          <a:lstStyle/>
          <a:p>
            <a:pPr rtl="0"/>
            <a:r>
              <a:rPr lang="en-US" sz="4000" dirty="0">
                <a:solidFill>
                  <a:schemeClr val="bg1"/>
                </a:solidFill>
              </a:rPr>
              <a:t>¿</a:t>
            </a:r>
            <a:r>
              <a:rPr lang="en-US" sz="4000" dirty="0" err="1" smtClean="0">
                <a:solidFill>
                  <a:schemeClr val="bg1"/>
                </a:solidFill>
              </a:rPr>
              <a:t>Quiénes</a:t>
            </a:r>
            <a:r>
              <a:rPr lang="en-US" sz="4000" dirty="0" smtClean="0">
                <a:solidFill>
                  <a:schemeClr val="bg1"/>
                </a:solidFill>
              </a:rPr>
              <a:t> </a:t>
            </a:r>
            <a:r>
              <a:rPr lang="en-US" sz="4000" dirty="0">
                <a:solidFill>
                  <a:schemeClr val="bg1"/>
                </a:solidFill>
              </a:rPr>
              <a:t>diría el mundo que </a:t>
            </a:r>
            <a:r>
              <a:rPr lang="en-US" sz="4000" dirty="0" smtClean="0">
                <a:solidFill>
                  <a:schemeClr val="bg1"/>
                </a:solidFill>
              </a:rPr>
              <a:t>son </a:t>
            </a:r>
            <a:r>
              <a:rPr lang="en-US" sz="4000" dirty="0" err="1" smtClean="0">
                <a:solidFill>
                  <a:schemeClr val="bg1"/>
                </a:solidFill>
              </a:rPr>
              <a:t>ejemplos</a:t>
            </a:r>
            <a:r>
              <a:rPr lang="en-US" sz="4000" dirty="0" smtClean="0">
                <a:solidFill>
                  <a:schemeClr val="bg1"/>
                </a:solidFill>
              </a:rPr>
              <a:t> de </a:t>
            </a:r>
            <a:r>
              <a:rPr lang="en-US" sz="4000" dirty="0">
                <a:solidFill>
                  <a:schemeClr val="bg1"/>
                </a:solidFill>
              </a:rPr>
              <a:t>sabiduría?</a:t>
            </a:r>
          </a:p>
          <a:p>
            <a:pPr rtl="0"/>
            <a:endParaRPr lang="en-US" sz="4000" dirty="0">
              <a:solidFill>
                <a:schemeClr val="bg1"/>
              </a:solidFill>
            </a:endParaRPr>
          </a:p>
          <a:p>
            <a:pPr rtl="0"/>
            <a:endParaRPr lang="en-US" sz="4000" dirty="0">
              <a:solidFill>
                <a:schemeClr val="bg1"/>
              </a:solidFill>
            </a:endParaRPr>
          </a:p>
          <a:p>
            <a:pPr rtl="0"/>
            <a:r>
              <a:rPr lang="en-US" sz="4000" dirty="0" err="1" smtClean="0">
                <a:solidFill>
                  <a:schemeClr val="bg1"/>
                </a:solidFill>
              </a:rPr>
              <a:t>Nombren</a:t>
            </a:r>
            <a:r>
              <a:rPr lang="en-US" sz="4000" dirty="0" smtClean="0">
                <a:solidFill>
                  <a:schemeClr val="bg1"/>
                </a:solidFill>
              </a:rPr>
              <a:t> </a:t>
            </a:r>
            <a:r>
              <a:rPr lang="en-US" sz="4000" dirty="0">
                <a:solidFill>
                  <a:schemeClr val="bg1"/>
                </a:solidFill>
              </a:rPr>
              <a:t>algunos ejemplos bíblicos de personas </a:t>
            </a:r>
            <a:r>
              <a:rPr lang="en-US" sz="4000" dirty="0" err="1" smtClean="0">
                <a:solidFill>
                  <a:schemeClr val="bg1"/>
                </a:solidFill>
              </a:rPr>
              <a:t>sabias</a:t>
            </a:r>
            <a:r>
              <a:rPr lang="en-US" sz="4000" dirty="0" smtClean="0">
                <a:solidFill>
                  <a:schemeClr val="bg1"/>
                </a:solidFill>
              </a:rPr>
              <a:t>.</a:t>
            </a:r>
            <a:endParaRPr lang="en-US" sz="4000" dirty="0">
              <a:solidFill>
                <a:schemeClr val="bg1"/>
              </a:solidFill>
            </a:endParaRPr>
          </a:p>
          <a:p>
            <a:pPr algn="l" rtl="0"/>
            <a:endParaRPr lang="en-US" sz="3200" dirty="0">
              <a:solidFill>
                <a:schemeClr val="bg1"/>
              </a:solidFill>
            </a:endParaRPr>
          </a:p>
        </p:txBody>
      </p:sp>
    </p:spTree>
    <p:extLst>
      <p:ext uri="{BB962C8B-B14F-4D97-AF65-F5344CB8AC3E}">
        <p14:creationId xmlns:p14="http://schemas.microsoft.com/office/powerpoint/2010/main" val="251201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22BC98-1AB8-92BD-8EBA-7D4A2E92B156}"/>
              </a:ext>
            </a:extLst>
          </p:cNvPr>
          <p:cNvSpPr>
            <a:spLocks noGrp="1"/>
          </p:cNvSpPr>
          <p:nvPr>
            <p:ph type="ctrTitle"/>
          </p:nvPr>
        </p:nvSpPr>
        <p:spPr>
          <a:xfrm>
            <a:off x="557213" y="1054358"/>
            <a:ext cx="11438142" cy="5194041"/>
          </a:xfrm>
        </p:spPr>
        <p:txBody>
          <a:bodyPr anchor="t">
            <a:noAutofit/>
          </a:bodyPr>
          <a:lstStyle/>
          <a:p>
            <a:pPr algn="l" rtl="0"/>
            <a:r>
              <a:rPr lang="en-US" sz="3600" dirty="0">
                <a:solidFill>
                  <a:schemeClr val="bg1"/>
                </a:solidFill>
              </a:rPr>
              <a:t>¡Debemos </a:t>
            </a:r>
            <a:r>
              <a:rPr lang="en-US" sz="3600" dirty="0" err="1">
                <a:solidFill>
                  <a:schemeClr val="bg1"/>
                </a:solidFill>
              </a:rPr>
              <a:t>elegir</a:t>
            </a:r>
            <a:r>
              <a:rPr lang="en-US" sz="3600" dirty="0">
                <a:solidFill>
                  <a:schemeClr val="bg1"/>
                </a:solidFill>
              </a:rPr>
              <a:t> </a:t>
            </a:r>
            <a:r>
              <a:rPr lang="en-US" sz="3600" dirty="0" smtClean="0">
                <a:solidFill>
                  <a:schemeClr val="bg1"/>
                </a:solidFill>
              </a:rPr>
              <a:t>cu</a:t>
            </a:r>
            <a:r>
              <a:rPr lang="es-ES" sz="3600" dirty="0" err="1" smtClean="0">
                <a:solidFill>
                  <a:schemeClr val="bg1"/>
                </a:solidFill>
              </a:rPr>
              <a:t>ál</a:t>
            </a:r>
            <a:r>
              <a:rPr lang="en-US" sz="3600" dirty="0" smtClean="0">
                <a:solidFill>
                  <a:schemeClr val="bg1"/>
                </a:solidFill>
              </a:rPr>
              <a:t> </a:t>
            </a:r>
            <a:r>
              <a:rPr lang="en-US" sz="3600" dirty="0">
                <a:solidFill>
                  <a:schemeClr val="bg1"/>
                </a:solidFill>
              </a:rPr>
              <a:t>sabiduría seguir!</a:t>
            </a:r>
            <a:r>
              <a:rPr lang="en-US" sz="2800" dirty="0">
                <a:solidFill>
                  <a:schemeClr val="bg1"/>
                </a:solidFill>
              </a:rPr>
              <a:t/>
            </a:r>
            <a:br>
              <a:rPr lang="en-US" sz="2800" dirty="0">
                <a:solidFill>
                  <a:schemeClr val="bg1"/>
                </a:solidFill>
              </a:rPr>
            </a:br>
            <a:r>
              <a:rPr lang="en-US" sz="3200" dirty="0">
                <a:solidFill>
                  <a:schemeClr val="bg1"/>
                </a:solidFill>
              </a:rPr>
              <a:t/>
            </a:r>
            <a:br>
              <a:rPr lang="en-US" sz="3200" dirty="0">
                <a:solidFill>
                  <a:schemeClr val="bg1"/>
                </a:solidFill>
              </a:rPr>
            </a:br>
            <a:r>
              <a:rPr lang="en-US" sz="2800" dirty="0">
                <a:solidFill>
                  <a:schemeClr val="bg1"/>
                </a:solidFill>
              </a:rPr>
              <a:t>1. La sabiduría del hombre declara necedad la sabiduría de Dios – 1 Cor 1:18</a:t>
            </a:r>
            <a:br>
              <a:rPr lang="en-US" sz="2800" dirty="0">
                <a:solidFill>
                  <a:schemeClr val="bg1"/>
                </a:solidFill>
              </a:rPr>
            </a:br>
            <a:r>
              <a:rPr lang="en-US" sz="2800" dirty="0">
                <a:solidFill>
                  <a:schemeClr val="bg1"/>
                </a:solidFill>
              </a:rPr>
              <a:t>2. Dios </a:t>
            </a:r>
            <a:r>
              <a:rPr lang="en-US" sz="2800" dirty="0" err="1" smtClean="0">
                <a:solidFill>
                  <a:schemeClr val="bg1"/>
                </a:solidFill>
              </a:rPr>
              <a:t>considera</a:t>
            </a:r>
            <a:r>
              <a:rPr lang="en-US" sz="2800" dirty="0" smtClean="0">
                <a:solidFill>
                  <a:schemeClr val="bg1"/>
                </a:solidFill>
              </a:rPr>
              <a:t> </a:t>
            </a:r>
            <a:r>
              <a:rPr lang="en-US" sz="2800" dirty="0" err="1" smtClean="0">
                <a:solidFill>
                  <a:schemeClr val="bg1"/>
                </a:solidFill>
              </a:rPr>
              <a:t>necia</a:t>
            </a:r>
            <a:r>
              <a:rPr lang="en-US" sz="2800" dirty="0" smtClean="0">
                <a:solidFill>
                  <a:schemeClr val="bg1"/>
                </a:solidFill>
              </a:rPr>
              <a:t> la </a:t>
            </a:r>
            <a:r>
              <a:rPr lang="en-US" sz="2800" dirty="0">
                <a:solidFill>
                  <a:schemeClr val="bg1"/>
                </a:solidFill>
              </a:rPr>
              <a:t>sabiduría del hombre – 1:20</a:t>
            </a:r>
            <a:br>
              <a:rPr lang="en-US" sz="2800" dirty="0">
                <a:solidFill>
                  <a:schemeClr val="bg1"/>
                </a:solidFill>
              </a:rPr>
            </a:br>
            <a:r>
              <a:rPr lang="en-US" sz="2800" dirty="0">
                <a:solidFill>
                  <a:schemeClr val="bg1"/>
                </a:solidFill>
              </a:rPr>
              <a:t>3. El fracaso de la sabiduría del hombre requirió una revelación de la sabiduría de Dios – 1:21</a:t>
            </a:r>
            <a:br>
              <a:rPr lang="en-US" sz="2800" dirty="0">
                <a:solidFill>
                  <a:schemeClr val="bg1"/>
                </a:solidFill>
              </a:rPr>
            </a:br>
            <a:r>
              <a:rPr lang="en-US" sz="2800" dirty="0">
                <a:solidFill>
                  <a:schemeClr val="bg1"/>
                </a:solidFill>
              </a:rPr>
              <a:t>4</a:t>
            </a:r>
            <a:r>
              <a:rPr lang="en-US" sz="2800" dirty="0" smtClean="0">
                <a:solidFill>
                  <a:schemeClr val="bg1"/>
                </a:solidFill>
              </a:rPr>
              <a:t>. La </a:t>
            </a:r>
            <a:r>
              <a:rPr lang="en-US" sz="2800" dirty="0" err="1" smtClean="0">
                <a:solidFill>
                  <a:schemeClr val="bg1"/>
                </a:solidFill>
              </a:rPr>
              <a:t>necedad</a:t>
            </a:r>
            <a:r>
              <a:rPr lang="en-US" sz="2800" dirty="0" smtClean="0">
                <a:solidFill>
                  <a:schemeClr val="bg1"/>
                </a:solidFill>
              </a:rPr>
              <a:t> de </a:t>
            </a:r>
            <a:r>
              <a:rPr lang="en-US" sz="2800" dirty="0">
                <a:solidFill>
                  <a:schemeClr val="bg1"/>
                </a:solidFill>
              </a:rPr>
              <a:t>Dios </a:t>
            </a:r>
            <a:r>
              <a:rPr lang="en-US" sz="2800" dirty="0" err="1" smtClean="0">
                <a:solidFill>
                  <a:schemeClr val="bg1"/>
                </a:solidFill>
              </a:rPr>
              <a:t>es</a:t>
            </a:r>
            <a:r>
              <a:rPr lang="en-US" sz="2800" dirty="0" smtClean="0">
                <a:solidFill>
                  <a:schemeClr val="bg1"/>
                </a:solidFill>
              </a:rPr>
              <a:t> </a:t>
            </a:r>
            <a:r>
              <a:rPr lang="en-US" sz="2800" dirty="0" err="1" smtClean="0">
                <a:solidFill>
                  <a:schemeClr val="bg1"/>
                </a:solidFill>
              </a:rPr>
              <a:t>más</a:t>
            </a:r>
            <a:r>
              <a:rPr lang="en-US" sz="2800" dirty="0" smtClean="0">
                <a:solidFill>
                  <a:schemeClr val="bg1"/>
                </a:solidFill>
              </a:rPr>
              <a:t> </a:t>
            </a:r>
            <a:r>
              <a:rPr lang="en-US" sz="2800" dirty="0" err="1" smtClean="0">
                <a:solidFill>
                  <a:schemeClr val="bg1"/>
                </a:solidFill>
              </a:rPr>
              <a:t>sabia</a:t>
            </a:r>
            <a:r>
              <a:rPr lang="en-US" sz="2800" dirty="0" smtClean="0">
                <a:solidFill>
                  <a:schemeClr val="bg1"/>
                </a:solidFill>
              </a:rPr>
              <a:t> </a:t>
            </a:r>
            <a:r>
              <a:rPr lang="en-US" sz="2800" dirty="0">
                <a:solidFill>
                  <a:schemeClr val="bg1"/>
                </a:solidFill>
              </a:rPr>
              <a:t>que los hombres – 1:25</a:t>
            </a:r>
            <a:br>
              <a:rPr lang="en-US" sz="2800" dirty="0">
                <a:solidFill>
                  <a:schemeClr val="bg1"/>
                </a:solidFill>
              </a:rPr>
            </a:br>
            <a:r>
              <a:rPr lang="en-US" sz="2800" dirty="0">
                <a:solidFill>
                  <a:schemeClr val="bg1"/>
                </a:solidFill>
              </a:rPr>
              <a:t/>
            </a:r>
            <a:br>
              <a:rPr lang="en-US" sz="2800" dirty="0">
                <a:solidFill>
                  <a:schemeClr val="bg1"/>
                </a:solidFill>
              </a:rPr>
            </a:br>
            <a:endParaRPr lang="en-US" sz="2800" dirty="0">
              <a:solidFill>
                <a:schemeClr val="bg1"/>
              </a:solidFill>
            </a:endParaRPr>
          </a:p>
        </p:txBody>
      </p:sp>
      <p:sp>
        <p:nvSpPr>
          <p:cNvPr id="4" name="TextBox 3">
            <a:extLst>
              <a:ext uri="{FF2B5EF4-FFF2-40B4-BE49-F238E27FC236}">
                <a16:creationId xmlns="" xmlns:a16="http://schemas.microsoft.com/office/drawing/2014/main" id="{FC6B4240-BBAE-E441-CD07-58AA22197929}"/>
              </a:ext>
            </a:extLst>
          </p:cNvPr>
          <p:cNvSpPr txBox="1"/>
          <p:nvPr/>
        </p:nvSpPr>
        <p:spPr>
          <a:xfrm>
            <a:off x="727587" y="452284"/>
            <a:ext cx="10347444" cy="646331"/>
          </a:xfrm>
          <a:prstGeom prst="rect">
            <a:avLst/>
          </a:prstGeom>
          <a:noFill/>
        </p:spPr>
        <p:txBody>
          <a:bodyPr wrap="square" rtlCol="0">
            <a:spAutoFit/>
          </a:bodyPr>
          <a:lstStyle/>
          <a:p>
            <a:pPr algn="l" rtl="0"/>
            <a:r>
              <a:rPr lang="en-US" sz="3600" dirty="0">
                <a:solidFill>
                  <a:schemeClr val="bg1"/>
                </a:solidFill>
              </a:rPr>
              <a:t>La sabiduría de Dios </a:t>
            </a:r>
            <a:r>
              <a:rPr lang="en-US" sz="3600" dirty="0" smtClean="0">
                <a:solidFill>
                  <a:schemeClr val="bg1"/>
                </a:solidFill>
              </a:rPr>
              <a:t>vs. </a:t>
            </a:r>
            <a:r>
              <a:rPr lang="en-US" sz="3600" dirty="0">
                <a:solidFill>
                  <a:schemeClr val="bg1"/>
                </a:solidFill>
              </a:rPr>
              <a:t>la del hombre</a:t>
            </a:r>
            <a:endParaRPr lang="en-US" sz="3600" dirty="0"/>
          </a:p>
        </p:txBody>
      </p:sp>
    </p:spTree>
    <p:extLst>
      <p:ext uri="{BB962C8B-B14F-4D97-AF65-F5344CB8AC3E}">
        <p14:creationId xmlns:p14="http://schemas.microsoft.com/office/powerpoint/2010/main" val="221514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22BC98-1AB8-92BD-8EBA-7D4A2E92B156}"/>
              </a:ext>
            </a:extLst>
          </p:cNvPr>
          <p:cNvSpPr>
            <a:spLocks noGrp="1"/>
          </p:cNvSpPr>
          <p:nvPr>
            <p:ph type="ctrTitle"/>
          </p:nvPr>
        </p:nvSpPr>
        <p:spPr>
          <a:xfrm>
            <a:off x="2885137" y="388235"/>
            <a:ext cx="9393948" cy="6283715"/>
          </a:xfrm>
        </p:spPr>
        <p:txBody>
          <a:bodyPr anchor="t">
            <a:noAutofit/>
          </a:bodyPr>
          <a:lstStyle/>
          <a:p>
            <a:pPr algn="l"/>
            <a:r>
              <a:rPr lang="es-ES" sz="2800" dirty="0" smtClean="0">
                <a:solidFill>
                  <a:schemeClr val="bg1"/>
                </a:solidFill>
              </a:rPr>
              <a:t>¡</a:t>
            </a:r>
            <a:r>
              <a:rPr lang="es-ES" sz="2800" dirty="0">
                <a:solidFill>
                  <a:schemeClr val="bg1"/>
                </a:solidFill>
              </a:rPr>
              <a:t>Cuánto amo Tu ley! </a:t>
            </a:r>
            <a:r>
              <a:rPr lang="es-ES" sz="2800" dirty="0" smtClean="0">
                <a:solidFill>
                  <a:schemeClr val="bg1"/>
                </a:solidFill>
              </a:rPr>
              <a:t/>
            </a:r>
            <a:br>
              <a:rPr lang="es-ES" sz="2800" dirty="0" smtClean="0">
                <a:solidFill>
                  <a:schemeClr val="bg1"/>
                </a:solidFill>
              </a:rPr>
            </a:br>
            <a:r>
              <a:rPr lang="es-ES" sz="2800" dirty="0" smtClean="0">
                <a:solidFill>
                  <a:schemeClr val="bg1"/>
                </a:solidFill>
              </a:rPr>
              <a:t>Todo </a:t>
            </a:r>
            <a:r>
              <a:rPr lang="es-ES" sz="2800" dirty="0">
                <a:solidFill>
                  <a:schemeClr val="bg1"/>
                </a:solidFill>
              </a:rPr>
              <a:t>el día es ella mi meditación</a:t>
            </a:r>
            <a:r>
              <a:rPr lang="es-ES" sz="2800" dirty="0" smtClean="0">
                <a:solidFill>
                  <a:schemeClr val="bg1"/>
                </a:solidFill>
              </a:rPr>
              <a:t>.</a:t>
            </a:r>
            <a:br>
              <a:rPr lang="es-ES" sz="2800" dirty="0" smtClean="0">
                <a:solidFill>
                  <a:schemeClr val="bg1"/>
                </a:solidFill>
              </a:rPr>
            </a:br>
            <a:r>
              <a:rPr lang="es-ES" sz="2800" dirty="0" smtClean="0">
                <a:solidFill>
                  <a:schemeClr val="bg1"/>
                </a:solidFill>
              </a:rPr>
              <a:t>98  </a:t>
            </a:r>
            <a:r>
              <a:rPr lang="es-ES" sz="2800" dirty="0">
                <a:solidFill>
                  <a:schemeClr val="bg1"/>
                </a:solidFill>
              </a:rPr>
              <a:t>Tus mandamientos me hacen más sabio que mis enemigos, </a:t>
            </a:r>
            <a:r>
              <a:rPr lang="es-ES" sz="2800" dirty="0" smtClean="0">
                <a:solidFill>
                  <a:schemeClr val="bg1"/>
                </a:solidFill>
              </a:rPr>
              <a:t/>
            </a:r>
            <a:br>
              <a:rPr lang="es-ES" sz="2800" dirty="0" smtClean="0">
                <a:solidFill>
                  <a:schemeClr val="bg1"/>
                </a:solidFill>
              </a:rPr>
            </a:br>
            <a:r>
              <a:rPr lang="es-ES" sz="2800" dirty="0" smtClean="0">
                <a:solidFill>
                  <a:schemeClr val="bg1"/>
                </a:solidFill>
              </a:rPr>
              <a:t>Porque </a:t>
            </a:r>
            <a:r>
              <a:rPr lang="es-ES" sz="2800" dirty="0">
                <a:solidFill>
                  <a:schemeClr val="bg1"/>
                </a:solidFill>
              </a:rPr>
              <a:t>son míos para siempre</a:t>
            </a:r>
            <a:r>
              <a:rPr lang="es-ES" sz="2800" dirty="0" smtClean="0">
                <a:solidFill>
                  <a:schemeClr val="bg1"/>
                </a:solidFill>
              </a:rPr>
              <a:t>.</a:t>
            </a:r>
            <a:br>
              <a:rPr lang="es-ES" sz="2800" dirty="0" smtClean="0">
                <a:solidFill>
                  <a:schemeClr val="bg1"/>
                </a:solidFill>
              </a:rPr>
            </a:br>
            <a:r>
              <a:rPr lang="es-ES" sz="2800" dirty="0" smtClean="0">
                <a:solidFill>
                  <a:schemeClr val="bg1"/>
                </a:solidFill>
              </a:rPr>
              <a:t>99  </a:t>
            </a:r>
            <a:r>
              <a:rPr lang="es-ES" sz="2800" dirty="0">
                <a:solidFill>
                  <a:schemeClr val="bg1"/>
                </a:solidFill>
              </a:rPr>
              <a:t>Tengo más discernimiento que todos mis maestros, </a:t>
            </a:r>
            <a:r>
              <a:rPr lang="es-ES" sz="2800" dirty="0" smtClean="0">
                <a:solidFill>
                  <a:schemeClr val="bg1"/>
                </a:solidFill>
              </a:rPr>
              <a:t/>
            </a:r>
            <a:br>
              <a:rPr lang="es-ES" sz="2800" dirty="0" smtClean="0">
                <a:solidFill>
                  <a:schemeClr val="bg1"/>
                </a:solidFill>
              </a:rPr>
            </a:br>
            <a:r>
              <a:rPr lang="es-ES" sz="2800" dirty="0" smtClean="0">
                <a:solidFill>
                  <a:schemeClr val="bg1"/>
                </a:solidFill>
              </a:rPr>
              <a:t>Porque </a:t>
            </a:r>
            <a:r>
              <a:rPr lang="es-ES" sz="2800" dirty="0">
                <a:solidFill>
                  <a:schemeClr val="bg1"/>
                </a:solidFill>
              </a:rPr>
              <a:t>Tus testimonios son mi meditación</a:t>
            </a:r>
            <a:r>
              <a:rPr lang="es-ES" sz="2800" dirty="0" smtClean="0">
                <a:solidFill>
                  <a:schemeClr val="bg1"/>
                </a:solidFill>
              </a:rPr>
              <a:t>.</a:t>
            </a:r>
            <a:br>
              <a:rPr lang="es-ES" sz="2800" dirty="0" smtClean="0">
                <a:solidFill>
                  <a:schemeClr val="bg1"/>
                </a:solidFill>
              </a:rPr>
            </a:br>
            <a:r>
              <a:rPr lang="es-ES" sz="2800" dirty="0" smtClean="0">
                <a:solidFill>
                  <a:schemeClr val="bg1"/>
                </a:solidFill>
              </a:rPr>
              <a:t>100  </a:t>
            </a:r>
            <a:r>
              <a:rPr lang="es-ES" sz="2800" dirty="0">
                <a:solidFill>
                  <a:schemeClr val="bg1"/>
                </a:solidFill>
              </a:rPr>
              <a:t>Entiendo más que los ancianos, </a:t>
            </a:r>
            <a:r>
              <a:rPr lang="es-ES" sz="2800" dirty="0" smtClean="0">
                <a:solidFill>
                  <a:schemeClr val="bg1"/>
                </a:solidFill>
              </a:rPr>
              <a:t/>
            </a:r>
            <a:br>
              <a:rPr lang="es-ES" sz="2800" dirty="0" smtClean="0">
                <a:solidFill>
                  <a:schemeClr val="bg1"/>
                </a:solidFill>
              </a:rPr>
            </a:br>
            <a:r>
              <a:rPr lang="es-ES" sz="2800" dirty="0" smtClean="0">
                <a:solidFill>
                  <a:schemeClr val="bg1"/>
                </a:solidFill>
              </a:rPr>
              <a:t>Porque </a:t>
            </a:r>
            <a:r>
              <a:rPr lang="es-ES" sz="2800" dirty="0">
                <a:solidFill>
                  <a:schemeClr val="bg1"/>
                </a:solidFill>
              </a:rPr>
              <a:t>Tus preceptos he guardado</a:t>
            </a:r>
            <a:r>
              <a:rPr lang="es-ES" sz="2800" dirty="0" smtClean="0">
                <a:solidFill>
                  <a:schemeClr val="bg1"/>
                </a:solidFill>
              </a:rPr>
              <a:t>.</a:t>
            </a:r>
            <a:br>
              <a:rPr lang="es-ES" sz="2800" dirty="0" smtClean="0">
                <a:solidFill>
                  <a:schemeClr val="bg1"/>
                </a:solidFill>
              </a:rPr>
            </a:br>
            <a:r>
              <a:rPr lang="es-ES" sz="2800" dirty="0" smtClean="0">
                <a:solidFill>
                  <a:schemeClr val="bg1"/>
                </a:solidFill>
              </a:rPr>
              <a:t>101  </a:t>
            </a:r>
            <a:r>
              <a:rPr lang="es-ES" sz="2800" dirty="0">
                <a:solidFill>
                  <a:schemeClr val="bg1"/>
                </a:solidFill>
              </a:rPr>
              <a:t>De todo mal camino he refrenado mis pies, </a:t>
            </a:r>
            <a:r>
              <a:rPr lang="es-ES" sz="2800" dirty="0" smtClean="0">
                <a:solidFill>
                  <a:schemeClr val="bg1"/>
                </a:solidFill>
              </a:rPr>
              <a:t/>
            </a:r>
            <a:br>
              <a:rPr lang="es-ES" sz="2800" dirty="0" smtClean="0">
                <a:solidFill>
                  <a:schemeClr val="bg1"/>
                </a:solidFill>
              </a:rPr>
            </a:br>
            <a:r>
              <a:rPr lang="es-ES" sz="2800" dirty="0" smtClean="0">
                <a:solidFill>
                  <a:schemeClr val="bg1"/>
                </a:solidFill>
              </a:rPr>
              <a:t>Para </a:t>
            </a:r>
            <a:r>
              <a:rPr lang="es-ES" sz="2800" dirty="0">
                <a:solidFill>
                  <a:schemeClr val="bg1"/>
                </a:solidFill>
              </a:rPr>
              <a:t>guardar Tu palabra</a:t>
            </a:r>
            <a:r>
              <a:rPr lang="es-ES" sz="2800" dirty="0" smtClean="0">
                <a:solidFill>
                  <a:schemeClr val="bg1"/>
                </a:solidFill>
              </a:rPr>
              <a:t>.</a:t>
            </a:r>
            <a:br>
              <a:rPr lang="es-ES" sz="2800" dirty="0" smtClean="0">
                <a:solidFill>
                  <a:schemeClr val="bg1"/>
                </a:solidFill>
              </a:rPr>
            </a:br>
            <a:r>
              <a:rPr lang="es-ES" sz="2800" dirty="0" smtClean="0">
                <a:solidFill>
                  <a:schemeClr val="bg1"/>
                </a:solidFill>
              </a:rPr>
              <a:t>102  </a:t>
            </a:r>
            <a:r>
              <a:rPr lang="es-ES" sz="2800" dirty="0">
                <a:solidFill>
                  <a:schemeClr val="bg1"/>
                </a:solidFill>
              </a:rPr>
              <a:t>No me he desviado de Tus ordenanzas, </a:t>
            </a:r>
            <a:r>
              <a:rPr lang="es-ES" sz="2800" dirty="0" smtClean="0">
                <a:solidFill>
                  <a:schemeClr val="bg1"/>
                </a:solidFill>
              </a:rPr>
              <a:t/>
            </a:r>
            <a:br>
              <a:rPr lang="es-ES" sz="2800" dirty="0" smtClean="0">
                <a:solidFill>
                  <a:schemeClr val="bg1"/>
                </a:solidFill>
              </a:rPr>
            </a:br>
            <a:r>
              <a:rPr lang="es-ES" sz="2800" dirty="0" smtClean="0">
                <a:solidFill>
                  <a:schemeClr val="bg1"/>
                </a:solidFill>
              </a:rPr>
              <a:t>Porque </a:t>
            </a:r>
            <a:r>
              <a:rPr lang="es-ES" sz="2800" dirty="0">
                <a:solidFill>
                  <a:schemeClr val="bg1"/>
                </a:solidFill>
              </a:rPr>
              <a:t>Tú me has enseñado</a:t>
            </a:r>
            <a:r>
              <a:rPr lang="es-ES" sz="2800" dirty="0" smtClean="0">
                <a:solidFill>
                  <a:schemeClr val="bg1"/>
                </a:solidFill>
              </a:rPr>
              <a:t>.</a:t>
            </a:r>
            <a:br>
              <a:rPr lang="es-ES" sz="2800" dirty="0" smtClean="0">
                <a:solidFill>
                  <a:schemeClr val="bg1"/>
                </a:solidFill>
              </a:rPr>
            </a:br>
            <a:r>
              <a:rPr lang="es-ES" sz="2800" dirty="0" smtClean="0">
                <a:solidFill>
                  <a:schemeClr val="bg1"/>
                </a:solidFill>
              </a:rPr>
              <a:t>103  </a:t>
            </a:r>
            <a:r>
              <a:rPr lang="es-ES" sz="2800" dirty="0">
                <a:solidFill>
                  <a:schemeClr val="bg1"/>
                </a:solidFill>
              </a:rPr>
              <a:t>¡Cuán dulces son a mi paladar Tus palabras!, </a:t>
            </a:r>
            <a:r>
              <a:rPr lang="es-ES" sz="2800" dirty="0" smtClean="0">
                <a:solidFill>
                  <a:schemeClr val="bg1"/>
                </a:solidFill>
              </a:rPr>
              <a:t/>
            </a:r>
            <a:br>
              <a:rPr lang="es-ES" sz="2800" dirty="0" smtClean="0">
                <a:solidFill>
                  <a:schemeClr val="bg1"/>
                </a:solidFill>
              </a:rPr>
            </a:br>
            <a:r>
              <a:rPr lang="es-ES" sz="2800" dirty="0" smtClean="0">
                <a:solidFill>
                  <a:schemeClr val="bg1"/>
                </a:solidFill>
              </a:rPr>
              <a:t>Sí</a:t>
            </a:r>
            <a:r>
              <a:rPr lang="es-ES" sz="2800" dirty="0">
                <a:solidFill>
                  <a:schemeClr val="bg1"/>
                </a:solidFill>
              </a:rPr>
              <a:t>, más que la miel a mi boca</a:t>
            </a:r>
            <a:r>
              <a:rPr lang="es-ES" sz="2800" dirty="0" smtClean="0">
                <a:solidFill>
                  <a:schemeClr val="bg1"/>
                </a:solidFill>
              </a:rPr>
              <a:t>.</a:t>
            </a:r>
            <a:br>
              <a:rPr lang="es-ES" sz="2800" dirty="0" smtClean="0">
                <a:solidFill>
                  <a:schemeClr val="bg1"/>
                </a:solidFill>
              </a:rPr>
            </a:br>
            <a:r>
              <a:rPr lang="es-ES" sz="2800" dirty="0" smtClean="0">
                <a:solidFill>
                  <a:schemeClr val="bg1"/>
                </a:solidFill>
              </a:rPr>
              <a:t>104  </a:t>
            </a:r>
            <a:r>
              <a:rPr lang="es-ES" sz="2800" dirty="0">
                <a:solidFill>
                  <a:schemeClr val="bg1"/>
                </a:solidFill>
              </a:rPr>
              <a:t>De Tus preceptos recibo entendimiento, </a:t>
            </a:r>
            <a:r>
              <a:rPr lang="es-ES" sz="2800" dirty="0" smtClean="0">
                <a:solidFill>
                  <a:schemeClr val="bg1"/>
                </a:solidFill>
              </a:rPr>
              <a:t/>
            </a:r>
            <a:br>
              <a:rPr lang="es-ES" sz="2800" dirty="0" smtClean="0">
                <a:solidFill>
                  <a:schemeClr val="bg1"/>
                </a:solidFill>
              </a:rPr>
            </a:br>
            <a:r>
              <a:rPr lang="es-ES" sz="2800" dirty="0" smtClean="0">
                <a:solidFill>
                  <a:schemeClr val="bg1"/>
                </a:solidFill>
              </a:rPr>
              <a:t>Por </a:t>
            </a:r>
            <a:r>
              <a:rPr lang="es-ES" sz="2800" dirty="0">
                <a:solidFill>
                  <a:schemeClr val="bg1"/>
                </a:solidFill>
              </a:rPr>
              <a:t>tanto aborrezco todo camino de mentira.</a:t>
            </a:r>
            <a:endParaRPr lang="en-US" sz="2800" dirty="0">
              <a:solidFill>
                <a:schemeClr val="bg1"/>
              </a:solidFill>
            </a:endParaRPr>
          </a:p>
        </p:txBody>
      </p:sp>
      <p:sp>
        <p:nvSpPr>
          <p:cNvPr id="4" name="TextBox 3">
            <a:extLst>
              <a:ext uri="{FF2B5EF4-FFF2-40B4-BE49-F238E27FC236}">
                <a16:creationId xmlns="" xmlns:a16="http://schemas.microsoft.com/office/drawing/2014/main" id="{D7C9044D-8A67-B690-DF73-7ABB0C5713D2}"/>
              </a:ext>
            </a:extLst>
          </p:cNvPr>
          <p:cNvSpPr txBox="1"/>
          <p:nvPr/>
        </p:nvSpPr>
        <p:spPr>
          <a:xfrm>
            <a:off x="235973" y="481780"/>
            <a:ext cx="2605549" cy="1077218"/>
          </a:xfrm>
          <a:prstGeom prst="rect">
            <a:avLst/>
          </a:prstGeom>
          <a:noFill/>
        </p:spPr>
        <p:txBody>
          <a:bodyPr wrap="square">
            <a:spAutoFit/>
          </a:bodyPr>
          <a:lstStyle/>
          <a:p>
            <a:pPr algn="l" rtl="0"/>
            <a:r>
              <a:rPr lang="en-US" sz="3200" dirty="0">
                <a:solidFill>
                  <a:schemeClr val="bg1"/>
                </a:solidFill>
              </a:rPr>
              <a:t>Salmo 119:97-104</a:t>
            </a:r>
            <a:endParaRPr lang="en-US" sz="3200" dirty="0"/>
          </a:p>
        </p:txBody>
      </p:sp>
    </p:spTree>
    <p:extLst>
      <p:ext uri="{BB962C8B-B14F-4D97-AF65-F5344CB8AC3E}">
        <p14:creationId xmlns:p14="http://schemas.microsoft.com/office/powerpoint/2010/main" val="4282730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662D164-C765-FA81-9D28-FFB14BB2780B}"/>
              </a:ext>
            </a:extLst>
          </p:cNvPr>
          <p:cNvSpPr txBox="1"/>
          <p:nvPr/>
        </p:nvSpPr>
        <p:spPr>
          <a:xfrm>
            <a:off x="662474" y="149289"/>
            <a:ext cx="10217020" cy="646331"/>
          </a:xfrm>
          <a:prstGeom prst="rect">
            <a:avLst/>
          </a:prstGeom>
          <a:noFill/>
        </p:spPr>
        <p:txBody>
          <a:bodyPr wrap="square" rtlCol="0">
            <a:spAutoFit/>
          </a:bodyPr>
          <a:lstStyle/>
          <a:p>
            <a:pPr algn="ctr" rtl="0"/>
            <a:r>
              <a:rPr lang="en-US" sz="3600" dirty="0">
                <a:solidFill>
                  <a:schemeClr val="bg1"/>
                </a:solidFill>
              </a:rPr>
              <a:t>¿Dónde se puede encontrar la verdadera sabiduría?</a:t>
            </a:r>
            <a:endParaRPr lang="en-US" sz="3600" dirty="0"/>
          </a:p>
        </p:txBody>
      </p:sp>
      <p:sp>
        <p:nvSpPr>
          <p:cNvPr id="7" name="TextBox 6">
            <a:extLst>
              <a:ext uri="{FF2B5EF4-FFF2-40B4-BE49-F238E27FC236}">
                <a16:creationId xmlns="" xmlns:a16="http://schemas.microsoft.com/office/drawing/2014/main" id="{188B2830-DBCE-F126-C746-A162DE727230}"/>
              </a:ext>
            </a:extLst>
          </p:cNvPr>
          <p:cNvSpPr txBox="1"/>
          <p:nvPr/>
        </p:nvSpPr>
        <p:spPr>
          <a:xfrm>
            <a:off x="363793" y="1120876"/>
            <a:ext cx="11149781" cy="4955203"/>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1"/>
                </a:solidFill>
              </a:rPr>
              <a:t>Proverbios 1:7 – </a:t>
            </a:r>
            <a:r>
              <a:rPr lang="es-ES" sz="2800" dirty="0">
                <a:solidFill>
                  <a:schemeClr val="bg1"/>
                </a:solidFill>
              </a:rPr>
              <a:t>El temor del SEÑOR es el principio de la sabiduría; Los necios desprecian la sabiduría y la instrucción. </a:t>
            </a:r>
            <a:endParaRPr lang="es-ES" sz="2800" dirty="0" smtClean="0">
              <a:solidFill>
                <a:schemeClr val="bg1"/>
              </a:solidFill>
            </a:endParaRPr>
          </a:p>
          <a:p>
            <a:pPr marL="285750" indent="-285750">
              <a:buFont typeface="Arial" panose="020B0604020202020204" pitchFamily="34" charset="0"/>
              <a:buChar char="•"/>
            </a:pPr>
            <a:r>
              <a:rPr lang="en-US" sz="2800" dirty="0" err="1" smtClean="0">
                <a:solidFill>
                  <a:schemeClr val="bg1"/>
                </a:solidFill>
              </a:rPr>
              <a:t>Proverbios</a:t>
            </a:r>
            <a:r>
              <a:rPr lang="en-US" sz="2800" dirty="0" smtClean="0">
                <a:solidFill>
                  <a:schemeClr val="bg1"/>
                </a:solidFill>
              </a:rPr>
              <a:t> </a:t>
            </a:r>
            <a:r>
              <a:rPr lang="en-US" sz="2800" dirty="0">
                <a:solidFill>
                  <a:schemeClr val="bg1"/>
                </a:solidFill>
              </a:rPr>
              <a:t>3:5-7 </a:t>
            </a:r>
            <a:r>
              <a:rPr lang="en-US" sz="2800" dirty="0" smtClean="0">
                <a:solidFill>
                  <a:schemeClr val="bg1"/>
                </a:solidFill>
              </a:rPr>
              <a:t>– </a:t>
            </a:r>
            <a:r>
              <a:rPr lang="es-ES" sz="2800" dirty="0" smtClean="0">
                <a:solidFill>
                  <a:schemeClr val="bg1"/>
                </a:solidFill>
              </a:rPr>
              <a:t>Confía en </a:t>
            </a:r>
            <a:r>
              <a:rPr lang="es-ES" sz="2800" dirty="0">
                <a:solidFill>
                  <a:schemeClr val="bg1"/>
                </a:solidFill>
              </a:rPr>
              <a:t>el SEÑOR con todo tu corazón, Y no te apoyes en tu propio entendimiento. </a:t>
            </a:r>
            <a:r>
              <a:rPr lang="es-ES" sz="2800" dirty="0" smtClean="0">
                <a:solidFill>
                  <a:schemeClr val="bg1"/>
                </a:solidFill>
              </a:rPr>
              <a:t>6</a:t>
            </a:r>
            <a:r>
              <a:rPr lang="es-ES" sz="2800" dirty="0">
                <a:solidFill>
                  <a:schemeClr val="bg1"/>
                </a:solidFill>
              </a:rPr>
              <a:t>  Reconócelo en todos tus caminos, Y Él enderezará tus sendas. </a:t>
            </a:r>
            <a:r>
              <a:rPr lang="es-ES" sz="2800" dirty="0" smtClean="0">
                <a:solidFill>
                  <a:schemeClr val="bg1"/>
                </a:solidFill>
              </a:rPr>
              <a:t>7</a:t>
            </a:r>
            <a:r>
              <a:rPr lang="es-ES" sz="2800" dirty="0">
                <a:solidFill>
                  <a:schemeClr val="bg1"/>
                </a:solidFill>
              </a:rPr>
              <a:t>  No seas sabio a tus propios ojos; Teme al SEÑOR y apártate del mal. </a:t>
            </a:r>
            <a:endParaRPr lang="es-ES" sz="2800" dirty="0" smtClean="0">
              <a:solidFill>
                <a:schemeClr val="bg1"/>
              </a:solidFill>
            </a:endParaRPr>
          </a:p>
          <a:p>
            <a:pPr marL="285750" indent="-285750">
              <a:buFont typeface="Arial" panose="020B0604020202020204" pitchFamily="34" charset="0"/>
              <a:buChar char="•"/>
            </a:pPr>
            <a:r>
              <a:rPr lang="en-US" sz="2800" dirty="0" err="1" smtClean="0">
                <a:solidFill>
                  <a:schemeClr val="bg1"/>
                </a:solidFill>
              </a:rPr>
              <a:t>Ecl</a:t>
            </a:r>
            <a:r>
              <a:rPr lang="en-US" sz="2800" dirty="0">
                <a:solidFill>
                  <a:schemeClr val="bg1"/>
                </a:solidFill>
              </a:rPr>
              <a:t>. 12:13-14 </a:t>
            </a:r>
            <a:r>
              <a:rPr lang="es-ES" sz="2800" dirty="0">
                <a:solidFill>
                  <a:schemeClr val="bg1"/>
                </a:solidFill>
              </a:rPr>
              <a:t>La conclusión, cuando todo se ha oído, es esta: Teme a Dios y guarda Sus mandamientos, Porque esto concierne a toda persona. </a:t>
            </a:r>
            <a:r>
              <a:rPr lang="es-ES" sz="2800" dirty="0" smtClean="0">
                <a:solidFill>
                  <a:schemeClr val="bg1"/>
                </a:solidFill>
              </a:rPr>
              <a:t>14</a:t>
            </a:r>
            <a:r>
              <a:rPr lang="es-ES" sz="2800" dirty="0">
                <a:solidFill>
                  <a:schemeClr val="bg1"/>
                </a:solidFill>
              </a:rPr>
              <a:t>  Porque Dios traerá toda obra a juicio, Junto con todo lo oculto, Sea bueno o sea malo. </a:t>
            </a:r>
            <a:r>
              <a:rPr lang="en-US" sz="2800" dirty="0">
                <a:solidFill>
                  <a:schemeClr val="bg1"/>
                </a:solidFill>
              </a:rPr>
              <a:t/>
            </a:r>
            <a:br>
              <a:rPr lang="en-US" sz="2800" dirty="0">
                <a:solidFill>
                  <a:schemeClr val="bg1"/>
                </a:solidFill>
              </a:rPr>
            </a:br>
            <a:r>
              <a:rPr lang="en-US" dirty="0">
                <a:solidFill>
                  <a:schemeClr val="bg1"/>
                </a:solidFill>
              </a:rPr>
              <a:t/>
            </a:r>
            <a:br>
              <a:rPr lang="en-US" dirty="0">
                <a:solidFill>
                  <a:schemeClr val="bg1"/>
                </a:solidFill>
              </a:rPr>
            </a:br>
            <a:r>
              <a:rPr lang="en-US" dirty="0">
                <a:solidFill>
                  <a:schemeClr val="bg1"/>
                </a:solidFill>
              </a:rPr>
              <a:t> </a:t>
            </a:r>
          </a:p>
        </p:txBody>
      </p:sp>
    </p:spTree>
    <p:extLst>
      <p:ext uri="{BB962C8B-B14F-4D97-AF65-F5344CB8AC3E}">
        <p14:creationId xmlns:p14="http://schemas.microsoft.com/office/powerpoint/2010/main" val="43742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662D164-C765-FA81-9D28-FFB14BB2780B}"/>
              </a:ext>
            </a:extLst>
          </p:cNvPr>
          <p:cNvSpPr txBox="1"/>
          <p:nvPr/>
        </p:nvSpPr>
        <p:spPr>
          <a:xfrm>
            <a:off x="662474" y="149289"/>
            <a:ext cx="10217020" cy="646331"/>
          </a:xfrm>
          <a:prstGeom prst="rect">
            <a:avLst/>
          </a:prstGeom>
          <a:noFill/>
        </p:spPr>
        <p:txBody>
          <a:bodyPr wrap="square" rtlCol="0">
            <a:spAutoFit/>
          </a:bodyPr>
          <a:lstStyle/>
          <a:p>
            <a:pPr algn="ctr" rtl="0"/>
            <a:r>
              <a:rPr lang="en-US" sz="3600" dirty="0">
                <a:solidFill>
                  <a:schemeClr val="bg1"/>
                </a:solidFill>
              </a:rPr>
              <a:t>¿Dónde se puede encontrar la verdadera sabiduría?</a:t>
            </a:r>
            <a:endParaRPr lang="en-US" sz="3600" dirty="0"/>
          </a:p>
        </p:txBody>
      </p:sp>
      <p:sp>
        <p:nvSpPr>
          <p:cNvPr id="7" name="TextBox 6">
            <a:extLst>
              <a:ext uri="{FF2B5EF4-FFF2-40B4-BE49-F238E27FC236}">
                <a16:creationId xmlns="" xmlns:a16="http://schemas.microsoft.com/office/drawing/2014/main" id="{188B2830-DBCE-F126-C746-A162DE727230}"/>
              </a:ext>
            </a:extLst>
          </p:cNvPr>
          <p:cNvSpPr txBox="1"/>
          <p:nvPr/>
        </p:nvSpPr>
        <p:spPr>
          <a:xfrm>
            <a:off x="363793" y="1120876"/>
            <a:ext cx="11149781" cy="6247864"/>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1"/>
                </a:solidFill>
              </a:rPr>
              <a:t>Job 42:3-4 </a:t>
            </a:r>
            <a:r>
              <a:rPr lang="es-ES" sz="2800" dirty="0">
                <a:solidFill>
                  <a:schemeClr val="bg1"/>
                </a:solidFill>
              </a:rPr>
              <a:t>“¿Quién es este que oculta el consejo sin entendimiento?”. </a:t>
            </a:r>
            <a:r>
              <a:rPr lang="es-ES" sz="2800" dirty="0" smtClean="0">
                <a:solidFill>
                  <a:schemeClr val="bg1"/>
                </a:solidFill>
              </a:rPr>
              <a:t/>
            </a:r>
            <a:br>
              <a:rPr lang="es-ES" sz="2800" dirty="0" smtClean="0">
                <a:solidFill>
                  <a:schemeClr val="bg1"/>
                </a:solidFill>
              </a:rPr>
            </a:br>
            <a:r>
              <a:rPr lang="es-ES" sz="2800" dirty="0" smtClean="0">
                <a:solidFill>
                  <a:schemeClr val="bg1"/>
                </a:solidFill>
              </a:rPr>
              <a:t>Por </a:t>
            </a:r>
            <a:r>
              <a:rPr lang="es-ES" sz="2800" dirty="0">
                <a:solidFill>
                  <a:schemeClr val="bg1"/>
                </a:solidFill>
              </a:rPr>
              <a:t>tanto, he declarado lo que no comprendía, </a:t>
            </a:r>
            <a:r>
              <a:rPr lang="es-ES" sz="2800" dirty="0" smtClean="0">
                <a:solidFill>
                  <a:schemeClr val="bg1"/>
                </a:solidFill>
              </a:rPr>
              <a:t/>
            </a:r>
            <a:br>
              <a:rPr lang="es-ES" sz="2800" dirty="0" smtClean="0">
                <a:solidFill>
                  <a:schemeClr val="bg1"/>
                </a:solidFill>
              </a:rPr>
            </a:br>
            <a:r>
              <a:rPr lang="es-ES" sz="2800" dirty="0" smtClean="0">
                <a:solidFill>
                  <a:schemeClr val="bg1"/>
                </a:solidFill>
              </a:rPr>
              <a:t>Cosas </a:t>
            </a:r>
            <a:r>
              <a:rPr lang="es-ES" sz="2800" dirty="0">
                <a:solidFill>
                  <a:schemeClr val="bg1"/>
                </a:solidFill>
              </a:rPr>
              <a:t>demasiado maravillosas para mí, que yo no sabía. </a:t>
            </a:r>
            <a:r>
              <a:rPr lang="es-ES" sz="2800" dirty="0" smtClean="0">
                <a:solidFill>
                  <a:schemeClr val="bg1"/>
                </a:solidFill>
              </a:rPr>
              <a:t/>
            </a:r>
            <a:br>
              <a:rPr lang="es-ES" sz="2800" dirty="0" smtClean="0">
                <a:solidFill>
                  <a:schemeClr val="bg1"/>
                </a:solidFill>
              </a:rPr>
            </a:br>
            <a:r>
              <a:rPr lang="es-ES" sz="2800" dirty="0" smtClean="0">
                <a:solidFill>
                  <a:schemeClr val="bg1"/>
                </a:solidFill>
              </a:rPr>
              <a:t>4</a:t>
            </a:r>
            <a:r>
              <a:rPr lang="es-ES" sz="2800" dirty="0">
                <a:solidFill>
                  <a:schemeClr val="bg1"/>
                </a:solidFill>
              </a:rPr>
              <a:t>  “Escucha ahora, y hablaré; </a:t>
            </a:r>
            <a:r>
              <a:rPr lang="es-ES" sz="2800" dirty="0" smtClean="0">
                <a:solidFill>
                  <a:schemeClr val="bg1"/>
                </a:solidFill>
              </a:rPr>
              <a:t>Te </a:t>
            </a:r>
            <a:r>
              <a:rPr lang="es-ES" sz="2800" dirty="0">
                <a:solidFill>
                  <a:schemeClr val="bg1"/>
                </a:solidFill>
              </a:rPr>
              <a:t>preguntaré y Tú me instruirás”. </a:t>
            </a:r>
            <a:endParaRPr lang="es-ES" sz="2800" dirty="0" smtClean="0">
              <a:solidFill>
                <a:schemeClr val="bg1"/>
              </a:solidFill>
            </a:endParaRPr>
          </a:p>
          <a:p>
            <a:pPr marL="285750" indent="-285750">
              <a:buFont typeface="Arial" panose="020B0604020202020204" pitchFamily="34" charset="0"/>
              <a:buChar char="•"/>
            </a:pPr>
            <a:r>
              <a:rPr lang="en-US" sz="2800" dirty="0" err="1" smtClean="0">
                <a:solidFill>
                  <a:prstClr val="white"/>
                </a:solidFill>
                <a:ea typeface="+mj-ea"/>
                <a:cs typeface="+mj-cs"/>
              </a:rPr>
              <a:t>Efesios</a:t>
            </a:r>
            <a:r>
              <a:rPr lang="en-US" sz="2800" dirty="0" smtClean="0">
                <a:solidFill>
                  <a:prstClr val="white"/>
                </a:solidFill>
                <a:ea typeface="+mj-ea"/>
                <a:cs typeface="+mj-cs"/>
              </a:rPr>
              <a:t> </a:t>
            </a:r>
            <a:r>
              <a:rPr lang="en-US" sz="2800" dirty="0">
                <a:solidFill>
                  <a:prstClr val="white"/>
                </a:solidFill>
                <a:ea typeface="+mj-ea"/>
                <a:cs typeface="+mj-cs"/>
              </a:rPr>
              <a:t>5:6-10 </a:t>
            </a:r>
            <a:r>
              <a:rPr lang="es-ES" sz="2800" dirty="0">
                <a:solidFill>
                  <a:prstClr val="white"/>
                </a:solidFill>
                <a:ea typeface="+mj-ea"/>
                <a:cs typeface="+mj-cs"/>
              </a:rPr>
              <a:t>Que nadie los engañe con palabras vanas, pues por causa de estas cosas la ira de Dios viene sobre los hijos de desobediencia. </a:t>
            </a:r>
            <a:r>
              <a:rPr lang="es-ES" sz="2800" dirty="0" smtClean="0">
                <a:solidFill>
                  <a:prstClr val="white"/>
                </a:solidFill>
                <a:ea typeface="+mj-ea"/>
                <a:cs typeface="+mj-cs"/>
              </a:rPr>
              <a:t>7</a:t>
            </a:r>
            <a:r>
              <a:rPr lang="es-ES" sz="2800" dirty="0">
                <a:solidFill>
                  <a:prstClr val="white"/>
                </a:solidFill>
                <a:ea typeface="+mj-ea"/>
                <a:cs typeface="+mj-cs"/>
              </a:rPr>
              <a:t>  Por tanto, no sean partícipes con ellos; </a:t>
            </a:r>
            <a:r>
              <a:rPr lang="es-ES" sz="2800" dirty="0" smtClean="0">
                <a:solidFill>
                  <a:prstClr val="white"/>
                </a:solidFill>
                <a:ea typeface="+mj-ea"/>
                <a:cs typeface="+mj-cs"/>
              </a:rPr>
              <a:t>8</a:t>
            </a:r>
            <a:r>
              <a:rPr lang="es-ES" sz="2800" dirty="0">
                <a:solidFill>
                  <a:prstClr val="white"/>
                </a:solidFill>
                <a:ea typeface="+mj-ea"/>
                <a:cs typeface="+mj-cs"/>
              </a:rPr>
              <a:t>  porque antes ustedes eran tinieblas, pero ahora son luz en el Señor; anden como hijos de luz. </a:t>
            </a:r>
            <a:r>
              <a:rPr lang="es-ES" sz="2800" dirty="0" smtClean="0">
                <a:solidFill>
                  <a:prstClr val="white"/>
                </a:solidFill>
                <a:ea typeface="+mj-ea"/>
                <a:cs typeface="+mj-cs"/>
              </a:rPr>
              <a:t>9</a:t>
            </a:r>
            <a:r>
              <a:rPr lang="es-ES" sz="2800" dirty="0">
                <a:solidFill>
                  <a:prstClr val="white"/>
                </a:solidFill>
                <a:ea typeface="+mj-ea"/>
                <a:cs typeface="+mj-cs"/>
              </a:rPr>
              <a:t>  Porque el fruto de la luz consiste en toda bondad, justicia y </a:t>
            </a:r>
            <a:r>
              <a:rPr lang="es-ES" sz="2800" dirty="0" smtClean="0">
                <a:solidFill>
                  <a:prstClr val="white"/>
                </a:solidFill>
                <a:ea typeface="+mj-ea"/>
                <a:cs typeface="+mj-cs"/>
              </a:rPr>
              <a:t>verdad. 10</a:t>
            </a:r>
            <a:r>
              <a:rPr lang="es-ES" sz="2800" dirty="0">
                <a:solidFill>
                  <a:prstClr val="white"/>
                </a:solidFill>
                <a:ea typeface="+mj-ea"/>
                <a:cs typeface="+mj-cs"/>
              </a:rPr>
              <a:t>  Examinen qué es lo que agrada al </a:t>
            </a:r>
            <a:r>
              <a:rPr lang="es-ES" sz="2800" dirty="0" smtClean="0">
                <a:solidFill>
                  <a:prstClr val="white"/>
                </a:solidFill>
                <a:ea typeface="+mj-ea"/>
                <a:cs typeface="+mj-cs"/>
              </a:rPr>
              <a:t>Señor…</a:t>
            </a:r>
          </a:p>
          <a:p>
            <a:pPr marL="285750" indent="-285750">
              <a:buFont typeface="Arial" panose="020B0604020202020204" pitchFamily="34" charset="0"/>
              <a:buChar char="•"/>
            </a:pPr>
            <a:r>
              <a:rPr lang="en-US" sz="2800" dirty="0" smtClean="0">
                <a:solidFill>
                  <a:schemeClr val="bg1"/>
                </a:solidFill>
              </a:rPr>
              <a:t>1 </a:t>
            </a:r>
            <a:r>
              <a:rPr lang="en-US" sz="2800" dirty="0">
                <a:solidFill>
                  <a:schemeClr val="bg1"/>
                </a:solidFill>
              </a:rPr>
              <a:t>Juan 4:1 </a:t>
            </a:r>
            <a:r>
              <a:rPr lang="es-ES" sz="2800" dirty="0">
                <a:solidFill>
                  <a:schemeClr val="bg1"/>
                </a:solidFill>
              </a:rPr>
              <a:t>Amados, no crean a todo espíritu, sino prueben los espíritus para ver si son de Dios, porque muchos falsos profetas han salido al mundo. </a:t>
            </a:r>
            <a:r>
              <a:rPr lang="en-US" sz="2800" dirty="0">
                <a:solidFill>
                  <a:prstClr val="white"/>
                </a:solidFill>
                <a:latin typeface="Calibri Light" panose="020F0302020204030204"/>
                <a:ea typeface="+mj-ea"/>
                <a:cs typeface="+mj-cs"/>
              </a:rPr>
              <a:t/>
            </a:r>
            <a:br>
              <a:rPr lang="en-US" sz="2800" dirty="0">
                <a:solidFill>
                  <a:prstClr val="white"/>
                </a:solidFill>
                <a:latin typeface="Calibri Light" panose="020F0302020204030204"/>
                <a:ea typeface="+mj-ea"/>
                <a:cs typeface="+mj-cs"/>
              </a:rPr>
            </a:br>
            <a:r>
              <a:rPr lang="en-US" dirty="0">
                <a:solidFill>
                  <a:schemeClr val="bg1"/>
                </a:solidFill>
              </a:rPr>
              <a:t/>
            </a:r>
            <a:br>
              <a:rPr lang="en-US" dirty="0">
                <a:solidFill>
                  <a:schemeClr val="bg1"/>
                </a:solidFill>
              </a:rPr>
            </a:br>
            <a:r>
              <a:rPr lang="en-US" dirty="0">
                <a:solidFill>
                  <a:schemeClr val="bg1"/>
                </a:solidFill>
              </a:rPr>
              <a:t> </a:t>
            </a:r>
          </a:p>
        </p:txBody>
      </p:sp>
    </p:spTree>
    <p:extLst>
      <p:ext uri="{BB962C8B-B14F-4D97-AF65-F5344CB8AC3E}">
        <p14:creationId xmlns:p14="http://schemas.microsoft.com/office/powerpoint/2010/main" val="395305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662D164-C765-FA81-9D28-FFB14BB2780B}"/>
              </a:ext>
            </a:extLst>
          </p:cNvPr>
          <p:cNvSpPr txBox="1"/>
          <p:nvPr/>
        </p:nvSpPr>
        <p:spPr>
          <a:xfrm>
            <a:off x="662474" y="149289"/>
            <a:ext cx="10217020" cy="646331"/>
          </a:xfrm>
          <a:prstGeom prst="rect">
            <a:avLst/>
          </a:prstGeom>
          <a:noFill/>
        </p:spPr>
        <p:txBody>
          <a:bodyPr wrap="square" rtlCol="0">
            <a:spAutoFit/>
          </a:bodyPr>
          <a:lstStyle/>
          <a:p>
            <a:pPr algn="ctr" rtl="0"/>
            <a:r>
              <a:rPr lang="en-US" sz="3600" dirty="0">
                <a:solidFill>
                  <a:schemeClr val="bg1"/>
                </a:solidFill>
              </a:rPr>
              <a:t>¿Dónde se puede encontrar la verdadera sabiduría?</a:t>
            </a:r>
            <a:endParaRPr lang="en-US" sz="3600" dirty="0"/>
          </a:p>
        </p:txBody>
      </p:sp>
      <p:sp>
        <p:nvSpPr>
          <p:cNvPr id="7" name="TextBox 6">
            <a:extLst>
              <a:ext uri="{FF2B5EF4-FFF2-40B4-BE49-F238E27FC236}">
                <a16:creationId xmlns="" xmlns:a16="http://schemas.microsoft.com/office/drawing/2014/main" id="{188B2830-DBCE-F126-C746-A162DE727230}"/>
              </a:ext>
            </a:extLst>
          </p:cNvPr>
          <p:cNvSpPr txBox="1"/>
          <p:nvPr/>
        </p:nvSpPr>
        <p:spPr>
          <a:xfrm>
            <a:off x="314631" y="795620"/>
            <a:ext cx="11149781"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bg1"/>
                </a:solidFill>
              </a:rPr>
              <a:t>Romanos 11:33-36 </a:t>
            </a:r>
            <a:r>
              <a:rPr lang="es-ES" sz="2800" dirty="0">
                <a:solidFill>
                  <a:schemeClr val="bg1"/>
                </a:solidFill>
              </a:rPr>
              <a:t>¡Oh, profundidad de las riquezas y de la sabiduría y del conocimiento de Dios! ¡Cuán insondables son Sus juicios e inescrutables Sus caminos</a:t>
            </a:r>
            <a:r>
              <a:rPr lang="es-ES" sz="2800" dirty="0" smtClean="0">
                <a:solidFill>
                  <a:schemeClr val="bg1"/>
                </a:solidFill>
              </a:rPr>
              <a:t>! </a:t>
            </a:r>
            <a:r>
              <a:rPr lang="es-ES" sz="2800" dirty="0">
                <a:solidFill>
                  <a:schemeClr val="bg1"/>
                </a:solidFill>
              </a:rPr>
              <a:t>Pues, ¿QUIÉN HA CONOCIDO LA MENTE DEL SEÑOR? ¿O QUIÉN LLEGO A SER SU CONSEJERO? </a:t>
            </a:r>
            <a:r>
              <a:rPr lang="es-ES" sz="2800" dirty="0" smtClean="0">
                <a:solidFill>
                  <a:schemeClr val="bg1"/>
                </a:solidFill>
              </a:rPr>
              <a:t>¿</a:t>
            </a:r>
            <a:r>
              <a:rPr lang="es-ES" sz="2800" dirty="0">
                <a:solidFill>
                  <a:schemeClr val="bg1"/>
                </a:solidFill>
              </a:rPr>
              <a:t>O QUIÉN LE HA DADO A ÉL PRIMERO PARA QUE SE LE TENGA QUE RECOMPENSAR? </a:t>
            </a:r>
            <a:r>
              <a:rPr lang="es-ES" sz="2800" dirty="0" smtClean="0">
                <a:solidFill>
                  <a:schemeClr val="bg1"/>
                </a:solidFill>
              </a:rPr>
              <a:t>Porque </a:t>
            </a:r>
            <a:r>
              <a:rPr lang="es-ES" sz="2800" dirty="0">
                <a:solidFill>
                  <a:schemeClr val="bg1"/>
                </a:solidFill>
              </a:rPr>
              <a:t>de Él, por Él y para Él son todas las cosas. A Él sea la gloria para siempre. Amén. </a:t>
            </a:r>
            <a:endParaRPr lang="es-ES" sz="2800" dirty="0" smtClean="0">
              <a:solidFill>
                <a:schemeClr val="bg1"/>
              </a:solidFill>
            </a:endParaRPr>
          </a:p>
          <a:p>
            <a:pPr marL="457200" indent="-457200">
              <a:buFont typeface="Arial" panose="020B0604020202020204" pitchFamily="34" charset="0"/>
              <a:buChar char="•"/>
            </a:pPr>
            <a:r>
              <a:rPr lang="en-US" sz="2800" dirty="0" err="1" smtClean="0">
                <a:solidFill>
                  <a:schemeClr val="bg1"/>
                </a:solidFill>
              </a:rPr>
              <a:t>Filipenses</a:t>
            </a:r>
            <a:r>
              <a:rPr lang="en-US" sz="2800" dirty="0" smtClean="0">
                <a:solidFill>
                  <a:schemeClr val="bg1"/>
                </a:solidFill>
              </a:rPr>
              <a:t> </a:t>
            </a:r>
            <a:r>
              <a:rPr lang="en-US" sz="2800" dirty="0">
                <a:solidFill>
                  <a:schemeClr val="bg1"/>
                </a:solidFill>
              </a:rPr>
              <a:t>1:9-10 </a:t>
            </a:r>
            <a:r>
              <a:rPr lang="es-ES" sz="2800" dirty="0">
                <a:solidFill>
                  <a:schemeClr val="bg1"/>
                </a:solidFill>
              </a:rPr>
              <a:t>Y esto pido en oración: que el amor de ustedes abunde aún más y más en conocimiento verdadero y en todo discernimiento, </a:t>
            </a:r>
            <a:r>
              <a:rPr lang="es-ES" sz="2800" dirty="0" smtClean="0">
                <a:solidFill>
                  <a:schemeClr val="bg1"/>
                </a:solidFill>
              </a:rPr>
              <a:t>a </a:t>
            </a:r>
            <a:r>
              <a:rPr lang="es-ES" sz="2800" dirty="0">
                <a:solidFill>
                  <a:schemeClr val="bg1"/>
                </a:solidFill>
              </a:rPr>
              <a:t>fin de que escojan lo mejor, para que sean puros e irreprensibles para el día de Cristo; </a:t>
            </a:r>
            <a:endParaRPr lang="en-US" sz="2800" dirty="0">
              <a:solidFill>
                <a:schemeClr val="bg1"/>
              </a:solidFill>
            </a:endParaRPr>
          </a:p>
        </p:txBody>
      </p:sp>
    </p:spTree>
    <p:extLst>
      <p:ext uri="{BB962C8B-B14F-4D97-AF65-F5344CB8AC3E}">
        <p14:creationId xmlns:p14="http://schemas.microsoft.com/office/powerpoint/2010/main" val="80105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662D164-C765-FA81-9D28-FFB14BB2780B}"/>
              </a:ext>
            </a:extLst>
          </p:cNvPr>
          <p:cNvSpPr txBox="1"/>
          <p:nvPr/>
        </p:nvSpPr>
        <p:spPr>
          <a:xfrm>
            <a:off x="662474" y="149289"/>
            <a:ext cx="10217020" cy="646331"/>
          </a:xfrm>
          <a:prstGeom prst="rect">
            <a:avLst/>
          </a:prstGeom>
          <a:noFill/>
        </p:spPr>
        <p:txBody>
          <a:bodyPr wrap="square" rtlCol="0">
            <a:spAutoFit/>
          </a:bodyPr>
          <a:lstStyle/>
          <a:p>
            <a:pPr algn="ctr" rtl="0"/>
            <a:r>
              <a:rPr lang="en-US" sz="3600" dirty="0">
                <a:solidFill>
                  <a:schemeClr val="bg1"/>
                </a:solidFill>
              </a:rPr>
              <a:t>¿Dónde se puede encontrar la verdadera sabiduría?</a:t>
            </a:r>
            <a:endParaRPr lang="en-US" sz="3600" dirty="0"/>
          </a:p>
        </p:txBody>
      </p:sp>
      <p:sp>
        <p:nvSpPr>
          <p:cNvPr id="7" name="TextBox 6">
            <a:extLst>
              <a:ext uri="{FF2B5EF4-FFF2-40B4-BE49-F238E27FC236}">
                <a16:creationId xmlns="" xmlns:a16="http://schemas.microsoft.com/office/drawing/2014/main" id="{188B2830-DBCE-F126-C746-A162DE727230}"/>
              </a:ext>
            </a:extLst>
          </p:cNvPr>
          <p:cNvSpPr txBox="1"/>
          <p:nvPr/>
        </p:nvSpPr>
        <p:spPr>
          <a:xfrm>
            <a:off x="314631" y="795620"/>
            <a:ext cx="11149781" cy="5970865"/>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prstClr val="white"/>
                </a:solidFill>
                <a:ea typeface="+mj-ea"/>
                <a:cs typeface="+mj-cs"/>
              </a:rPr>
              <a:t>Santiago 3:13-18 </a:t>
            </a:r>
            <a:r>
              <a:rPr lang="es-ES" sz="2800" dirty="0" smtClean="0">
                <a:solidFill>
                  <a:prstClr val="white"/>
                </a:solidFill>
                <a:ea typeface="+mj-ea"/>
                <a:cs typeface="+mj-cs"/>
              </a:rPr>
              <a:t>¿</a:t>
            </a:r>
            <a:r>
              <a:rPr lang="es-ES" sz="2800" dirty="0">
                <a:solidFill>
                  <a:prstClr val="white"/>
                </a:solidFill>
                <a:ea typeface="+mj-ea"/>
                <a:cs typeface="+mj-cs"/>
              </a:rPr>
              <a:t>Quién es sabio y entendido entre ustedes? Que muestre por su buena conducta sus obras en sabia mansedumbre.  14  Pero si tienen celos amargos y ambición personal en su corazón, no sean arrogantes y mientan así contra la verdad.  15  Esta sabiduría no es la que viene de lo alto, sino que es terrenal, natural, diabólica.  16  Porque donde hay celos y ambición personal, allí hay confusión y toda cosa mala.  17  Pero la sabiduría de lo alto es primeramente pura, después pacífica, amable, condescendiente, llena de misericordia y de buenos frutos, sin vacilación, sin hipocresía.  18  Y la semilla cuyo fruto es la justicia se siembra en paz por aquellos que hacen la paz</a:t>
            </a:r>
            <a:r>
              <a:rPr lang="es-ES" sz="2800" dirty="0" smtClean="0">
                <a:solidFill>
                  <a:prstClr val="white"/>
                </a:solidFill>
                <a:ea typeface="+mj-ea"/>
                <a:cs typeface="+mj-cs"/>
              </a:rPr>
              <a:t>.</a:t>
            </a:r>
          </a:p>
          <a:p>
            <a:pPr marL="457200" indent="-457200">
              <a:buFont typeface="Arial" panose="020B0604020202020204" pitchFamily="34" charset="0"/>
              <a:buChar char="•"/>
            </a:pPr>
            <a:r>
              <a:rPr lang="en-US" sz="2800" dirty="0" smtClean="0">
                <a:solidFill>
                  <a:prstClr val="white"/>
                </a:solidFill>
                <a:ea typeface="+mj-ea"/>
                <a:cs typeface="+mj-cs"/>
              </a:rPr>
              <a:t>Mateo </a:t>
            </a:r>
            <a:r>
              <a:rPr lang="en-US" sz="2800" dirty="0">
                <a:solidFill>
                  <a:prstClr val="white"/>
                </a:solidFill>
                <a:ea typeface="+mj-ea"/>
                <a:cs typeface="+mj-cs"/>
              </a:rPr>
              <a:t>7:24 </a:t>
            </a:r>
            <a:r>
              <a:rPr lang="es-ES" sz="2800" dirty="0">
                <a:solidFill>
                  <a:prstClr val="white"/>
                </a:solidFill>
                <a:ea typeface="+mj-ea"/>
                <a:cs typeface="+mj-cs"/>
              </a:rPr>
              <a:t>Por tanto, cualquiera que oye estas palabras Mías y las pone en práctica, será semejante a un hombre sabio que edificó su casa sobre la </a:t>
            </a:r>
            <a:r>
              <a:rPr lang="es-ES" sz="2800" dirty="0" smtClean="0">
                <a:solidFill>
                  <a:prstClr val="white"/>
                </a:solidFill>
                <a:ea typeface="+mj-ea"/>
                <a:cs typeface="+mj-cs"/>
              </a:rPr>
              <a:t>roca</a:t>
            </a:r>
            <a:r>
              <a:rPr lang="es-ES" sz="2800" dirty="0">
                <a:solidFill>
                  <a:prstClr val="white"/>
                </a:solidFill>
                <a:ea typeface="+mj-ea"/>
                <a:cs typeface="+mj-cs"/>
              </a:rPr>
              <a:t>.</a:t>
            </a:r>
            <a:r>
              <a:rPr lang="en-US" dirty="0">
                <a:solidFill>
                  <a:schemeClr val="bg1"/>
                </a:solidFill>
              </a:rPr>
              <a:t/>
            </a:r>
            <a:br>
              <a:rPr lang="en-US" dirty="0">
                <a:solidFill>
                  <a:schemeClr val="bg1"/>
                </a:solidFill>
              </a:rPr>
            </a:br>
            <a:r>
              <a:rPr lang="en-US" dirty="0">
                <a:solidFill>
                  <a:schemeClr val="bg1"/>
                </a:solidFill>
              </a:rPr>
              <a:t> </a:t>
            </a:r>
          </a:p>
        </p:txBody>
      </p:sp>
    </p:spTree>
    <p:extLst>
      <p:ext uri="{BB962C8B-B14F-4D97-AF65-F5344CB8AC3E}">
        <p14:creationId xmlns:p14="http://schemas.microsoft.com/office/powerpoint/2010/main" val="146946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22BC98-1AB8-92BD-8EBA-7D4A2E92B156}"/>
              </a:ext>
            </a:extLst>
          </p:cNvPr>
          <p:cNvSpPr>
            <a:spLocks noGrp="1"/>
          </p:cNvSpPr>
          <p:nvPr>
            <p:ph type="ctrTitle"/>
          </p:nvPr>
        </p:nvSpPr>
        <p:spPr>
          <a:xfrm>
            <a:off x="557213" y="400050"/>
            <a:ext cx="11077574" cy="1083517"/>
          </a:xfrm>
        </p:spPr>
        <p:txBody>
          <a:bodyPr anchor="t">
            <a:noAutofit/>
          </a:bodyPr>
          <a:lstStyle/>
          <a:p>
            <a:pPr algn="l" rtl="0"/>
            <a:r>
              <a:rPr lang="en-US" sz="3200" dirty="0">
                <a:solidFill>
                  <a:schemeClr val="bg1"/>
                </a:solidFill>
              </a:rPr>
              <a:t>¿Cuáles son algunas de las decisiones importantes que tomaremos y que requieren sabiduría?</a:t>
            </a:r>
            <a:br>
              <a:rPr lang="en-US" sz="3200" dirty="0">
                <a:solidFill>
                  <a:schemeClr val="bg1"/>
                </a:solidFill>
              </a:rPr>
            </a:br>
            <a:r>
              <a:rPr lang="en-US" sz="2800" dirty="0">
                <a:solidFill>
                  <a:schemeClr val="bg1"/>
                </a:solidFill>
              </a:rPr>
              <a:t/>
            </a:r>
            <a:br>
              <a:rPr lang="en-US" sz="2800" dirty="0">
                <a:solidFill>
                  <a:schemeClr val="bg1"/>
                </a:solidFill>
              </a:rPr>
            </a:br>
            <a:endParaRPr lang="en-US" sz="2800" dirty="0">
              <a:solidFill>
                <a:schemeClr val="bg1"/>
              </a:solidFill>
            </a:endParaRPr>
          </a:p>
        </p:txBody>
      </p:sp>
      <p:sp>
        <p:nvSpPr>
          <p:cNvPr id="7" name="TextBox 6">
            <a:extLst>
              <a:ext uri="{FF2B5EF4-FFF2-40B4-BE49-F238E27FC236}">
                <a16:creationId xmlns="" xmlns:a16="http://schemas.microsoft.com/office/drawing/2014/main" id="{ED3D2F39-49DA-64DF-68B2-76D1BBC3AD40}"/>
              </a:ext>
            </a:extLst>
          </p:cNvPr>
          <p:cNvSpPr txBox="1"/>
          <p:nvPr/>
        </p:nvSpPr>
        <p:spPr>
          <a:xfrm>
            <a:off x="557213" y="1586204"/>
            <a:ext cx="11077574" cy="2246769"/>
          </a:xfrm>
          <a:prstGeom prst="rect">
            <a:avLst/>
          </a:prstGeom>
          <a:noFill/>
        </p:spPr>
        <p:txBody>
          <a:bodyPr wrap="square" rtlCol="0">
            <a:spAutoFit/>
          </a:bodyPr>
          <a:lstStyle/>
          <a:p>
            <a:pPr marL="457200" indent="-457200" algn="l" rtl="0">
              <a:buFont typeface="Arial" panose="020B0604020202020204" pitchFamily="34" charset="0"/>
              <a:buChar char="•"/>
            </a:pPr>
            <a:r>
              <a:rPr lang="en-US" sz="2800" dirty="0">
                <a:solidFill>
                  <a:schemeClr val="bg1"/>
                </a:solidFill>
              </a:rPr>
              <a:t>¿Seguiré a Jesús?</a:t>
            </a:r>
          </a:p>
          <a:p>
            <a:pPr marL="457200" indent="-457200" algn="l" rtl="0">
              <a:buFont typeface="Arial" panose="020B0604020202020204" pitchFamily="34" charset="0"/>
              <a:buChar char="•"/>
            </a:pPr>
            <a:r>
              <a:rPr lang="en-US" sz="2800" dirty="0" smtClean="0">
                <a:solidFill>
                  <a:schemeClr val="bg1"/>
                </a:solidFill>
              </a:rPr>
              <a:t>La </a:t>
            </a:r>
            <a:r>
              <a:rPr lang="en-US" sz="2800" dirty="0" err="1" smtClean="0">
                <a:solidFill>
                  <a:schemeClr val="bg1"/>
                </a:solidFill>
              </a:rPr>
              <a:t>selecci</a:t>
            </a:r>
            <a:r>
              <a:rPr lang="es-ES" sz="2800" dirty="0" err="1" smtClean="0">
                <a:solidFill>
                  <a:schemeClr val="bg1"/>
                </a:solidFill>
              </a:rPr>
              <a:t>ón</a:t>
            </a:r>
            <a:r>
              <a:rPr lang="es-ES" sz="2800" dirty="0" smtClean="0">
                <a:solidFill>
                  <a:schemeClr val="bg1"/>
                </a:solidFill>
              </a:rPr>
              <a:t> de</a:t>
            </a:r>
            <a:r>
              <a:rPr lang="en-US" sz="2800" dirty="0" smtClean="0">
                <a:solidFill>
                  <a:schemeClr val="bg1"/>
                </a:solidFill>
              </a:rPr>
              <a:t> </a:t>
            </a:r>
            <a:r>
              <a:rPr lang="en-US" sz="2800" dirty="0">
                <a:solidFill>
                  <a:schemeClr val="bg1"/>
                </a:solidFill>
              </a:rPr>
              <a:t>amigos - Proverbios 17:17; 12:26; 1 Co 15:33</a:t>
            </a:r>
          </a:p>
          <a:p>
            <a:pPr marL="457200" indent="-457200" algn="l" rtl="0">
              <a:buFont typeface="Arial" panose="020B0604020202020204" pitchFamily="34" charset="0"/>
              <a:buChar char="•"/>
            </a:pPr>
            <a:r>
              <a:rPr lang="en-US" sz="2800" dirty="0" smtClean="0">
                <a:solidFill>
                  <a:schemeClr val="bg1"/>
                </a:solidFill>
              </a:rPr>
              <a:t>La </a:t>
            </a:r>
            <a:r>
              <a:rPr lang="en-US" sz="2800" dirty="0" err="1" smtClean="0">
                <a:solidFill>
                  <a:schemeClr val="bg1"/>
                </a:solidFill>
              </a:rPr>
              <a:t>selección</a:t>
            </a:r>
            <a:r>
              <a:rPr lang="en-US" sz="2800" dirty="0" smtClean="0">
                <a:solidFill>
                  <a:schemeClr val="bg1"/>
                </a:solidFill>
              </a:rPr>
              <a:t> de </a:t>
            </a:r>
            <a:r>
              <a:rPr lang="en-US" sz="2800" dirty="0">
                <a:solidFill>
                  <a:schemeClr val="bg1"/>
                </a:solidFill>
              </a:rPr>
              <a:t>un cónyuge - Proverbios 12:4</a:t>
            </a:r>
          </a:p>
          <a:p>
            <a:pPr marL="457200" indent="-457200" algn="l" rtl="0">
              <a:buFont typeface="Arial" panose="020B0604020202020204" pitchFamily="34" charset="0"/>
              <a:buChar char="•"/>
            </a:pPr>
            <a:r>
              <a:rPr lang="en-US" sz="2800" dirty="0" smtClean="0">
                <a:solidFill>
                  <a:schemeClr val="bg1"/>
                </a:solidFill>
              </a:rPr>
              <a:t>El </a:t>
            </a:r>
            <a:r>
              <a:rPr lang="en-US" sz="2800" dirty="0" err="1" smtClean="0">
                <a:solidFill>
                  <a:schemeClr val="bg1"/>
                </a:solidFill>
              </a:rPr>
              <a:t>lugar</a:t>
            </a:r>
            <a:r>
              <a:rPr lang="en-US" sz="2800" dirty="0" smtClean="0">
                <a:solidFill>
                  <a:schemeClr val="bg1"/>
                </a:solidFill>
              </a:rPr>
              <a:t> </a:t>
            </a:r>
            <a:r>
              <a:rPr lang="en-US" sz="2800" dirty="0" err="1" smtClean="0">
                <a:solidFill>
                  <a:schemeClr val="bg1"/>
                </a:solidFill>
              </a:rPr>
              <a:t>en</a:t>
            </a:r>
            <a:r>
              <a:rPr lang="en-US" sz="2800" dirty="0" smtClean="0">
                <a:solidFill>
                  <a:schemeClr val="bg1"/>
                </a:solidFill>
              </a:rPr>
              <a:t> </a:t>
            </a:r>
            <a:r>
              <a:rPr lang="en-US" sz="2800" dirty="0" err="1" smtClean="0">
                <a:solidFill>
                  <a:schemeClr val="bg1"/>
                </a:solidFill>
              </a:rPr>
              <a:t>dónde</a:t>
            </a:r>
            <a:r>
              <a:rPr lang="en-US" sz="2800" dirty="0" smtClean="0">
                <a:solidFill>
                  <a:schemeClr val="bg1"/>
                </a:solidFill>
              </a:rPr>
              <a:t> </a:t>
            </a:r>
            <a:r>
              <a:rPr lang="en-US" sz="2800" dirty="0">
                <a:solidFill>
                  <a:schemeClr val="bg1"/>
                </a:solidFill>
              </a:rPr>
              <a:t>viviremos</a:t>
            </a:r>
          </a:p>
          <a:p>
            <a:pPr marL="457200" indent="-457200" algn="l" rtl="0">
              <a:buFont typeface="Arial" panose="020B0604020202020204" pitchFamily="34" charset="0"/>
              <a:buChar char="•"/>
            </a:pPr>
            <a:r>
              <a:rPr lang="en-US" sz="2800" dirty="0" smtClean="0">
                <a:solidFill>
                  <a:schemeClr val="bg1"/>
                </a:solidFill>
              </a:rPr>
              <a:t>La </a:t>
            </a:r>
            <a:r>
              <a:rPr lang="en-US" sz="2800" dirty="0" err="1" smtClean="0">
                <a:solidFill>
                  <a:schemeClr val="bg1"/>
                </a:solidFill>
              </a:rPr>
              <a:t>selección</a:t>
            </a:r>
            <a:r>
              <a:rPr lang="en-US" sz="2800" dirty="0" smtClean="0">
                <a:solidFill>
                  <a:schemeClr val="bg1"/>
                </a:solidFill>
              </a:rPr>
              <a:t> de </a:t>
            </a:r>
            <a:r>
              <a:rPr lang="en-US" sz="2800" dirty="0" err="1" smtClean="0">
                <a:solidFill>
                  <a:schemeClr val="bg1"/>
                </a:solidFill>
              </a:rPr>
              <a:t>una</a:t>
            </a:r>
            <a:r>
              <a:rPr lang="en-US" sz="2800" dirty="0" smtClean="0">
                <a:solidFill>
                  <a:schemeClr val="bg1"/>
                </a:solidFill>
              </a:rPr>
              <a:t> </a:t>
            </a:r>
            <a:r>
              <a:rPr lang="en-US" sz="2800" dirty="0" err="1" smtClean="0">
                <a:solidFill>
                  <a:schemeClr val="bg1"/>
                </a:solidFill>
              </a:rPr>
              <a:t>profesión</a:t>
            </a:r>
            <a:r>
              <a:rPr lang="en-US" sz="2800" dirty="0" smtClean="0">
                <a:solidFill>
                  <a:schemeClr val="bg1"/>
                </a:solidFill>
              </a:rPr>
              <a:t> </a:t>
            </a:r>
            <a:r>
              <a:rPr lang="en-US" sz="2800" dirty="0">
                <a:solidFill>
                  <a:schemeClr val="bg1"/>
                </a:solidFill>
              </a:rPr>
              <a:t>- 1 Timoteo 6:6-10</a:t>
            </a:r>
            <a:endParaRPr lang="en-US" sz="2800" dirty="0"/>
          </a:p>
        </p:txBody>
      </p:sp>
    </p:spTree>
    <p:extLst>
      <p:ext uri="{BB962C8B-B14F-4D97-AF65-F5344CB8AC3E}">
        <p14:creationId xmlns:p14="http://schemas.microsoft.com/office/powerpoint/2010/main" val="255657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24925</TotalTime>
  <Words>761</Words>
  <Application>Microsoft Office PowerPoint</Application>
  <PresentationFormat>Widescreen</PresentationFormat>
  <Paragraphs>71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Hombres de sabiduría</vt:lpstr>
      <vt:lpstr>PowerPoint Presentation</vt:lpstr>
      <vt:lpstr>¡Debemos elegir cuál sabiduría seguir!  1. La sabiduría del hombre declara necedad la sabiduría de Dios – 1 Cor 1:18 2. Dios considera necia la sabiduría del hombre – 1:20 3. El fracaso de la sabiduría del hombre requirió una revelación de la sabiduría de Dios – 1:21 4. La necedad de Dios es más sabia que los hombres – 1:25  </vt:lpstr>
      <vt:lpstr>¡Cuánto amo Tu ley!  Todo el día es ella mi meditación. 98  Tus mandamientos me hacen más sabio que mis enemigos,  Porque son míos para siempre. 99  Tengo más discernimiento que todos mis maestros,  Porque Tus testimonios son mi meditación. 100  Entiendo más que los ancianos,  Porque Tus preceptos he guardado. 101  De todo mal camino he refrenado mis pies,  Para guardar Tu palabra. 102  No me he desviado de Tus ordenanzas,  Porque Tú me has enseñado. 103  ¡Cuán dulces son a mi paladar Tus palabras!,  Sí, más que la miel a mi boca. 104  De Tus preceptos recibo entendimiento,  Por tanto aborrezco todo camino de mentira.</vt:lpstr>
      <vt:lpstr>PowerPoint Presentation</vt:lpstr>
      <vt:lpstr>PowerPoint Presentation</vt:lpstr>
      <vt:lpstr>PowerPoint Presentation</vt:lpstr>
      <vt:lpstr>PowerPoint Presentation</vt:lpstr>
      <vt:lpstr>¿Cuáles son algunas de las decisiones importantes que tomaremos y que requieren sabiduría?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of a Servant</dc:title>
  <dc:creator>Anthony Caudill</dc:creator>
  <cp:lastModifiedBy>Esther Eubanks</cp:lastModifiedBy>
  <cp:revision>25</cp:revision>
  <dcterms:created xsi:type="dcterms:W3CDTF">2023-10-24T23:04:04Z</dcterms:created>
  <dcterms:modified xsi:type="dcterms:W3CDTF">2023-11-17T00:23:17Z</dcterms:modified>
</cp:coreProperties>
</file>