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8"/>
  </p:handoutMasterIdLst>
  <p:sldIdLst>
    <p:sldId id="325" r:id="rId2"/>
    <p:sldId id="324" r:id="rId3"/>
    <p:sldId id="331" r:id="rId4"/>
    <p:sldId id="332" r:id="rId5"/>
    <p:sldId id="333" r:id="rId6"/>
    <p:sldId id="335" r:id="rId7"/>
  </p:sldIdLst>
  <p:sldSz cx="10160000" cy="5715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32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141160-B089-41BF-BDD8-3B22117B1E88}" v="263" dt="2023-11-18T18:22:20.7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76" y="1176"/>
      </p:cViewPr>
      <p:guideLst>
        <p:guide orient="horz" pos="1800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ss LaGrone" userId="b680fa769da6443c" providerId="LiveId" clId="{90141160-B089-41BF-BDD8-3B22117B1E88}"/>
    <pc:docChg chg="custSel addSld delSld modSld sldOrd modMainMaster">
      <pc:chgData name="Russ LaGrone" userId="b680fa769da6443c" providerId="LiveId" clId="{90141160-B089-41BF-BDD8-3B22117B1E88}" dt="2023-11-18T18:22:48.042" v="363" actId="47"/>
      <pc:docMkLst>
        <pc:docMk/>
      </pc:docMkLst>
      <pc:sldChg chg="del setBg">
        <pc:chgData name="Russ LaGrone" userId="b680fa769da6443c" providerId="LiveId" clId="{90141160-B089-41BF-BDD8-3B22117B1E88}" dt="2023-11-18T18:22:33.713" v="356" actId="47"/>
        <pc:sldMkLst>
          <pc:docMk/>
          <pc:sldMk cId="0" sldId="321"/>
        </pc:sldMkLst>
      </pc:sldChg>
      <pc:sldChg chg="del">
        <pc:chgData name="Russ LaGrone" userId="b680fa769da6443c" providerId="LiveId" clId="{90141160-B089-41BF-BDD8-3B22117B1E88}" dt="2023-11-18T18:22:34.685" v="357" actId="47"/>
        <pc:sldMkLst>
          <pc:docMk/>
          <pc:sldMk cId="0" sldId="322"/>
        </pc:sldMkLst>
      </pc:sldChg>
      <pc:sldChg chg="del">
        <pc:chgData name="Russ LaGrone" userId="b680fa769da6443c" providerId="LiveId" clId="{90141160-B089-41BF-BDD8-3B22117B1E88}" dt="2023-11-18T18:22:35.372" v="358" actId="47"/>
        <pc:sldMkLst>
          <pc:docMk/>
          <pc:sldMk cId="0" sldId="323"/>
        </pc:sldMkLst>
      </pc:sldChg>
      <pc:sldChg chg="addSp modSp mod ord modAnim">
        <pc:chgData name="Russ LaGrone" userId="b680fa769da6443c" providerId="LiveId" clId="{90141160-B089-41BF-BDD8-3B22117B1E88}" dt="2023-11-18T18:21:09.633" v="351" actId="207"/>
        <pc:sldMkLst>
          <pc:docMk/>
          <pc:sldMk cId="0" sldId="324"/>
        </pc:sldMkLst>
        <pc:spChg chg="add mod">
          <ac:chgData name="Russ LaGrone" userId="b680fa769da6443c" providerId="LiveId" clId="{90141160-B089-41BF-BDD8-3B22117B1E88}" dt="2023-11-18T17:30:02.662" v="212" actId="14100"/>
          <ac:spMkLst>
            <pc:docMk/>
            <pc:sldMk cId="0" sldId="324"/>
            <ac:spMk id="2" creationId="{2FF6C169-F07F-D53D-6B1C-77804E482524}"/>
          </ac:spMkLst>
        </pc:spChg>
        <pc:spChg chg="add mod">
          <ac:chgData name="Russ LaGrone" userId="b680fa769da6443c" providerId="LiveId" clId="{90141160-B089-41BF-BDD8-3B22117B1E88}" dt="2023-11-18T17:31:50.366" v="222" actId="1076"/>
          <ac:spMkLst>
            <pc:docMk/>
            <pc:sldMk cId="0" sldId="324"/>
            <ac:spMk id="3" creationId="{8BCA6523-AD0E-A851-CA2A-7C3B6BF7E2EB}"/>
          </ac:spMkLst>
        </pc:spChg>
        <pc:spChg chg="mod">
          <ac:chgData name="Russ LaGrone" userId="b680fa769da6443c" providerId="LiveId" clId="{90141160-B089-41BF-BDD8-3B22117B1E88}" dt="2023-11-18T01:45:10.913" v="64" actId="1076"/>
          <ac:spMkLst>
            <pc:docMk/>
            <pc:sldMk cId="0" sldId="324"/>
            <ac:spMk id="47106" creationId="{00000000-0000-0000-0000-000000000000}"/>
          </ac:spMkLst>
        </pc:spChg>
        <pc:spChg chg="mod">
          <ac:chgData name="Russ LaGrone" userId="b680fa769da6443c" providerId="LiveId" clId="{90141160-B089-41BF-BDD8-3B22117B1E88}" dt="2023-11-18T18:21:09.633" v="351" actId="207"/>
          <ac:spMkLst>
            <pc:docMk/>
            <pc:sldMk cId="0" sldId="324"/>
            <ac:spMk id="47107" creationId="{00000000-0000-0000-0000-000000000000}"/>
          </ac:spMkLst>
        </pc:spChg>
      </pc:sldChg>
      <pc:sldChg chg="modSp mod ord">
        <pc:chgData name="Russ LaGrone" userId="b680fa769da6443c" providerId="LiveId" clId="{90141160-B089-41BF-BDD8-3B22117B1E88}" dt="2023-11-18T01:39:37.251" v="31"/>
        <pc:sldMkLst>
          <pc:docMk/>
          <pc:sldMk cId="0" sldId="325"/>
        </pc:sldMkLst>
        <pc:spChg chg="mod">
          <ac:chgData name="Russ LaGrone" userId="b680fa769da6443c" providerId="LiveId" clId="{90141160-B089-41BF-BDD8-3B22117B1E88}" dt="2023-11-18T01:39:29.551" v="29" actId="20577"/>
          <ac:spMkLst>
            <pc:docMk/>
            <pc:sldMk cId="0" sldId="325"/>
            <ac:spMk id="3" creationId="{00000000-0000-0000-0000-000000000000}"/>
          </ac:spMkLst>
        </pc:spChg>
      </pc:sldChg>
      <pc:sldChg chg="del">
        <pc:chgData name="Russ LaGrone" userId="b680fa769da6443c" providerId="LiveId" clId="{90141160-B089-41BF-BDD8-3B22117B1E88}" dt="2023-11-18T18:22:39.579" v="359" actId="47"/>
        <pc:sldMkLst>
          <pc:docMk/>
          <pc:sldMk cId="0" sldId="326"/>
        </pc:sldMkLst>
      </pc:sldChg>
      <pc:sldChg chg="del">
        <pc:chgData name="Russ LaGrone" userId="b680fa769da6443c" providerId="LiveId" clId="{90141160-B089-41BF-BDD8-3B22117B1E88}" dt="2023-11-18T18:22:40.814" v="360" actId="47"/>
        <pc:sldMkLst>
          <pc:docMk/>
          <pc:sldMk cId="0" sldId="327"/>
        </pc:sldMkLst>
      </pc:sldChg>
      <pc:sldChg chg="del">
        <pc:chgData name="Russ LaGrone" userId="b680fa769da6443c" providerId="LiveId" clId="{90141160-B089-41BF-BDD8-3B22117B1E88}" dt="2023-11-18T18:22:44.073" v="361" actId="47"/>
        <pc:sldMkLst>
          <pc:docMk/>
          <pc:sldMk cId="0" sldId="328"/>
        </pc:sldMkLst>
      </pc:sldChg>
      <pc:sldChg chg="del">
        <pc:chgData name="Russ LaGrone" userId="b680fa769da6443c" providerId="LiveId" clId="{90141160-B089-41BF-BDD8-3B22117B1E88}" dt="2023-11-18T18:22:47.070" v="362" actId="47"/>
        <pc:sldMkLst>
          <pc:docMk/>
          <pc:sldMk cId="0" sldId="329"/>
        </pc:sldMkLst>
      </pc:sldChg>
      <pc:sldChg chg="del">
        <pc:chgData name="Russ LaGrone" userId="b680fa769da6443c" providerId="LiveId" clId="{90141160-B089-41BF-BDD8-3B22117B1E88}" dt="2023-11-18T18:22:48.042" v="363" actId="47"/>
        <pc:sldMkLst>
          <pc:docMk/>
          <pc:sldMk cId="2217913096" sldId="330"/>
        </pc:sldMkLst>
      </pc:sldChg>
      <pc:sldChg chg="addSp modSp add mod modAnim">
        <pc:chgData name="Russ LaGrone" userId="b680fa769da6443c" providerId="LiveId" clId="{90141160-B089-41BF-BDD8-3B22117B1E88}" dt="2023-11-18T18:21:30.444" v="352" actId="207"/>
        <pc:sldMkLst>
          <pc:docMk/>
          <pc:sldMk cId="2346609828" sldId="331"/>
        </pc:sldMkLst>
        <pc:spChg chg="add mod">
          <ac:chgData name="Russ LaGrone" userId="b680fa769da6443c" providerId="LiveId" clId="{90141160-B089-41BF-BDD8-3B22117B1E88}" dt="2023-11-18T17:36:53.155" v="258" actId="14100"/>
          <ac:spMkLst>
            <pc:docMk/>
            <pc:sldMk cId="2346609828" sldId="331"/>
            <ac:spMk id="2" creationId="{31365FF1-2A05-FF50-D4EA-3CD2A5A1C23B}"/>
          </ac:spMkLst>
        </pc:spChg>
        <pc:spChg chg="mod">
          <ac:chgData name="Russ LaGrone" userId="b680fa769da6443c" providerId="LiveId" clId="{90141160-B089-41BF-BDD8-3B22117B1E88}" dt="2023-11-18T18:21:30.444" v="352" actId="207"/>
          <ac:spMkLst>
            <pc:docMk/>
            <pc:sldMk cId="2346609828" sldId="331"/>
            <ac:spMk id="47107" creationId="{00000000-0000-0000-0000-000000000000}"/>
          </ac:spMkLst>
        </pc:spChg>
      </pc:sldChg>
      <pc:sldChg chg="add del">
        <pc:chgData name="Russ LaGrone" userId="b680fa769da6443c" providerId="LiveId" clId="{90141160-B089-41BF-BDD8-3B22117B1E88}" dt="2023-11-18T17:33:28.503" v="227" actId="47"/>
        <pc:sldMkLst>
          <pc:docMk/>
          <pc:sldMk cId="960110112" sldId="332"/>
        </pc:sldMkLst>
      </pc:sldChg>
      <pc:sldChg chg="modSp add modAnim">
        <pc:chgData name="Russ LaGrone" userId="b680fa769da6443c" providerId="LiveId" clId="{90141160-B089-41BF-BDD8-3B22117B1E88}" dt="2023-11-18T18:21:36.994" v="353" actId="207"/>
        <pc:sldMkLst>
          <pc:docMk/>
          <pc:sldMk cId="3508436140" sldId="332"/>
        </pc:sldMkLst>
        <pc:spChg chg="mod">
          <ac:chgData name="Russ LaGrone" userId="b680fa769da6443c" providerId="LiveId" clId="{90141160-B089-41BF-BDD8-3B22117B1E88}" dt="2023-11-18T18:21:36.994" v="353" actId="207"/>
          <ac:spMkLst>
            <pc:docMk/>
            <pc:sldMk cId="3508436140" sldId="332"/>
            <ac:spMk id="47107" creationId="{00000000-0000-0000-0000-000000000000}"/>
          </ac:spMkLst>
        </pc:spChg>
      </pc:sldChg>
      <pc:sldChg chg="modSp add modAnim">
        <pc:chgData name="Russ LaGrone" userId="b680fa769da6443c" providerId="LiveId" clId="{90141160-B089-41BF-BDD8-3B22117B1E88}" dt="2023-11-18T18:22:12.959" v="354" actId="207"/>
        <pc:sldMkLst>
          <pc:docMk/>
          <pc:sldMk cId="2295395257" sldId="333"/>
        </pc:sldMkLst>
        <pc:spChg chg="mod">
          <ac:chgData name="Russ LaGrone" userId="b680fa769da6443c" providerId="LiveId" clId="{90141160-B089-41BF-BDD8-3B22117B1E88}" dt="2023-11-18T18:22:12.959" v="354" actId="207"/>
          <ac:spMkLst>
            <pc:docMk/>
            <pc:sldMk cId="2295395257" sldId="333"/>
            <ac:spMk id="47107" creationId="{00000000-0000-0000-0000-000000000000}"/>
          </ac:spMkLst>
        </pc:spChg>
      </pc:sldChg>
      <pc:sldChg chg="add del">
        <pc:chgData name="Russ LaGrone" userId="b680fa769da6443c" providerId="LiveId" clId="{90141160-B089-41BF-BDD8-3B22117B1E88}" dt="2023-11-18T17:41:07.987" v="298" actId="47"/>
        <pc:sldMkLst>
          <pc:docMk/>
          <pc:sldMk cId="86750443" sldId="334"/>
        </pc:sldMkLst>
      </pc:sldChg>
      <pc:sldChg chg="add del">
        <pc:chgData name="Russ LaGrone" userId="b680fa769da6443c" providerId="LiveId" clId="{90141160-B089-41BF-BDD8-3B22117B1E88}" dt="2023-11-18T17:41:31.923" v="301" actId="47"/>
        <pc:sldMkLst>
          <pc:docMk/>
          <pc:sldMk cId="1608816022" sldId="334"/>
        </pc:sldMkLst>
      </pc:sldChg>
      <pc:sldChg chg="add del">
        <pc:chgData name="Russ LaGrone" userId="b680fa769da6443c" providerId="LiveId" clId="{90141160-B089-41BF-BDD8-3B22117B1E88}" dt="2023-11-18T17:40:53.267" v="296" actId="47"/>
        <pc:sldMkLst>
          <pc:docMk/>
          <pc:sldMk cId="3211385263" sldId="334"/>
        </pc:sldMkLst>
      </pc:sldChg>
      <pc:sldChg chg="modSp add modAnim">
        <pc:chgData name="Russ LaGrone" userId="b680fa769da6443c" providerId="LiveId" clId="{90141160-B089-41BF-BDD8-3B22117B1E88}" dt="2023-11-18T18:22:20.763" v="355" actId="207"/>
        <pc:sldMkLst>
          <pc:docMk/>
          <pc:sldMk cId="3147441019" sldId="335"/>
        </pc:sldMkLst>
        <pc:spChg chg="mod">
          <ac:chgData name="Russ LaGrone" userId="b680fa769da6443c" providerId="LiveId" clId="{90141160-B089-41BF-BDD8-3B22117B1E88}" dt="2023-11-18T18:22:20.763" v="355" actId="207"/>
          <ac:spMkLst>
            <pc:docMk/>
            <pc:sldMk cId="3147441019" sldId="335"/>
            <ac:spMk id="47107" creationId="{00000000-0000-0000-0000-000000000000}"/>
          </ac:spMkLst>
        </pc:spChg>
      </pc:sldChg>
      <pc:sldMasterChg chg="setBg modSldLayout">
        <pc:chgData name="Russ LaGrone" userId="b680fa769da6443c" providerId="LiveId" clId="{90141160-B089-41BF-BDD8-3B22117B1E88}" dt="2023-11-18T01:38:17.200" v="1"/>
        <pc:sldMasterMkLst>
          <pc:docMk/>
          <pc:sldMasterMk cId="0" sldId="2147483696"/>
        </pc:sldMasterMkLst>
        <pc:sldLayoutChg chg="setBg">
          <pc:chgData name="Russ LaGrone" userId="b680fa769da6443c" providerId="LiveId" clId="{90141160-B089-41BF-BDD8-3B22117B1E88}" dt="2023-11-18T01:38:17.200" v="1"/>
          <pc:sldLayoutMkLst>
            <pc:docMk/>
            <pc:sldMasterMk cId="0" sldId="2147483696"/>
            <pc:sldLayoutMk cId="0" sldId="2147483757"/>
          </pc:sldLayoutMkLst>
        </pc:sldLayoutChg>
        <pc:sldLayoutChg chg="setBg">
          <pc:chgData name="Russ LaGrone" userId="b680fa769da6443c" providerId="LiveId" clId="{90141160-B089-41BF-BDD8-3B22117B1E88}" dt="2023-11-18T01:38:17.200" v="1"/>
          <pc:sldLayoutMkLst>
            <pc:docMk/>
            <pc:sldMasterMk cId="0" sldId="2147483696"/>
            <pc:sldLayoutMk cId="0" sldId="2147483758"/>
          </pc:sldLayoutMkLst>
        </pc:sldLayoutChg>
        <pc:sldLayoutChg chg="setBg">
          <pc:chgData name="Russ LaGrone" userId="b680fa769da6443c" providerId="LiveId" clId="{90141160-B089-41BF-BDD8-3B22117B1E88}" dt="2023-11-18T01:38:17.200" v="1"/>
          <pc:sldLayoutMkLst>
            <pc:docMk/>
            <pc:sldMasterMk cId="0" sldId="2147483696"/>
            <pc:sldLayoutMk cId="0" sldId="2147483759"/>
          </pc:sldLayoutMkLst>
        </pc:sldLayoutChg>
        <pc:sldLayoutChg chg="setBg">
          <pc:chgData name="Russ LaGrone" userId="b680fa769da6443c" providerId="LiveId" clId="{90141160-B089-41BF-BDD8-3B22117B1E88}" dt="2023-11-18T01:38:17.200" v="1"/>
          <pc:sldLayoutMkLst>
            <pc:docMk/>
            <pc:sldMasterMk cId="0" sldId="2147483696"/>
            <pc:sldLayoutMk cId="0" sldId="2147483760"/>
          </pc:sldLayoutMkLst>
        </pc:sldLayoutChg>
        <pc:sldLayoutChg chg="setBg">
          <pc:chgData name="Russ LaGrone" userId="b680fa769da6443c" providerId="LiveId" clId="{90141160-B089-41BF-BDD8-3B22117B1E88}" dt="2023-11-18T01:38:17.200" v="1"/>
          <pc:sldLayoutMkLst>
            <pc:docMk/>
            <pc:sldMasterMk cId="0" sldId="2147483696"/>
            <pc:sldLayoutMk cId="0" sldId="2147483761"/>
          </pc:sldLayoutMkLst>
        </pc:sldLayoutChg>
        <pc:sldLayoutChg chg="setBg">
          <pc:chgData name="Russ LaGrone" userId="b680fa769da6443c" providerId="LiveId" clId="{90141160-B089-41BF-BDD8-3B22117B1E88}" dt="2023-11-18T01:38:17.200" v="1"/>
          <pc:sldLayoutMkLst>
            <pc:docMk/>
            <pc:sldMasterMk cId="0" sldId="2147483696"/>
            <pc:sldLayoutMk cId="0" sldId="2147483762"/>
          </pc:sldLayoutMkLst>
        </pc:sldLayoutChg>
        <pc:sldLayoutChg chg="setBg">
          <pc:chgData name="Russ LaGrone" userId="b680fa769da6443c" providerId="LiveId" clId="{90141160-B089-41BF-BDD8-3B22117B1E88}" dt="2023-11-18T01:38:17.200" v="1"/>
          <pc:sldLayoutMkLst>
            <pc:docMk/>
            <pc:sldMasterMk cId="0" sldId="2147483696"/>
            <pc:sldLayoutMk cId="0" sldId="2147483763"/>
          </pc:sldLayoutMkLst>
        </pc:sldLayoutChg>
        <pc:sldLayoutChg chg="setBg">
          <pc:chgData name="Russ LaGrone" userId="b680fa769da6443c" providerId="LiveId" clId="{90141160-B089-41BF-BDD8-3B22117B1E88}" dt="2023-11-18T01:38:17.200" v="1"/>
          <pc:sldLayoutMkLst>
            <pc:docMk/>
            <pc:sldMasterMk cId="0" sldId="2147483696"/>
            <pc:sldLayoutMk cId="0" sldId="2147483764"/>
          </pc:sldLayoutMkLst>
        </pc:sldLayoutChg>
        <pc:sldLayoutChg chg="setBg">
          <pc:chgData name="Russ LaGrone" userId="b680fa769da6443c" providerId="LiveId" clId="{90141160-B089-41BF-BDD8-3B22117B1E88}" dt="2023-11-18T01:38:17.200" v="1"/>
          <pc:sldLayoutMkLst>
            <pc:docMk/>
            <pc:sldMasterMk cId="0" sldId="2147483696"/>
            <pc:sldLayoutMk cId="0" sldId="2147483765"/>
          </pc:sldLayoutMkLst>
        </pc:sldLayoutChg>
        <pc:sldLayoutChg chg="setBg">
          <pc:chgData name="Russ LaGrone" userId="b680fa769da6443c" providerId="LiveId" clId="{90141160-B089-41BF-BDD8-3B22117B1E88}" dt="2023-11-18T01:38:17.200" v="1"/>
          <pc:sldLayoutMkLst>
            <pc:docMk/>
            <pc:sldMasterMk cId="0" sldId="2147483696"/>
            <pc:sldLayoutMk cId="0" sldId="2147483766"/>
          </pc:sldLayoutMkLst>
        </pc:sldLayoutChg>
        <pc:sldLayoutChg chg="setBg">
          <pc:chgData name="Russ LaGrone" userId="b680fa769da6443c" providerId="LiveId" clId="{90141160-B089-41BF-BDD8-3B22117B1E88}" dt="2023-11-18T01:38:17.200" v="1"/>
          <pc:sldLayoutMkLst>
            <pc:docMk/>
            <pc:sldMasterMk cId="0" sldId="2147483696"/>
            <pc:sldLayoutMk cId="0" sldId="2147483767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4BECEB8-EEEB-4C7D-B707-F2EC12218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90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" y="5292"/>
            <a:ext cx="10156472" cy="5709708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651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185333" y="1664231"/>
            <a:ext cx="7874000" cy="1193271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651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85333" y="3238500"/>
            <a:ext cx="7112000" cy="14605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5334" y="5207000"/>
            <a:ext cx="3217333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5064E-CEAB-4F3F-A50E-F3A4CFA63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48B34-ECB8-4C04-B973-5D0AF4BE2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1833" y="254000"/>
            <a:ext cx="2095500" cy="482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5333" y="254000"/>
            <a:ext cx="6117167" cy="482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DA3C3-12DC-4E69-92D2-5A3A1BBF2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A39A8-5FAE-42ED-8529-A792AEF9F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3672418"/>
            <a:ext cx="86360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2422261"/>
            <a:ext cx="86360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BFD02-FD5A-464F-8E7E-0ECC2F42A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5334" y="1651000"/>
            <a:ext cx="4106333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1000" y="1651000"/>
            <a:ext cx="4106333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62B03-1E35-4294-9124-68267BA34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28865"/>
            <a:ext cx="91440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279262"/>
            <a:ext cx="448909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1812396"/>
            <a:ext cx="448909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279262"/>
            <a:ext cx="4490861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1812396"/>
            <a:ext cx="4490861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E3468-0390-4076-868C-538B18F92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EA6F8-FE5B-441A-BD8E-2D534B700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BFF92-8461-4EA4-BD64-373D28D97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2" y="227543"/>
            <a:ext cx="3342570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227542"/>
            <a:ext cx="5679722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2" y="1195918"/>
            <a:ext cx="3342570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07DB-8B8F-4D24-80E9-F826C23D1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4000500"/>
            <a:ext cx="60960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510646"/>
            <a:ext cx="60960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4472782"/>
            <a:ext cx="60960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8F144-9B33-466D-B7E9-086B859D5A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" y="5292"/>
            <a:ext cx="10156472" cy="5709708"/>
            <a:chOff x="0" y="4"/>
            <a:chExt cx="5758" cy="4316"/>
          </a:xfrm>
        </p:grpSpPr>
        <p:sp>
          <p:nvSpPr>
            <p:cNvPr id="105475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76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5478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79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0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1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2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4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5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8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48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185333" y="254001"/>
            <a:ext cx="8382000" cy="1193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548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5333" y="1651000"/>
            <a:ext cx="838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548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85333" y="5207000"/>
            <a:ext cx="211666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9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0" y="5207000"/>
            <a:ext cx="321733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9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0667" y="5207000"/>
            <a:ext cx="211666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81161EB2-80DF-4B85-81FE-352C38901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879600" y="1943100"/>
            <a:ext cx="70866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r>
              <a:rPr lang="en-US" sz="4800" b="1" i="1" kern="0" dirty="0" err="1" smtClean="0">
                <a:solidFill>
                  <a:srgbClr val="FFFF66"/>
                </a:solidFill>
                <a:latin typeface="Calibri" pitchFamily="34" charset="0"/>
                <a:ea typeface="+mj-ea"/>
                <a:cs typeface="+mj-cs"/>
              </a:rPr>
              <a:t>María</a:t>
            </a:r>
            <a:r>
              <a:rPr lang="en-US" sz="4800" b="1" i="1" kern="0" dirty="0" smtClean="0">
                <a:solidFill>
                  <a:srgbClr val="FFFF66"/>
                </a:solidFill>
                <a:latin typeface="Calibri" pitchFamily="34" charset="0"/>
                <a:ea typeface="+mj-ea"/>
                <a:cs typeface="+mj-cs"/>
              </a:rPr>
              <a:t/>
            </a:r>
            <a:br>
              <a:rPr lang="en-US" sz="4800" b="1" i="1" kern="0" dirty="0" smtClean="0">
                <a:solidFill>
                  <a:srgbClr val="FFFF66"/>
                </a:solidFill>
                <a:latin typeface="Calibri" pitchFamily="34" charset="0"/>
                <a:ea typeface="+mj-ea"/>
                <a:cs typeface="+mj-cs"/>
              </a:rPr>
            </a:br>
            <a:r>
              <a:rPr lang="en-US" sz="4800" b="1" i="1" kern="0" dirty="0" smtClean="0">
                <a:solidFill>
                  <a:srgbClr val="FFFF66"/>
                </a:solidFill>
                <a:latin typeface="Calibri" pitchFamily="34" charset="0"/>
                <a:ea typeface="+mj-ea"/>
                <a:cs typeface="+mj-cs"/>
              </a:rPr>
              <a:t>Un </a:t>
            </a:r>
            <a:r>
              <a:rPr lang="en-US" sz="4800" b="1" i="1" kern="0" dirty="0" err="1" smtClean="0">
                <a:solidFill>
                  <a:srgbClr val="FFFF66"/>
                </a:solidFill>
                <a:latin typeface="Calibri" pitchFamily="34" charset="0"/>
                <a:ea typeface="+mj-ea"/>
                <a:cs typeface="+mj-cs"/>
              </a:rPr>
              <a:t>ejemplo</a:t>
            </a:r>
            <a:r>
              <a:rPr lang="en-US" sz="4800" b="1" i="1" kern="0" dirty="0" smtClean="0">
                <a:solidFill>
                  <a:srgbClr val="FFFF66"/>
                </a:solidFill>
                <a:latin typeface="Calibri" pitchFamily="34" charset="0"/>
                <a:ea typeface="+mj-ea"/>
                <a:cs typeface="+mj-cs"/>
              </a:rPr>
              <a:t> de </a:t>
            </a:r>
            <a:r>
              <a:rPr lang="en-US" sz="4800" b="1" i="1" kern="0" dirty="0" err="1" smtClean="0">
                <a:solidFill>
                  <a:srgbClr val="FFFF66"/>
                </a:solidFill>
                <a:latin typeface="Calibri" pitchFamily="34" charset="0"/>
                <a:ea typeface="+mj-ea"/>
                <a:cs typeface="+mj-cs"/>
              </a:rPr>
              <a:t>piedad</a:t>
            </a:r>
            <a:endParaRPr lang="en-US" sz="4800" b="1" i="1" kern="0" dirty="0">
              <a:solidFill>
                <a:schemeClr val="tx2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422400" y="266700"/>
            <a:ext cx="8610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>
                <a:solidFill>
                  <a:srgbClr val="FFFF66"/>
                </a:solidFill>
                <a:effectLst/>
                <a:latin typeface="Calibri" pitchFamily="34" charset="0"/>
              </a:rPr>
              <a:t>Cinco </a:t>
            </a:r>
            <a:r>
              <a:rPr lang="en-US" b="0" dirty="0" err="1">
                <a:solidFill>
                  <a:srgbClr val="FFFF66"/>
                </a:solidFill>
                <a:effectLst/>
                <a:latin typeface="Calibri" pitchFamily="34" charset="0"/>
              </a:rPr>
              <a:t>momentos</a:t>
            </a:r>
            <a:r>
              <a:rPr lang="en-US" b="0" dirty="0">
                <a:solidFill>
                  <a:srgbClr val="FFFF66"/>
                </a:solidFill>
                <a:effectLst/>
                <a:latin typeface="Calibri" pitchFamily="34" charset="0"/>
              </a:rPr>
              <a:t> de la </a:t>
            </a:r>
            <a:r>
              <a:rPr lang="en-US" b="0" dirty="0" err="1">
                <a:solidFill>
                  <a:srgbClr val="FFFF66"/>
                </a:solidFill>
                <a:effectLst/>
                <a:latin typeface="Calibri" pitchFamily="34" charset="0"/>
              </a:rPr>
              <a:t>vida</a:t>
            </a:r>
            <a:r>
              <a:rPr lang="en-US" b="0" dirty="0">
                <a:solidFill>
                  <a:srgbClr val="FFFF66"/>
                </a:solidFill>
                <a:effectLst/>
                <a:latin typeface="Calibri" pitchFamily="34" charset="0"/>
              </a:rPr>
              <a:t> de </a:t>
            </a:r>
            <a:r>
              <a:rPr lang="en-US" b="0" dirty="0" err="1">
                <a:solidFill>
                  <a:srgbClr val="FFFF66"/>
                </a:solidFill>
                <a:effectLst/>
                <a:latin typeface="Calibri" pitchFamily="34" charset="0"/>
              </a:rPr>
              <a:t>María</a:t>
            </a:r>
            <a:endParaRPr lang="en-US" b="0" dirty="0">
              <a:effectLst/>
              <a:latin typeface="Calibri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08000" y="1460500"/>
            <a:ext cx="7772400" cy="2794000"/>
          </a:xfrm>
        </p:spPr>
        <p:txBody>
          <a:bodyPr/>
          <a:lstStyle/>
          <a:p>
            <a:pPr marL="517525" indent="-517525">
              <a:buClr>
                <a:srgbClr val="FFFF00"/>
              </a:buClr>
              <a:buFont typeface="+mj-lt"/>
              <a:buAutoNum type="arabicPeriod"/>
            </a:pPr>
            <a:r>
              <a:rPr lang="en-US" sz="3600" dirty="0" err="1" smtClean="0">
                <a:effectLst/>
                <a:latin typeface="Calibri" pitchFamily="34" charset="0"/>
                <a:cs typeface="Calibri" pitchFamily="34" charset="0"/>
              </a:rPr>
              <a:t>Nacimiento</a:t>
            </a:r>
            <a:r>
              <a:rPr lang="en-US" sz="3600" dirty="0" smtClean="0">
                <a:effectLst/>
                <a:latin typeface="Calibri" pitchFamily="34" charset="0"/>
                <a:cs typeface="Calibri" pitchFamily="34" charset="0"/>
              </a:rPr>
              <a:t> de </a:t>
            </a:r>
            <a:r>
              <a:rPr lang="en-US" sz="3600" dirty="0" err="1" smtClean="0">
                <a:effectLst/>
                <a:latin typeface="Calibri" pitchFamily="34" charset="0"/>
                <a:cs typeface="Calibri" pitchFamily="34" charset="0"/>
              </a:rPr>
              <a:t>Jesús</a:t>
            </a:r>
            <a:r>
              <a:rPr lang="en-US" sz="3600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effectLst/>
                <a:latin typeface="Calibri" pitchFamily="34" charset="0"/>
                <a:cs typeface="Calibri" pitchFamily="34" charset="0"/>
              </a:rPr>
              <a:t>anunciado</a:t>
            </a:r>
            <a:endParaRPr lang="en-US" sz="3600" dirty="0" smtClean="0">
              <a:effectLst/>
              <a:latin typeface="Calibri" pitchFamily="34" charset="0"/>
              <a:cs typeface="Calibri" pitchFamily="34" charset="0"/>
            </a:endParaRPr>
          </a:p>
          <a:p>
            <a:pPr lvl="1">
              <a:buClr>
                <a:srgbClr val="FFFF00"/>
              </a:buClr>
            </a:pPr>
            <a:r>
              <a:rPr lang="en-US" sz="2800" dirty="0" smtClean="0">
                <a:solidFill>
                  <a:srgbClr val="FFFF99"/>
                </a:solidFill>
                <a:effectLst/>
                <a:latin typeface="Calibri" pitchFamily="34" charset="0"/>
                <a:cs typeface="Calibri" pitchFamily="34" charset="0"/>
              </a:rPr>
              <a:t>Lucas 1:26-56</a:t>
            </a:r>
          </a:p>
          <a:p>
            <a:pPr lvl="1">
              <a:buClr>
                <a:srgbClr val="FFFF00"/>
              </a:buClr>
            </a:pPr>
            <a:r>
              <a:rPr lang="en-US" sz="2800" dirty="0" smtClean="0">
                <a:solidFill>
                  <a:srgbClr val="FFFF99"/>
                </a:solidFill>
                <a:effectLst/>
                <a:latin typeface="Calibri" pitchFamily="34" charset="0"/>
                <a:cs typeface="Calibri" pitchFamily="34" charset="0"/>
              </a:rPr>
              <a:t>Mateo </a:t>
            </a:r>
            <a:r>
              <a:rPr lang="en-US" sz="2800" dirty="0">
                <a:solidFill>
                  <a:srgbClr val="FFFF99"/>
                </a:solidFill>
                <a:effectLst/>
                <a:latin typeface="Calibri" pitchFamily="34" charset="0"/>
                <a:cs typeface="Calibri" pitchFamily="34" charset="0"/>
              </a:rPr>
              <a:t>1:18-28</a:t>
            </a:r>
          </a:p>
        </p:txBody>
      </p: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xmlns="" id="{2FF6C169-F07F-D53D-6B1C-77804E482524}"/>
              </a:ext>
            </a:extLst>
          </p:cNvPr>
          <p:cNvSpPr/>
          <p:nvPr/>
        </p:nvSpPr>
        <p:spPr bwMode="auto">
          <a:xfrm>
            <a:off x="4851400" y="2032000"/>
            <a:ext cx="5029200" cy="3263900"/>
          </a:xfrm>
          <a:prstGeom prst="wedgeRoundRectCallout">
            <a:avLst>
              <a:gd name="adj1" fmla="val -78143"/>
              <a:gd name="adj2" fmla="val -39302"/>
              <a:gd name="adj3" fmla="val 16667"/>
            </a:avLst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b="1" i="1" baseline="300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31 </a:t>
            </a:r>
            <a:r>
              <a:rPr lang="es-ES" sz="2400" i="1" dirty="0" smtClean="0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Concebirás </a:t>
            </a:r>
            <a:r>
              <a:rPr lang="es-ES" sz="2400" i="1" dirty="0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en tu seno y darás a luz un Hijo, y le pondrás por nombre </a:t>
            </a:r>
            <a:r>
              <a:rPr lang="es-ES" sz="2400" i="1" dirty="0" smtClean="0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Jesús. </a:t>
            </a:r>
            <a:r>
              <a:rPr lang="es-ES" sz="2400" i="1" dirty="0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 </a:t>
            </a:r>
            <a:r>
              <a:rPr lang="es-ES" sz="2400" i="1" dirty="0" smtClean="0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32</a:t>
            </a:r>
            <a:r>
              <a:rPr lang="es-ES" sz="2400" i="1" dirty="0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  Este será grande y será llamado Hijo del Altísimo, y el Señor Dios le dará el trono de Su padre David; </a:t>
            </a:r>
            <a:r>
              <a:rPr lang="es-ES" sz="2400" i="1" dirty="0" smtClean="0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33</a:t>
            </a:r>
            <a:r>
              <a:rPr lang="es-ES" sz="2400" i="1" dirty="0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  y reinará sobre la casa de Jacob para siempre, y Su reino no tendrá fin». </a:t>
            </a:r>
            <a:endParaRPr kumimoji="0" lang="en-US" sz="2400" b="0" i="0" u="none" strike="noStrike" cap="none" normalizeH="0" baseline="0" dirty="0">
              <a:ln>
                <a:noFill/>
              </a:ln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xmlns="" id="{8BCA6523-AD0E-A851-CA2A-7C3B6BF7E2EB}"/>
              </a:ext>
            </a:extLst>
          </p:cNvPr>
          <p:cNvSpPr/>
          <p:nvPr/>
        </p:nvSpPr>
        <p:spPr bwMode="auto">
          <a:xfrm>
            <a:off x="355600" y="3162301"/>
            <a:ext cx="4038600" cy="2133600"/>
          </a:xfrm>
          <a:prstGeom prst="wedgeRoundRectCallout">
            <a:avLst>
              <a:gd name="adj1" fmla="val -46680"/>
              <a:gd name="adj2" fmla="val -14982"/>
              <a:gd name="adj3" fmla="val 16667"/>
            </a:avLst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s-ES" sz="24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El Espíritu Santo vendrá sobre ti, y el poder del Altísimo te cubrirá con su sombra; por eso el Niño que nacerá será llamado Hijo de Dios. </a:t>
            </a:r>
            <a:endParaRPr kumimoji="0" lang="en-US" sz="2800" b="0" i="0" u="none" strike="noStrike" cap="none" normalizeH="0" baseline="0" dirty="0">
              <a:ln>
                <a:noFill/>
              </a:ln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uiExpand="1" build="p"/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498600" y="266700"/>
            <a:ext cx="8534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>
                <a:solidFill>
                  <a:srgbClr val="FFFF66"/>
                </a:solidFill>
                <a:effectLst/>
                <a:latin typeface="Calibri" pitchFamily="34" charset="0"/>
              </a:rPr>
              <a:t>Cinco </a:t>
            </a:r>
            <a:r>
              <a:rPr lang="en-US" b="0" dirty="0" err="1">
                <a:solidFill>
                  <a:srgbClr val="FFFF66"/>
                </a:solidFill>
                <a:effectLst/>
                <a:latin typeface="Calibri" pitchFamily="34" charset="0"/>
              </a:rPr>
              <a:t>momentos</a:t>
            </a:r>
            <a:r>
              <a:rPr lang="en-US" b="0" dirty="0">
                <a:solidFill>
                  <a:srgbClr val="FFFF66"/>
                </a:solidFill>
                <a:effectLst/>
                <a:latin typeface="Calibri" pitchFamily="34" charset="0"/>
              </a:rPr>
              <a:t> de la </a:t>
            </a:r>
            <a:r>
              <a:rPr lang="en-US" b="0" dirty="0" err="1">
                <a:solidFill>
                  <a:srgbClr val="FFFF66"/>
                </a:solidFill>
                <a:effectLst/>
                <a:latin typeface="Calibri" pitchFamily="34" charset="0"/>
              </a:rPr>
              <a:t>vida</a:t>
            </a:r>
            <a:r>
              <a:rPr lang="en-US" b="0" dirty="0">
                <a:solidFill>
                  <a:srgbClr val="FFFF66"/>
                </a:solidFill>
                <a:effectLst/>
                <a:latin typeface="Calibri" pitchFamily="34" charset="0"/>
              </a:rPr>
              <a:t> de </a:t>
            </a:r>
            <a:r>
              <a:rPr lang="en-US" b="0" dirty="0" err="1">
                <a:solidFill>
                  <a:srgbClr val="FFFF66"/>
                </a:solidFill>
                <a:effectLst/>
                <a:latin typeface="Calibri" pitchFamily="34" charset="0"/>
              </a:rPr>
              <a:t>María</a:t>
            </a:r>
            <a:endParaRPr lang="en-US" b="0" dirty="0">
              <a:effectLst/>
              <a:latin typeface="Calibri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08000" y="1638300"/>
            <a:ext cx="7772400" cy="2794000"/>
          </a:xfrm>
        </p:spPr>
        <p:txBody>
          <a:bodyPr/>
          <a:lstStyle/>
          <a:p>
            <a:pPr marL="517525" indent="-517525">
              <a:buClr>
                <a:srgbClr val="FFFF00"/>
              </a:buClr>
              <a:buFont typeface="+mj-lt"/>
              <a:buAutoNum type="arabicPeriod"/>
            </a:pPr>
            <a:r>
              <a:rPr lang="en-US" sz="3600" dirty="0" err="1">
                <a:effectLst/>
                <a:latin typeface="Calibri" pitchFamily="34" charset="0"/>
                <a:cs typeface="Calibri" pitchFamily="34" charset="0"/>
              </a:rPr>
              <a:t>Nacimiento</a:t>
            </a:r>
            <a:r>
              <a:rPr lang="en-US" sz="3600" dirty="0">
                <a:effectLst/>
                <a:latin typeface="Calibri" pitchFamily="34" charset="0"/>
                <a:cs typeface="Calibri" pitchFamily="34" charset="0"/>
              </a:rPr>
              <a:t> de </a:t>
            </a:r>
            <a:r>
              <a:rPr lang="en-US" sz="3600" dirty="0" err="1">
                <a:effectLst/>
                <a:latin typeface="Calibri" pitchFamily="34" charset="0"/>
                <a:cs typeface="Calibri" pitchFamily="34" charset="0"/>
              </a:rPr>
              <a:t>Jesús</a:t>
            </a:r>
            <a:r>
              <a:rPr lang="en-US" sz="3600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>
                <a:effectLst/>
                <a:latin typeface="Calibri" pitchFamily="34" charset="0"/>
                <a:cs typeface="Calibri" pitchFamily="34" charset="0"/>
              </a:rPr>
              <a:t>anunciado</a:t>
            </a:r>
            <a:endParaRPr lang="en-US" sz="3600" dirty="0">
              <a:effectLst/>
              <a:latin typeface="Calibri" pitchFamily="34" charset="0"/>
              <a:cs typeface="Calibri" pitchFamily="34" charset="0"/>
            </a:endParaRPr>
          </a:p>
          <a:p>
            <a:pPr marL="517525" indent="-517525">
              <a:buClr>
                <a:srgbClr val="FFFF00"/>
              </a:buClr>
              <a:buFont typeface="+mj-lt"/>
              <a:buAutoNum type="arabicPeriod"/>
            </a:pPr>
            <a:r>
              <a:rPr lang="en-US" sz="3600" dirty="0" err="1">
                <a:effectLst/>
                <a:latin typeface="Calibri" pitchFamily="34" charset="0"/>
                <a:ea typeface="Times New Roman"/>
                <a:cs typeface="Calibri" pitchFamily="34" charset="0"/>
              </a:rPr>
              <a:t>Nacimiento</a:t>
            </a:r>
            <a:r>
              <a:rPr lang="en-US" sz="3600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 y </a:t>
            </a:r>
            <a:r>
              <a:rPr lang="en-US" sz="3600" dirty="0" err="1">
                <a:effectLst/>
                <a:latin typeface="Calibri" pitchFamily="34" charset="0"/>
                <a:ea typeface="Times New Roman"/>
                <a:cs typeface="Calibri" pitchFamily="34" charset="0"/>
              </a:rPr>
              <a:t>presentación</a:t>
            </a:r>
            <a:endParaRPr lang="en-US" sz="3600" dirty="0">
              <a:effectLst/>
              <a:latin typeface="Calibri" pitchFamily="34" charset="0"/>
              <a:cs typeface="Calibri" pitchFamily="34" charset="0"/>
            </a:endParaRPr>
          </a:p>
          <a:p>
            <a:pPr lvl="1">
              <a:buClr>
                <a:srgbClr val="FFFF00"/>
              </a:buClr>
            </a:pPr>
            <a:r>
              <a:rPr lang="en-US" sz="3200" dirty="0" smtClean="0">
                <a:solidFill>
                  <a:srgbClr val="FFFF99"/>
                </a:solidFill>
                <a:effectLst/>
                <a:latin typeface="Calibri" pitchFamily="34" charset="0"/>
                <a:cs typeface="Calibri" pitchFamily="34" charset="0"/>
              </a:rPr>
              <a:t>Lucas </a:t>
            </a:r>
            <a:r>
              <a:rPr lang="en-US" sz="3200" dirty="0">
                <a:solidFill>
                  <a:srgbClr val="FFFF99"/>
                </a:solidFill>
                <a:effectLst/>
                <a:latin typeface="Calibri" pitchFamily="34" charset="0"/>
                <a:cs typeface="Calibri" pitchFamily="34" charset="0"/>
              </a:rPr>
              <a:t>2:1-38</a:t>
            </a:r>
          </a:p>
        </p:txBody>
      </p: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xmlns="" id="{31365FF1-2A05-FF50-D4EA-3CD2A5A1C23B}"/>
              </a:ext>
            </a:extLst>
          </p:cNvPr>
          <p:cNvSpPr/>
          <p:nvPr/>
        </p:nvSpPr>
        <p:spPr bwMode="auto">
          <a:xfrm>
            <a:off x="3860800" y="2865664"/>
            <a:ext cx="6172200" cy="1973036"/>
          </a:xfrm>
          <a:prstGeom prst="wedgeRoundRectCallout">
            <a:avLst>
              <a:gd name="adj1" fmla="val -57157"/>
              <a:gd name="adj2" fmla="val -32763"/>
              <a:gd name="adj3" fmla="val 16667"/>
            </a:avLst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s-ES" sz="24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«Este Niño ha sido puesto para caída y </a:t>
            </a:r>
            <a:r>
              <a:rPr lang="es-ES" sz="24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levanta-miento </a:t>
            </a:r>
            <a:r>
              <a:rPr lang="es-ES" sz="24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de muchos en Israel, y para ser señal de contradicción, </a:t>
            </a:r>
            <a:r>
              <a:rPr lang="es-ES" sz="24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35</a:t>
            </a:r>
            <a:r>
              <a:rPr lang="es-ES" sz="24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  y una espada traspasará aun tu propia alma, a fin de que sean revelados los pensamientos de muchos corazones». </a:t>
            </a:r>
            <a:endParaRPr lang="en-US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609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uiExpand="1" build="p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422400" y="266700"/>
            <a:ext cx="8610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>
                <a:solidFill>
                  <a:srgbClr val="FFFF66"/>
                </a:solidFill>
                <a:effectLst/>
                <a:latin typeface="Calibri" pitchFamily="34" charset="0"/>
              </a:rPr>
              <a:t>Cinco </a:t>
            </a:r>
            <a:r>
              <a:rPr lang="en-US" b="0" dirty="0" err="1">
                <a:solidFill>
                  <a:srgbClr val="FFFF66"/>
                </a:solidFill>
                <a:effectLst/>
                <a:latin typeface="Calibri" pitchFamily="34" charset="0"/>
              </a:rPr>
              <a:t>momentos</a:t>
            </a:r>
            <a:r>
              <a:rPr lang="en-US" b="0" dirty="0">
                <a:solidFill>
                  <a:srgbClr val="FFFF66"/>
                </a:solidFill>
                <a:effectLst/>
                <a:latin typeface="Calibri" pitchFamily="34" charset="0"/>
              </a:rPr>
              <a:t> de la </a:t>
            </a:r>
            <a:r>
              <a:rPr lang="en-US" b="0" dirty="0" err="1">
                <a:solidFill>
                  <a:srgbClr val="FFFF66"/>
                </a:solidFill>
                <a:effectLst/>
                <a:latin typeface="Calibri" pitchFamily="34" charset="0"/>
              </a:rPr>
              <a:t>vida</a:t>
            </a:r>
            <a:r>
              <a:rPr lang="en-US" b="0" dirty="0">
                <a:solidFill>
                  <a:srgbClr val="FFFF66"/>
                </a:solidFill>
                <a:effectLst/>
                <a:latin typeface="Calibri" pitchFamily="34" charset="0"/>
              </a:rPr>
              <a:t> de </a:t>
            </a:r>
            <a:r>
              <a:rPr lang="en-US" b="0" dirty="0" err="1">
                <a:solidFill>
                  <a:srgbClr val="FFFF66"/>
                </a:solidFill>
                <a:effectLst/>
                <a:latin typeface="Calibri" pitchFamily="34" charset="0"/>
              </a:rPr>
              <a:t>María</a:t>
            </a:r>
            <a:endParaRPr lang="en-US" b="0" dirty="0">
              <a:effectLst/>
              <a:latin typeface="Calibri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08000" y="1638300"/>
            <a:ext cx="7772400" cy="2794000"/>
          </a:xfrm>
        </p:spPr>
        <p:txBody>
          <a:bodyPr/>
          <a:lstStyle/>
          <a:p>
            <a:pPr marL="517525" indent="-517525">
              <a:buClr>
                <a:srgbClr val="FFFF00"/>
              </a:buClr>
              <a:buFont typeface="+mj-lt"/>
              <a:buAutoNum type="arabicPeriod"/>
            </a:pPr>
            <a:r>
              <a:rPr lang="en-US" sz="3600" dirty="0" err="1">
                <a:effectLst/>
                <a:latin typeface="Calibri" pitchFamily="34" charset="0"/>
                <a:cs typeface="Calibri" pitchFamily="34" charset="0"/>
              </a:rPr>
              <a:t>Nacimiento</a:t>
            </a:r>
            <a:r>
              <a:rPr lang="en-US" sz="3600" dirty="0">
                <a:effectLst/>
                <a:latin typeface="Calibri" pitchFamily="34" charset="0"/>
                <a:cs typeface="Calibri" pitchFamily="34" charset="0"/>
              </a:rPr>
              <a:t> de </a:t>
            </a:r>
            <a:r>
              <a:rPr lang="en-US" sz="3600" dirty="0" err="1">
                <a:effectLst/>
                <a:latin typeface="Calibri" pitchFamily="34" charset="0"/>
                <a:cs typeface="Calibri" pitchFamily="34" charset="0"/>
              </a:rPr>
              <a:t>Jesús</a:t>
            </a:r>
            <a:r>
              <a:rPr lang="en-US" sz="3600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>
                <a:effectLst/>
                <a:latin typeface="Calibri" pitchFamily="34" charset="0"/>
                <a:cs typeface="Calibri" pitchFamily="34" charset="0"/>
              </a:rPr>
              <a:t>anunciado</a:t>
            </a:r>
            <a:endParaRPr lang="en-US" sz="3600" dirty="0">
              <a:effectLst/>
              <a:latin typeface="Calibri" pitchFamily="34" charset="0"/>
              <a:cs typeface="Calibri" pitchFamily="34" charset="0"/>
            </a:endParaRPr>
          </a:p>
          <a:p>
            <a:pPr marL="517525" indent="-517525">
              <a:buClr>
                <a:srgbClr val="FFFF00"/>
              </a:buClr>
              <a:buFont typeface="+mj-lt"/>
              <a:buAutoNum type="arabicPeriod"/>
            </a:pPr>
            <a:r>
              <a:rPr lang="en-US" sz="3600" dirty="0" err="1">
                <a:effectLst/>
                <a:latin typeface="Calibri" pitchFamily="34" charset="0"/>
                <a:ea typeface="Times New Roman"/>
                <a:cs typeface="Calibri" pitchFamily="34" charset="0"/>
              </a:rPr>
              <a:t>Nacimiento</a:t>
            </a:r>
            <a:r>
              <a:rPr lang="en-US" sz="3600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 y </a:t>
            </a:r>
            <a:r>
              <a:rPr lang="en-US" sz="3600" dirty="0" err="1">
                <a:effectLst/>
                <a:latin typeface="Calibri" pitchFamily="34" charset="0"/>
                <a:ea typeface="Times New Roman"/>
                <a:cs typeface="Calibri" pitchFamily="34" charset="0"/>
              </a:rPr>
              <a:t>presentación</a:t>
            </a:r>
            <a:endParaRPr lang="en-US" sz="3600" dirty="0">
              <a:effectLst/>
              <a:latin typeface="Calibri" pitchFamily="34" charset="0"/>
              <a:cs typeface="Calibri" pitchFamily="34" charset="0"/>
            </a:endParaRPr>
          </a:p>
          <a:p>
            <a:pPr marL="517525" indent="-517525" eaLnBrk="1" hangingPunct="1">
              <a:buClr>
                <a:srgbClr val="FFFF00"/>
              </a:buClr>
              <a:buFont typeface="+mj-lt"/>
              <a:buAutoNum type="arabicPeriod"/>
              <a:defRPr/>
            </a:pPr>
            <a:r>
              <a:rPr lang="en-US" sz="3600" dirty="0" err="1">
                <a:effectLst/>
                <a:latin typeface="Calibri" pitchFamily="34" charset="0"/>
                <a:ea typeface="Times New Roman"/>
                <a:cs typeface="Calibri" pitchFamily="34" charset="0"/>
              </a:rPr>
              <a:t>Niñez</a:t>
            </a:r>
            <a:r>
              <a:rPr lang="en-US" sz="3600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 de </a:t>
            </a:r>
            <a:r>
              <a:rPr lang="en-US" sz="3600" dirty="0" err="1">
                <a:effectLst/>
                <a:latin typeface="Calibri" pitchFamily="34" charset="0"/>
                <a:ea typeface="Times New Roman"/>
                <a:cs typeface="Calibri" pitchFamily="34" charset="0"/>
              </a:rPr>
              <a:t>Jesús</a:t>
            </a:r>
            <a:endParaRPr lang="en-US" sz="3600" dirty="0">
              <a:effectLst/>
              <a:latin typeface="Calibri" pitchFamily="34" charset="0"/>
              <a:ea typeface="Times New Roman"/>
              <a:cs typeface="Calibri" pitchFamily="34" charset="0"/>
            </a:endParaRPr>
          </a:p>
          <a:p>
            <a:pPr lvl="1" eaLnBrk="1" hangingPunct="1">
              <a:buClr>
                <a:srgbClr val="FFFF00"/>
              </a:buClr>
              <a:defRPr/>
            </a:pPr>
            <a:r>
              <a:rPr lang="en-US" sz="3200" dirty="0" smtClean="0">
                <a:solidFill>
                  <a:srgbClr val="FFFF99"/>
                </a:solidFill>
                <a:effectLst/>
                <a:latin typeface="Calibri" pitchFamily="34" charset="0"/>
                <a:ea typeface="Times New Roman"/>
                <a:cs typeface="Calibri" pitchFamily="34" charset="0"/>
              </a:rPr>
              <a:t>Mateo </a:t>
            </a:r>
            <a:r>
              <a:rPr lang="en-US" sz="3200" dirty="0">
                <a:solidFill>
                  <a:srgbClr val="FFFF99"/>
                </a:solidFill>
                <a:effectLst/>
                <a:latin typeface="Calibri" pitchFamily="34" charset="0"/>
                <a:ea typeface="Times New Roman"/>
                <a:cs typeface="Calibri" pitchFamily="34" charset="0"/>
              </a:rPr>
              <a:t>2:13-23</a:t>
            </a:r>
          </a:p>
          <a:p>
            <a:pPr lvl="1" eaLnBrk="1" hangingPunct="1">
              <a:buClr>
                <a:srgbClr val="FFFF00"/>
              </a:buClr>
              <a:defRPr/>
            </a:pPr>
            <a:r>
              <a:rPr lang="en-US" sz="3200" dirty="0" smtClean="0">
                <a:solidFill>
                  <a:srgbClr val="FFFF99"/>
                </a:solidFill>
                <a:effectLst/>
                <a:latin typeface="Calibri" pitchFamily="34" charset="0"/>
                <a:ea typeface="Times New Roman"/>
                <a:cs typeface="Calibri" pitchFamily="34" charset="0"/>
              </a:rPr>
              <a:t>Lucas </a:t>
            </a:r>
            <a:r>
              <a:rPr lang="en-US" sz="3200" dirty="0">
                <a:solidFill>
                  <a:srgbClr val="FFFF99"/>
                </a:solidFill>
                <a:effectLst/>
                <a:latin typeface="Calibri" pitchFamily="34" charset="0"/>
                <a:ea typeface="Times New Roman"/>
                <a:cs typeface="Calibri" pitchFamily="34" charset="0"/>
              </a:rPr>
              <a:t>2:39-52</a:t>
            </a:r>
          </a:p>
        </p:txBody>
      </p:sp>
    </p:spTree>
    <p:extLst>
      <p:ext uri="{BB962C8B-B14F-4D97-AF65-F5344CB8AC3E}">
        <p14:creationId xmlns:p14="http://schemas.microsoft.com/office/powerpoint/2010/main" val="350843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08000" y="1638300"/>
            <a:ext cx="7772400" cy="2794000"/>
          </a:xfrm>
        </p:spPr>
        <p:txBody>
          <a:bodyPr/>
          <a:lstStyle/>
          <a:p>
            <a:pPr marL="517525" indent="-517525">
              <a:buClr>
                <a:srgbClr val="FFFF00"/>
              </a:buClr>
              <a:buFont typeface="+mj-lt"/>
              <a:buAutoNum type="arabicPeriod"/>
            </a:pPr>
            <a:r>
              <a:rPr lang="en-US" sz="3600" dirty="0" err="1">
                <a:effectLst/>
                <a:latin typeface="Calibri" pitchFamily="34" charset="0"/>
                <a:cs typeface="Calibri" pitchFamily="34" charset="0"/>
              </a:rPr>
              <a:t>Nacimiento</a:t>
            </a:r>
            <a:r>
              <a:rPr lang="en-US" sz="3600" dirty="0">
                <a:effectLst/>
                <a:latin typeface="Calibri" pitchFamily="34" charset="0"/>
                <a:cs typeface="Calibri" pitchFamily="34" charset="0"/>
              </a:rPr>
              <a:t> de </a:t>
            </a:r>
            <a:r>
              <a:rPr lang="en-US" sz="3600" dirty="0" err="1">
                <a:effectLst/>
                <a:latin typeface="Calibri" pitchFamily="34" charset="0"/>
                <a:cs typeface="Calibri" pitchFamily="34" charset="0"/>
              </a:rPr>
              <a:t>Jesús</a:t>
            </a:r>
            <a:r>
              <a:rPr lang="en-US" sz="3600" dirty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>
                <a:effectLst/>
                <a:latin typeface="Calibri" pitchFamily="34" charset="0"/>
                <a:cs typeface="Calibri" pitchFamily="34" charset="0"/>
              </a:rPr>
              <a:t>anunciado</a:t>
            </a:r>
            <a:endParaRPr lang="en-US" sz="3600" dirty="0">
              <a:effectLst/>
              <a:latin typeface="Calibri" pitchFamily="34" charset="0"/>
              <a:cs typeface="Calibri" pitchFamily="34" charset="0"/>
            </a:endParaRPr>
          </a:p>
          <a:p>
            <a:pPr marL="517525" indent="-517525">
              <a:buClr>
                <a:srgbClr val="FFFF00"/>
              </a:buClr>
              <a:buFont typeface="+mj-lt"/>
              <a:buAutoNum type="arabicPeriod"/>
            </a:pPr>
            <a:r>
              <a:rPr lang="en-US" sz="3600" dirty="0" err="1">
                <a:effectLst/>
                <a:latin typeface="Calibri" pitchFamily="34" charset="0"/>
                <a:ea typeface="Times New Roman"/>
                <a:cs typeface="Calibri" pitchFamily="34" charset="0"/>
              </a:rPr>
              <a:t>Nacimiento</a:t>
            </a:r>
            <a:r>
              <a:rPr lang="en-US" sz="3600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 y </a:t>
            </a:r>
            <a:r>
              <a:rPr lang="en-US" sz="3600" dirty="0" err="1">
                <a:effectLst/>
                <a:latin typeface="Calibri" pitchFamily="34" charset="0"/>
                <a:ea typeface="Times New Roman"/>
                <a:cs typeface="Calibri" pitchFamily="34" charset="0"/>
              </a:rPr>
              <a:t>presentación</a:t>
            </a:r>
            <a:endParaRPr lang="en-US" sz="3600" dirty="0">
              <a:effectLst/>
              <a:latin typeface="Calibri" pitchFamily="34" charset="0"/>
              <a:cs typeface="Calibri" pitchFamily="34" charset="0"/>
            </a:endParaRPr>
          </a:p>
          <a:p>
            <a:pPr marL="517525" indent="-517525" eaLnBrk="1" hangingPunct="1">
              <a:buClr>
                <a:srgbClr val="FFFF00"/>
              </a:buClr>
              <a:buFont typeface="+mj-lt"/>
              <a:buAutoNum type="arabicPeriod"/>
              <a:defRPr/>
            </a:pPr>
            <a:r>
              <a:rPr lang="en-US" sz="3600" dirty="0" err="1">
                <a:effectLst/>
                <a:latin typeface="Calibri" pitchFamily="34" charset="0"/>
                <a:ea typeface="Times New Roman"/>
                <a:cs typeface="Calibri" pitchFamily="34" charset="0"/>
              </a:rPr>
              <a:t>Niñez</a:t>
            </a:r>
            <a:r>
              <a:rPr lang="en-US" sz="3600" dirty="0">
                <a:effectLst/>
                <a:latin typeface="Calibri" pitchFamily="34" charset="0"/>
                <a:ea typeface="Times New Roman"/>
                <a:cs typeface="Calibri" pitchFamily="34" charset="0"/>
              </a:rPr>
              <a:t> de </a:t>
            </a:r>
            <a:r>
              <a:rPr lang="en-US" sz="3600" dirty="0" err="1">
                <a:effectLst/>
                <a:latin typeface="Calibri" pitchFamily="34" charset="0"/>
                <a:ea typeface="Times New Roman"/>
                <a:cs typeface="Calibri" pitchFamily="34" charset="0"/>
              </a:rPr>
              <a:t>Jesús</a:t>
            </a:r>
            <a:endParaRPr lang="en-US" sz="3600" dirty="0">
              <a:effectLst/>
              <a:latin typeface="Calibri" pitchFamily="34" charset="0"/>
              <a:ea typeface="Times New Roman"/>
              <a:cs typeface="Calibri" pitchFamily="34" charset="0"/>
            </a:endParaRPr>
          </a:p>
          <a:p>
            <a:pPr marL="517525" indent="-517525" eaLnBrk="1" hangingPunct="1">
              <a:buClr>
                <a:srgbClr val="FFFF00"/>
              </a:buClr>
              <a:buFont typeface="+mj-lt"/>
              <a:buAutoNum type="arabicPeriod"/>
              <a:defRPr/>
            </a:pPr>
            <a:r>
              <a:rPr lang="en-US" sz="3600" dirty="0" err="1">
                <a:effectLst/>
                <a:latin typeface="Calibri" pitchFamily="34" charset="0"/>
                <a:cs typeface="Calibri" pitchFamily="34" charset="0"/>
              </a:rPr>
              <a:t>Ministerio</a:t>
            </a:r>
            <a:r>
              <a:rPr lang="en-US" sz="3600" dirty="0">
                <a:effectLst/>
                <a:latin typeface="Calibri" pitchFamily="34" charset="0"/>
                <a:cs typeface="Calibri" pitchFamily="34" charset="0"/>
              </a:rPr>
              <a:t> de </a:t>
            </a:r>
            <a:r>
              <a:rPr lang="en-US" sz="3600" dirty="0" err="1">
                <a:effectLst/>
                <a:latin typeface="Calibri" pitchFamily="34" charset="0"/>
                <a:cs typeface="Calibri" pitchFamily="34" charset="0"/>
              </a:rPr>
              <a:t>Jesús</a:t>
            </a:r>
            <a:endParaRPr lang="en-US" sz="3600" dirty="0">
              <a:effectLst/>
              <a:latin typeface="Calibri" pitchFamily="34" charset="0"/>
              <a:cs typeface="Calibri" pitchFamily="34" charset="0"/>
            </a:endParaRPr>
          </a:p>
          <a:p>
            <a:pPr lvl="1" eaLnBrk="1" hangingPunct="1">
              <a:buClr>
                <a:srgbClr val="FFFF00"/>
              </a:buClr>
              <a:defRPr/>
            </a:pPr>
            <a:r>
              <a:rPr lang="en-US" sz="3200" dirty="0" smtClean="0">
                <a:solidFill>
                  <a:srgbClr val="FFFF99"/>
                </a:solidFill>
                <a:effectLst/>
                <a:latin typeface="Calibri" pitchFamily="34" charset="0"/>
                <a:cs typeface="Calibri" pitchFamily="34" charset="0"/>
              </a:rPr>
              <a:t>Juan </a:t>
            </a:r>
            <a:r>
              <a:rPr lang="en-US" sz="3200" dirty="0">
                <a:solidFill>
                  <a:srgbClr val="FFFF99"/>
                </a:solidFill>
                <a:effectLst/>
                <a:latin typeface="Calibri" pitchFamily="34" charset="0"/>
                <a:cs typeface="Calibri" pitchFamily="34" charset="0"/>
              </a:rPr>
              <a:t>2:1-12</a:t>
            </a:r>
          </a:p>
          <a:p>
            <a:pPr lvl="1" eaLnBrk="1" hangingPunct="1">
              <a:buClr>
                <a:srgbClr val="FFFF00"/>
              </a:buClr>
              <a:defRPr/>
            </a:pPr>
            <a:r>
              <a:rPr lang="en-US" sz="3200" dirty="0" smtClean="0">
                <a:solidFill>
                  <a:srgbClr val="FFFF99"/>
                </a:solidFill>
                <a:effectLst/>
                <a:latin typeface="Calibri" pitchFamily="34" charset="0"/>
                <a:cs typeface="Calibri" pitchFamily="34" charset="0"/>
              </a:rPr>
              <a:t>Marcos </a:t>
            </a:r>
            <a:r>
              <a:rPr lang="en-US" sz="3200" dirty="0">
                <a:solidFill>
                  <a:srgbClr val="FFFF99"/>
                </a:solidFill>
                <a:effectLst/>
                <a:latin typeface="Calibri" pitchFamily="34" charset="0"/>
                <a:cs typeface="Calibri" pitchFamily="34" charset="0"/>
              </a:rPr>
              <a:t>3:21, 31-32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46200" y="2667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9pPr>
          </a:lstStyle>
          <a:p>
            <a:pPr eaLnBrk="1" hangingPunct="1">
              <a:defRPr/>
            </a:pPr>
            <a:r>
              <a:rPr lang="en-US" b="0" kern="0" smtClean="0">
                <a:solidFill>
                  <a:srgbClr val="FFFF66"/>
                </a:solidFill>
                <a:effectLst/>
                <a:latin typeface="Calibri" pitchFamily="34" charset="0"/>
              </a:rPr>
              <a:t>Cinco momentos de la vida de María</a:t>
            </a:r>
            <a:endParaRPr lang="en-US" b="0" kern="0" dirty="0"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39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346200" y="266700"/>
            <a:ext cx="8686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0" dirty="0" smtClean="0">
                <a:solidFill>
                  <a:srgbClr val="FFFF66"/>
                </a:solidFill>
                <a:effectLst/>
                <a:latin typeface="Calibri" pitchFamily="34" charset="0"/>
              </a:rPr>
              <a:t>Cinco </a:t>
            </a:r>
            <a:r>
              <a:rPr lang="en-US" b="0" dirty="0" err="1" smtClean="0">
                <a:solidFill>
                  <a:srgbClr val="FFFF66"/>
                </a:solidFill>
                <a:effectLst/>
                <a:latin typeface="Calibri" pitchFamily="34" charset="0"/>
              </a:rPr>
              <a:t>momentos</a:t>
            </a:r>
            <a:r>
              <a:rPr lang="en-US" b="0" dirty="0" smtClean="0">
                <a:solidFill>
                  <a:srgbClr val="FFFF66"/>
                </a:solidFill>
                <a:effectLst/>
                <a:latin typeface="Calibri" pitchFamily="34" charset="0"/>
              </a:rPr>
              <a:t> de la </a:t>
            </a:r>
            <a:r>
              <a:rPr lang="en-US" b="0" dirty="0" err="1" smtClean="0">
                <a:solidFill>
                  <a:srgbClr val="FFFF66"/>
                </a:solidFill>
                <a:effectLst/>
                <a:latin typeface="Calibri" pitchFamily="34" charset="0"/>
              </a:rPr>
              <a:t>vida</a:t>
            </a:r>
            <a:r>
              <a:rPr lang="en-US" b="0" dirty="0" smtClean="0">
                <a:solidFill>
                  <a:srgbClr val="FFFF66"/>
                </a:solidFill>
                <a:effectLst/>
                <a:latin typeface="Calibri" pitchFamily="34" charset="0"/>
              </a:rPr>
              <a:t> de </a:t>
            </a:r>
            <a:r>
              <a:rPr lang="en-US" b="0" dirty="0" err="1" smtClean="0">
                <a:solidFill>
                  <a:srgbClr val="FFFF66"/>
                </a:solidFill>
                <a:effectLst/>
                <a:latin typeface="Calibri" pitchFamily="34" charset="0"/>
              </a:rPr>
              <a:t>María</a:t>
            </a:r>
            <a:endParaRPr lang="en-US" b="0" dirty="0">
              <a:effectLst/>
              <a:latin typeface="Calibri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08000" y="1638300"/>
            <a:ext cx="7772400" cy="2794000"/>
          </a:xfrm>
        </p:spPr>
        <p:txBody>
          <a:bodyPr/>
          <a:lstStyle/>
          <a:p>
            <a:pPr marL="517525" indent="-517525">
              <a:buClr>
                <a:srgbClr val="FFFF00"/>
              </a:buClr>
              <a:buFont typeface="+mj-lt"/>
              <a:buAutoNum type="arabicPeriod"/>
            </a:pPr>
            <a:r>
              <a:rPr lang="en-US" sz="3600" dirty="0" err="1" smtClean="0">
                <a:effectLst/>
                <a:latin typeface="Calibri" pitchFamily="34" charset="0"/>
                <a:cs typeface="Calibri" pitchFamily="34" charset="0"/>
              </a:rPr>
              <a:t>Nacimiento</a:t>
            </a:r>
            <a:r>
              <a:rPr lang="en-US" sz="3600" dirty="0" smtClean="0">
                <a:effectLst/>
                <a:latin typeface="Calibri" pitchFamily="34" charset="0"/>
                <a:cs typeface="Calibri" pitchFamily="34" charset="0"/>
              </a:rPr>
              <a:t> de </a:t>
            </a:r>
            <a:r>
              <a:rPr lang="en-US" sz="3600" dirty="0" err="1" smtClean="0">
                <a:effectLst/>
                <a:latin typeface="Calibri" pitchFamily="34" charset="0"/>
                <a:cs typeface="Calibri" pitchFamily="34" charset="0"/>
              </a:rPr>
              <a:t>Jesús</a:t>
            </a:r>
            <a:r>
              <a:rPr lang="en-US" sz="3600" dirty="0" smtClean="0"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US" sz="3600" dirty="0" err="1" smtClean="0">
                <a:effectLst/>
                <a:latin typeface="Calibri" pitchFamily="34" charset="0"/>
                <a:cs typeface="Calibri" pitchFamily="34" charset="0"/>
              </a:rPr>
              <a:t>anunciado</a:t>
            </a:r>
            <a:endParaRPr lang="en-US" sz="3600" dirty="0">
              <a:effectLst/>
              <a:latin typeface="Calibri" pitchFamily="34" charset="0"/>
              <a:cs typeface="Calibri" pitchFamily="34" charset="0"/>
            </a:endParaRPr>
          </a:p>
          <a:p>
            <a:pPr marL="517525" indent="-517525">
              <a:buClr>
                <a:srgbClr val="FFFF00"/>
              </a:buClr>
              <a:buFont typeface="+mj-lt"/>
              <a:buAutoNum type="arabicPeriod"/>
            </a:pPr>
            <a:r>
              <a:rPr lang="en-US" sz="3600" dirty="0" err="1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Nacimiento</a:t>
            </a:r>
            <a:r>
              <a:rPr lang="en-US" sz="3600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 y </a:t>
            </a:r>
            <a:r>
              <a:rPr lang="en-US" sz="3600" dirty="0" err="1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presentación</a:t>
            </a:r>
            <a:endParaRPr lang="en-US" sz="3600" dirty="0">
              <a:effectLst/>
              <a:latin typeface="Calibri" pitchFamily="34" charset="0"/>
              <a:cs typeface="Calibri" pitchFamily="34" charset="0"/>
            </a:endParaRPr>
          </a:p>
          <a:p>
            <a:pPr marL="517525" indent="-517525" eaLnBrk="1" hangingPunct="1">
              <a:buClr>
                <a:srgbClr val="FFFF00"/>
              </a:buClr>
              <a:buFont typeface="+mj-lt"/>
              <a:buAutoNum type="arabicPeriod"/>
              <a:defRPr/>
            </a:pPr>
            <a:r>
              <a:rPr lang="en-US" sz="3600" dirty="0" err="1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Niñez</a:t>
            </a:r>
            <a:r>
              <a:rPr lang="en-US" sz="3600" dirty="0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 de </a:t>
            </a:r>
            <a:r>
              <a:rPr lang="en-US" sz="3600" dirty="0" err="1" smtClean="0">
                <a:effectLst/>
                <a:latin typeface="Calibri" pitchFamily="34" charset="0"/>
                <a:ea typeface="Times New Roman"/>
                <a:cs typeface="Calibri" pitchFamily="34" charset="0"/>
              </a:rPr>
              <a:t>Jesús</a:t>
            </a:r>
            <a:endParaRPr lang="en-US" sz="3600" dirty="0">
              <a:effectLst/>
              <a:latin typeface="Calibri" pitchFamily="34" charset="0"/>
              <a:ea typeface="Times New Roman"/>
              <a:cs typeface="Calibri" pitchFamily="34" charset="0"/>
            </a:endParaRPr>
          </a:p>
          <a:p>
            <a:pPr marL="517525" indent="-517525" eaLnBrk="1" hangingPunct="1">
              <a:buClr>
                <a:srgbClr val="FFFF00"/>
              </a:buClr>
              <a:buFont typeface="+mj-lt"/>
              <a:buAutoNum type="arabicPeriod"/>
              <a:defRPr/>
            </a:pPr>
            <a:r>
              <a:rPr lang="en-US" sz="3600" dirty="0" err="1" smtClean="0">
                <a:effectLst/>
                <a:latin typeface="Calibri" pitchFamily="34" charset="0"/>
                <a:cs typeface="Calibri" pitchFamily="34" charset="0"/>
              </a:rPr>
              <a:t>Ministerio</a:t>
            </a:r>
            <a:r>
              <a:rPr lang="en-US" sz="3600" dirty="0" smtClean="0">
                <a:effectLst/>
                <a:latin typeface="Calibri" pitchFamily="34" charset="0"/>
                <a:cs typeface="Calibri" pitchFamily="34" charset="0"/>
              </a:rPr>
              <a:t> de </a:t>
            </a:r>
            <a:r>
              <a:rPr lang="en-US" sz="3600" dirty="0" err="1" smtClean="0">
                <a:effectLst/>
                <a:latin typeface="Calibri" pitchFamily="34" charset="0"/>
                <a:cs typeface="Calibri" pitchFamily="34" charset="0"/>
              </a:rPr>
              <a:t>Jesús</a:t>
            </a:r>
            <a:endParaRPr lang="en-US" sz="3600" dirty="0">
              <a:effectLst/>
              <a:latin typeface="Calibri" pitchFamily="34" charset="0"/>
              <a:cs typeface="Calibri" pitchFamily="34" charset="0"/>
            </a:endParaRPr>
          </a:p>
          <a:p>
            <a:pPr marL="517525" indent="-517525" eaLnBrk="1" hangingPunct="1">
              <a:buClr>
                <a:srgbClr val="FFFF00"/>
              </a:buClr>
              <a:buFont typeface="+mj-lt"/>
              <a:buAutoNum type="arabicPeriod"/>
              <a:defRPr/>
            </a:pPr>
            <a:r>
              <a:rPr lang="en-US" sz="3600" dirty="0" err="1" smtClean="0">
                <a:effectLst/>
                <a:latin typeface="Calibri" pitchFamily="34" charset="0"/>
                <a:cs typeface="Calibri" pitchFamily="34" charset="0"/>
              </a:rPr>
              <a:t>Muerte</a:t>
            </a:r>
            <a:r>
              <a:rPr lang="en-US" sz="3600" dirty="0" smtClean="0">
                <a:effectLst/>
                <a:latin typeface="Calibri" pitchFamily="34" charset="0"/>
                <a:cs typeface="Calibri" pitchFamily="34" charset="0"/>
              </a:rPr>
              <a:t> de </a:t>
            </a:r>
            <a:r>
              <a:rPr lang="en-US" sz="3600" dirty="0" err="1" smtClean="0">
                <a:effectLst/>
                <a:latin typeface="Calibri" pitchFamily="34" charset="0"/>
                <a:cs typeface="Calibri" pitchFamily="34" charset="0"/>
              </a:rPr>
              <a:t>Jesús</a:t>
            </a:r>
            <a:endParaRPr lang="en-US" sz="3600" dirty="0">
              <a:effectLst/>
              <a:latin typeface="Calibri" pitchFamily="34" charset="0"/>
              <a:cs typeface="Calibri" pitchFamily="34" charset="0"/>
            </a:endParaRPr>
          </a:p>
          <a:p>
            <a:pPr lvl="1" eaLnBrk="1" hangingPunct="1">
              <a:buClr>
                <a:srgbClr val="FFFF00"/>
              </a:buClr>
              <a:defRPr/>
            </a:pPr>
            <a:r>
              <a:rPr lang="en-US" sz="2800" dirty="0" smtClean="0">
                <a:solidFill>
                  <a:srgbClr val="FFFF99"/>
                </a:solidFill>
                <a:effectLst/>
                <a:latin typeface="Calibri" pitchFamily="34" charset="0"/>
                <a:cs typeface="Calibri" pitchFamily="34" charset="0"/>
              </a:rPr>
              <a:t>Juan </a:t>
            </a:r>
            <a:r>
              <a:rPr lang="en-US" sz="2800" dirty="0">
                <a:solidFill>
                  <a:srgbClr val="FFFF99"/>
                </a:solidFill>
                <a:effectLst/>
                <a:latin typeface="Calibri" pitchFamily="34" charset="0"/>
                <a:cs typeface="Calibri" pitchFamily="34" charset="0"/>
              </a:rPr>
              <a:t>19:25-27</a:t>
            </a:r>
          </a:p>
        </p:txBody>
      </p:sp>
    </p:spTree>
    <p:extLst>
      <p:ext uri="{BB962C8B-B14F-4D97-AF65-F5344CB8AC3E}">
        <p14:creationId xmlns:p14="http://schemas.microsoft.com/office/powerpoint/2010/main" val="314744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uiExpand="1" build="p"/>
    </p:bld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7557</TotalTime>
  <Words>157</Words>
  <Application>Microsoft Office PowerPoint</Application>
  <PresentationFormat>Custom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Times New Roman</vt:lpstr>
      <vt:lpstr>Wingdings</vt:lpstr>
      <vt:lpstr>Shimmer</vt:lpstr>
      <vt:lpstr>PowerPoint Presentation</vt:lpstr>
      <vt:lpstr>Cinco momentos de la vida de María</vt:lpstr>
      <vt:lpstr>Cinco momentos de la vida de María</vt:lpstr>
      <vt:lpstr>Cinco momentos de la vida de María</vt:lpstr>
      <vt:lpstr>PowerPoint Presentation</vt:lpstr>
      <vt:lpstr>Cinco momentos de la vida de María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Russ Lagrone</dc:creator>
  <cp:lastModifiedBy>Esther Eubanks</cp:lastModifiedBy>
  <cp:revision>72</cp:revision>
  <dcterms:created xsi:type="dcterms:W3CDTF">2007-11-30T02:06:12Z</dcterms:created>
  <dcterms:modified xsi:type="dcterms:W3CDTF">2023-11-18T19:28:17Z</dcterms:modified>
</cp:coreProperties>
</file>