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3" r:id="rId2"/>
  </p:sldMasterIdLst>
  <p:notesMasterIdLst>
    <p:notesMasterId r:id="rId10"/>
  </p:notes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9954"/>
    <a:srgbClr val="FDF8F5"/>
    <a:srgbClr val="F8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9C0F-6DCE-4D35-B55B-AEA6C92FDCEC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31581-4905-45E8-9374-946DFF87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1">
    <p:bg>
      <p:bgPr>
        <a:blipFill dpi="0" rotWithShape="1">
          <a:blip r:embed="rId2" cstate="screen">
            <a:alphaModFix amt="3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"/>
          <p:cNvSpPr txBox="1">
            <a:spLocks/>
          </p:cNvSpPr>
          <p:nvPr/>
        </p:nvSpPr>
        <p:spPr>
          <a:xfrm>
            <a:off x="0" y="0"/>
            <a:ext cx="6084000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</p:spPr>
        <p:txBody>
          <a:bodyPr vert="horz" wrap="square" lIns="846000" tIns="2124000" rIns="1800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41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5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86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82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78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515939" y="6966000"/>
            <a:ext cx="720000" cy="401498"/>
          </a:xfrm>
        </p:spPr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Untertitel 12"/>
          <p:cNvSpPr>
            <a:spLocks noGrp="1"/>
          </p:cNvSpPr>
          <p:nvPr>
            <p:ph type="subTitle" idx="1" hasCustomPrompt="1"/>
          </p:nvPr>
        </p:nvSpPr>
        <p:spPr>
          <a:xfrm>
            <a:off x="11324" y="0"/>
            <a:ext cx="6096676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846000" tIns="1371600" rIns="914400">
            <a:noAutofit/>
          </a:bodyPr>
          <a:lstStyle>
            <a:lvl1pPr marL="0" indent="0" algn="l">
              <a:lnSpc>
                <a:spcPct val="90000"/>
              </a:lnSpc>
              <a:buNone/>
              <a:defRPr sz="3000" b="1" cap="none" baseline="0"/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latin typeface="+mn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 baseline="0">
                <a:latin typeface="+mn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0" cap="none" baseline="0">
                <a:latin typeface="+mn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9pPr>
          </a:lstStyle>
          <a:p>
            <a:pPr lvl="0"/>
            <a:r>
              <a:rPr lang="en-US" dirty="0"/>
              <a:t>Title on Level 1. For subtitle, increase list level.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3463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Pur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>
          <a:xfrm>
            <a:off x="515938" y="1460488"/>
            <a:ext cx="11160125" cy="4489461"/>
          </a:xfrm>
          <a:effectLst/>
        </p:spPr>
        <p:txBody>
          <a:bodyPr/>
          <a:lstStyle/>
          <a:p>
            <a:pPr lvl="0"/>
            <a:r>
              <a:rPr lang="en-US" dirty="0"/>
              <a:t>Text on first level . For bullets . via toolbar . 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515939" y="620713"/>
            <a:ext cx="10080624" cy="553998"/>
          </a:xfrm>
        </p:spPr>
        <p:txBody>
          <a:bodyPr vert="horz" wrap="square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on first level . 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  <a:endParaRPr lang="en-US" noProof="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15939" y="1295400"/>
            <a:ext cx="1116012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4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6E0BBE-E742-496F-A911-CFFC542E3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696DFB8-E446-46BA-B080-800F50152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F42E93-C235-49C6-9E42-D6A81895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7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07661-82B3-A322-1464-6E0C3D8A5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31CB5E-BFC4-DCED-EED0-9B990D237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942DBA-CF76-9AA9-BB8E-3729175E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6AC4B-DD8D-B9F1-0FB9-DD653D05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726D91-D49C-A7FB-95D2-451572E2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48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1EC365-FEB0-A9F6-A161-10F2B281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D1BC2C-8B47-50BD-CBCA-9E8DB8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6C657E-1975-C93E-4DD9-B0F215E0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CCBC99-229E-781C-A006-DDE5230C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33D563-6348-5604-551B-1B79AA56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9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071497-17A3-9D68-510C-A5B6FE68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7CE462-F40F-10AC-7EDE-2CCD96B1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7650FA-EC07-A4AC-1816-1FE67AC0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3C7550-1380-B543-FAEC-497099F0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2D1D6-61F8-594C-E8B9-366447CF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1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2447F-9F81-DEB6-198F-9A6CF2D6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32F79-4E4B-7FA2-DC9E-92731816D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635769-BC9D-3236-F1C6-BF3F8AC19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DFB2C9-8D9A-A06D-90D0-DD2E5586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68E73F-1F14-11ED-3AF0-102A9FA9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56494B-5C21-CAC7-1FD2-6CA6942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90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CB958-1523-C78F-80C1-C6E2ADF8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D7D8F9-6FF6-AB3D-9B3A-C18DC73E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5726B4-2636-697D-BC49-9878ACA1A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8BA659-A9B7-B0D0-993A-2B1BC942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D20227-E501-5FA7-9222-9965E6C6A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075E69-9B65-CBDD-B736-400686B7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FF9CCCD-1295-7A29-C56A-B401F67F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3A71DE-F59A-50EC-6B9A-612A37E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7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48EB3E-51C3-BF60-DAF0-064F1D7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C3A99D-A2EE-3135-B29F-F66DD484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6C4B1F-22C8-973F-8673-BF5E1A5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F59BA8-77C0-2EB5-52D5-439C394C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29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E06205F-D843-835E-73D9-51BCC01E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D94AC06-6D25-98DF-8336-36991802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5139AC-7C59-9E2C-AF8B-874D8C1B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4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9F59E-4594-D1C1-C978-1D2B2920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5B9-C54C-BE7F-80A8-DDE4DB4D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EE4E9B-C585-0D73-27FF-5083B6E1F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3FF11C-35CB-6E54-3A4D-558B038D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C27410-815C-BB3B-049E-2B43A3A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E3CDBD-BE31-4DE4-FE62-28ED99E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11">
    <p:bg>
      <p:bgPr>
        <a:solidFill>
          <a:srgbClr val="D79954">
            <a:alpha val="3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"/>
          <p:cNvSpPr txBox="1">
            <a:spLocks/>
          </p:cNvSpPr>
          <p:nvPr/>
        </p:nvSpPr>
        <p:spPr>
          <a:xfrm>
            <a:off x="0" y="0"/>
            <a:ext cx="6084000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</p:spPr>
        <p:txBody>
          <a:bodyPr vert="horz" wrap="square" lIns="846000" tIns="2124000" rIns="1800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41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5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86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82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78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515939" y="6966000"/>
            <a:ext cx="720000" cy="401498"/>
          </a:xfrm>
        </p:spPr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Untertitel 12"/>
          <p:cNvSpPr>
            <a:spLocks noGrp="1"/>
          </p:cNvSpPr>
          <p:nvPr>
            <p:ph type="subTitle" idx="1" hasCustomPrompt="1"/>
          </p:nvPr>
        </p:nvSpPr>
        <p:spPr>
          <a:xfrm>
            <a:off x="11324" y="0"/>
            <a:ext cx="6096676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846000" tIns="1371600" rIns="914400">
            <a:noAutofit/>
          </a:bodyPr>
          <a:lstStyle>
            <a:lvl1pPr marL="0" indent="0" algn="l">
              <a:lnSpc>
                <a:spcPct val="90000"/>
              </a:lnSpc>
              <a:buNone/>
              <a:defRPr sz="3000" b="1" cap="none" baseline="0"/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latin typeface="+mn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 baseline="0">
                <a:latin typeface="+mn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0" cap="none" baseline="0">
                <a:latin typeface="+mn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9pPr>
          </a:lstStyle>
          <a:p>
            <a:pPr lvl="0"/>
            <a:r>
              <a:rPr lang="en-US" dirty="0"/>
              <a:t>Title on Level 1. For subtitle, increase list level.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25079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80BC7-9F80-B9A5-0380-762DE77C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0577A67-F931-74F2-A81D-1890E3FE8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75A90F-27EC-B384-53A1-C92C1DA57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59FE2C-BC03-C143-67FD-FE594870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96EC37-BBA5-18A7-4230-8FF1D7AA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323919-7162-546C-5265-9EF093F4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8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42DEB-921A-218B-BF66-4AA99E6B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70D7D2-7B40-60A2-DD4D-15624509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2C460-3834-1874-03DC-6C91208B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20F284-52AB-4C6B-6AA6-9FD7B852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AD33D4-1DF4-17F4-DF3E-ED63256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11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6BEADCB-CFF7-94C2-07C8-E450E5AF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43CA9-436C-E7D8-5798-470942C3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5EDF38-75D9-5585-4F31-B4388D3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E160C-2D3F-2656-0473-81050DAE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A52B2E-6D76-E97F-8299-4D9C43EB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2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 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ie"/>
          <p:cNvSpPr/>
          <p:nvPr/>
        </p:nvSpPr>
        <p:spPr>
          <a:xfrm>
            <a:off x="1537863" y="0"/>
            <a:ext cx="4211297" cy="6857309"/>
          </a:xfrm>
          <a:custGeom>
            <a:avLst/>
            <a:gdLst>
              <a:gd name="connsiteX0" fmla="*/ 4175579 w 4211297"/>
              <a:gd name="connsiteY0" fmla="*/ 0 h 6857309"/>
              <a:gd name="connsiteX1" fmla="*/ 4211297 w 4211297"/>
              <a:gd name="connsiteY1" fmla="*/ 0 h 6857309"/>
              <a:gd name="connsiteX2" fmla="*/ 35718 w 4211297"/>
              <a:gd name="connsiteY2" fmla="*/ 6857309 h 6857309"/>
              <a:gd name="connsiteX3" fmla="*/ 0 w 4211297"/>
              <a:gd name="connsiteY3" fmla="*/ 6857309 h 685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1297" h="6857309">
                <a:moveTo>
                  <a:pt x="4175579" y="0"/>
                </a:moveTo>
                <a:lnTo>
                  <a:pt x="4211297" y="0"/>
                </a:lnTo>
                <a:lnTo>
                  <a:pt x="35718" y="6857309"/>
                </a:lnTo>
                <a:lnTo>
                  <a:pt x="0" y="68573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929312" y="1380995"/>
            <a:ext cx="4668584" cy="5223005"/>
          </a:xfrm>
        </p:spPr>
        <p:txBody>
          <a:bodyPr vert="horz"/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none" baseline="0"/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8pPr>
            <a:lvl9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9pPr>
          </a:lstStyle>
          <a:p>
            <a:pPr lvl="0"/>
            <a:r>
              <a:rPr lang="en-US" dirty="0"/>
              <a:t>Headline on first level . For </a:t>
            </a:r>
            <a:r>
              <a:rPr lang="en-US" dirty="0" err="1"/>
              <a:t>Overline</a:t>
            </a:r>
            <a:r>
              <a:rPr lang="en-US" dirty="0"/>
              <a:t>/Subline . Via toolbar . Home . Paragraph. Increase List Level</a:t>
            </a:r>
          </a:p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In the left box . Insert Number and format additional paragraphs with level two according to the </a:t>
            </a:r>
            <a:r>
              <a:rPr lang="en-US" dirty="0" err="1"/>
              <a:t>overline</a:t>
            </a:r>
            <a:r>
              <a:rPr lang="en-US" dirty="0"/>
              <a:t>/subline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  <a:endParaRPr lang="en-US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4932853" y="1380995"/>
            <a:ext cx="540000" cy="4822955"/>
          </a:xfrm>
        </p:spPr>
        <p:txBody>
          <a:bodyPr vert="horz"/>
          <a:lstStyle>
            <a:lvl1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/>
            </a:lvl1pPr>
            <a:lvl2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>
                <a:latin typeface="+mn-lt"/>
              </a:defRPr>
            </a:lvl2pPr>
            <a:lvl3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3pPr>
            <a:lvl4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4pPr>
            <a:lvl5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5pPr>
            <a:lvl6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6pPr>
            <a:lvl7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7pPr>
            <a:lvl8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8pPr>
            <a:lvl9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5" hasCustomPrompt="1"/>
          </p:nvPr>
        </p:nvSpPr>
        <p:spPr>
          <a:xfrm>
            <a:off x="515939" y="620713"/>
            <a:ext cx="3384000" cy="3616375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</a:t>
            </a:r>
            <a:br>
              <a:rPr lang="en-US" dirty="0"/>
            </a:br>
            <a:r>
              <a:rPr lang="en-US" dirty="0"/>
              <a:t>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16455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 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6" hasCustomPrompt="1"/>
          </p:nvPr>
        </p:nvSpPr>
        <p:spPr>
          <a:xfrm>
            <a:off x="-2" y="0"/>
            <a:ext cx="10596065" cy="6858000"/>
          </a:xfrm>
          <a:custGeom>
            <a:avLst/>
            <a:gdLst>
              <a:gd name="connsiteX0" fmla="*/ 0 w 10596065"/>
              <a:gd name="connsiteY0" fmla="*/ 0 h 6858000"/>
              <a:gd name="connsiteX1" fmla="*/ 6420065 w 10596065"/>
              <a:gd name="connsiteY1" fmla="*/ 0 h 6858000"/>
              <a:gd name="connsiteX2" fmla="*/ 10596065 w 10596065"/>
              <a:gd name="connsiteY2" fmla="*/ 6858000 h 6858000"/>
              <a:gd name="connsiteX3" fmla="*/ 0 w 1059606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6065" h="6858000">
                <a:moveTo>
                  <a:pt x="0" y="0"/>
                </a:moveTo>
                <a:lnTo>
                  <a:pt x="6420065" y="0"/>
                </a:lnTo>
                <a:lnTo>
                  <a:pt x="1059606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1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7356064" y="620713"/>
            <a:ext cx="4319998" cy="3339376"/>
          </a:xfrm>
        </p:spPr>
        <p:txBody>
          <a:bodyPr vert="horz">
            <a:spAutoFit/>
          </a:bodyPr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9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.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7356064" y="620713"/>
            <a:ext cx="4319998" cy="3339376"/>
          </a:xfrm>
        </p:spPr>
        <p:txBody>
          <a:bodyPr vert="horz">
            <a:spAutoFit/>
          </a:bodyPr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16" name="Bildplatzhalter 15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8028000" cy="6858000"/>
          </a:xfrm>
          <a:custGeom>
            <a:avLst/>
            <a:gdLst>
              <a:gd name="connsiteX0" fmla="*/ 0 w 8028000"/>
              <a:gd name="connsiteY0" fmla="*/ 0 h 6858000"/>
              <a:gd name="connsiteX1" fmla="*/ 8028000 w 8028000"/>
              <a:gd name="connsiteY1" fmla="*/ 0 h 6858000"/>
              <a:gd name="connsiteX2" fmla="*/ 3852000 w 8028000"/>
              <a:gd name="connsiteY2" fmla="*/ 6858000 h 6858000"/>
              <a:gd name="connsiteX3" fmla="*/ 0 w 802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28000" h="6858000">
                <a:moveTo>
                  <a:pt x="0" y="0"/>
                </a:moveTo>
                <a:lnTo>
                  <a:pt x="8028000" y="0"/>
                </a:lnTo>
                <a:lnTo>
                  <a:pt x="385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äche"/>
          <p:cNvSpPr/>
          <p:nvPr/>
        </p:nvSpPr>
        <p:spPr>
          <a:xfrm>
            <a:off x="-1" y="0"/>
            <a:ext cx="4176000" cy="6858000"/>
          </a:xfrm>
          <a:custGeom>
            <a:avLst/>
            <a:gdLst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4176000 w 4176000"/>
              <a:gd name="connsiteY2" fmla="*/ 6858000 h 6858000"/>
              <a:gd name="connsiteX3" fmla="*/ 0 w 4176000"/>
              <a:gd name="connsiteY3" fmla="*/ 6858000 h 6858000"/>
              <a:gd name="connsiteX4" fmla="*/ 0 w 4176000"/>
              <a:gd name="connsiteY4" fmla="*/ 0 h 6858000"/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0 w 4176000"/>
              <a:gd name="connsiteY2" fmla="*/ 6858000 h 6858000"/>
              <a:gd name="connsiteX3" fmla="*/ 0 w 4176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6000" h="6858000">
                <a:moveTo>
                  <a:pt x="0" y="0"/>
                </a:moveTo>
                <a:lnTo>
                  <a:pt x="4176000" y="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Bildplatzhalter 2"/>
          <p:cNvSpPr>
            <a:spLocks noGrp="1"/>
          </p:cNvSpPr>
          <p:nvPr>
            <p:ph type="pic" idx="15" hasCustomPrompt="1"/>
          </p:nvPr>
        </p:nvSpPr>
        <p:spPr>
          <a:xfrm>
            <a:off x="5256214" y="3492000"/>
            <a:ext cx="4103080" cy="1999289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" name="Bildplatzhalter 2"/>
          <p:cNvSpPr>
            <a:spLocks noGrp="1"/>
          </p:cNvSpPr>
          <p:nvPr>
            <p:ph type="pic" idx="14" hasCustomPrompt="1"/>
          </p:nvPr>
        </p:nvSpPr>
        <p:spPr>
          <a:xfrm>
            <a:off x="5256212" y="-1"/>
            <a:ext cx="6935787" cy="3384000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" name="Bildplatzhalter 2"/>
          <p:cNvSpPr>
            <a:spLocks noGrp="1"/>
          </p:cNvSpPr>
          <p:nvPr>
            <p:ph type="pic" idx="16" hasCustomPrompt="1"/>
          </p:nvPr>
        </p:nvSpPr>
        <p:spPr>
          <a:xfrm>
            <a:off x="9468000" y="3492000"/>
            <a:ext cx="2723999" cy="1999289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515939" y="620713"/>
            <a:ext cx="4319998" cy="3339376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211551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äche"/>
          <p:cNvSpPr/>
          <p:nvPr/>
        </p:nvSpPr>
        <p:spPr>
          <a:xfrm>
            <a:off x="-1" y="0"/>
            <a:ext cx="4176000" cy="6858000"/>
          </a:xfrm>
          <a:custGeom>
            <a:avLst/>
            <a:gdLst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4176000 w 4176000"/>
              <a:gd name="connsiteY2" fmla="*/ 6858000 h 6858000"/>
              <a:gd name="connsiteX3" fmla="*/ 0 w 4176000"/>
              <a:gd name="connsiteY3" fmla="*/ 6858000 h 6858000"/>
              <a:gd name="connsiteX4" fmla="*/ 0 w 4176000"/>
              <a:gd name="connsiteY4" fmla="*/ 0 h 6858000"/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0 w 4176000"/>
              <a:gd name="connsiteY2" fmla="*/ 6858000 h 6858000"/>
              <a:gd name="connsiteX3" fmla="*/ 0 w 4176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6000" h="6858000">
                <a:moveTo>
                  <a:pt x="0" y="0"/>
                </a:moveTo>
                <a:lnTo>
                  <a:pt x="4176000" y="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D79954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515939" y="620713"/>
            <a:ext cx="4319998" cy="3862596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9469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FAFB4B-6C03-4E6E-D6AC-82A94FA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9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267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102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79954">
            <a:alpha val="1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1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32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23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17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515939" y="6202502"/>
            <a:ext cx="720000" cy="40149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l">
              <a:defRPr sz="1400">
                <a:solidFill>
                  <a:schemeClr val="tx1"/>
                </a:solidFill>
              </a:defRPr>
            </a:lvl1pPr>
            <a:lvl2pPr marL="0" algn="l">
              <a:defRPr sz="1400"/>
            </a:lvl2pPr>
            <a:lvl3pPr marL="0" algn="l">
              <a:defRPr sz="1400"/>
            </a:lvl3pPr>
            <a:lvl4pPr marL="0" algn="l">
              <a:defRPr sz="1400"/>
            </a:lvl4pPr>
            <a:lvl5pPr marL="0" algn="l">
              <a:defRPr sz="1400"/>
            </a:lvl5pPr>
            <a:lvl6pPr marL="0" algn="l">
              <a:defRPr sz="1400"/>
            </a:lvl6pPr>
            <a:lvl7pPr marL="0" algn="l">
              <a:defRPr sz="1400"/>
            </a:lvl7pPr>
            <a:lvl8pPr marL="0" algn="l">
              <a:defRPr sz="1400"/>
            </a:lvl8pPr>
            <a:lvl9pPr marL="0" algn="l">
              <a:defRPr sz="1400"/>
            </a:lvl9pPr>
          </a:lstStyle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5939" y="620713"/>
            <a:ext cx="3384000" cy="59832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pic>
        <p:nvPicPr>
          <p:cNvPr id="6" name="Picture 5" descr="Wooden blocks with letters on them&#10;&#10;Description automatically generated">
            <a:extLst>
              <a:ext uri="{FF2B5EF4-FFF2-40B4-BE49-F238E27FC236}">
                <a16:creationId xmlns="" xmlns:a16="http://schemas.microsoft.com/office/drawing/2014/main" id="{CB7E7C66-5159-1F12-1A5E-BDAFCA0D04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2063" y="5856259"/>
            <a:ext cx="3984012" cy="1001741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39303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2" r:id="rId2"/>
    <p:sldLayoutId id="2147483672" r:id="rId3"/>
    <p:sldLayoutId id="2147483674" r:id="rId4"/>
    <p:sldLayoutId id="2147483675" r:id="rId5"/>
    <p:sldLayoutId id="2147483676" r:id="rId6"/>
    <p:sldLayoutId id="2147483677" r:id="rId7"/>
    <p:sldLayoutId id="2147483690" r:id="rId8"/>
    <p:sldLayoutId id="2147483691" r:id="rId9"/>
    <p:sldLayoutId id="2147483679" r:id="rId10"/>
    <p:sldLayoutId id="2147483683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kern="1200" cap="all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3000" b="1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None/>
        <a:defRPr sz="2000" b="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SzPct val="100000"/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55">
          <p15:clr>
            <a:srgbClr val="F26B43"/>
          </p15:clr>
        </p15:guide>
        <p15:guide id="2" pos="325">
          <p15:clr>
            <a:srgbClr val="F26B43"/>
          </p15:clr>
        </p15:guide>
        <p15:guide id="3" orient="horz" pos="4160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pos="6675">
          <p15:clr>
            <a:srgbClr val="F26B43"/>
          </p15:clr>
        </p15:guide>
        <p15:guide id="6" orient="horz" pos="3908">
          <p15:clr>
            <a:srgbClr val="F26B43"/>
          </p15:clr>
        </p15:guide>
        <p15:guide id="7" orient="horz" pos="159">
          <p15:clr>
            <a:srgbClr val="F26B43"/>
          </p15:clr>
        </p15:guide>
        <p15:guide id="8" orient="horz" pos="3748">
          <p15:clr>
            <a:srgbClr val="F26B43"/>
          </p15:clr>
        </p15:guide>
        <p15:guide id="9" pos="331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C54CE8-DCC8-8A2D-4230-79F4458E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7630AA-6498-7280-2B76-F71F1795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7EDD14-1907-CAD3-5713-29873A94A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8121-FE85-40BD-929D-74905304D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642C8A-78C6-3A80-1992-148BBCFA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DF7F49-D460-21BA-C71E-4C8D5468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6D23-658F-48A0-BE08-D114AFD6D6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613" y="1897462"/>
            <a:ext cx="9144000" cy="1354801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bg1"/>
                </a:solidFill>
              </a:rPr>
              <a:t>El </a:t>
            </a:r>
            <a:r>
              <a:rPr lang="en-US" dirty="0" err="1" smtClean="0">
                <a:solidFill>
                  <a:schemeClr val="bg1"/>
                </a:solidFill>
              </a:rPr>
              <a:t>corazón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smtClean="0">
                <a:solidFill>
                  <a:schemeClr val="bg1"/>
                </a:solidFill>
              </a:rPr>
              <a:t>un </a:t>
            </a:r>
            <a:r>
              <a:rPr lang="en-US" dirty="0" err="1" smtClean="0">
                <a:solidFill>
                  <a:schemeClr val="bg1"/>
                </a:solidFill>
              </a:rPr>
              <a:t>siervo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9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AD918E-2F1F-3149-8FF9-BBCF28235902}"/>
              </a:ext>
            </a:extLst>
          </p:cNvPr>
          <p:cNvSpPr txBox="1"/>
          <p:nvPr/>
        </p:nvSpPr>
        <p:spPr>
          <a:xfrm>
            <a:off x="1173025" y="1177091"/>
            <a:ext cx="98459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Gálatas 6:9-10 </a:t>
            </a:r>
            <a:r>
              <a:rPr lang="es-ES" sz="4000" dirty="0">
                <a:solidFill>
                  <a:prstClr val="white"/>
                </a:solidFill>
              </a:rPr>
              <a:t>No nos cansemos de hacer el bien, pues a su tiempo, si no nos cansamos, segaremos. </a:t>
            </a:r>
            <a:r>
              <a:rPr lang="es-ES" sz="4000" dirty="0" smtClean="0">
                <a:solidFill>
                  <a:prstClr val="white"/>
                </a:solidFill>
              </a:rPr>
              <a:t>10</a:t>
            </a:r>
            <a:r>
              <a:rPr lang="es-ES" sz="4000" dirty="0">
                <a:solidFill>
                  <a:prstClr val="white"/>
                </a:solidFill>
              </a:rPr>
              <a:t>  Así que entonces, hagamos bien a todos según tengamos oportunidad, y especialmente a los de la familia de la fe. 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7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400050"/>
            <a:ext cx="11077574" cy="584835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Marcos 14:3-9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s-ES" sz="2800" dirty="0" smtClean="0">
                <a:solidFill>
                  <a:schemeClr val="bg1"/>
                </a:solidFill>
                <a:latin typeface="system-ui"/>
              </a:rPr>
              <a:t>Estando </a:t>
            </a:r>
            <a:r>
              <a:rPr lang="es-ES" sz="2800" dirty="0">
                <a:solidFill>
                  <a:schemeClr val="bg1"/>
                </a:solidFill>
                <a:latin typeface="system-ui"/>
              </a:rPr>
              <a:t>Él en Betania, sentado a la mesa en casa de Simón el leproso, vino una mujer con un frasco de alabastro de perfume muy costoso de nardo puro; y rompió el frasco y lo derramó sobre la cabeza de Jesús.  4  Pero algunos estaban indignados y se decían unos a otros: «¿Para qué se ha hecho este desperdicio de perfume?  5  Porque este perfume podía haberse vendido por más de 300 denarios, y el dinero dado a los pobres». Y la reprendían.  6  Pero Jesús dijo: «Déjenla; ¿por qué la molestan? Buena obra ha hecho para Mí.  7  Porque a los pobres siempre los tendrán con ustedes; y cuando quieran les podrán hacer bien; pero a Mí no siempre me tendrán.  8  Ella ha hecho lo que ha podido; se ha anticipado a ungir Mi cuerpo para la sepultura.  9  Y en verdad les digo, que dondequiera que el evangelio se predique en el mundo entero, también se hablará de lo que esta ha hecho, para memoria suya».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7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400050"/>
            <a:ext cx="11077574" cy="584835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Marcos 14:3-9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s-ES" sz="2800" dirty="0" smtClean="0">
                <a:solidFill>
                  <a:schemeClr val="bg1"/>
                </a:solidFill>
                <a:latin typeface="system-ui"/>
              </a:rPr>
              <a:t>Estando </a:t>
            </a:r>
            <a:r>
              <a:rPr lang="es-ES" sz="2800" dirty="0">
                <a:solidFill>
                  <a:schemeClr val="bg1"/>
                </a:solidFill>
                <a:latin typeface="system-ui"/>
              </a:rPr>
              <a:t>Él en Betania, sentado a la mesa en casa de Simón el leproso, vino una mujer con un frasco de alabastro de perfume muy costoso de nardo puro; y rompió el frasco y lo derramó sobre la cabeza de Jesús.  4  Pero algunos estaban indignados y se decían unos a otros: «¿Para qué se ha hecho este desperdicio de perfume?  5  Porque este perfume podía haberse vendido por más de 300 denarios, y el dinero dado a los pobres». Y la reprendían.  6  Pero Jesús dijo: «Déjenla; ¿por qué la molestan? Buena obra ha hecho para Mí.  7  Porque a los pobres siempre los tendrán con ustedes; y cuando quieran les podrán hacer bien; pero a Mí no siempre me tendrán.  8  </a:t>
            </a:r>
            <a:r>
              <a:rPr lang="es-ES" sz="2800" b="1" dirty="0">
                <a:solidFill>
                  <a:srgbClr val="FFFF00"/>
                </a:solidFill>
                <a:latin typeface="system-ui"/>
              </a:rPr>
              <a:t>Ella ha hecho lo que ha podido</a:t>
            </a:r>
            <a:r>
              <a:rPr lang="es-ES" sz="2800" dirty="0">
                <a:solidFill>
                  <a:schemeClr val="bg1"/>
                </a:solidFill>
                <a:latin typeface="system-ui"/>
              </a:rPr>
              <a:t>; se ha anticipado a ungir Mi cuerpo para la sepultura.  9  Y en verdad les digo, que dondequiera que el evangelio se predique en el mundo entero, también se hablará de lo que esta ha hecho, para memoria suya».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0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AD918E-2F1F-3149-8FF9-BBCF28235902}"/>
              </a:ext>
            </a:extLst>
          </p:cNvPr>
          <p:cNvSpPr txBox="1"/>
          <p:nvPr/>
        </p:nvSpPr>
        <p:spPr>
          <a:xfrm>
            <a:off x="681616" y="1534067"/>
            <a:ext cx="104326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prstClr val="white"/>
                </a:solidFill>
              </a:rPr>
              <a:t>Excusas</a:t>
            </a:r>
            <a:endParaRPr lang="en-US" sz="36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white"/>
                </a:solidFill>
              </a:rPr>
              <a:t>Alguien más se encargará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white"/>
                </a:solidFill>
              </a:rPr>
              <a:t>Tengo la intención de hacer algo, pero </a:t>
            </a:r>
            <a:r>
              <a:rPr lang="en-US" sz="3600" dirty="0" err="1">
                <a:solidFill>
                  <a:prstClr val="white"/>
                </a:solidFill>
              </a:rPr>
              <a:t>nunca</a:t>
            </a:r>
            <a:r>
              <a:rPr lang="en-US" sz="3600" dirty="0">
                <a:solidFill>
                  <a:prstClr val="white"/>
                </a:solidFill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</a:rPr>
              <a:t>actúo</a:t>
            </a:r>
            <a:endParaRPr lang="en-US" sz="36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prstClr val="white"/>
                </a:solidFill>
              </a:rPr>
              <a:t>Estoy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>
                <a:solidFill>
                  <a:prstClr val="white"/>
                </a:solidFill>
              </a:rPr>
              <a:t>esperando que alguien me </a:t>
            </a:r>
            <a:r>
              <a:rPr lang="en-US" sz="3600" dirty="0" err="1" smtClean="0">
                <a:solidFill>
                  <a:prstClr val="white"/>
                </a:solidFill>
              </a:rPr>
              <a:t>pida</a:t>
            </a:r>
            <a:endParaRPr lang="en-US" sz="36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white"/>
                </a:solidFill>
              </a:rPr>
              <a:t>Busco ser servido, en lugar de </a:t>
            </a:r>
            <a:r>
              <a:rPr lang="en-US" sz="3600" dirty="0" err="1" smtClean="0">
                <a:solidFill>
                  <a:prstClr val="white"/>
                </a:solidFill>
              </a:rPr>
              <a:t>servir</a:t>
            </a:r>
            <a:endParaRPr lang="en-US" sz="36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prstClr val="white"/>
                </a:solidFill>
              </a:rPr>
              <a:t>Tengo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>
                <a:solidFill>
                  <a:prstClr val="white"/>
                </a:solidFill>
              </a:rPr>
              <a:t>miedo de que me critiquen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prstClr val="white"/>
                </a:solidFill>
              </a:rPr>
              <a:t>Estoy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>
                <a:solidFill>
                  <a:prstClr val="white"/>
                </a:solidFill>
              </a:rPr>
              <a:t>demasiado ocupado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prstClr val="white"/>
                </a:solidFill>
              </a:rPr>
              <a:t>Tengo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>
                <a:solidFill>
                  <a:prstClr val="white"/>
                </a:solidFill>
              </a:rPr>
              <a:t>mis propios problemas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B08E81-95B0-C34D-E3B4-660E8C9E61FA}"/>
              </a:ext>
            </a:extLst>
          </p:cNvPr>
          <p:cNvSpPr txBox="1"/>
          <p:nvPr/>
        </p:nvSpPr>
        <p:spPr>
          <a:xfrm>
            <a:off x="838986" y="593889"/>
            <a:ext cx="925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</a:rPr>
              <a:t>¿Estoy haciendo lo que puedo hoy?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6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AD918E-2F1F-3149-8FF9-BBCF28235902}"/>
              </a:ext>
            </a:extLst>
          </p:cNvPr>
          <p:cNvSpPr txBox="1"/>
          <p:nvPr/>
        </p:nvSpPr>
        <p:spPr>
          <a:xfrm>
            <a:off x="1448398" y="1597729"/>
            <a:ext cx="937200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white"/>
                </a:solidFill>
              </a:rPr>
              <a:t>¿Cómo desarrollo el corazón de un siervo?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prstClr val="white"/>
                </a:solidFill>
              </a:rPr>
              <a:t>Tener</a:t>
            </a:r>
            <a:r>
              <a:rPr lang="en-US" sz="4000" dirty="0" smtClean="0">
                <a:solidFill>
                  <a:prstClr val="white"/>
                </a:solidFill>
              </a:rPr>
              <a:t> la </a:t>
            </a:r>
            <a:r>
              <a:rPr lang="en-US" sz="4000" dirty="0" err="1" smtClean="0">
                <a:solidFill>
                  <a:prstClr val="white"/>
                </a:solidFill>
              </a:rPr>
              <a:t>actitud</a:t>
            </a:r>
            <a:r>
              <a:rPr lang="en-US" sz="4000" dirty="0" smtClean="0">
                <a:solidFill>
                  <a:prstClr val="white"/>
                </a:solidFill>
              </a:rPr>
              <a:t> de </a:t>
            </a:r>
            <a:r>
              <a:rPr lang="en-US" sz="4000" dirty="0" err="1" smtClean="0">
                <a:solidFill>
                  <a:prstClr val="white"/>
                </a:solidFill>
              </a:rPr>
              <a:t>Jesús</a:t>
            </a:r>
            <a:endParaRPr lang="en-US" sz="40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prstClr val="white"/>
                </a:solidFill>
              </a:rPr>
              <a:t>Estar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</a:rPr>
              <a:t>consciente</a:t>
            </a:r>
            <a:endParaRPr lang="en-US" sz="40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prstClr val="white"/>
                </a:solidFill>
              </a:rPr>
              <a:t>Actuar</a:t>
            </a:r>
            <a:endParaRPr lang="en-US" sz="40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prstClr val="white"/>
                </a:solidFill>
              </a:rPr>
              <a:t>Estar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</a:rPr>
              <a:t>disponible</a:t>
            </a:r>
            <a:endParaRPr lang="en-US" sz="40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B23C309-8F0E-5363-F97F-94425BDF90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2629" y="785907"/>
          <a:ext cx="10244725" cy="504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314">
                  <a:extLst>
                    <a:ext uri="{9D8B030D-6E8A-4147-A177-3AD203B41FA5}">
                      <a16:colId xmlns:a16="http://schemas.microsoft.com/office/drawing/2014/main" xmlns="" val="3715773550"/>
                    </a:ext>
                  </a:extLst>
                </a:gridCol>
                <a:gridCol w="8379411">
                  <a:extLst>
                    <a:ext uri="{9D8B030D-6E8A-4147-A177-3AD203B41FA5}">
                      <a16:colId xmlns:a16="http://schemas.microsoft.com/office/drawing/2014/main" xmlns="" val="863855039"/>
                    </a:ext>
                  </a:extLst>
                </a:gridCol>
              </a:tblGrid>
              <a:tr h="544307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/>
                        <a:t>Mes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Reto</a:t>
                      </a:r>
                      <a:endParaRPr lang="en-US" sz="2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2811079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Mayo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Preséntese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 3 personas que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Ud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no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conoce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bien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6970698"/>
                  </a:ext>
                </a:extLst>
              </a:tr>
              <a:tr h="982055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Junio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Busque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alguna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manera de satisfacer una necesidad que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otro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pueda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tener o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animarle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de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manera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considerada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703856"/>
                  </a:ext>
                </a:extLst>
              </a:tr>
              <a:tr h="939488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Julio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Pregúntele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 un miembro por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qué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cosa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puede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orar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por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él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o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ella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Si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puede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, ore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con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esa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persona.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9686382"/>
                  </a:ext>
                </a:extLst>
              </a:tr>
              <a:tr h="939488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Agosto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Haga algo extra para animar a uno de los evangelistas que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sostenemos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en todo el mundo.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3746686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Septiembre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Considerando al Dios que adoramos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360857"/>
                  </a:ext>
                </a:extLst>
              </a:tr>
              <a:tr h="544307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Octubre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Invite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a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otra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person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a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su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hogar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salir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 comer.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63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24524"/>
      </p:ext>
    </p:extLst>
  </p:cSld>
  <p:clrMapOvr>
    <a:masterClrMapping/>
  </p:clrMapOvr>
</p:sld>
</file>

<file path=ppt/theme/theme1.xml><?xml version="1.0" encoding="utf-8"?>
<a:theme xmlns:a="http://schemas.openxmlformats.org/drawingml/2006/main" name="1_AGCO PowerPoint Master">
  <a:themeElements>
    <a:clrScheme name="AGCO">
      <a:dk1>
        <a:sysClr val="windowText" lastClr="000000"/>
      </a:dk1>
      <a:lt1>
        <a:sysClr val="window" lastClr="FFFFFF"/>
      </a:lt1>
      <a:dk2>
        <a:srgbClr val="000000"/>
      </a:dk2>
      <a:lt2>
        <a:srgbClr val="A6192E"/>
      </a:lt2>
      <a:accent1>
        <a:srgbClr val="A6192E"/>
      </a:accent1>
      <a:accent2>
        <a:srgbClr val="D28C96"/>
      </a:accent2>
      <a:accent3>
        <a:srgbClr val="54585A"/>
      </a:accent3>
      <a:accent4>
        <a:srgbClr val="A9ABAC"/>
      </a:accent4>
      <a:accent5>
        <a:srgbClr val="84BD00"/>
      </a:accent5>
      <a:accent6>
        <a:srgbClr val="CF7F00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BLACK">
      <a:srgbClr val="000000"/>
    </a:custClr>
    <a:custClr name="PMS 187 RED">
      <a:srgbClr val="A6192E"/>
    </a:custClr>
    <a:custClr name="PMS 7406 YELLOW">
      <a:srgbClr val="F1C400"/>
    </a:custClr>
    <a:custClr name="PMS 145 ORANGE">
      <a:srgbClr val="CF7F00"/>
    </a:custClr>
    <a:custClr name="PMS 376 GREEN">
      <a:srgbClr val="84BD00"/>
    </a:custClr>
    <a:custClr name="PMS 4525 LIGHT BROWN">
      <a:srgbClr val="C5B783"/>
    </a:custClr>
    <a:custClr name="PMS 7533 BROWN">
      <a:srgbClr val="473729"/>
    </a:custClr>
    <a:custClr name="PMS 425 GREY">
      <a:srgbClr val="54585A"/>
    </a:custClr>
    <a:custClr>
      <a:srgbClr val="FFFFFF"/>
    </a:custClr>
    <a:custClr>
      <a:srgbClr val="FFFFFF"/>
    </a:custClr>
    <a:custClr name="PMS BLACK 50%">
      <a:srgbClr val="7F7F7F"/>
    </a:custClr>
    <a:custClr name="PMS 187 RED 50%">
      <a:srgbClr val="D28C96"/>
    </a:custClr>
    <a:custClr name="PMS 7406 YELLOW 50%">
      <a:srgbClr val="F8E17F"/>
    </a:custClr>
    <a:custClr name="PMS 145 ORANGE 50%">
      <a:srgbClr val="E7BF7F"/>
    </a:custClr>
    <a:custClr name="PMS 376 GREEN 50%">
      <a:srgbClr val="C2DE80"/>
    </a:custClr>
    <a:custClr name="PMS 4525 LIGHT BROWN 50%">
      <a:srgbClr val="E2DBC1"/>
    </a:custClr>
    <a:custClr name="PMS 7533 BROWN 50%">
      <a:srgbClr val="A39B94"/>
    </a:custClr>
    <a:custClr name="PMS 425 GREY 50%">
      <a:srgbClr val="A9ABAC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Template 1" id="{94AADEFA-82A4-864A-B35E-8608084F3E87}" vid="{AF83F513-5410-3543-B0BA-AAAFFCEF5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1_AGCO PowerPoint Master</Template>
  <TotalTime>9116</TotalTime>
  <Words>191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system-ui</vt:lpstr>
      <vt:lpstr>Wingdings 2</vt:lpstr>
      <vt:lpstr>Wingdings 3</vt:lpstr>
      <vt:lpstr>1_AGCO PowerPoint Master</vt:lpstr>
      <vt:lpstr>Office Theme</vt:lpstr>
      <vt:lpstr>El corazón de un siervo</vt:lpstr>
      <vt:lpstr>PowerPoint Presentation</vt:lpstr>
      <vt:lpstr>Marcos 14:3-9 Estando Él en Betania, sentado a la mesa en casa de Simón el leproso, vino una mujer con un frasco de alabastro de perfume muy costoso de nardo puro; y rompió el frasco y lo derramó sobre la cabeza de Jesús.  4  Pero algunos estaban indignados y se decían unos a otros: «¿Para qué se ha hecho este desperdicio de perfume?  5  Porque este perfume podía haberse vendido por más de 300 denarios, y el dinero dado a los pobres». Y la reprendían.  6  Pero Jesús dijo: «Déjenla; ¿por qué la molestan? Buena obra ha hecho para Mí.  7  Porque a los pobres siempre los tendrán con ustedes; y cuando quieran les podrán hacer bien; pero a Mí no siempre me tendrán.  8  Ella ha hecho lo que ha podido; se ha anticipado a ungir Mi cuerpo para la sepultura.  9  Y en verdad les digo, que dondequiera que el evangelio se predique en el mundo entero, también se hablará de lo que esta ha hecho, para memoria suya».</vt:lpstr>
      <vt:lpstr>Marcos 14:3-9 Estando Él en Betania, sentado a la mesa en casa de Simón el leproso, vino una mujer con un frasco de alabastro de perfume muy costoso de nardo puro; y rompió el frasco y lo derramó sobre la cabeza de Jesús.  4  Pero algunos estaban indignados y se decían unos a otros: «¿Para qué se ha hecho este desperdicio de perfume?  5  Porque este perfume podía haberse vendido por más de 300 denarios, y el dinero dado a los pobres». Y la reprendían.  6  Pero Jesús dijo: «Déjenla; ¿por qué la molestan? Buena obra ha hecho para Mí.  7  Porque a los pobres siempre los tendrán con ustedes; y cuando quieran les podrán hacer bien; pero a Mí no siempre me tendrán.  8  Ella ha hecho lo que ha podido; se ha anticipado a ungir Mi cuerpo para la sepultura.  9  Y en verdad les digo, que dondequiera que el evangelio se predique en el mundo entero, también se hablará de lo que esta ha hecho, para memoria suya».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Freesmeyer</dc:creator>
  <cp:lastModifiedBy>Esther Eubanks</cp:lastModifiedBy>
  <cp:revision>29</cp:revision>
  <cp:lastPrinted>2023-10-29T03:12:34Z</cp:lastPrinted>
  <dcterms:created xsi:type="dcterms:W3CDTF">2022-10-13T14:28:33Z</dcterms:created>
  <dcterms:modified xsi:type="dcterms:W3CDTF">2023-11-02T17:57:29Z</dcterms:modified>
</cp:coreProperties>
</file>