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7" r:id="rId5"/>
  </p:sldMasterIdLst>
  <p:notesMasterIdLst>
    <p:notesMasterId r:id="rId34"/>
  </p:notesMasterIdLst>
  <p:handoutMasterIdLst>
    <p:handoutMasterId r:id="rId35"/>
  </p:handoutMasterIdLst>
  <p:sldIdLst>
    <p:sldId id="373" r:id="rId6"/>
    <p:sldId id="1015" r:id="rId7"/>
    <p:sldId id="988" r:id="rId8"/>
    <p:sldId id="1017" r:id="rId9"/>
    <p:sldId id="443" r:id="rId10"/>
    <p:sldId id="991" r:id="rId11"/>
    <p:sldId id="992" r:id="rId12"/>
    <p:sldId id="993" r:id="rId13"/>
    <p:sldId id="1018" r:id="rId14"/>
    <p:sldId id="1012" r:id="rId15"/>
    <p:sldId id="1013" r:id="rId16"/>
    <p:sldId id="1019" r:id="rId17"/>
    <p:sldId id="996" r:id="rId18"/>
    <p:sldId id="997" r:id="rId19"/>
    <p:sldId id="998" r:id="rId20"/>
    <p:sldId id="999" r:id="rId21"/>
    <p:sldId id="1000" r:id="rId22"/>
    <p:sldId id="1001" r:id="rId23"/>
    <p:sldId id="1002" r:id="rId24"/>
    <p:sldId id="1003" r:id="rId25"/>
    <p:sldId id="1004" r:id="rId26"/>
    <p:sldId id="1005" r:id="rId27"/>
    <p:sldId id="1006" r:id="rId28"/>
    <p:sldId id="1007" r:id="rId29"/>
    <p:sldId id="1008" r:id="rId30"/>
    <p:sldId id="1020" r:id="rId31"/>
    <p:sldId id="1021" r:id="rId32"/>
    <p:sldId id="1009" r:id="rId33"/>
  </p:sldIdLst>
  <p:sldSz cx="9144000" cy="5715000" type="screen16x1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FF"/>
    <a:srgbClr val="FFFF00"/>
    <a:srgbClr val="0000FF"/>
    <a:srgbClr val="FF0000"/>
    <a:srgbClr val="00FF00"/>
    <a:srgbClr val="C0C0C0"/>
    <a:srgbClr val="CC9900"/>
    <a:srgbClr val="DDDDDD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0B512-F2B9-4CAE-95D2-1F894A2318EB}" v="15" dt="2023-10-25T03:33:49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8" autoAdjust="0"/>
    <p:restoredTop sz="69855" autoAdjust="0"/>
  </p:normalViewPr>
  <p:slideViewPr>
    <p:cSldViewPr snapToGrid="0">
      <p:cViewPr varScale="1">
        <p:scale>
          <a:sx n="36" d="100"/>
          <a:sy n="36" d="100"/>
        </p:scale>
        <p:origin x="1292" y="32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y Caudill" userId="252c6edc2c10e03e" providerId="LiveId" clId="{F2D0B512-F2B9-4CAE-95D2-1F894A2318EB}"/>
    <pc:docChg chg="undo custSel addSld delSld modSld sldOrd">
      <pc:chgData name="Barry Caudill" userId="252c6edc2c10e03e" providerId="LiveId" clId="{F2D0B512-F2B9-4CAE-95D2-1F894A2318EB}" dt="2023-10-25T20:02:24.726" v="199" actId="20577"/>
      <pc:docMkLst>
        <pc:docMk/>
      </pc:docMkLst>
      <pc:sldChg chg="addSp delSp modSp mod ord delAnim modAnim">
        <pc:chgData name="Barry Caudill" userId="252c6edc2c10e03e" providerId="LiveId" clId="{F2D0B512-F2B9-4CAE-95D2-1F894A2318EB}" dt="2023-10-25T20:00:15.414" v="188" actId="255"/>
        <pc:sldMkLst>
          <pc:docMk/>
          <pc:sldMk cId="3307843728" sldId="373"/>
        </pc:sldMkLst>
        <pc:spChg chg="mod">
          <ac:chgData name="Barry Caudill" userId="252c6edc2c10e03e" providerId="LiveId" clId="{F2D0B512-F2B9-4CAE-95D2-1F894A2318EB}" dt="2023-10-25T20:00:15.414" v="188" actId="255"/>
          <ac:spMkLst>
            <pc:docMk/>
            <pc:sldMk cId="3307843728" sldId="373"/>
            <ac:spMk id="2" creationId="{00000000-0000-0000-0000-000000000000}"/>
          </ac:spMkLst>
        </pc:spChg>
        <pc:spChg chg="del">
          <ac:chgData name="Barry Caudill" userId="252c6edc2c10e03e" providerId="LiveId" clId="{F2D0B512-F2B9-4CAE-95D2-1F894A2318EB}" dt="2023-10-23T01:27:31.892" v="44" actId="478"/>
          <ac:spMkLst>
            <pc:docMk/>
            <pc:sldMk cId="3307843728" sldId="373"/>
            <ac:spMk id="3" creationId="{00000000-0000-0000-0000-000000000000}"/>
          </ac:spMkLst>
        </pc:spChg>
        <pc:spChg chg="add del mod">
          <ac:chgData name="Barry Caudill" userId="252c6edc2c10e03e" providerId="LiveId" clId="{F2D0B512-F2B9-4CAE-95D2-1F894A2318EB}" dt="2023-10-25T03:33:49.500" v="81" actId="478"/>
          <ac:spMkLst>
            <pc:docMk/>
            <pc:sldMk cId="3307843728" sldId="373"/>
            <ac:spMk id="5" creationId="{50A2159F-1B7B-71EB-B292-3C2DA04C3CFE}"/>
          </ac:spMkLst>
        </pc:spChg>
        <pc:spChg chg="del">
          <ac:chgData name="Barry Caudill" userId="252c6edc2c10e03e" providerId="LiveId" clId="{F2D0B512-F2B9-4CAE-95D2-1F894A2318EB}" dt="2023-10-23T01:27:15.419" v="39" actId="478"/>
          <ac:spMkLst>
            <pc:docMk/>
            <pc:sldMk cId="3307843728" sldId="373"/>
            <ac:spMk id="8" creationId="{4F2DEF40-4A46-42B9-9F4A-0AA3B2A878A0}"/>
          </ac:spMkLst>
        </pc:spChg>
        <pc:cxnChg chg="del">
          <ac:chgData name="Barry Caudill" userId="252c6edc2c10e03e" providerId="LiveId" clId="{F2D0B512-F2B9-4CAE-95D2-1F894A2318EB}" dt="2023-10-23T01:27:17.875" v="40" actId="478"/>
          <ac:cxnSpMkLst>
            <pc:docMk/>
            <pc:sldMk cId="3307843728" sldId="373"/>
            <ac:cxnSpMk id="6" creationId="{9F4316F9-7C11-4F14-ABA7-2D3FF6B5FCE3}"/>
          </ac:cxnSpMkLst>
        </pc:cxnChg>
      </pc:sldChg>
      <pc:sldChg chg="del">
        <pc:chgData name="Barry Caudill" userId="252c6edc2c10e03e" providerId="LiveId" clId="{F2D0B512-F2B9-4CAE-95D2-1F894A2318EB}" dt="2023-10-25T03:31:10.478" v="64" actId="47"/>
        <pc:sldMkLst>
          <pc:docMk/>
          <pc:sldMk cId="2532656577" sldId="378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662119840" sldId="388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785201497" sldId="389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3467921247" sldId="390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66435247" sldId="391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1199729127" sldId="392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3471011068" sldId="393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3668859633" sldId="394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1115057096" sldId="395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213531438" sldId="396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1563893428" sldId="397"/>
        </pc:sldMkLst>
      </pc:sldChg>
      <pc:sldChg chg="del ord">
        <pc:chgData name="Barry Caudill" userId="252c6edc2c10e03e" providerId="LiveId" clId="{F2D0B512-F2B9-4CAE-95D2-1F894A2318EB}" dt="2023-10-25T03:37:01.713" v="181" actId="47"/>
        <pc:sldMkLst>
          <pc:docMk/>
          <pc:sldMk cId="2878886231" sldId="398"/>
        </pc:sldMkLst>
      </pc:sldChg>
      <pc:sldChg chg="del">
        <pc:chgData name="Barry Caudill" userId="252c6edc2c10e03e" providerId="LiveId" clId="{F2D0B512-F2B9-4CAE-95D2-1F894A2318EB}" dt="2023-10-25T03:37:01.713" v="181" actId="47"/>
        <pc:sldMkLst>
          <pc:docMk/>
          <pc:sldMk cId="2490204827" sldId="399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1821438340" sldId="400"/>
        </pc:sldMkLst>
      </pc:sldChg>
      <pc:sldChg chg="del">
        <pc:chgData name="Barry Caudill" userId="252c6edc2c10e03e" providerId="LiveId" clId="{F2D0B512-F2B9-4CAE-95D2-1F894A2318EB}" dt="2023-10-25T03:37:01.713" v="181" actId="47"/>
        <pc:sldMkLst>
          <pc:docMk/>
          <pc:sldMk cId="3437617091" sldId="401"/>
        </pc:sldMkLst>
      </pc:sldChg>
      <pc:sldChg chg="del">
        <pc:chgData name="Barry Caudill" userId="252c6edc2c10e03e" providerId="LiveId" clId="{F2D0B512-F2B9-4CAE-95D2-1F894A2318EB}" dt="2023-10-25T03:36:54.657" v="180" actId="47"/>
        <pc:sldMkLst>
          <pc:docMk/>
          <pc:sldMk cId="3706822035" sldId="402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745351694" sldId="403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2071788812" sldId="404"/>
        </pc:sldMkLst>
      </pc:sldChg>
      <pc:sldChg chg="modSp add del mod">
        <pc:chgData name="Barry Caudill" userId="252c6edc2c10e03e" providerId="LiveId" clId="{F2D0B512-F2B9-4CAE-95D2-1F894A2318EB}" dt="2023-10-25T20:02:24.726" v="199" actId="20577"/>
        <pc:sldMkLst>
          <pc:docMk/>
          <pc:sldMk cId="1351220897" sldId="443"/>
        </pc:sldMkLst>
        <pc:spChg chg="mod">
          <ac:chgData name="Barry Caudill" userId="252c6edc2c10e03e" providerId="LiveId" clId="{F2D0B512-F2B9-4CAE-95D2-1F894A2318EB}" dt="2023-10-25T20:02:24.726" v="199" actId="20577"/>
          <ac:spMkLst>
            <pc:docMk/>
            <pc:sldMk cId="1351220897" sldId="443"/>
            <ac:spMk id="2" creationId="{00000000-0000-0000-0000-000000000000}"/>
          </ac:spMkLst>
        </pc:spChg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0" sldId="741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0" sldId="743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0" sldId="745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0" sldId="746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0" sldId="747"/>
        </pc:sldMkLst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0" sldId="789"/>
        </pc:sldMkLst>
      </pc:sldChg>
      <pc:sldChg chg="add">
        <pc:chgData name="Barry Caudill" userId="252c6edc2c10e03e" providerId="LiveId" clId="{F2D0B512-F2B9-4CAE-95D2-1F894A2318EB}" dt="2023-10-20T12:36:33.425" v="4"/>
        <pc:sldMkLst>
          <pc:docMk/>
          <pc:sldMk cId="0" sldId="918"/>
        </pc:sldMkLst>
      </pc:sldChg>
      <pc:sldChg chg="modSp add mod">
        <pc:chgData name="Barry Caudill" userId="252c6edc2c10e03e" providerId="LiveId" clId="{F2D0B512-F2B9-4CAE-95D2-1F894A2318EB}" dt="2023-10-25T03:39:00.730" v="186" actId="20577"/>
        <pc:sldMkLst>
          <pc:docMk/>
          <pc:sldMk cId="0" sldId="963"/>
        </pc:sldMkLst>
        <pc:spChg chg="mod">
          <ac:chgData name="Barry Caudill" userId="252c6edc2c10e03e" providerId="LiveId" clId="{F2D0B512-F2B9-4CAE-95D2-1F894A2318EB}" dt="2023-10-25T03:39:00.730" v="186" actId="20577"/>
          <ac:spMkLst>
            <pc:docMk/>
            <pc:sldMk cId="0" sldId="963"/>
            <ac:spMk id="28674" creationId="{64DBC7BE-CFC4-521A-6A11-81F09A298E2C}"/>
          </ac:spMkLst>
        </pc:spChg>
      </pc:sldChg>
      <pc:sldChg chg="del">
        <pc:chgData name="Barry Caudill" userId="252c6edc2c10e03e" providerId="LiveId" clId="{F2D0B512-F2B9-4CAE-95D2-1F894A2318EB}" dt="2023-10-25T03:36:50.088" v="179" actId="47"/>
        <pc:sldMkLst>
          <pc:docMk/>
          <pc:sldMk cId="3147585919" sldId="969"/>
        </pc:sldMkLst>
      </pc:sldChg>
      <pc:sldChg chg="add del">
        <pc:chgData name="Barry Caudill" userId="252c6edc2c10e03e" providerId="LiveId" clId="{F2D0B512-F2B9-4CAE-95D2-1F894A2318EB}" dt="2023-10-25T03:37:01.713" v="181" actId="47"/>
        <pc:sldMkLst>
          <pc:docMk/>
          <pc:sldMk cId="471149393" sldId="970"/>
        </pc:sldMkLst>
      </pc:sldChg>
      <pc:sldChg chg="add del">
        <pc:chgData name="Barry Caudill" userId="252c6edc2c10e03e" providerId="LiveId" clId="{F2D0B512-F2B9-4CAE-95D2-1F894A2318EB}" dt="2023-10-25T03:37:01.713" v="181" actId="47"/>
        <pc:sldMkLst>
          <pc:docMk/>
          <pc:sldMk cId="2179404557" sldId="971"/>
        </pc:sldMkLst>
      </pc:sldChg>
      <pc:sldChg chg="add del">
        <pc:chgData name="Barry Caudill" userId="252c6edc2c10e03e" providerId="LiveId" clId="{F2D0B512-F2B9-4CAE-95D2-1F894A2318EB}" dt="2023-10-25T03:37:01.713" v="181" actId="47"/>
        <pc:sldMkLst>
          <pc:docMk/>
          <pc:sldMk cId="3033775863" sldId="972"/>
        </pc:sldMkLst>
      </pc:sldChg>
      <pc:sldChg chg="add del">
        <pc:chgData name="Barry Caudill" userId="252c6edc2c10e03e" providerId="LiveId" clId="{F2D0B512-F2B9-4CAE-95D2-1F894A2318EB}" dt="2023-10-25T03:33:35.942" v="69" actId="47"/>
        <pc:sldMkLst>
          <pc:docMk/>
          <pc:sldMk cId="277166843" sldId="973"/>
        </pc:sldMkLst>
      </pc:sldChg>
      <pc:sldChg chg="add del">
        <pc:chgData name="Barry Caudill" userId="252c6edc2c10e03e" providerId="LiveId" clId="{F2D0B512-F2B9-4CAE-95D2-1F894A2318EB}" dt="2023-10-23T01:30:05" v="45" actId="47"/>
        <pc:sldMkLst>
          <pc:docMk/>
          <pc:sldMk cId="0" sldId="987"/>
        </pc:sldMkLst>
      </pc:sldChg>
      <pc:sldChg chg="modSp add mod">
        <pc:chgData name="Barry Caudill" userId="252c6edc2c10e03e" providerId="LiveId" clId="{F2D0B512-F2B9-4CAE-95D2-1F894A2318EB}" dt="2023-10-25T03:34:51.316" v="91" actId="20577"/>
        <pc:sldMkLst>
          <pc:docMk/>
          <pc:sldMk cId="1508619209" sldId="988"/>
        </pc:sldMkLst>
        <pc:spChg chg="mod">
          <ac:chgData name="Barry Caudill" userId="252c6edc2c10e03e" providerId="LiveId" clId="{F2D0B512-F2B9-4CAE-95D2-1F894A2318EB}" dt="2023-10-25T03:34:51.316" v="91" actId="20577"/>
          <ac:spMkLst>
            <pc:docMk/>
            <pc:sldMk cId="1508619209" sldId="988"/>
            <ac:spMk id="2" creationId="{4231FF9B-782C-4A90-82AF-0E67692309FE}"/>
          </ac:spMkLst>
        </pc:spChg>
      </pc:sldChg>
      <pc:sldChg chg="delSp modSp add mod ord">
        <pc:chgData name="Barry Caudill" userId="252c6edc2c10e03e" providerId="LiveId" clId="{F2D0B512-F2B9-4CAE-95D2-1F894A2318EB}" dt="2023-10-25T03:36:22.649" v="167" actId="20577"/>
        <pc:sldMkLst>
          <pc:docMk/>
          <pc:sldMk cId="0" sldId="989"/>
        </pc:sldMkLst>
        <pc:spChg chg="del">
          <ac:chgData name="Barry Caudill" userId="252c6edc2c10e03e" providerId="LiveId" clId="{F2D0B512-F2B9-4CAE-95D2-1F894A2318EB}" dt="2023-10-25T03:30:33.744" v="62" actId="478"/>
          <ac:spMkLst>
            <pc:docMk/>
            <pc:sldMk cId="0" sldId="989"/>
            <ac:spMk id="2" creationId="{44052E2C-2EED-CACE-55E4-61D77A4C6DAE}"/>
          </ac:spMkLst>
        </pc:spChg>
        <pc:spChg chg="mod">
          <ac:chgData name="Barry Caudill" userId="252c6edc2c10e03e" providerId="LiveId" clId="{F2D0B512-F2B9-4CAE-95D2-1F894A2318EB}" dt="2023-10-25T03:36:22.649" v="167" actId="20577"/>
          <ac:spMkLst>
            <pc:docMk/>
            <pc:sldMk cId="0" sldId="989"/>
            <ac:spMk id="84995" creationId="{879E1D5B-2AA6-49C0-ABD8-3931512719F2}"/>
          </ac:spMkLst>
        </pc:spChg>
      </pc:sldChg>
      <pc:sldChg chg="delSp modSp add mod ord">
        <pc:chgData name="Barry Caudill" userId="252c6edc2c10e03e" providerId="LiveId" clId="{F2D0B512-F2B9-4CAE-95D2-1F894A2318EB}" dt="2023-10-25T03:36:28.150" v="174" actId="20577"/>
        <pc:sldMkLst>
          <pc:docMk/>
          <pc:sldMk cId="0" sldId="990"/>
        </pc:sldMkLst>
        <pc:spChg chg="del">
          <ac:chgData name="Barry Caudill" userId="252c6edc2c10e03e" providerId="LiveId" clId="{F2D0B512-F2B9-4CAE-95D2-1F894A2318EB}" dt="2023-10-25T03:30:41.181" v="63" actId="478"/>
          <ac:spMkLst>
            <pc:docMk/>
            <pc:sldMk cId="0" sldId="990"/>
            <ac:spMk id="3" creationId="{21A166C2-C8C1-FC12-5A53-AD94DCDCCA71}"/>
          </ac:spMkLst>
        </pc:spChg>
        <pc:spChg chg="mod">
          <ac:chgData name="Barry Caudill" userId="252c6edc2c10e03e" providerId="LiveId" clId="{F2D0B512-F2B9-4CAE-95D2-1F894A2318EB}" dt="2023-10-25T03:36:28.150" v="174" actId="20577"/>
          <ac:spMkLst>
            <pc:docMk/>
            <pc:sldMk cId="0" sldId="990"/>
            <ac:spMk id="43011" creationId="{E6DE01DC-1922-4513-B4C0-58F551BFEFC4}"/>
          </ac:spMkLst>
        </pc:spChg>
      </pc:sldChg>
      <pc:sldChg chg="modSp add mod">
        <pc:chgData name="Barry Caudill" userId="252c6edc2c10e03e" providerId="LiveId" clId="{F2D0B512-F2B9-4CAE-95D2-1F894A2318EB}" dt="2023-10-25T03:35:09.182" v="96" actId="20577"/>
        <pc:sldMkLst>
          <pc:docMk/>
          <pc:sldMk cId="4213677535" sldId="991"/>
        </pc:sldMkLst>
        <pc:spChg chg="mod">
          <ac:chgData name="Barry Caudill" userId="252c6edc2c10e03e" providerId="LiveId" clId="{F2D0B512-F2B9-4CAE-95D2-1F894A2318EB}" dt="2023-10-25T03:35:09.182" v="96" actId="20577"/>
          <ac:spMkLst>
            <pc:docMk/>
            <pc:sldMk cId="4213677535" sldId="991"/>
            <ac:spMk id="2" creationId="{57FACE5D-2794-4FD9-A99C-5BAE9924816F}"/>
          </ac:spMkLst>
        </pc:spChg>
      </pc:sldChg>
      <pc:sldChg chg="modSp add mod">
        <pc:chgData name="Barry Caudill" userId="252c6edc2c10e03e" providerId="LiveId" clId="{F2D0B512-F2B9-4CAE-95D2-1F894A2318EB}" dt="2023-10-25T03:35:24.224" v="101" actId="20577"/>
        <pc:sldMkLst>
          <pc:docMk/>
          <pc:sldMk cId="656100313" sldId="992"/>
        </pc:sldMkLst>
        <pc:spChg chg="mod">
          <ac:chgData name="Barry Caudill" userId="252c6edc2c10e03e" providerId="LiveId" clId="{F2D0B512-F2B9-4CAE-95D2-1F894A2318EB}" dt="2023-10-25T03:35:24.224" v="101" actId="20577"/>
          <ac:spMkLst>
            <pc:docMk/>
            <pc:sldMk cId="656100313" sldId="992"/>
            <ac:spMk id="2" creationId="{57FACE5D-2794-4FD9-A99C-5BAE9924816F}"/>
          </ac:spMkLst>
        </pc:spChg>
      </pc:sldChg>
      <pc:sldChg chg="modSp add mod">
        <pc:chgData name="Barry Caudill" userId="252c6edc2c10e03e" providerId="LiveId" clId="{F2D0B512-F2B9-4CAE-95D2-1F894A2318EB}" dt="2023-10-25T03:35:27.651" v="106" actId="20577"/>
        <pc:sldMkLst>
          <pc:docMk/>
          <pc:sldMk cId="868363514" sldId="993"/>
        </pc:sldMkLst>
        <pc:spChg chg="mod">
          <ac:chgData name="Barry Caudill" userId="252c6edc2c10e03e" providerId="LiveId" clId="{F2D0B512-F2B9-4CAE-95D2-1F894A2318EB}" dt="2023-10-25T03:35:27.651" v="106" actId="20577"/>
          <ac:spMkLst>
            <pc:docMk/>
            <pc:sldMk cId="868363514" sldId="993"/>
            <ac:spMk id="2" creationId="{669C381A-C1F8-4D74-A1A5-90958D88499C}"/>
          </ac:spMkLst>
        </pc:spChg>
        <pc:spChg chg="mod">
          <ac:chgData name="Barry Caudill" userId="252c6edc2c10e03e" providerId="LiveId" clId="{F2D0B512-F2B9-4CAE-95D2-1F894A2318EB}" dt="2023-10-23T02:14:19.527" v="53" actId="207"/>
          <ac:spMkLst>
            <pc:docMk/>
            <pc:sldMk cId="868363514" sldId="993"/>
            <ac:spMk id="3" creationId="{F3076FC1-E739-4454-8423-0180D79194E6}"/>
          </ac:spMkLst>
        </pc:spChg>
      </pc:sldChg>
      <pc:sldChg chg="add del">
        <pc:chgData name="Barry Caudill" userId="252c6edc2c10e03e" providerId="LiveId" clId="{F2D0B512-F2B9-4CAE-95D2-1F894A2318EB}" dt="2023-10-23T02:40:30.116" v="55" actId="47"/>
        <pc:sldMkLst>
          <pc:docMk/>
          <pc:sldMk cId="0" sldId="994"/>
        </pc:sldMkLst>
      </pc:sldChg>
      <pc:sldChg chg="add del">
        <pc:chgData name="Barry Caudill" userId="252c6edc2c10e03e" providerId="LiveId" clId="{F2D0B512-F2B9-4CAE-95D2-1F894A2318EB}" dt="2023-10-23T02:40:32.540" v="56" actId="47"/>
        <pc:sldMkLst>
          <pc:docMk/>
          <pc:sldMk cId="357676214" sldId="995"/>
        </pc:sldMkLst>
      </pc:sldChg>
      <pc:sldChg chg="add">
        <pc:chgData name="Barry Caudill" userId="252c6edc2c10e03e" providerId="LiveId" clId="{F2D0B512-F2B9-4CAE-95D2-1F894A2318EB}" dt="2023-10-20T12:36:33.425" v="4"/>
        <pc:sldMkLst>
          <pc:docMk/>
          <pc:sldMk cId="0" sldId="996"/>
        </pc:sldMkLst>
      </pc:sldChg>
      <pc:sldChg chg="modSp add mod">
        <pc:chgData name="Barry Caudill" userId="252c6edc2c10e03e" providerId="LiveId" clId="{F2D0B512-F2B9-4CAE-95D2-1F894A2318EB}" dt="2023-10-25T03:35:35.275" v="111" actId="20577"/>
        <pc:sldMkLst>
          <pc:docMk/>
          <pc:sldMk cId="0" sldId="997"/>
        </pc:sldMkLst>
        <pc:spChg chg="mod">
          <ac:chgData name="Barry Caudill" userId="252c6edc2c10e03e" providerId="LiveId" clId="{F2D0B512-F2B9-4CAE-95D2-1F894A2318EB}" dt="2023-10-25T03:35:35.275" v="111" actId="20577"/>
          <ac:spMkLst>
            <pc:docMk/>
            <pc:sldMk cId="0" sldId="997"/>
            <ac:spMk id="95236" creationId="{37419590-D421-416C-B1AB-6744BE6A7BE1}"/>
          </ac:spMkLst>
        </pc:spChg>
      </pc:sldChg>
      <pc:sldChg chg="modSp add mod">
        <pc:chgData name="Barry Caudill" userId="252c6edc2c10e03e" providerId="LiveId" clId="{F2D0B512-F2B9-4CAE-95D2-1F894A2318EB}" dt="2023-10-25T03:35:39.587" v="114" actId="20577"/>
        <pc:sldMkLst>
          <pc:docMk/>
          <pc:sldMk cId="1483846535" sldId="998"/>
        </pc:sldMkLst>
        <pc:spChg chg="mod">
          <ac:chgData name="Barry Caudill" userId="252c6edc2c10e03e" providerId="LiveId" clId="{F2D0B512-F2B9-4CAE-95D2-1F894A2318EB}" dt="2023-10-25T03:35:39.587" v="114" actId="20577"/>
          <ac:spMkLst>
            <pc:docMk/>
            <pc:sldMk cId="1483846535" sldId="998"/>
            <ac:spMk id="2" creationId="{883C9A12-973C-4132-9443-660C1EE2BB71}"/>
          </ac:spMkLst>
        </pc:spChg>
      </pc:sldChg>
      <pc:sldChg chg="modSp add mod">
        <pc:chgData name="Barry Caudill" userId="252c6edc2c10e03e" providerId="LiveId" clId="{F2D0B512-F2B9-4CAE-95D2-1F894A2318EB}" dt="2023-10-25T03:35:43.212" v="117" actId="20577"/>
        <pc:sldMkLst>
          <pc:docMk/>
          <pc:sldMk cId="1328011890" sldId="999"/>
        </pc:sldMkLst>
        <pc:spChg chg="mod">
          <ac:chgData name="Barry Caudill" userId="252c6edc2c10e03e" providerId="LiveId" clId="{F2D0B512-F2B9-4CAE-95D2-1F894A2318EB}" dt="2023-10-25T03:35:43.212" v="117" actId="20577"/>
          <ac:spMkLst>
            <pc:docMk/>
            <pc:sldMk cId="1328011890" sldId="999"/>
            <ac:spMk id="2" creationId="{883C9A12-973C-4132-9443-660C1EE2BB71}"/>
          </ac:spMkLst>
        </pc:spChg>
      </pc:sldChg>
      <pc:sldChg chg="modSp add mod">
        <pc:chgData name="Barry Caudill" userId="252c6edc2c10e03e" providerId="LiveId" clId="{F2D0B512-F2B9-4CAE-95D2-1F894A2318EB}" dt="2023-10-25T03:35:47.588" v="122" actId="20577"/>
        <pc:sldMkLst>
          <pc:docMk/>
          <pc:sldMk cId="1754433155" sldId="1000"/>
        </pc:sldMkLst>
        <pc:spChg chg="mod">
          <ac:chgData name="Barry Caudill" userId="252c6edc2c10e03e" providerId="LiveId" clId="{F2D0B512-F2B9-4CAE-95D2-1F894A2318EB}" dt="2023-10-25T03:35:47.588" v="122" actId="20577"/>
          <ac:spMkLst>
            <pc:docMk/>
            <pc:sldMk cId="1754433155" sldId="1000"/>
            <ac:spMk id="2" creationId="{5D4782E2-64B2-4FE6-AF8C-EFDB70B9FF48}"/>
          </ac:spMkLst>
        </pc:spChg>
      </pc:sldChg>
      <pc:sldChg chg="modSp add mod">
        <pc:chgData name="Barry Caudill" userId="252c6edc2c10e03e" providerId="LiveId" clId="{F2D0B512-F2B9-4CAE-95D2-1F894A2318EB}" dt="2023-10-25T03:35:51.197" v="127" actId="20577"/>
        <pc:sldMkLst>
          <pc:docMk/>
          <pc:sldMk cId="1525847922" sldId="1001"/>
        </pc:sldMkLst>
        <pc:spChg chg="mod">
          <ac:chgData name="Barry Caudill" userId="252c6edc2c10e03e" providerId="LiveId" clId="{F2D0B512-F2B9-4CAE-95D2-1F894A2318EB}" dt="2023-10-25T03:35:51.197" v="127" actId="20577"/>
          <ac:spMkLst>
            <pc:docMk/>
            <pc:sldMk cId="1525847922" sldId="1001"/>
            <ac:spMk id="2" creationId="{5D4782E2-64B2-4FE6-AF8C-EFDB70B9FF48}"/>
          </ac:spMkLst>
        </pc:spChg>
      </pc:sldChg>
      <pc:sldChg chg="modSp add mod">
        <pc:chgData name="Barry Caudill" userId="252c6edc2c10e03e" providerId="LiveId" clId="{F2D0B512-F2B9-4CAE-95D2-1F894A2318EB}" dt="2023-10-25T03:35:54.995" v="132" actId="20577"/>
        <pc:sldMkLst>
          <pc:docMk/>
          <pc:sldMk cId="670125675" sldId="1002"/>
        </pc:sldMkLst>
        <pc:spChg chg="mod">
          <ac:chgData name="Barry Caudill" userId="252c6edc2c10e03e" providerId="LiveId" clId="{F2D0B512-F2B9-4CAE-95D2-1F894A2318EB}" dt="2023-10-25T03:35:54.995" v="132" actId="20577"/>
          <ac:spMkLst>
            <pc:docMk/>
            <pc:sldMk cId="670125675" sldId="1002"/>
            <ac:spMk id="2" creationId="{5D4782E2-64B2-4FE6-AF8C-EFDB70B9FF48}"/>
          </ac:spMkLst>
        </pc:spChg>
      </pc:sldChg>
      <pc:sldChg chg="modSp add mod">
        <pc:chgData name="Barry Caudill" userId="252c6edc2c10e03e" providerId="LiveId" clId="{F2D0B512-F2B9-4CAE-95D2-1F894A2318EB}" dt="2023-10-25T03:35:59.374" v="137" actId="20577"/>
        <pc:sldMkLst>
          <pc:docMk/>
          <pc:sldMk cId="1838171604" sldId="1003"/>
        </pc:sldMkLst>
        <pc:spChg chg="mod">
          <ac:chgData name="Barry Caudill" userId="252c6edc2c10e03e" providerId="LiveId" clId="{F2D0B512-F2B9-4CAE-95D2-1F894A2318EB}" dt="2023-10-25T03:35:59.374" v="137" actId="20577"/>
          <ac:spMkLst>
            <pc:docMk/>
            <pc:sldMk cId="1838171604" sldId="1003"/>
            <ac:spMk id="2" creationId="{5D4782E2-64B2-4FE6-AF8C-EFDB70B9FF48}"/>
          </ac:spMkLst>
        </pc:spChg>
      </pc:sldChg>
      <pc:sldChg chg="modSp add mod">
        <pc:chgData name="Barry Caudill" userId="252c6edc2c10e03e" providerId="LiveId" clId="{F2D0B512-F2B9-4CAE-95D2-1F894A2318EB}" dt="2023-10-25T03:36:03.056" v="142" actId="20577"/>
        <pc:sldMkLst>
          <pc:docMk/>
          <pc:sldMk cId="1595139918" sldId="1004"/>
        </pc:sldMkLst>
        <pc:spChg chg="mod">
          <ac:chgData name="Barry Caudill" userId="252c6edc2c10e03e" providerId="LiveId" clId="{F2D0B512-F2B9-4CAE-95D2-1F894A2318EB}" dt="2023-10-25T03:36:03.056" v="142" actId="20577"/>
          <ac:spMkLst>
            <pc:docMk/>
            <pc:sldMk cId="1595139918" sldId="1004"/>
            <ac:spMk id="2" creationId="{5D4782E2-64B2-4FE6-AF8C-EFDB70B9FF48}"/>
          </ac:spMkLst>
        </pc:spChg>
      </pc:sldChg>
      <pc:sldChg chg="modSp add mod">
        <pc:chgData name="Barry Caudill" userId="252c6edc2c10e03e" providerId="LiveId" clId="{F2D0B512-F2B9-4CAE-95D2-1F894A2318EB}" dt="2023-10-25T03:36:07.011" v="147" actId="20577"/>
        <pc:sldMkLst>
          <pc:docMk/>
          <pc:sldMk cId="2381232176" sldId="1005"/>
        </pc:sldMkLst>
        <pc:spChg chg="mod">
          <ac:chgData name="Barry Caudill" userId="252c6edc2c10e03e" providerId="LiveId" clId="{F2D0B512-F2B9-4CAE-95D2-1F894A2318EB}" dt="2023-10-25T03:36:07.011" v="147" actId="20577"/>
          <ac:spMkLst>
            <pc:docMk/>
            <pc:sldMk cId="2381232176" sldId="1005"/>
            <ac:spMk id="4" creationId="{E197BA7F-C352-4B0D-844A-06417870058D}"/>
          </ac:spMkLst>
        </pc:spChg>
      </pc:sldChg>
      <pc:sldChg chg="modSp add mod">
        <pc:chgData name="Barry Caudill" userId="252c6edc2c10e03e" providerId="LiveId" clId="{F2D0B512-F2B9-4CAE-95D2-1F894A2318EB}" dt="2023-10-25T03:36:10.884" v="152" actId="20577"/>
        <pc:sldMkLst>
          <pc:docMk/>
          <pc:sldMk cId="3391903950" sldId="1006"/>
        </pc:sldMkLst>
        <pc:spChg chg="mod">
          <ac:chgData name="Barry Caudill" userId="252c6edc2c10e03e" providerId="LiveId" clId="{F2D0B512-F2B9-4CAE-95D2-1F894A2318EB}" dt="2023-10-25T03:36:10.884" v="152" actId="20577"/>
          <ac:spMkLst>
            <pc:docMk/>
            <pc:sldMk cId="3391903950" sldId="1006"/>
            <ac:spMk id="2" creationId="{5D4782E2-64B2-4FE6-AF8C-EFDB70B9FF48}"/>
          </ac:spMkLst>
        </pc:spChg>
      </pc:sldChg>
      <pc:sldChg chg="modSp add mod">
        <pc:chgData name="Barry Caudill" userId="252c6edc2c10e03e" providerId="LiveId" clId="{F2D0B512-F2B9-4CAE-95D2-1F894A2318EB}" dt="2023-10-25T03:36:14.057" v="157" actId="20577"/>
        <pc:sldMkLst>
          <pc:docMk/>
          <pc:sldMk cId="2291655927" sldId="1007"/>
        </pc:sldMkLst>
        <pc:spChg chg="mod">
          <ac:chgData name="Barry Caudill" userId="252c6edc2c10e03e" providerId="LiveId" clId="{F2D0B512-F2B9-4CAE-95D2-1F894A2318EB}" dt="2023-10-25T03:36:14.057" v="157" actId="20577"/>
          <ac:spMkLst>
            <pc:docMk/>
            <pc:sldMk cId="2291655927" sldId="1007"/>
            <ac:spMk id="2" creationId="{5D4782E2-64B2-4FE6-AF8C-EFDB70B9FF48}"/>
          </ac:spMkLst>
        </pc:spChg>
      </pc:sldChg>
      <pc:sldChg chg="modSp add mod">
        <pc:chgData name="Barry Caudill" userId="252c6edc2c10e03e" providerId="LiveId" clId="{F2D0B512-F2B9-4CAE-95D2-1F894A2318EB}" dt="2023-10-25T03:36:17.712" v="160" actId="20577"/>
        <pc:sldMkLst>
          <pc:docMk/>
          <pc:sldMk cId="2329482781" sldId="1008"/>
        </pc:sldMkLst>
        <pc:spChg chg="mod">
          <ac:chgData name="Barry Caudill" userId="252c6edc2c10e03e" providerId="LiveId" clId="{F2D0B512-F2B9-4CAE-95D2-1F894A2318EB}" dt="2023-10-25T03:36:17.712" v="160" actId="20577"/>
          <ac:spMkLst>
            <pc:docMk/>
            <pc:sldMk cId="2329482781" sldId="1008"/>
            <ac:spMk id="2" creationId="{AFBCFF9D-637F-4368-A420-BFEFCAD218A6}"/>
          </ac:spMkLst>
        </pc:spChg>
      </pc:sldChg>
      <pc:sldChg chg="modSp add mod">
        <pc:chgData name="Barry Caudill" userId="252c6edc2c10e03e" providerId="LiveId" clId="{F2D0B512-F2B9-4CAE-95D2-1F894A2318EB}" dt="2023-10-25T03:36:31.805" v="177" actId="20577"/>
        <pc:sldMkLst>
          <pc:docMk/>
          <pc:sldMk cId="1720296647" sldId="1009"/>
        </pc:sldMkLst>
        <pc:spChg chg="mod">
          <ac:chgData name="Barry Caudill" userId="252c6edc2c10e03e" providerId="LiveId" clId="{F2D0B512-F2B9-4CAE-95D2-1F894A2318EB}" dt="2023-10-25T03:36:31.805" v="177" actId="20577"/>
          <ac:spMkLst>
            <pc:docMk/>
            <pc:sldMk cId="1720296647" sldId="1009"/>
            <ac:spMk id="2" creationId="{C421111E-DCBA-407C-99C4-3AA165A63026}"/>
          </ac:spMkLst>
        </pc:spChg>
      </pc:sldChg>
      <pc:sldChg chg="add del">
        <pc:chgData name="Barry Caudill" userId="252c6edc2c10e03e" providerId="LiveId" clId="{F2D0B512-F2B9-4CAE-95D2-1F894A2318EB}" dt="2023-10-25T03:36:40.259" v="178" actId="47"/>
        <pc:sldMkLst>
          <pc:docMk/>
          <pc:sldMk cId="0" sldId="1010"/>
        </pc:sldMkLst>
      </pc:sldChg>
      <pc:sldChg chg="add">
        <pc:chgData name="Barry Caudill" userId="252c6edc2c10e03e" providerId="LiveId" clId="{F2D0B512-F2B9-4CAE-95D2-1F894A2318EB}" dt="2023-10-23T02:40:17.993" v="54"/>
        <pc:sldMkLst>
          <pc:docMk/>
          <pc:sldMk cId="2579471323" sldId="1011"/>
        </pc:sldMkLst>
      </pc:sldChg>
      <pc:sldChg chg="add">
        <pc:chgData name="Barry Caudill" userId="252c6edc2c10e03e" providerId="LiveId" clId="{F2D0B512-F2B9-4CAE-95D2-1F894A2318EB}" dt="2023-10-23T02:40:17.993" v="54"/>
        <pc:sldMkLst>
          <pc:docMk/>
          <pc:sldMk cId="4132480129" sldId="1012"/>
        </pc:sldMkLst>
      </pc:sldChg>
      <pc:sldChg chg="add">
        <pc:chgData name="Barry Caudill" userId="252c6edc2c10e03e" providerId="LiveId" clId="{F2D0B512-F2B9-4CAE-95D2-1F894A2318EB}" dt="2023-10-23T02:40:17.993" v="54"/>
        <pc:sldMkLst>
          <pc:docMk/>
          <pc:sldMk cId="389290728" sldId="1013"/>
        </pc:sldMkLst>
      </pc:sldChg>
      <pc:sldChg chg="add">
        <pc:chgData name="Barry Caudill" userId="252c6edc2c10e03e" providerId="LiveId" clId="{F2D0B512-F2B9-4CAE-95D2-1F894A2318EB}" dt="2023-10-23T02:40:17.993" v="54"/>
        <pc:sldMkLst>
          <pc:docMk/>
          <pc:sldMk cId="983218711" sldId="1014"/>
        </pc:sldMkLst>
      </pc:sldChg>
      <pc:sldChg chg="add del">
        <pc:chgData name="Barry Caudill" userId="252c6edc2c10e03e" providerId="LiveId" clId="{F2D0B512-F2B9-4CAE-95D2-1F894A2318EB}" dt="2023-10-25T03:30:27.541" v="60" actId="47"/>
        <pc:sldMkLst>
          <pc:docMk/>
          <pc:sldMk cId="946238962" sldId="1015"/>
        </pc:sldMkLst>
      </pc:sldChg>
      <pc:sldChg chg="add del">
        <pc:chgData name="Barry Caudill" userId="252c6edc2c10e03e" providerId="LiveId" clId="{F2D0B512-F2B9-4CAE-95D2-1F894A2318EB}" dt="2023-10-25T03:30:28.830" v="61" actId="47"/>
        <pc:sldMkLst>
          <pc:docMk/>
          <pc:sldMk cId="1317954206" sldId="1016"/>
        </pc:sldMkLst>
      </pc:sldChg>
    </pc:docChg>
  </pc:docChgLst>
  <pc:docChgLst>
    <pc:chgData name="Marty Broadwell" userId="8c8ea40a403f8424" providerId="LiveId" clId="{E5899513-4703-4580-906E-1ECF15CAB1DC}"/>
    <pc:docChg chg="undo custSel addSld delSld modSld">
      <pc:chgData name="Marty Broadwell" userId="8c8ea40a403f8424" providerId="LiveId" clId="{E5899513-4703-4580-906E-1ECF15CAB1DC}" dt="2022-03-25T00:12:02.308" v="609"/>
      <pc:docMkLst>
        <pc:docMk/>
      </pc:docMkLst>
      <pc:sldChg chg="addSp modSp mod modAnim">
        <pc:chgData name="Marty Broadwell" userId="8c8ea40a403f8424" providerId="LiveId" clId="{E5899513-4703-4580-906E-1ECF15CAB1DC}" dt="2022-03-25T00:12:02.308" v="609"/>
        <pc:sldMkLst>
          <pc:docMk/>
          <pc:sldMk cId="3307843728" sldId="373"/>
        </pc:sldMkLst>
        <pc:spChg chg="mod">
          <ac:chgData name="Marty Broadwell" userId="8c8ea40a403f8424" providerId="LiveId" clId="{E5899513-4703-4580-906E-1ECF15CAB1DC}" dt="2022-03-25T00:10:22.150" v="583" actId="14100"/>
          <ac:spMkLst>
            <pc:docMk/>
            <pc:sldMk cId="3307843728" sldId="373"/>
            <ac:spMk id="2" creationId="{00000000-0000-0000-0000-000000000000}"/>
          </ac:spMkLst>
        </pc:spChg>
        <pc:spChg chg="mod">
          <ac:chgData name="Marty Broadwell" userId="8c8ea40a403f8424" providerId="LiveId" clId="{E5899513-4703-4580-906E-1ECF15CAB1DC}" dt="2022-03-23T15:40:40.521" v="52" actId="20577"/>
          <ac:spMkLst>
            <pc:docMk/>
            <pc:sldMk cId="3307843728" sldId="373"/>
            <ac:spMk id="3" creationId="{00000000-0000-0000-0000-000000000000}"/>
          </ac:spMkLst>
        </pc:spChg>
        <pc:spChg chg="add mod">
          <ac:chgData name="Marty Broadwell" userId="8c8ea40a403f8424" providerId="LiveId" clId="{E5899513-4703-4580-906E-1ECF15CAB1DC}" dt="2022-03-25T00:11:30.185" v="604" actId="207"/>
          <ac:spMkLst>
            <pc:docMk/>
            <pc:sldMk cId="3307843728" sldId="373"/>
            <ac:spMk id="8" creationId="{4F2DEF40-4A46-42B9-9F4A-0AA3B2A878A0}"/>
          </ac:spMkLst>
        </pc:spChg>
        <pc:cxnChg chg="add mod">
          <ac:chgData name="Marty Broadwell" userId="8c8ea40a403f8424" providerId="LiveId" clId="{E5899513-4703-4580-906E-1ECF15CAB1DC}" dt="2022-03-25T00:11:25.258" v="603" actId="208"/>
          <ac:cxnSpMkLst>
            <pc:docMk/>
            <pc:sldMk cId="3307843728" sldId="373"/>
            <ac:cxnSpMk id="6" creationId="{9F4316F9-7C11-4F14-ABA7-2D3FF6B5FCE3}"/>
          </ac:cxnSpMkLst>
        </pc:cxnChg>
      </pc:sldChg>
      <pc:sldChg chg="modSp mod modAnim">
        <pc:chgData name="Marty Broadwell" userId="8c8ea40a403f8424" providerId="LiveId" clId="{E5899513-4703-4580-906E-1ECF15CAB1DC}" dt="2022-03-23T19:16:27.585" v="158" actId="20577"/>
        <pc:sldMkLst>
          <pc:docMk/>
          <pc:sldMk cId="662119840" sldId="388"/>
        </pc:sldMkLst>
        <pc:spChg chg="mod">
          <ac:chgData name="Marty Broadwell" userId="8c8ea40a403f8424" providerId="LiveId" clId="{E5899513-4703-4580-906E-1ECF15CAB1DC}" dt="2022-03-23T19:16:27.585" v="158" actId="20577"/>
          <ac:spMkLst>
            <pc:docMk/>
            <pc:sldMk cId="662119840" sldId="388"/>
            <ac:spMk id="3" creationId="{FEE7C0E8-91FE-473D-A699-0FB2650EF37C}"/>
          </ac:spMkLst>
        </pc:spChg>
      </pc:sldChg>
      <pc:sldChg chg="modSp mod modAnim">
        <pc:chgData name="Marty Broadwell" userId="8c8ea40a403f8424" providerId="LiveId" clId="{E5899513-4703-4580-906E-1ECF15CAB1DC}" dt="2022-03-24T03:08:43.998" v="337" actId="20577"/>
        <pc:sldMkLst>
          <pc:docMk/>
          <pc:sldMk cId="1199729127" sldId="392"/>
        </pc:sldMkLst>
        <pc:spChg chg="mod">
          <ac:chgData name="Marty Broadwell" userId="8c8ea40a403f8424" providerId="LiveId" clId="{E5899513-4703-4580-906E-1ECF15CAB1DC}" dt="2022-03-24T03:08:43.998" v="337" actId="20577"/>
          <ac:spMkLst>
            <pc:docMk/>
            <pc:sldMk cId="1199729127" sldId="392"/>
            <ac:spMk id="5" creationId="{9E28025A-CE57-414B-843C-8CDD2EBDE35C}"/>
          </ac:spMkLst>
        </pc:spChg>
        <pc:spChg chg="mod">
          <ac:chgData name="Marty Broadwell" userId="8c8ea40a403f8424" providerId="LiveId" clId="{E5899513-4703-4580-906E-1ECF15CAB1DC}" dt="2022-03-24T03:07:38.165" v="312" actId="27636"/>
          <ac:spMkLst>
            <pc:docMk/>
            <pc:sldMk cId="1199729127" sldId="392"/>
            <ac:spMk id="16" creationId="{3C7FE39A-F7EE-4FA5-BC68-2E35E27A529C}"/>
          </ac:spMkLst>
        </pc:spChg>
      </pc:sldChg>
      <pc:sldChg chg="modSp">
        <pc:chgData name="Marty Broadwell" userId="8c8ea40a403f8424" providerId="LiveId" clId="{E5899513-4703-4580-906E-1ECF15CAB1DC}" dt="2022-03-24T15:43:14.448" v="339" actId="20577"/>
        <pc:sldMkLst>
          <pc:docMk/>
          <pc:sldMk cId="1563893428" sldId="397"/>
        </pc:sldMkLst>
        <pc:spChg chg="mod">
          <ac:chgData name="Marty Broadwell" userId="8c8ea40a403f8424" providerId="LiveId" clId="{E5899513-4703-4580-906E-1ECF15CAB1DC}" dt="2022-03-24T15:43:14.448" v="339" actId="20577"/>
          <ac:spMkLst>
            <pc:docMk/>
            <pc:sldMk cId="1563893428" sldId="397"/>
            <ac:spMk id="5" creationId="{9E28025A-CE57-414B-843C-8CDD2EBDE35C}"/>
          </ac:spMkLst>
        </pc:spChg>
      </pc:sldChg>
      <pc:sldChg chg="modSp new mod modShow">
        <pc:chgData name="Marty Broadwell" userId="8c8ea40a403f8424" providerId="LiveId" clId="{E5899513-4703-4580-906E-1ECF15CAB1DC}" dt="2022-03-24T19:26:47.426" v="564" actId="729"/>
        <pc:sldMkLst>
          <pc:docMk/>
          <pc:sldMk cId="745351694" sldId="403"/>
        </pc:sldMkLst>
        <pc:spChg chg="mod">
          <ac:chgData name="Marty Broadwell" userId="8c8ea40a403f8424" providerId="LiveId" clId="{E5899513-4703-4580-906E-1ECF15CAB1DC}" dt="2022-03-23T15:45:18.536" v="132" actId="20577"/>
          <ac:spMkLst>
            <pc:docMk/>
            <pc:sldMk cId="745351694" sldId="403"/>
            <ac:spMk id="2" creationId="{57FACE5D-2794-4FD9-A99C-5BAE9924816F}"/>
          </ac:spMkLst>
        </pc:spChg>
        <pc:spChg chg="mod">
          <ac:chgData name="Marty Broadwell" userId="8c8ea40a403f8424" providerId="LiveId" clId="{E5899513-4703-4580-906E-1ECF15CAB1DC}" dt="2022-03-23T15:45:06.166" v="124" actId="113"/>
          <ac:spMkLst>
            <pc:docMk/>
            <pc:sldMk cId="745351694" sldId="403"/>
            <ac:spMk id="3" creationId="{145F24B1-CFA2-4997-89AA-61CC463E6C7B}"/>
          </ac:spMkLst>
        </pc:spChg>
      </pc:sldChg>
      <pc:sldChg chg="modSp add mod modAnim">
        <pc:chgData name="Marty Broadwell" userId="8c8ea40a403f8424" providerId="LiveId" clId="{E5899513-4703-4580-906E-1ECF15CAB1DC}" dt="2022-03-24T18:10:29.854" v="464"/>
        <pc:sldMkLst>
          <pc:docMk/>
          <pc:sldMk cId="2071788812" sldId="404"/>
        </pc:sldMkLst>
        <pc:spChg chg="mod">
          <ac:chgData name="Marty Broadwell" userId="8c8ea40a403f8424" providerId="LiveId" clId="{E5899513-4703-4580-906E-1ECF15CAB1DC}" dt="2022-03-24T18:05:50.252" v="375" actId="14100"/>
          <ac:spMkLst>
            <pc:docMk/>
            <pc:sldMk cId="2071788812" sldId="404"/>
            <ac:spMk id="2" creationId="{57FACE5D-2794-4FD9-A99C-5BAE9924816F}"/>
          </ac:spMkLst>
        </pc:spChg>
        <pc:spChg chg="mod">
          <ac:chgData name="Marty Broadwell" userId="8c8ea40a403f8424" providerId="LiveId" clId="{E5899513-4703-4580-906E-1ECF15CAB1DC}" dt="2022-03-24T18:10:25.807" v="463" actId="1076"/>
          <ac:spMkLst>
            <pc:docMk/>
            <pc:sldMk cId="2071788812" sldId="404"/>
            <ac:spMk id="3" creationId="{145F24B1-CFA2-4997-89AA-61CC463E6C7B}"/>
          </ac:spMkLst>
        </pc:spChg>
      </pc:sldChg>
      <pc:sldChg chg="modSp add mod">
        <pc:chgData name="Marty Broadwell" userId="8c8ea40a403f8424" providerId="LiveId" clId="{E5899513-4703-4580-906E-1ECF15CAB1DC}" dt="2022-03-24T18:58:18.914" v="476" actId="14100"/>
        <pc:sldMkLst>
          <pc:docMk/>
          <pc:sldMk cId="0" sldId="741"/>
        </pc:sldMkLst>
        <pc:spChg chg="mod">
          <ac:chgData name="Marty Broadwell" userId="8c8ea40a403f8424" providerId="LiveId" clId="{E5899513-4703-4580-906E-1ECF15CAB1DC}" dt="2022-03-24T18:58:08.771" v="473" actId="1076"/>
          <ac:spMkLst>
            <pc:docMk/>
            <pc:sldMk cId="0" sldId="741"/>
            <ac:spMk id="84995" creationId="{879E1D5B-2AA6-49C0-ABD8-3931512719F2}"/>
          </ac:spMkLst>
        </pc:spChg>
        <pc:spChg chg="mod">
          <ac:chgData name="Marty Broadwell" userId="8c8ea40a403f8424" providerId="LiveId" clId="{E5899513-4703-4580-906E-1ECF15CAB1DC}" dt="2022-03-24T18:58:18.914" v="476" actId="14100"/>
          <ac:spMkLst>
            <pc:docMk/>
            <pc:sldMk cId="0" sldId="741"/>
            <ac:spMk id="144387" creationId="{9C265FAE-876A-4A80-AC86-35189EC080C9}"/>
          </ac:spMkLst>
        </pc:spChg>
      </pc:sldChg>
      <pc:sldChg chg="modSp add mod">
        <pc:chgData name="Marty Broadwell" userId="8c8ea40a403f8424" providerId="LiveId" clId="{E5899513-4703-4580-906E-1ECF15CAB1DC}" dt="2022-03-24T19:25:13.963" v="563" actId="14100"/>
        <pc:sldMkLst>
          <pc:docMk/>
          <pc:sldMk cId="0" sldId="743"/>
        </pc:sldMkLst>
        <pc:spChg chg="mod">
          <ac:chgData name="Marty Broadwell" userId="8c8ea40a403f8424" providerId="LiveId" clId="{E5899513-4703-4580-906E-1ECF15CAB1DC}" dt="2022-03-24T19:22:56.194" v="489" actId="403"/>
          <ac:spMkLst>
            <pc:docMk/>
            <pc:sldMk cId="0" sldId="743"/>
            <ac:spMk id="89090" creationId="{02DE8083-4713-4574-8004-48975E07E406}"/>
          </ac:spMkLst>
        </pc:spChg>
        <pc:spChg chg="mod">
          <ac:chgData name="Marty Broadwell" userId="8c8ea40a403f8424" providerId="LiveId" clId="{E5899513-4703-4580-906E-1ECF15CAB1DC}" dt="2022-03-24T19:23:03.683" v="490" actId="404"/>
          <ac:spMkLst>
            <pc:docMk/>
            <pc:sldMk cId="0" sldId="743"/>
            <ac:spMk id="89091" creationId="{68E3D8D2-F659-48B8-B670-6F696296B558}"/>
          </ac:spMkLst>
        </pc:spChg>
        <pc:spChg chg="mod">
          <ac:chgData name="Marty Broadwell" userId="8c8ea40a403f8424" providerId="LiveId" clId="{E5899513-4703-4580-906E-1ECF15CAB1DC}" dt="2022-03-24T19:23:41.440" v="497" actId="1076"/>
          <ac:spMkLst>
            <pc:docMk/>
            <pc:sldMk cId="0" sldId="743"/>
            <ac:spMk id="89092" creationId="{6CEA1E07-D31E-4BF5-BED6-C50203BBDB26}"/>
          </ac:spMkLst>
        </pc:spChg>
        <pc:spChg chg="mod">
          <ac:chgData name="Marty Broadwell" userId="8c8ea40a403f8424" providerId="LiveId" clId="{E5899513-4703-4580-906E-1ECF15CAB1DC}" dt="2022-03-24T19:24:22.448" v="535" actId="1076"/>
          <ac:spMkLst>
            <pc:docMk/>
            <pc:sldMk cId="0" sldId="743"/>
            <ac:spMk id="89100" creationId="{A0AA0465-FBD4-4528-BA5A-519D4F8616CD}"/>
          </ac:spMkLst>
        </pc:spChg>
        <pc:spChg chg="mod">
          <ac:chgData name="Marty Broadwell" userId="8c8ea40a403f8424" providerId="LiveId" clId="{E5899513-4703-4580-906E-1ECF15CAB1DC}" dt="2022-03-24T19:25:13.963" v="563" actId="14100"/>
          <ac:spMkLst>
            <pc:docMk/>
            <pc:sldMk cId="0" sldId="743"/>
            <ac:spMk id="89101" creationId="{6B1C60F8-0D9C-47E5-9B58-AC5C45D1B708}"/>
          </ac:spMkLst>
        </pc:spChg>
        <pc:spChg chg="mod">
          <ac:chgData name="Marty Broadwell" userId="8c8ea40a403f8424" providerId="LiveId" clId="{E5899513-4703-4580-906E-1ECF15CAB1DC}" dt="2022-03-24T19:24:22.448" v="535" actId="1076"/>
          <ac:spMkLst>
            <pc:docMk/>
            <pc:sldMk cId="0" sldId="743"/>
            <ac:spMk id="89102" creationId="{95977AF9-11A1-4B53-AD3D-D522877A89C8}"/>
          </ac:spMkLst>
        </pc:spChg>
        <pc:spChg chg="mod">
          <ac:chgData name="Marty Broadwell" userId="8c8ea40a403f8424" providerId="LiveId" clId="{E5899513-4703-4580-906E-1ECF15CAB1DC}" dt="2022-03-24T19:25:02.614" v="560" actId="14100"/>
          <ac:spMkLst>
            <pc:docMk/>
            <pc:sldMk cId="0" sldId="743"/>
            <ac:spMk id="89103" creationId="{C5CF168D-BA93-4857-BB02-3D4A9EFEF397}"/>
          </ac:spMkLst>
        </pc:spChg>
        <pc:spChg chg="mod">
          <ac:chgData name="Marty Broadwell" userId="8c8ea40a403f8424" providerId="LiveId" clId="{E5899513-4703-4580-906E-1ECF15CAB1DC}" dt="2022-03-24T19:25:02.614" v="560" actId="14100"/>
          <ac:spMkLst>
            <pc:docMk/>
            <pc:sldMk cId="0" sldId="743"/>
            <ac:spMk id="89104" creationId="{68438555-D7A9-43E7-87DD-7DFB51ECA500}"/>
          </ac:spMkLst>
        </pc:spChg>
        <pc:spChg chg="mod">
          <ac:chgData name="Marty Broadwell" userId="8c8ea40a403f8424" providerId="LiveId" clId="{E5899513-4703-4580-906E-1ECF15CAB1DC}" dt="2022-03-24T19:25:02.614" v="560" actId="14100"/>
          <ac:spMkLst>
            <pc:docMk/>
            <pc:sldMk cId="0" sldId="743"/>
            <ac:spMk id="89105" creationId="{38FD89E0-E1A2-4CD3-83E9-5C75A17E9B2F}"/>
          </ac:spMkLst>
        </pc:spChg>
        <pc:spChg chg="mod">
          <ac:chgData name="Marty Broadwell" userId="8c8ea40a403f8424" providerId="LiveId" clId="{E5899513-4703-4580-906E-1ECF15CAB1DC}" dt="2022-03-24T19:25:08.681" v="561" actId="14100"/>
          <ac:spMkLst>
            <pc:docMk/>
            <pc:sldMk cId="0" sldId="743"/>
            <ac:spMk id="89106" creationId="{2C011EB3-76A1-405C-B824-3964BAA26931}"/>
          </ac:spMkLst>
        </pc:spChg>
        <pc:spChg chg="mod">
          <ac:chgData name="Marty Broadwell" userId="8c8ea40a403f8424" providerId="LiveId" clId="{E5899513-4703-4580-906E-1ECF15CAB1DC}" dt="2022-03-24T19:25:08.681" v="561" actId="14100"/>
          <ac:spMkLst>
            <pc:docMk/>
            <pc:sldMk cId="0" sldId="743"/>
            <ac:spMk id="89107" creationId="{1E62FE1E-E5B7-4720-91F6-36FFACEAEE22}"/>
          </ac:spMkLst>
        </pc:spChg>
        <pc:spChg chg="mod">
          <ac:chgData name="Marty Broadwell" userId="8c8ea40a403f8424" providerId="LiveId" clId="{E5899513-4703-4580-906E-1ECF15CAB1DC}" dt="2022-03-24T19:25:08.681" v="561" actId="14100"/>
          <ac:spMkLst>
            <pc:docMk/>
            <pc:sldMk cId="0" sldId="743"/>
            <ac:spMk id="89108" creationId="{0086E83D-7981-46D6-A675-14961D4E9141}"/>
          </ac:spMkLst>
        </pc:spChg>
        <pc:spChg chg="mod">
          <ac:chgData name="Marty Broadwell" userId="8c8ea40a403f8424" providerId="LiveId" clId="{E5899513-4703-4580-906E-1ECF15CAB1DC}" dt="2022-03-24T19:24:47.105" v="547" actId="1035"/>
          <ac:spMkLst>
            <pc:docMk/>
            <pc:sldMk cId="0" sldId="743"/>
            <ac:spMk id="130065" creationId="{9E4199C9-4ADF-449F-919F-6D34DCAF6F39}"/>
          </ac:spMkLst>
        </pc:spChg>
        <pc:spChg chg="mod">
          <ac:chgData name="Marty Broadwell" userId="8c8ea40a403f8424" providerId="LiveId" clId="{E5899513-4703-4580-906E-1ECF15CAB1DC}" dt="2022-03-24T19:24:04.344" v="531" actId="1038"/>
          <ac:spMkLst>
            <pc:docMk/>
            <pc:sldMk cId="0" sldId="743"/>
            <ac:spMk id="130066" creationId="{9C5E4A57-6F13-42E7-B598-F3C5FCBA2485}"/>
          </ac:spMkLst>
        </pc:spChg>
        <pc:spChg chg="mod">
          <ac:chgData name="Marty Broadwell" userId="8c8ea40a403f8424" providerId="LiveId" clId="{E5899513-4703-4580-906E-1ECF15CAB1DC}" dt="2022-03-24T19:24:55.560" v="559" actId="1036"/>
          <ac:spMkLst>
            <pc:docMk/>
            <pc:sldMk cId="0" sldId="743"/>
            <ac:spMk id="130067" creationId="{711E1E45-1C61-4942-B82B-F7A7D92975CB}"/>
          </ac:spMkLst>
        </pc:spChg>
        <pc:grpChg chg="mod">
          <ac:chgData name="Marty Broadwell" userId="8c8ea40a403f8424" providerId="LiveId" clId="{E5899513-4703-4580-906E-1ECF15CAB1DC}" dt="2022-03-24T19:25:08.681" v="561" actId="14100"/>
          <ac:grpSpMkLst>
            <pc:docMk/>
            <pc:sldMk cId="0" sldId="743"/>
            <ac:grpSpMk id="2" creationId="{FF8D10E4-0C90-438B-93C4-B760BBEA66FF}"/>
          </ac:grpSpMkLst>
        </pc:grpChg>
        <pc:grpChg chg="mod">
          <ac:chgData name="Marty Broadwell" userId="8c8ea40a403f8424" providerId="LiveId" clId="{E5899513-4703-4580-906E-1ECF15CAB1DC}" dt="2022-03-24T19:25:02.614" v="560" actId="14100"/>
          <ac:grpSpMkLst>
            <pc:docMk/>
            <pc:sldMk cId="0" sldId="743"/>
            <ac:grpSpMk id="3" creationId="{F3D044BC-E1BC-422D-BD90-65CC5E06C122}"/>
          </ac:grpSpMkLst>
        </pc:grpChg>
        <pc:grpChg chg="mod">
          <ac:chgData name="Marty Broadwell" userId="8c8ea40a403f8424" providerId="LiveId" clId="{E5899513-4703-4580-906E-1ECF15CAB1DC}" dt="2022-03-24T19:24:22.448" v="535" actId="1076"/>
          <ac:grpSpMkLst>
            <pc:docMk/>
            <pc:sldMk cId="0" sldId="743"/>
            <ac:grpSpMk id="4" creationId="{0D18713E-3730-44F3-92EB-5FE13B98115A}"/>
          </ac:grpSpMkLst>
        </pc:grpChg>
      </pc:sldChg>
      <pc:sldChg chg="modSp add del mod">
        <pc:chgData name="Marty Broadwell" userId="8c8ea40a403f8424" providerId="LiveId" clId="{E5899513-4703-4580-906E-1ECF15CAB1DC}" dt="2022-03-24T19:28:14.056" v="571" actId="27636"/>
        <pc:sldMkLst>
          <pc:docMk/>
          <pc:sldMk cId="0" sldId="745"/>
        </pc:sldMkLst>
        <pc:spChg chg="mod">
          <ac:chgData name="Marty Broadwell" userId="8c8ea40a403f8424" providerId="LiveId" clId="{E5899513-4703-4580-906E-1ECF15CAB1DC}" dt="2022-03-24T19:28:14.056" v="571" actId="27636"/>
          <ac:spMkLst>
            <pc:docMk/>
            <pc:sldMk cId="0" sldId="745"/>
            <ac:spMk id="3" creationId="{A47FF033-2B3F-49BF-8B17-2AA82A877876}"/>
          </ac:spMkLst>
        </pc:spChg>
      </pc:sldChg>
      <pc:sldChg chg="modSp add del mod">
        <pc:chgData name="Marty Broadwell" userId="8c8ea40a403f8424" providerId="LiveId" clId="{E5899513-4703-4580-906E-1ECF15CAB1DC}" dt="2022-03-24T19:28:37.514" v="574" actId="14100"/>
        <pc:sldMkLst>
          <pc:docMk/>
          <pc:sldMk cId="0" sldId="746"/>
        </pc:sldMkLst>
        <pc:spChg chg="mod">
          <ac:chgData name="Marty Broadwell" userId="8c8ea40a403f8424" providerId="LiveId" clId="{E5899513-4703-4580-906E-1ECF15CAB1DC}" dt="2022-03-24T19:28:37.514" v="574" actId="14100"/>
          <ac:spMkLst>
            <pc:docMk/>
            <pc:sldMk cId="0" sldId="746"/>
            <ac:spMk id="12" creationId="{4BB99360-FCBD-4AA5-830B-93378ED616C8}"/>
          </ac:spMkLst>
        </pc:spChg>
        <pc:spChg chg="mod">
          <ac:chgData name="Marty Broadwell" userId="8c8ea40a403f8424" providerId="LiveId" clId="{E5899513-4703-4580-906E-1ECF15CAB1DC}" dt="2022-03-24T19:28:33.319" v="573" actId="14100"/>
          <ac:spMkLst>
            <pc:docMk/>
            <pc:sldMk cId="0" sldId="746"/>
            <ac:spMk id="15" creationId="{BB64D36D-7668-4220-98EA-E7633CF28305}"/>
          </ac:spMkLst>
        </pc:spChg>
        <pc:spChg chg="mod">
          <ac:chgData name="Marty Broadwell" userId="8c8ea40a403f8424" providerId="LiveId" clId="{E5899513-4703-4580-906E-1ECF15CAB1DC}" dt="2022-03-24T19:28:31.141" v="572" actId="14100"/>
          <ac:spMkLst>
            <pc:docMk/>
            <pc:sldMk cId="0" sldId="746"/>
            <ac:spMk id="18" creationId="{8615F637-4B80-4AF6-8D16-CAB78902FD44}"/>
          </ac:spMkLst>
        </pc:spChg>
        <pc:spChg chg="mod">
          <ac:chgData name="Marty Broadwell" userId="8c8ea40a403f8424" providerId="LiveId" clId="{E5899513-4703-4580-906E-1ECF15CAB1DC}" dt="2022-03-24T19:28:13.996" v="569"/>
          <ac:spMkLst>
            <pc:docMk/>
            <pc:sldMk cId="0" sldId="746"/>
            <ac:spMk id="36868" creationId="{769F5C40-040B-47D2-9533-6AEAEEFDFD28}"/>
          </ac:spMkLst>
        </pc:spChg>
      </pc:sldChg>
      <pc:sldChg chg="add">
        <pc:chgData name="Marty Broadwell" userId="8c8ea40a403f8424" providerId="LiveId" clId="{E5899513-4703-4580-906E-1ECF15CAB1DC}" dt="2022-03-24T19:19:54.356" v="485"/>
        <pc:sldMkLst>
          <pc:docMk/>
          <pc:sldMk cId="0" sldId="747"/>
        </pc:sldMkLst>
      </pc:sldChg>
      <pc:sldChg chg="modSp add mod">
        <pc:chgData name="Marty Broadwell" userId="8c8ea40a403f8424" providerId="LiveId" clId="{E5899513-4703-4580-906E-1ECF15CAB1DC}" dt="2022-03-24T18:58:44.976" v="484" actId="1076"/>
        <pc:sldMkLst>
          <pc:docMk/>
          <pc:sldMk cId="0" sldId="789"/>
        </pc:sldMkLst>
        <pc:spChg chg="mod">
          <ac:chgData name="Marty Broadwell" userId="8c8ea40a403f8424" providerId="LiveId" clId="{E5899513-4703-4580-906E-1ECF15CAB1DC}" dt="2022-03-24T18:58:32.517" v="479" actId="404"/>
          <ac:spMkLst>
            <pc:docMk/>
            <pc:sldMk cId="0" sldId="789"/>
            <ac:spMk id="87043" creationId="{292D62DC-31E5-4100-BB36-91199580A8FC}"/>
          </ac:spMkLst>
        </pc:spChg>
        <pc:spChg chg="mod">
          <ac:chgData name="Marty Broadwell" userId="8c8ea40a403f8424" providerId="LiveId" clId="{E5899513-4703-4580-906E-1ECF15CAB1DC}" dt="2022-03-24T18:58:44.976" v="484" actId="1076"/>
          <ac:spMkLst>
            <pc:docMk/>
            <pc:sldMk cId="0" sldId="789"/>
            <ac:spMk id="143363" creationId="{07ED070B-CC4C-4EAA-8282-DFFC06B9A497}"/>
          </ac:spMkLst>
        </pc:spChg>
      </pc:sldChg>
      <pc:sldChg chg="addSp modSp add mod modAnim">
        <pc:chgData name="Marty Broadwell" userId="8c8ea40a403f8424" providerId="LiveId" clId="{E5899513-4703-4580-906E-1ECF15CAB1DC}" dt="2022-03-24T19:36:17.743" v="578"/>
        <pc:sldMkLst>
          <pc:docMk/>
          <pc:sldMk cId="3147585919" sldId="969"/>
        </pc:sldMkLst>
        <pc:spChg chg="add mod">
          <ac:chgData name="Marty Broadwell" userId="8c8ea40a403f8424" providerId="LiveId" clId="{E5899513-4703-4580-906E-1ECF15CAB1DC}" dt="2022-03-24T19:36:00.705" v="576" actId="1076"/>
          <ac:spMkLst>
            <pc:docMk/>
            <pc:sldMk cId="3147585919" sldId="969"/>
            <ac:spMk id="28" creationId="{FE4E0940-477F-4C34-839D-B9B861CE572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7" y="0"/>
            <a:ext cx="4158853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19 Feb 2022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7" y="6948715"/>
            <a:ext cx="4158853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7" y="0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19 Feb 2022</a:t>
            </a:r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0325" y="550863"/>
            <a:ext cx="4400550" cy="2751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84639"/>
            <a:ext cx="7042547" cy="33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276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7" y="6969276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55563" y="930275"/>
            <a:ext cx="7426326" cy="4641850"/>
          </a:xfrm>
          <a:prstGeom prst="rect">
            <a:avLst/>
          </a:prstGeom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8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A02F02B-68B6-4856-9C31-ED28AE2BA2ED}" type="slidenum">
              <a:rPr lang="en-US" sz="1300" spc="-1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3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5811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6C53CD-AE9C-4629-B7C9-D870227635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19 de febrero de 2022</a:t>
            </a:r>
          </a:p>
        </p:txBody>
      </p:sp>
    </p:spTree>
    <p:extLst>
      <p:ext uri="{BB962C8B-B14F-4D97-AF65-F5344CB8AC3E}">
        <p14:creationId xmlns:p14="http://schemas.microsoft.com/office/powerpoint/2010/main" val="3162526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051A044-218D-4AB4-B7F3-94DA8C344183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26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55563" y="930275"/>
            <a:ext cx="7426326" cy="4641850"/>
          </a:xfrm>
          <a:prstGeom prst="rect">
            <a:avLst/>
          </a:prstGeom>
        </p:spPr>
      </p:sp>
      <p:sp>
        <p:nvSpPr>
          <p:cNvPr id="340" name="PlaceHolder 3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0053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1770952-1065-43C0-B9F0-F5AE3474696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27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55563" y="930275"/>
            <a:ext cx="7426326" cy="4641850"/>
          </a:xfrm>
          <a:prstGeom prst="rect">
            <a:avLst/>
          </a:prstGeom>
        </p:spPr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683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divide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dos partes: 1-3 y 4-6, pero en 4:1 hay un buen versículo central que nos ayuda a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entender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 que hay a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lado.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Así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versículo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lo que está sucediendo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ambos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lados. Los primeros tres capítulos nos acaban de decir cuál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vocación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la que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sido llamados y los tres siguientes describirá el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andar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digno, cómo se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manera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digna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vocación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E80E48-D5F9-486E-916F-79B02609B3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3566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56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55563" y="930275"/>
            <a:ext cx="7426326" cy="4641850"/>
          </a:xfrm>
          <a:prstGeom prst="rect">
            <a:avLst/>
          </a:prstGeom>
        </p:spPr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6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D6393F-1B8F-46E3-8C86-506D6FDE9C91}" type="slidenum">
              <a:rPr lang="en-US" sz="1300" spc="-1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3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589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>
            <a:extLst>
              <a:ext uri="{FF2B5EF4-FFF2-40B4-BE49-F238E27FC236}">
                <a16:creationId xmlns="" xmlns:a16="http://schemas.microsoft.com/office/drawing/2014/main" id="{794EB295-C620-4571-9250-5AAA59865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0EA1ED-9072-4368-95E1-054F50CEEBA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="" xmlns:a16="http://schemas.microsoft.com/office/drawing/2014/main" id="{5D29C133-3DAF-46D2-83DC-98A9D2B0F8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="" xmlns:a16="http://schemas.microsoft.com/office/drawing/2014/main" id="{C8B0C479-C42F-4A79-A8F9-9586EE6FC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7004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160BD0-905E-4034-A202-E1E1D72F0B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8991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31">
            <a:extLst>
              <a:ext uri="{FF2B5EF4-FFF2-40B4-BE49-F238E27FC236}">
                <a16:creationId xmlns="" xmlns:a16="http://schemas.microsoft.com/office/drawing/2014/main" id="{C79FF15A-85FB-43CC-B60D-B169095C7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E5B229-AB79-446D-ACF7-A8CAAF778C0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="" xmlns:a16="http://schemas.microsoft.com/office/drawing/2014/main" id="{46653E19-A930-465B-B5B5-1E01C9AFD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78275" y="541338"/>
            <a:ext cx="4422775" cy="2763837"/>
          </a:xfrm>
          <a:ln/>
        </p:spPr>
      </p:sp>
      <p:sp>
        <p:nvSpPr>
          <p:cNvPr id="96260" name="Rectangle 3">
            <a:extLst>
              <a:ext uri="{FF2B5EF4-FFF2-40B4-BE49-F238E27FC236}">
                <a16:creationId xmlns="" xmlns:a16="http://schemas.microsoft.com/office/drawing/2014/main" id="{7E7B0C9A-8004-4C38-81C3-E66E511F6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6075" y="3484563"/>
            <a:ext cx="9142413" cy="3303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184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19 de febrero de 2022</a:t>
            </a:r>
          </a:p>
        </p:txBody>
      </p:sp>
    </p:spTree>
    <p:extLst>
      <p:ext uri="{BB962C8B-B14F-4D97-AF65-F5344CB8AC3E}">
        <p14:creationId xmlns:p14="http://schemas.microsoft.com/office/powerpoint/2010/main" val="4088970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19 de febrero de 2022</a:t>
            </a:r>
          </a:p>
        </p:txBody>
      </p:sp>
    </p:spTree>
    <p:extLst>
      <p:ext uri="{BB962C8B-B14F-4D97-AF65-F5344CB8AC3E}">
        <p14:creationId xmlns:p14="http://schemas.microsoft.com/office/powerpoint/2010/main" val="230126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6C53CD-AE9C-4629-B7C9-D870227635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19 de febrero de 2022</a:t>
            </a:r>
          </a:p>
        </p:txBody>
      </p:sp>
    </p:spTree>
    <p:extLst>
      <p:ext uri="{BB962C8B-B14F-4D97-AF65-F5344CB8AC3E}">
        <p14:creationId xmlns:p14="http://schemas.microsoft.com/office/powerpoint/2010/main" val="303981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9295BE2-3939-48E8-8CD0-A2E95A0D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9299ECF-3D51-42A7-8BD5-C77015489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650511F-FD54-455C-86F9-1B6F9FC6C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F66D-A611-499E-94AD-6A711463C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31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C3CE1CD-8380-40FD-A68B-C586E818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1427637-C301-4D53-A397-AD8D2272F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37A7776-6334-497F-B1DB-4B2DB3282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C72A5-CE75-4FCF-902B-43B2A741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49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54794C5-1E4B-4BC9-B773-DDB3B92A7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338E21E-B7D5-48E9-B816-7A2B742EC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55FA7E1-0C1A-4129-9037-1717CC193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4095-BA61-447C-A727-EED3C2005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56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4D2E237-B889-4B53-BE03-5AA3E24DF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58D7302-99F0-47CF-8D2A-9BF594911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C74AD86-5E18-4EDD-99EF-89B82F4D4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2704A-9F45-4F20-B08A-2422D3807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623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12CB324-BC06-4A20-B921-B3ECF27B0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366EF7E-C3CC-4D4D-A5D6-6EAFBD249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8F9A6141-45FD-4205-B960-A54A0EB58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2E3DF-547E-4916-847C-AF46F0BEB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5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CC800464-C8A6-4CD3-B8A7-E466296BC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12DEC29-534E-47EC-8DE5-D9B1911EE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2C54804-B28C-44AF-A0E9-744ECF8674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47E02-134D-474A-827D-FD0E49B77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74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1AE52E3-5932-417F-B4FE-F960576A9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4E1AA6A8-4C10-403F-8A81-E91826593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AD5A270-237D-4026-9948-B120922ED0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8443-E094-4943-BB6C-46A442D92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454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8"/>
            <a:ext cx="3008313" cy="390921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F967F8E-0C8F-4BD1-AE47-574DC7B98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AB4A02C-581B-4BE0-8D26-61E36F1A3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485B3F7-73E7-4E0A-B96E-7F93E7587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5863-732B-4FC6-A7CD-44B092D859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3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DA56760-33B7-483C-A650-6DB34DCFB6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81F5C2D-7ABA-4FA1-A990-A4D89406B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9D22564-96E7-4344-9026-130FA8A54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3A0FA-F305-4FD7-9610-E4F432B84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21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5A4692A-C99A-412C-9E90-3D64FE06C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DE98A0B-1D94-4A8C-8F28-28F723FD5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E3E5A16-41E5-41D2-9DF2-18CE8FF59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C00B-583B-46F9-8CD4-09FAE6B2C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8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D00AF7E-0D26-4417-A5A5-E8C0E675A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460D596-563A-40BD-8188-4EA5F3A09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0A2B609-70FC-4431-BD52-81CCE3D5D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C7677-AF48-4F16-8932-E0B64A000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473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21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992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68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07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73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00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19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39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2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540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575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04520" y="698400"/>
            <a:ext cx="8609449" cy="4318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599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2839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8609449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23757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8565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55414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441" y="-300"/>
            <a:ext cx="7771478" cy="23553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599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75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04520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4885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716016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43942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04520" y="2953800"/>
            <a:ext cx="860944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03658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860944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04520" y="2953800"/>
            <a:ext cx="860944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337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04520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716016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1868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15281" y="6984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126312" y="6984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04520" y="29538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15281" y="29538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126312" y="29538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41478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5511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04520" y="698400"/>
            <a:ext cx="8609449" cy="4318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599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06538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8609449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365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294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20277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441" y="-300"/>
            <a:ext cx="7771478" cy="23553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599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2458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04520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75628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716016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0800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04520" y="2953800"/>
            <a:ext cx="860944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706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860944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04520" y="2953800"/>
            <a:ext cx="860944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35589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716016" y="6984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04520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716016" y="2953800"/>
            <a:ext cx="4201193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07361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441" y="-14100"/>
            <a:ext cx="7771478" cy="5355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7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04520" y="6984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15281" y="6984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126312" y="6984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04520" y="29538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15281" y="29538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126312" y="2953800"/>
            <a:ext cx="2771999" cy="20595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4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975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="" xmlns:a16="http://schemas.microsoft.com/office/drawing/2014/main" id="{EFE5B31A-10B5-48A2-A961-BF9B0887A0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6A759B68-AF26-488E-AD98-E468B6EB7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="" xmlns:a16="http://schemas.microsoft.com/office/drawing/2014/main" id="{ABDC60E4-6100-4D17-9CFC-1F8664AE5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D74E280B-67B4-43E5-897F-9BC390EAB7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907D3808-A7D3-4EF6-9D03-E586550098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E15F7603-5A04-403B-9AAA-76B14F21DA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D65261-2DF7-4EA5-A950-6BDC4445F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5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08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9142899" cy="5715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685441" y="-300"/>
            <a:ext cx="7771478" cy="5079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304520" y="698400"/>
            <a:ext cx="8609449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556936" lvl="1" indent="-214081">
              <a:spcBef>
                <a:spcPts val="599"/>
              </a:spcBef>
              <a:buClr>
                <a:srgbClr val="FFFFFF"/>
              </a:buClr>
              <a:buFont typeface="Calibri"/>
              <a:buChar char="–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857136" lvl="2" indent="-171427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199990" lvl="3" indent="-171427">
              <a:spcBef>
                <a:spcPts val="599"/>
              </a:spcBef>
              <a:buClr>
                <a:srgbClr val="FFFFFF"/>
              </a:buClr>
              <a:buFont typeface="Calibri"/>
              <a:buChar char="–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1542844" lvl="4" indent="-171427">
              <a:spcBef>
                <a:spcPts val="599"/>
              </a:spcBef>
              <a:buClr>
                <a:srgbClr val="FFFFFF"/>
              </a:buClr>
              <a:buFont typeface="Calibri"/>
              <a:buChar char="»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1542844" lvl="5" indent="-171427">
              <a:spcBef>
                <a:spcPts val="599"/>
              </a:spcBef>
              <a:buClr>
                <a:srgbClr val="000000"/>
              </a:buClr>
              <a:buFont typeface="Calibri"/>
              <a:buChar char="»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1542844" lvl="6" indent="-171427">
              <a:spcBef>
                <a:spcPts val="599"/>
              </a:spcBef>
              <a:buClr>
                <a:srgbClr val="000000"/>
              </a:buClr>
              <a:buFont typeface="Calibri"/>
              <a:buChar char="»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85711" y="5207100"/>
            <a:ext cx="1904872" cy="3810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endParaRPr lang="en-US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123493" y="5207100"/>
            <a:ext cx="2895373" cy="3810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endParaRPr lang="en-US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85579" y="5460600"/>
            <a:ext cx="457320" cy="2541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fld id="{04AB6216-D817-4454-917C-EBF00848364A}" type="slidenum">
              <a:rPr lang="en-US" sz="1200" b="1" spc="-1" smtClean="0">
                <a:solidFill>
                  <a:srgbClr val="FFFFFF"/>
                </a:solidFill>
                <a:latin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t>‹#›</a:t>
            </a:fld>
            <a:endParaRPr lang="en-US" sz="12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56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685709" rtl="0" eaLnBrk="1" latinLnBrk="0" hangingPunct="1">
        <a:lnSpc>
          <a:spcPct val="90000"/>
        </a:lnSpc>
        <a:spcBef>
          <a:spcPct val="0"/>
        </a:spcBef>
        <a:buNone/>
        <a:tabLst>
          <a:tab pos="0" algn="l"/>
          <a:tab pos="685709" algn="l"/>
          <a:tab pos="1371417" algn="l"/>
          <a:tab pos="2057126" algn="l"/>
          <a:tab pos="2742834" algn="l"/>
          <a:tab pos="3428543" algn="l"/>
          <a:tab pos="4114251" algn="l"/>
          <a:tab pos="4799960" algn="l"/>
          <a:tab pos="5485668" algn="l"/>
          <a:tab pos="6171377" algn="l"/>
          <a:tab pos="6857086" algn="l"/>
          <a:tab pos="7542794" algn="l"/>
        </a:tabLs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006" indent="-257006" algn="l" defTabSz="685709" rtl="0" eaLnBrk="1" latinLnBrk="0" hangingPunct="1">
        <a:lnSpc>
          <a:spcPct val="90000"/>
        </a:lnSpc>
        <a:spcBef>
          <a:spcPts val="599"/>
        </a:spcBef>
        <a:buClr>
          <a:srgbClr val="FFFFFF"/>
        </a:buClr>
        <a:buFont typeface="Calibri"/>
        <a:buChar char="•"/>
        <a:tabLst>
          <a:tab pos="685709" algn="l"/>
          <a:tab pos="1371417" algn="l"/>
          <a:tab pos="2057126" algn="l"/>
          <a:tab pos="2742834" algn="l"/>
          <a:tab pos="3428543" algn="l"/>
          <a:tab pos="4114251" algn="l"/>
          <a:tab pos="4799960" algn="l"/>
          <a:tab pos="5485668" algn="l"/>
          <a:tab pos="6171377" algn="l"/>
          <a:tab pos="6857086" algn="l"/>
          <a:tab pos="7542794" algn="l"/>
        </a:tabLst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6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4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99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3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7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09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3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7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1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9142899" cy="5715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685441" y="-300"/>
            <a:ext cx="7771478" cy="5079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304520" y="698400"/>
            <a:ext cx="8609449" cy="43182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556936" lvl="1" indent="-214081">
              <a:spcBef>
                <a:spcPts val="599"/>
              </a:spcBef>
              <a:buClr>
                <a:srgbClr val="FFFFFF"/>
              </a:buClr>
              <a:buFont typeface="Calibri"/>
              <a:buChar char="–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857136" lvl="2" indent="-171427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199990" lvl="3" indent="-171427">
              <a:spcBef>
                <a:spcPts val="599"/>
              </a:spcBef>
              <a:buClr>
                <a:srgbClr val="FFFFFF"/>
              </a:buClr>
              <a:buFont typeface="Calibri"/>
              <a:buChar char="–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1542844" lvl="4" indent="-171427">
              <a:spcBef>
                <a:spcPts val="599"/>
              </a:spcBef>
              <a:buClr>
                <a:srgbClr val="FFFFFF"/>
              </a:buClr>
              <a:buFont typeface="Calibri"/>
              <a:buChar char="»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1542844" lvl="5" indent="-171427">
              <a:spcBef>
                <a:spcPts val="599"/>
              </a:spcBef>
              <a:buClr>
                <a:srgbClr val="000000"/>
              </a:buClr>
              <a:buFont typeface="Calibri"/>
              <a:buChar char="»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1542844" lvl="6" indent="-171427">
              <a:spcBef>
                <a:spcPts val="599"/>
              </a:spcBef>
              <a:buClr>
                <a:srgbClr val="000000"/>
              </a:buClr>
              <a:buFont typeface="Calibri"/>
              <a:buChar char="»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85711" y="5207100"/>
            <a:ext cx="1904872" cy="3810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endParaRPr lang="en-US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123493" y="5207100"/>
            <a:ext cx="2895373" cy="3810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endParaRPr lang="en-US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85579" y="5460600"/>
            <a:ext cx="457320" cy="2541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fld id="{04AB6216-D817-4454-917C-EBF00848364A}" type="slidenum">
              <a:rPr lang="en-US" sz="1200" b="1" spc="-1" smtClean="0">
                <a:solidFill>
                  <a:srgbClr val="FFFFFF"/>
                </a:solidFill>
                <a:latin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t>‹#›</a:t>
            </a:fld>
            <a:endParaRPr lang="en-US" sz="12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48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685709" rtl="0" eaLnBrk="1" latinLnBrk="0" hangingPunct="1">
        <a:lnSpc>
          <a:spcPct val="90000"/>
        </a:lnSpc>
        <a:spcBef>
          <a:spcPct val="0"/>
        </a:spcBef>
        <a:buNone/>
        <a:tabLst>
          <a:tab pos="0" algn="l"/>
          <a:tab pos="685709" algn="l"/>
          <a:tab pos="1371417" algn="l"/>
          <a:tab pos="2057126" algn="l"/>
          <a:tab pos="2742834" algn="l"/>
          <a:tab pos="3428543" algn="l"/>
          <a:tab pos="4114251" algn="l"/>
          <a:tab pos="4799960" algn="l"/>
          <a:tab pos="5485668" algn="l"/>
          <a:tab pos="6171377" algn="l"/>
          <a:tab pos="6857086" algn="l"/>
          <a:tab pos="7542794" algn="l"/>
        </a:tabLs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006" indent="-257006" algn="l" defTabSz="685709" rtl="0" eaLnBrk="1" latinLnBrk="0" hangingPunct="1">
        <a:lnSpc>
          <a:spcPct val="90000"/>
        </a:lnSpc>
        <a:spcBef>
          <a:spcPts val="599"/>
        </a:spcBef>
        <a:buClr>
          <a:srgbClr val="FFFFFF"/>
        </a:buClr>
        <a:buFont typeface="Calibri"/>
        <a:buChar char="•"/>
        <a:tabLst>
          <a:tab pos="685709" algn="l"/>
          <a:tab pos="1371417" algn="l"/>
          <a:tab pos="2057126" algn="l"/>
          <a:tab pos="2742834" algn="l"/>
          <a:tab pos="3428543" algn="l"/>
          <a:tab pos="4114251" algn="l"/>
          <a:tab pos="4799960" algn="l"/>
          <a:tab pos="5485668" algn="l"/>
          <a:tab pos="6171377" algn="l"/>
          <a:tab pos="6857086" algn="l"/>
          <a:tab pos="7542794" algn="l"/>
        </a:tabLst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6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4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99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3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7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09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3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7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1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93" y="1486968"/>
            <a:ext cx="8915400" cy="2358639"/>
          </a:xfrm>
        </p:spPr>
        <p:txBody>
          <a:bodyPr/>
          <a:lstStyle/>
          <a:p>
            <a:pPr rtl="0"/>
            <a:r>
              <a:rPr lang="en-US" sz="4400" dirty="0"/>
              <a:t>Familias llenas del </a:t>
            </a:r>
            <a:r>
              <a:rPr lang="en-US" sz="4400" dirty="0" err="1" smtClean="0"/>
              <a:t>Espíritu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err="1" smtClean="0"/>
              <a:t>en</a:t>
            </a:r>
            <a:r>
              <a:rPr lang="en-US" sz="4400" dirty="0" smtClean="0"/>
              <a:t> </a:t>
            </a:r>
            <a:r>
              <a:rPr lang="en-US" sz="4400" dirty="0"/>
              <a:t>un mundo caído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Lección 2</a:t>
            </a:r>
            <a:endParaRPr lang="en-US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="" xmlns:a16="http://schemas.microsoft.com/office/drawing/2014/main" id="{B46F12F2-DF4D-4A0B-9054-A988AD336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 smtClean="0"/>
              <a:t>Papeles</a:t>
            </a:r>
            <a:r>
              <a:rPr lang="en-US" altLang="en-US" dirty="0" smtClean="0"/>
              <a:t> </a:t>
            </a:r>
            <a:r>
              <a:rPr lang="en-US" altLang="en-US" dirty="0" err="1"/>
              <a:t>masculinos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el </a:t>
            </a:r>
            <a:r>
              <a:rPr lang="en-US" altLang="en-US" dirty="0" err="1"/>
              <a:t>matrimonio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7FF033-2B3F-49BF-8B17-2AA82A877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857249"/>
            <a:ext cx="8801100" cy="47761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s-ES" b="0" dirty="0" smtClean="0"/>
              <a:t>23  </a:t>
            </a:r>
            <a:r>
              <a:rPr lang="es-ES" b="0" dirty="0"/>
              <a:t>Porque el marido es </a:t>
            </a:r>
            <a:r>
              <a:rPr lang="es-ES" dirty="0">
                <a:solidFill>
                  <a:srgbClr val="FFFF00"/>
                </a:solidFill>
              </a:rPr>
              <a:t>cabeza</a:t>
            </a:r>
            <a:r>
              <a:rPr lang="es-ES" b="0" dirty="0"/>
              <a:t> de la mujer, así como Cristo es cabeza de la iglesia, siendo El mismo el </a:t>
            </a:r>
            <a:r>
              <a:rPr lang="es-ES" dirty="0">
                <a:solidFill>
                  <a:srgbClr val="FFFF00"/>
                </a:solidFill>
              </a:rPr>
              <a:t>Salvador</a:t>
            </a:r>
            <a:r>
              <a:rPr lang="es-ES" b="0" dirty="0"/>
              <a:t> del cuerpo.  24  Pero así como la iglesia está sujeta a Cristo, también las mujeres deben estarlo a sus maridos en todo.  25  Maridos, </a:t>
            </a:r>
            <a:r>
              <a:rPr lang="es-ES" dirty="0">
                <a:solidFill>
                  <a:srgbClr val="FFFF00"/>
                </a:solidFill>
              </a:rPr>
              <a:t>amen</a:t>
            </a:r>
            <a:r>
              <a:rPr lang="es-ES" b="0" dirty="0"/>
              <a:t> a sus mujeres, así como Cristo amó a la iglesia y </a:t>
            </a:r>
            <a:r>
              <a:rPr lang="es-ES" dirty="0">
                <a:solidFill>
                  <a:srgbClr val="FFFF00"/>
                </a:solidFill>
              </a:rPr>
              <a:t>se dio Él mismo </a:t>
            </a:r>
            <a:r>
              <a:rPr lang="es-ES" b="0" dirty="0"/>
              <a:t>por ella,  26  para </a:t>
            </a:r>
            <a:r>
              <a:rPr lang="es-ES" dirty="0">
                <a:solidFill>
                  <a:srgbClr val="FFFF00"/>
                </a:solidFill>
              </a:rPr>
              <a:t>santificarla</a:t>
            </a:r>
            <a:r>
              <a:rPr lang="es-ES" b="0" dirty="0"/>
              <a:t>, habiéndola </a:t>
            </a:r>
            <a:r>
              <a:rPr lang="es-ES" dirty="0">
                <a:solidFill>
                  <a:srgbClr val="FFFF00"/>
                </a:solidFill>
              </a:rPr>
              <a:t>purificado</a:t>
            </a:r>
            <a:r>
              <a:rPr lang="es-ES" dirty="0"/>
              <a:t> </a:t>
            </a:r>
            <a:r>
              <a:rPr lang="es-ES" b="0" dirty="0"/>
              <a:t>por el lavamiento del agua con la palabra,  27  a fin de </a:t>
            </a:r>
            <a:r>
              <a:rPr lang="es-ES" dirty="0">
                <a:solidFill>
                  <a:srgbClr val="FFFF00"/>
                </a:solidFill>
              </a:rPr>
              <a:t>presentársela</a:t>
            </a:r>
            <a:r>
              <a:rPr lang="es-ES" b="0" dirty="0"/>
              <a:t> a sí mismo, una iglesia </a:t>
            </a:r>
            <a:r>
              <a:rPr lang="es-ES" dirty="0">
                <a:solidFill>
                  <a:srgbClr val="FFFF00"/>
                </a:solidFill>
              </a:rPr>
              <a:t>en toda su gloria</a:t>
            </a:r>
            <a:r>
              <a:rPr lang="es-ES" b="0" dirty="0"/>
              <a:t>, </a:t>
            </a:r>
            <a:r>
              <a:rPr lang="es-ES" dirty="0">
                <a:solidFill>
                  <a:srgbClr val="FFFF00"/>
                </a:solidFill>
              </a:rPr>
              <a:t>sin que tenga mancha ni arruga ni cosa semejante</a:t>
            </a:r>
            <a:r>
              <a:rPr lang="es-ES" b="0" dirty="0"/>
              <a:t>, sino que fuera </a:t>
            </a:r>
            <a:r>
              <a:rPr lang="es-ES" dirty="0">
                <a:solidFill>
                  <a:srgbClr val="FFFF00"/>
                </a:solidFill>
              </a:rPr>
              <a:t>santa e inmaculada</a:t>
            </a:r>
            <a:r>
              <a:rPr lang="es-ES" b="0" dirty="0"/>
              <a:t>.  28  Así deben también los maridos </a:t>
            </a:r>
            <a:r>
              <a:rPr lang="es-ES" dirty="0">
                <a:solidFill>
                  <a:srgbClr val="FFFF00"/>
                </a:solidFill>
              </a:rPr>
              <a:t>amar</a:t>
            </a:r>
            <a:r>
              <a:rPr lang="es-ES" b="0" dirty="0"/>
              <a:t> a sus mujeres, </a:t>
            </a:r>
            <a:r>
              <a:rPr lang="es-ES" dirty="0">
                <a:solidFill>
                  <a:srgbClr val="FFFF00"/>
                </a:solidFill>
              </a:rPr>
              <a:t>como a sus propios cuerpos</a:t>
            </a:r>
            <a:r>
              <a:rPr lang="es-ES" b="0" dirty="0"/>
              <a:t>. El que ama a su mujer, a sí mismo se ama.  29  Porque nadie aborreció jamás su propio cuerpo, sino que lo </a:t>
            </a:r>
            <a:r>
              <a:rPr lang="es-ES" dirty="0">
                <a:solidFill>
                  <a:srgbClr val="FFFF00"/>
                </a:solidFill>
              </a:rPr>
              <a:t>sustenta</a:t>
            </a:r>
            <a:r>
              <a:rPr lang="es-ES" b="0" dirty="0"/>
              <a:t> y lo </a:t>
            </a:r>
            <a:r>
              <a:rPr lang="es-ES" dirty="0">
                <a:solidFill>
                  <a:srgbClr val="FFFF00"/>
                </a:solidFill>
              </a:rPr>
              <a:t>cuida</a:t>
            </a:r>
            <a:r>
              <a:rPr lang="es-ES" b="0" dirty="0"/>
              <a:t>, así como también Cristo a la iglesia;  30  porque somos </a:t>
            </a:r>
            <a:r>
              <a:rPr lang="es-ES" dirty="0">
                <a:solidFill>
                  <a:srgbClr val="FFFF00"/>
                </a:solidFill>
              </a:rPr>
              <a:t>miembros de Su cuerpo</a:t>
            </a:r>
            <a:r>
              <a:rPr lang="es-ES" b="0" dirty="0"/>
              <a:t>.  31  POR ESTO EL HOMBRE DEJARÁ A SU PADRE Y A SU MADRE, Y SE UNIRÁ A SU MUJER, Y LOS DOS </a:t>
            </a:r>
            <a:r>
              <a:rPr lang="es-ES" dirty="0">
                <a:solidFill>
                  <a:srgbClr val="FFFF00"/>
                </a:solidFill>
              </a:rPr>
              <a:t>SERÁN UNA SOLA CARNE</a:t>
            </a:r>
            <a:r>
              <a:rPr lang="es-ES" b="0" dirty="0"/>
              <a:t>.  32  Grande es este misterio, pero hablo con referencia a Cristo y a la iglesia.  33  En todo caso, cada uno de ustedes </a:t>
            </a:r>
            <a:r>
              <a:rPr lang="es-ES" dirty="0">
                <a:solidFill>
                  <a:srgbClr val="FFFF00"/>
                </a:solidFill>
              </a:rPr>
              <a:t>ame también a su mujer como a sí mismo</a:t>
            </a:r>
            <a:r>
              <a:rPr lang="es-ES" b="0" dirty="0"/>
              <a:t>, y que la mujer respete a su marido. </a:t>
            </a:r>
            <a:r>
              <a:rPr lang="en-US" b="0" dirty="0" smtClean="0"/>
              <a:t>(</a:t>
            </a:r>
            <a:r>
              <a:rPr lang="en-US" b="0" dirty="0" err="1" smtClean="0"/>
              <a:t>Ef</a:t>
            </a:r>
            <a:r>
              <a:rPr lang="en-US" b="0" dirty="0" smtClean="0"/>
              <a:t> 5:23-33</a:t>
            </a:r>
            <a:r>
              <a:rPr lang="en-US" b="0" dirty="0"/>
              <a:t>)</a:t>
            </a:r>
          </a:p>
        </p:txBody>
      </p:sp>
      <p:sp>
        <p:nvSpPr>
          <p:cNvPr id="92164" name="Slide Number Placeholder 3">
            <a:extLst>
              <a:ext uri="{FF2B5EF4-FFF2-40B4-BE49-F238E27FC236}">
                <a16:creationId xmlns="" xmlns:a16="http://schemas.microsoft.com/office/drawing/2014/main" id="{439D1447-5F46-4825-A051-0B86847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319AF2-97D6-44D6-905D-6110093EEBA0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>
            <a:extLst>
              <a:ext uri="{FF2B5EF4-FFF2-40B4-BE49-F238E27FC236}">
                <a16:creationId xmlns="" xmlns:a16="http://schemas.microsoft.com/office/drawing/2014/main" id="{A10ED003-3971-4291-90C4-69035187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5135166"/>
            <a:ext cx="4572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790A66-E828-4915-B8AD-3631DA2939F4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="" xmlns:a16="http://schemas.microsoft.com/office/drawing/2014/main" id="{ABBD567C-750F-4586-AC26-3E6C723C8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457200"/>
            <a:ext cx="5829300" cy="457200"/>
          </a:xfrm>
        </p:spPr>
        <p:txBody>
          <a:bodyPr/>
          <a:lstStyle/>
          <a:p>
            <a:pPr rtl="0" eaLnBrk="1" hangingPunct="1">
              <a:lnSpc>
                <a:spcPct val="90000"/>
              </a:lnSpc>
            </a:pPr>
            <a:r>
              <a:rPr lang="en-US" altLang="en-US" dirty="0"/>
              <a:t>El </a:t>
            </a:r>
            <a:r>
              <a:rPr lang="en-US" altLang="en-US" dirty="0" err="1"/>
              <a:t>marido</a:t>
            </a:r>
            <a:r>
              <a:rPr lang="en-US" altLang="en-US" dirty="0"/>
              <a:t>: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cabeza</a:t>
            </a:r>
            <a:r>
              <a:rPr lang="en-US" altLang="en-US" dirty="0"/>
              <a:t> </a:t>
            </a:r>
            <a:r>
              <a:rPr lang="en-US" altLang="en-US" dirty="0" err="1"/>
              <a:t>como</a:t>
            </a:r>
            <a:r>
              <a:rPr lang="en-US" altLang="en-US" dirty="0"/>
              <a:t> </a:t>
            </a:r>
            <a:r>
              <a:rPr lang="en-US" altLang="en-US" dirty="0" smtClean="0"/>
              <a:t>Cristo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 smtClean="0"/>
              <a:t>Ef</a:t>
            </a:r>
            <a:r>
              <a:rPr lang="en-US" altLang="en-US" dirty="0" smtClean="0"/>
              <a:t> </a:t>
            </a:r>
            <a:r>
              <a:rPr lang="en-US" altLang="en-US" dirty="0"/>
              <a:t>5:22-33)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="" xmlns:a16="http://schemas.microsoft.com/office/drawing/2014/main" id="{769F5C40-040B-47D2-9533-6AEAEEFDF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76" y="1137047"/>
            <a:ext cx="6457950" cy="3886200"/>
          </a:xfrm>
        </p:spPr>
        <p:txBody>
          <a:bodyPr/>
          <a:lstStyle/>
          <a:p>
            <a:pPr marL="519113" indent="-519113" algn="l" rtl="0" eaLnBrk="1" hangingPunct="1">
              <a:spcBef>
                <a:spcPts val="0"/>
              </a:spcBef>
              <a:buFontTx/>
              <a:buAutoNum type="arabicPlain" startAt="22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Cabeza (ver Col 2:19 – causa crecimiento)</a:t>
            </a:r>
          </a:p>
          <a:p>
            <a:pPr marL="519113" indent="-519113" algn="l" rtl="0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23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	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Salva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519113" indent="-519113" algn="l" rtl="0" eaLnBrk="1" hangingPunct="1">
              <a:spcBef>
                <a:spcPts val="0"/>
              </a:spcBef>
              <a:buFontTx/>
              <a:buAutoNum type="arabicPlain" startAt="25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Ama (como Cristo a la iglesia)</a:t>
            </a:r>
          </a:p>
          <a:p>
            <a:pPr marL="0" indent="0" algn="l" rtl="0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25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	Se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dio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por</a:t>
            </a:r>
          </a:p>
          <a:p>
            <a:pPr marL="519113" indent="-519113" algn="l" rtl="0" eaLnBrk="1" hangingPunct="1">
              <a:spcBef>
                <a:spcPts val="0"/>
              </a:spcBef>
              <a:buFontTx/>
              <a:buAutoNum type="arabicPlain" startAt="26"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Santifica,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lava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519113" indent="-519113" algn="l" rtl="0" eaLnBrk="1" hangingPunct="1">
              <a:spcBef>
                <a:spcPts val="0"/>
              </a:spcBef>
              <a:buFontTx/>
              <a:buAutoNum type="arabicPlain" startAt="26"/>
              <a:tabLst>
                <a:tab pos="519113" algn="l"/>
              </a:tabLst>
              <a:defRPr/>
            </a:pP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Presenta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en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gloria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santa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inmaculada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519113" indent="-519113" algn="l" rtl="0" eaLnBrk="1" hangingPunct="1">
              <a:spcBef>
                <a:spcPts val="0"/>
              </a:spcBef>
              <a:buFontTx/>
              <a:buAutoNum type="arabicPlain" startAt="26"/>
              <a:tabLst>
                <a:tab pos="519113" algn="l"/>
              </a:tabLst>
              <a:defRPr/>
            </a:pP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Ama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como propio cuerpo</a:t>
            </a:r>
          </a:p>
          <a:p>
            <a:pPr marL="519113" indent="-519113" algn="l" rtl="0" eaLnBrk="1" hangingPunct="1">
              <a:spcBef>
                <a:spcPts val="0"/>
              </a:spcBef>
              <a:buFontTx/>
              <a:buAutoNum type="arabicPlain" startAt="29"/>
              <a:tabLst>
                <a:tab pos="519113" algn="l"/>
              </a:tabLst>
              <a:defRPr/>
            </a:pP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Sustenta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(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alimenta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)</a:t>
            </a:r>
          </a:p>
          <a:p>
            <a:pPr marL="519113" indent="-519113" algn="l" rtl="0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29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	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Cuida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(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valora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)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519113" indent="-519113" algn="l" rtl="0" eaLnBrk="1" hangingPunct="1">
              <a:spcBef>
                <a:spcPts val="0"/>
              </a:spcBef>
              <a:buFontTx/>
              <a:buAutoNum type="arabicPlain" startAt="30"/>
              <a:tabLst>
                <a:tab pos="519113" algn="l"/>
              </a:tabLst>
              <a:defRPr/>
            </a:pPr>
            <a:r>
              <a:rPr lang="en-US" dirty="0" err="1">
                <a:latin typeface="Calibri" charset="0"/>
                <a:ea typeface="+mn-ea"/>
                <a:cs typeface="Calibri" charset="0"/>
              </a:rPr>
              <a:t>Unidos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(</a:t>
            </a:r>
            <a:r>
              <a:rPr lang="en-US" dirty="0" err="1">
                <a:latin typeface="Calibri" charset="0"/>
                <a:ea typeface="+mn-ea"/>
                <a:cs typeface="Calibri" charset="0"/>
              </a:rPr>
              <a:t>en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acción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y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propósito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)</a:t>
            </a:r>
          </a:p>
          <a:p>
            <a:pPr marL="0" indent="0" algn="l" rtl="0" eaLnBrk="1" hangingPunct="1">
              <a:spcBef>
                <a:spcPts val="0"/>
              </a:spcBef>
              <a:buNone/>
              <a:tabLst>
                <a:tab pos="519113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33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	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Ama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como a sí mismo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469F599-9B67-4DAD-A831-7F27092B5B45}"/>
              </a:ext>
            </a:extLst>
          </p:cNvPr>
          <p:cNvSpPr txBox="1"/>
          <p:nvPr/>
        </p:nvSpPr>
        <p:spPr>
          <a:xfrm>
            <a:off x="6705599" y="710803"/>
            <a:ext cx="1213757" cy="3464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 eaLnBrk="1" hangingPunct="1">
              <a:spcBef>
                <a:spcPts val="0"/>
              </a:spcBef>
              <a:buFontTx/>
              <a:buNone/>
              <a:tabLst>
                <a:tab pos="692150" algn="l"/>
              </a:tabLst>
              <a:defRPr kern="0">
                <a:solidFill>
                  <a:srgbClr val="FFFF00"/>
                </a:solidFill>
                <a:latin typeface="Calibri" charset="0"/>
                <a:cs typeface="Calibri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Hábitos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charset="0"/>
              <a:ea typeface="+mn-ea"/>
              <a:cs typeface="Calibri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65DEDD49-27FC-41B8-8EE6-4071DFA1C8E8}"/>
              </a:ext>
            </a:extLst>
          </p:cNvPr>
          <p:cNvSpPr/>
          <p:nvPr/>
        </p:nvSpPr>
        <p:spPr>
          <a:xfrm>
            <a:off x="6066064" y="1266825"/>
            <a:ext cx="3020785" cy="31075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Inicia y fomenta el desarrollo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B74C22AC-36D7-4AE2-9901-88B8897E9772}"/>
              </a:ext>
            </a:extLst>
          </p:cNvPr>
          <p:cNvSpPr/>
          <p:nvPr/>
        </p:nvSpPr>
        <p:spPr>
          <a:xfrm>
            <a:off x="1600200" y="1657350"/>
            <a:ext cx="7315200" cy="285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Protege de todas las consecuencias negativas; lleva el peso de sus carencias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FCB9F04B-642B-4D27-B67F-EADC5FE19065}"/>
              </a:ext>
            </a:extLst>
          </p:cNvPr>
          <p:cNvSpPr/>
          <p:nvPr/>
        </p:nvSpPr>
        <p:spPr>
          <a:xfrm>
            <a:off x="4555671" y="2000250"/>
            <a:ext cx="4531178" cy="33456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Centro de pensamiento (ningún otro trabajo)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BA48CE63-B222-4F2A-AB66-D95E744238CF}"/>
              </a:ext>
            </a:extLst>
          </p:cNvPr>
          <p:cNvSpPr/>
          <p:nvPr/>
        </p:nvSpPr>
        <p:spPr>
          <a:xfrm>
            <a:off x="2196193" y="2356248"/>
            <a:ext cx="5216978" cy="33099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Prescinde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,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se disciplina, </a:t>
            </a:r>
            <a:r>
              <a:rPr lang="en-US" sz="1800" kern="0" dirty="0" err="1" smtClean="0">
                <a:solidFill>
                  <a:srgbClr val="FFFF00"/>
                </a:solidFill>
                <a:latin typeface="Calibri" charset="0"/>
                <a:cs typeface="Calibri" charset="0"/>
              </a:rPr>
              <a:t>sacrific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a el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tiempo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y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las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cosas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charset="0"/>
              <a:ea typeface="+mn-ea"/>
              <a:cs typeface="Calibri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4BB99360-FCBD-4AA5-830B-93378ED616C8}"/>
              </a:ext>
            </a:extLst>
          </p:cNvPr>
          <p:cNvSpPr/>
          <p:nvPr/>
        </p:nvSpPr>
        <p:spPr>
          <a:xfrm>
            <a:off x="2726530" y="2708673"/>
            <a:ext cx="5645944" cy="319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Perdona/olvida rápidamente; ve el bien; espera lo mejor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61AB8862-F56A-490C-A80B-5048138B6959}"/>
              </a:ext>
            </a:extLst>
          </p:cNvPr>
          <p:cNvSpPr/>
          <p:nvPr/>
        </p:nvSpPr>
        <p:spPr>
          <a:xfrm>
            <a:off x="5429249" y="3080147"/>
            <a:ext cx="3657600" cy="2928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Alaba en privado y delante de otros.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6374182D-BD35-4D5F-91A8-71D4D07C3650}"/>
              </a:ext>
            </a:extLst>
          </p:cNvPr>
          <p:cNvSpPr/>
          <p:nvPr/>
        </p:nvSpPr>
        <p:spPr>
          <a:xfrm>
            <a:off x="3894364" y="3432572"/>
            <a:ext cx="5192485" cy="28932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735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No </a:t>
            </a:r>
            <a:r>
              <a:rPr kumimoji="0" lang="en-US" sz="173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crea</a:t>
            </a:r>
            <a:r>
              <a:rPr kumimoji="0" lang="en-US" sz="1735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/</a:t>
            </a:r>
            <a:r>
              <a:rPr kumimoji="0" lang="en-US" sz="173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permite</a:t>
            </a:r>
            <a:r>
              <a:rPr kumimoji="0" lang="en-US" sz="1735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73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daño</a:t>
            </a:r>
            <a:r>
              <a:rPr kumimoji="0" lang="en-US" sz="1735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; </a:t>
            </a:r>
            <a:r>
              <a:rPr kumimoji="0" lang="en-US" sz="173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comparte</a:t>
            </a:r>
            <a:r>
              <a:rPr kumimoji="0" lang="en-US" sz="1735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dolor </a:t>
            </a:r>
            <a:r>
              <a:rPr kumimoji="0" lang="en-US" sz="173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simpáticamente</a:t>
            </a:r>
            <a:endParaRPr kumimoji="0" lang="en-US" sz="1735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charset="0"/>
              <a:ea typeface="+mn-ea"/>
              <a:cs typeface="Calibri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BB64D36D-7668-4220-98EA-E7633CF28305}"/>
              </a:ext>
            </a:extLst>
          </p:cNvPr>
          <p:cNvSpPr/>
          <p:nvPr/>
        </p:nvSpPr>
        <p:spPr>
          <a:xfrm>
            <a:off x="3094264" y="3789334"/>
            <a:ext cx="5943599" cy="31313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Detecta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todas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necesidades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emocionales</a:t>
            </a:r>
            <a:r>
              <a:rPr lang="en-US" sz="18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/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físicas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y las satisface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="" xmlns:a16="http://schemas.microsoft.com/office/drawing/2014/main" id="{F637566E-C182-4C21-9949-1122786A9847}"/>
              </a:ext>
            </a:extLst>
          </p:cNvPr>
          <p:cNvSpPr/>
          <p:nvPr/>
        </p:nvSpPr>
        <p:spPr>
          <a:xfrm>
            <a:off x="2496059" y="4148479"/>
            <a:ext cx="5080397" cy="304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Ayuda, mima, agrada, motivado por el afecto.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D7FF97D8-0980-484F-B7D1-9B047041CDB5}"/>
              </a:ext>
            </a:extLst>
          </p:cNvPr>
          <p:cNvSpPr/>
          <p:nvPr/>
        </p:nvSpPr>
        <p:spPr>
          <a:xfrm>
            <a:off x="4778657" y="4498016"/>
            <a:ext cx="4259206" cy="29646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Comunicación constante para la unidad.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8615F637-4B80-4AF6-8D16-CAB78902FD44}"/>
              </a:ext>
            </a:extLst>
          </p:cNvPr>
          <p:cNvSpPr/>
          <p:nvPr/>
        </p:nvSpPr>
        <p:spPr>
          <a:xfrm>
            <a:off x="3331030" y="4838021"/>
            <a:ext cx="5812970" cy="3702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  <a:defRPr/>
            </a:pPr>
            <a:r>
              <a:rPr kumimoji="0" lang="en-US" sz="175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Crea</a:t>
            </a:r>
            <a:r>
              <a: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placer,</a:t>
            </a:r>
            <a:r>
              <a:rPr kumimoji="0" lang="en-US" sz="175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7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satisfacción</a:t>
            </a:r>
            <a:r>
              <a: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; </a:t>
            </a:r>
            <a:r>
              <a:rPr kumimoji="0" lang="en-US" sz="17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alegría</a:t>
            </a:r>
            <a:r>
              <a:rPr kumimoji="0" lang="en-US" sz="175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se </a:t>
            </a:r>
            <a:r>
              <a:rPr kumimoji="0" lang="en-US" sz="175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comparte</a:t>
            </a:r>
            <a:r>
              <a: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 </a:t>
            </a:r>
            <a:r>
              <a:rPr kumimoji="0" lang="en-US" sz="17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+mn-ea"/>
                <a:cs typeface="Calibri" charset="0"/>
              </a:rPr>
              <a:t>simpáticamente</a:t>
            </a:r>
            <a:endParaRPr kumimoji="0" lang="en-US" sz="175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charset="0"/>
              <a:ea typeface="+mn-ea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067"/>
          <p:cNvGrpSpPr>
            <a:grpSpLocks/>
          </p:cNvGrpSpPr>
          <p:nvPr/>
        </p:nvGrpSpPr>
        <p:grpSpPr bwMode="auto">
          <a:xfrm>
            <a:off x="2984062" y="1918606"/>
            <a:ext cx="3381411" cy="1257136"/>
            <a:chOff x="1776" y="1280"/>
            <a:chExt cx="2367" cy="1056"/>
          </a:xfrm>
        </p:grpSpPr>
        <p:sp>
          <p:nvSpPr>
            <p:cNvPr id="40" name="Oval 3"/>
            <p:cNvSpPr>
              <a:spLocks noChangeArrowheads="1"/>
            </p:cNvSpPr>
            <p:nvPr/>
          </p:nvSpPr>
          <p:spPr bwMode="auto">
            <a:xfrm>
              <a:off x="1776" y="1280"/>
              <a:ext cx="2304" cy="1056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822850"/>
              <a:endParaRPr lang="en-US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092" y="1354"/>
              <a:ext cx="1702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822850"/>
              <a:r>
                <a:rPr lang="en-US" sz="2160" b="1" i="1" dirty="0">
                  <a:solidFill>
                    <a:srgbClr val="000000"/>
                  </a:solidFill>
                  <a:latin typeface="Arial"/>
                </a:rPr>
                <a:t>“</a:t>
              </a:r>
              <a:r>
                <a:rPr lang="en-US" sz="2160" b="1" i="1" dirty="0" err="1">
                  <a:solidFill>
                    <a:srgbClr val="000000"/>
                  </a:solidFill>
                  <a:latin typeface="Arial"/>
                </a:rPr>
                <a:t>Una</a:t>
              </a:r>
              <a:r>
                <a:rPr lang="en-US" sz="2160" b="1" i="1" dirty="0">
                  <a:solidFill>
                    <a:srgbClr val="000000"/>
                  </a:solidFill>
                  <a:latin typeface="Arial"/>
                </a:rPr>
                <a:t> sola carne”</a:t>
              </a:r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1895" y="1612"/>
              <a:ext cx="7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822850"/>
              <a:r>
                <a:rPr lang="en-US" sz="2520" b="1" dirty="0" err="1">
                  <a:solidFill>
                    <a:srgbClr val="000000"/>
                  </a:solidFill>
                  <a:latin typeface="Arial"/>
                </a:rPr>
                <a:t>Mujer</a:t>
              </a:r>
              <a:endParaRPr lang="en-US" sz="252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3160" y="1617"/>
              <a:ext cx="98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822850"/>
              <a:r>
                <a:rPr lang="en-US" sz="2520" b="1" dirty="0">
                  <a:solidFill>
                    <a:srgbClr val="000000"/>
                  </a:solidFill>
                  <a:latin typeface="Arial"/>
                </a:rPr>
                <a:t>Hombre</a:t>
              </a: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685" y="1773"/>
              <a:ext cx="56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822850"/>
              <a:r>
                <a:rPr lang="en-US" sz="1800" dirty="0" err="1">
                  <a:solidFill>
                    <a:srgbClr val="000000"/>
                  </a:solidFill>
                  <a:latin typeface="Arial"/>
                </a:rPr>
                <a:t>ayuda</a:t>
              </a:r>
              <a:endParaRPr lang="en-US" sz="18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Line 1055"/>
            <p:cNvSpPr>
              <a:spLocks noChangeShapeType="1"/>
            </p:cNvSpPr>
            <p:nvPr/>
          </p:nvSpPr>
          <p:spPr bwMode="auto">
            <a:xfrm>
              <a:off x="2701" y="1814"/>
              <a:ext cx="497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defTabSz="822850"/>
              <a:endParaRPr lang="en-US" sz="18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120999" y="455166"/>
            <a:ext cx="8873259" cy="499997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000" dirty="0"/>
              <a:t>Las </a:t>
            </a:r>
            <a:r>
              <a:rPr lang="en-US" sz="3000" dirty="0" err="1"/>
              <a:t>relaciones</a:t>
            </a:r>
            <a:r>
              <a:rPr lang="en-US" sz="3000" dirty="0"/>
              <a:t> </a:t>
            </a:r>
            <a:r>
              <a:rPr lang="en-US" sz="3000" dirty="0" err="1"/>
              <a:t>después</a:t>
            </a:r>
            <a:r>
              <a:rPr lang="en-US" sz="3000" dirty="0"/>
              <a:t> de la </a:t>
            </a:r>
            <a:r>
              <a:rPr lang="en-US" sz="3000" dirty="0" err="1"/>
              <a:t>caída</a:t>
            </a:r>
            <a:endParaRPr lang="en-US" sz="3000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474863" y="1084892"/>
            <a:ext cx="2262845" cy="1180946"/>
            <a:chOff x="2112" y="784"/>
            <a:chExt cx="1584" cy="992"/>
          </a:xfrm>
        </p:grpSpPr>
        <p:sp>
          <p:nvSpPr>
            <p:cNvPr id="34845" name="Freeform 16"/>
            <p:cNvSpPr>
              <a:spLocks/>
            </p:cNvSpPr>
            <p:nvPr/>
          </p:nvSpPr>
          <p:spPr bwMode="auto">
            <a:xfrm>
              <a:off x="2112" y="1008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pPr defTabSz="822850"/>
              <a:endParaRPr lang="en-US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6" name="Text Box 17"/>
            <p:cNvSpPr txBox="1">
              <a:spLocks noChangeArrowheads="1"/>
            </p:cNvSpPr>
            <p:nvPr/>
          </p:nvSpPr>
          <p:spPr bwMode="auto">
            <a:xfrm>
              <a:off x="2479" y="784"/>
              <a:ext cx="886" cy="6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822850"/>
              <a:r>
                <a:rPr lang="en-US" sz="2160" b="1" dirty="0" err="1">
                  <a:solidFill>
                    <a:srgbClr val="FFFFFF"/>
                  </a:solidFill>
                  <a:latin typeface="Arial"/>
                </a:rPr>
                <a:t>Tendrá</a:t>
              </a:r>
              <a:r>
                <a:rPr lang="en-US" sz="2160" b="1" dirty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2160" b="1" dirty="0">
                  <a:solidFill>
                    <a:srgbClr val="FFFFFF"/>
                  </a:solidFill>
                  <a:latin typeface="Arial"/>
                </a:rPr>
              </a:br>
              <a:r>
                <a:rPr lang="en-US" sz="2160" b="1" dirty="0" err="1">
                  <a:solidFill>
                    <a:srgbClr val="FFFFFF"/>
                  </a:solidFill>
                  <a:latin typeface="Arial"/>
                </a:rPr>
                <a:t>dominio</a:t>
              </a:r>
              <a:endParaRPr lang="en-US" sz="216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474863" y="2665836"/>
            <a:ext cx="2262845" cy="1045232"/>
            <a:chOff x="2112" y="2112"/>
            <a:chExt cx="1584" cy="878"/>
          </a:xfrm>
        </p:grpSpPr>
        <p:sp>
          <p:nvSpPr>
            <p:cNvPr id="34843" name="Freeform 19"/>
            <p:cNvSpPr>
              <a:spLocks/>
            </p:cNvSpPr>
            <p:nvPr/>
          </p:nvSpPr>
          <p:spPr bwMode="auto">
            <a:xfrm flipV="1">
              <a:off x="2112" y="2112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pPr defTabSz="822850"/>
              <a:endParaRPr lang="en-US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4" name="Text Box 20"/>
            <p:cNvSpPr txBox="1">
              <a:spLocks noChangeArrowheads="1"/>
            </p:cNvSpPr>
            <p:nvPr/>
          </p:nvSpPr>
          <p:spPr bwMode="auto">
            <a:xfrm>
              <a:off x="2568" y="2633"/>
              <a:ext cx="712" cy="3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822850"/>
              <a:r>
                <a:rPr lang="en-US" sz="2160" b="1" dirty="0" err="1">
                  <a:solidFill>
                    <a:srgbClr val="FFFFFF"/>
                  </a:solidFill>
                  <a:latin typeface="Arial"/>
                </a:rPr>
                <a:t>Deseo</a:t>
              </a:r>
              <a:endParaRPr lang="en-US" sz="216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43447" y="1286082"/>
            <a:ext cx="2262845" cy="979757"/>
            <a:chOff x="480" y="953"/>
            <a:chExt cx="1584" cy="823"/>
          </a:xfrm>
        </p:grpSpPr>
        <p:sp>
          <p:nvSpPr>
            <p:cNvPr id="34841" name="Freeform 22"/>
            <p:cNvSpPr>
              <a:spLocks/>
            </p:cNvSpPr>
            <p:nvPr/>
          </p:nvSpPr>
          <p:spPr bwMode="auto">
            <a:xfrm>
              <a:off x="480" y="1008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pPr defTabSz="822850"/>
              <a:endParaRPr lang="en-US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2" name="Text Box 23"/>
            <p:cNvSpPr txBox="1">
              <a:spLocks noChangeArrowheads="1"/>
            </p:cNvSpPr>
            <p:nvPr/>
          </p:nvSpPr>
          <p:spPr bwMode="auto">
            <a:xfrm>
              <a:off x="973" y="953"/>
              <a:ext cx="636" cy="3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822850"/>
              <a:r>
                <a:rPr lang="en-US" sz="2160" b="1" dirty="0">
                  <a:solidFill>
                    <a:srgbClr val="FFFFFF"/>
                  </a:solidFill>
                  <a:latin typeface="Arial"/>
                </a:rPr>
                <a:t>Dolor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806279" y="1293226"/>
            <a:ext cx="2262845" cy="979757"/>
            <a:chOff x="3744" y="959"/>
            <a:chExt cx="1584" cy="823"/>
          </a:xfrm>
        </p:grpSpPr>
        <p:sp>
          <p:nvSpPr>
            <p:cNvPr id="34839" name="Freeform 25"/>
            <p:cNvSpPr>
              <a:spLocks/>
            </p:cNvSpPr>
            <p:nvPr/>
          </p:nvSpPr>
          <p:spPr bwMode="auto">
            <a:xfrm>
              <a:off x="3744" y="1014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pPr defTabSz="822850"/>
              <a:endParaRPr lang="en-US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0" name="Text Box 26"/>
            <p:cNvSpPr txBox="1">
              <a:spLocks noChangeArrowheads="1"/>
            </p:cNvSpPr>
            <p:nvPr/>
          </p:nvSpPr>
          <p:spPr bwMode="auto">
            <a:xfrm>
              <a:off x="4147" y="959"/>
              <a:ext cx="820" cy="3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822850"/>
              <a:r>
                <a:rPr lang="en-US" sz="2160" b="1" dirty="0" err="1">
                  <a:solidFill>
                    <a:srgbClr val="FFFFFF"/>
                  </a:solidFill>
                  <a:latin typeface="Arial"/>
                </a:rPr>
                <a:t>Trabajo</a:t>
              </a:r>
              <a:endParaRPr lang="en-US" sz="216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6217706" y="2438455"/>
            <a:ext cx="1786702" cy="1785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</p:spPr>
        <p:txBody>
          <a:bodyPr/>
          <a:lstStyle/>
          <a:p>
            <a:pPr defTabSz="822850"/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H="1">
            <a:off x="1493741" y="2438455"/>
            <a:ext cx="156969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</p:spPr>
        <p:txBody>
          <a:bodyPr/>
          <a:lstStyle/>
          <a:p>
            <a:pPr defTabSz="822850"/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408405" y="2071503"/>
            <a:ext cx="1697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822850"/>
            <a:r>
              <a:rPr lang="en-US" sz="1800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1800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18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FFFFFF"/>
                </a:solidFill>
                <a:latin typeface="Arial"/>
              </a:rPr>
              <a:t>fecundos</a:t>
            </a:r>
            <a:r>
              <a:rPr lang="en-US" sz="1800" dirty="0">
                <a:solidFill>
                  <a:srgbClr val="FFFFFF"/>
                </a:solidFill>
                <a:latin typeface="Arial"/>
              </a:rPr>
              <a:t>”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526308" y="2265839"/>
            <a:ext cx="86273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822850"/>
            <a:r>
              <a:rPr lang="en-US" sz="2160" b="1" dirty="0" err="1">
                <a:solidFill>
                  <a:srgbClr val="FFFFFF"/>
                </a:solidFill>
                <a:latin typeface="Arial"/>
              </a:rPr>
              <a:t>Hijos</a:t>
            </a:r>
            <a:endParaRPr lang="en-US" sz="216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7914565" y="2111894"/>
            <a:ext cx="123463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822850"/>
            <a:r>
              <a:rPr lang="en-US" sz="2160" b="1" dirty="0">
                <a:solidFill>
                  <a:srgbClr val="FFFFFF"/>
                </a:solidFill>
                <a:latin typeface="Arial"/>
              </a:rPr>
              <a:t>Tierra</a:t>
            </a:r>
          </a:p>
          <a:p>
            <a:pPr algn="ctr" defTabSz="822850"/>
            <a:r>
              <a:rPr lang="en-US" sz="2160" b="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160" b="1" dirty="0" err="1">
                <a:solidFill>
                  <a:srgbClr val="FFFFFF"/>
                </a:solidFill>
                <a:latin typeface="Arial"/>
              </a:rPr>
              <a:t>huerto</a:t>
            </a:r>
            <a:r>
              <a:rPr lang="en-US" sz="2160" b="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119722" y="2106125"/>
            <a:ext cx="19287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822850"/>
            <a:r>
              <a:rPr lang="en-US" sz="1800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1800" dirty="0" err="1">
                <a:solidFill>
                  <a:srgbClr val="FFFFFF"/>
                </a:solidFill>
                <a:latin typeface="Arial"/>
              </a:rPr>
              <a:t>Ejercer</a:t>
            </a:r>
            <a:r>
              <a:rPr lang="en-US" sz="18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FFFFFF"/>
                </a:solidFill>
                <a:latin typeface="Arial"/>
              </a:rPr>
              <a:t>dominio</a:t>
            </a:r>
            <a:r>
              <a:rPr lang="en-US" sz="1800" dirty="0">
                <a:solidFill>
                  <a:srgbClr val="FFFFFF"/>
                </a:solidFill>
                <a:latin typeface="Arial"/>
              </a:rPr>
              <a:t>,</a:t>
            </a:r>
          </a:p>
          <a:p>
            <a:pPr algn="ctr" defTabSz="822850"/>
            <a:r>
              <a:rPr lang="en-US" sz="1800" dirty="0">
                <a:solidFill>
                  <a:srgbClr val="FFFFFF"/>
                </a:solidFill>
                <a:latin typeface="Arial"/>
              </a:rPr>
              <a:t>cultivar, </a:t>
            </a:r>
            <a:r>
              <a:rPr lang="en-US" sz="1800" dirty="0" err="1">
                <a:solidFill>
                  <a:srgbClr val="FFFFFF"/>
                </a:solidFill>
                <a:latin typeface="Arial"/>
              </a:rPr>
              <a:t>cuidar</a:t>
            </a:r>
            <a:r>
              <a:rPr lang="en-US" sz="1800" dirty="0">
                <a:solidFill>
                  <a:srgbClr val="FFFFFF"/>
                </a:solidFill>
                <a:latin typeface="Arial"/>
              </a:rPr>
              <a:t>"</a:t>
            </a:r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3090983" y="3331938"/>
            <a:ext cx="1171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e-IL" altLang="en-US" sz="1800" dirty="0" smtClean="0">
                <a:latin typeface="Ezra SIL" panose="02000400000000000000" pitchFamily="2" charset="-79"/>
                <a:cs typeface="Ezra SIL" panose="02000400000000000000" pitchFamily="2" charset="-79"/>
              </a:rPr>
              <a:t>תְּשׁוּקָה</a:t>
            </a:r>
            <a:endParaRPr lang="en-US" altLang="en-US" sz="1800" b="0" dirty="0">
              <a:latin typeface="Arial" panose="020B0604020202020204" pitchFamily="34" charset="0"/>
              <a:cs typeface="Ezra SIL" panose="02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909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="" xmlns:a16="http://schemas.microsoft.com/office/drawing/2014/main" id="{B46F12F2-DF4D-4A0B-9054-A988AD336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8000"/>
          </a:xfrm>
        </p:spPr>
        <p:txBody>
          <a:bodyPr/>
          <a:lstStyle/>
          <a:p>
            <a:pPr rtl="0"/>
            <a:r>
              <a:rPr lang="en-US" altLang="en-US" sz="4000" dirty="0"/>
              <a:t>C.2. </a:t>
            </a:r>
            <a:r>
              <a:rPr lang="en-US" altLang="en-US" sz="4000" dirty="0" err="1" smtClean="0"/>
              <a:t>Papeles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en el matrimonio (</a:t>
            </a:r>
            <a:r>
              <a:rPr lang="en-US" altLang="en-US" sz="4000" dirty="0" err="1" smtClean="0"/>
              <a:t>Ef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5:22-33)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7FF033-2B3F-49BF-8B17-2AA82A877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633730"/>
            <a:ext cx="8801100" cy="5020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s-ES" b="0" dirty="0"/>
              <a:t>22  </a:t>
            </a:r>
            <a:r>
              <a:rPr lang="es-ES" dirty="0">
                <a:solidFill>
                  <a:srgbClr val="FF00FF"/>
                </a:solidFill>
              </a:rPr>
              <a:t>Las mujeres estén sometidas a sus propios maridos como al Señor</a:t>
            </a:r>
            <a:r>
              <a:rPr lang="es-ES" b="0" dirty="0"/>
              <a:t>. 23  Porque el marido es </a:t>
            </a:r>
            <a:r>
              <a:rPr lang="es-ES" dirty="0">
                <a:solidFill>
                  <a:srgbClr val="FFFF00"/>
                </a:solidFill>
              </a:rPr>
              <a:t>cabeza</a:t>
            </a:r>
            <a:r>
              <a:rPr lang="es-ES" b="0" dirty="0"/>
              <a:t> de la mujer, así como Cristo es cabeza de la iglesia, siendo El mismo el </a:t>
            </a:r>
            <a:r>
              <a:rPr lang="es-ES" dirty="0">
                <a:solidFill>
                  <a:srgbClr val="FFFF00"/>
                </a:solidFill>
              </a:rPr>
              <a:t>Salvador</a:t>
            </a:r>
            <a:r>
              <a:rPr lang="es-ES" b="0" dirty="0"/>
              <a:t> del cuerpo.  24  Pero así como la iglesia está sujeta a Cristo, también </a:t>
            </a:r>
            <a:r>
              <a:rPr lang="es-ES" dirty="0">
                <a:solidFill>
                  <a:srgbClr val="FF00FF"/>
                </a:solidFill>
              </a:rPr>
              <a:t>las mujeres deben estarlo a sus maridos en todo</a:t>
            </a:r>
            <a:r>
              <a:rPr lang="es-ES" b="0" dirty="0"/>
              <a:t>.  25  </a:t>
            </a:r>
            <a:r>
              <a:rPr lang="es-ES" dirty="0">
                <a:solidFill>
                  <a:srgbClr val="66FFFF"/>
                </a:solidFill>
              </a:rPr>
              <a:t>Maridos, amen a sus mujeres</a:t>
            </a:r>
            <a:r>
              <a:rPr lang="es-ES" b="0" dirty="0"/>
              <a:t>, así como Cristo amó a la iglesia y </a:t>
            </a:r>
            <a:r>
              <a:rPr lang="es-ES" dirty="0">
                <a:solidFill>
                  <a:srgbClr val="FFFF00"/>
                </a:solidFill>
              </a:rPr>
              <a:t>se dio Él mismo </a:t>
            </a:r>
            <a:r>
              <a:rPr lang="es-ES" b="0" dirty="0"/>
              <a:t>por ella,  26  para </a:t>
            </a:r>
            <a:r>
              <a:rPr lang="es-ES" dirty="0">
                <a:solidFill>
                  <a:srgbClr val="FFFF00"/>
                </a:solidFill>
              </a:rPr>
              <a:t>santificarla</a:t>
            </a:r>
            <a:r>
              <a:rPr lang="es-ES" b="0" dirty="0"/>
              <a:t>, habiéndola </a:t>
            </a:r>
            <a:r>
              <a:rPr lang="es-ES" dirty="0">
                <a:solidFill>
                  <a:srgbClr val="FFFF00"/>
                </a:solidFill>
              </a:rPr>
              <a:t>purificado</a:t>
            </a:r>
            <a:r>
              <a:rPr lang="es-ES" dirty="0"/>
              <a:t> </a:t>
            </a:r>
            <a:r>
              <a:rPr lang="es-ES" b="0" dirty="0"/>
              <a:t>por el lavamiento del agua con la palabra,  27  a fin de </a:t>
            </a:r>
            <a:r>
              <a:rPr lang="es-ES" dirty="0">
                <a:solidFill>
                  <a:srgbClr val="FFFF00"/>
                </a:solidFill>
              </a:rPr>
              <a:t>presentársela</a:t>
            </a:r>
            <a:r>
              <a:rPr lang="es-ES" b="0" dirty="0"/>
              <a:t> a sí mismo, una iglesia </a:t>
            </a:r>
            <a:r>
              <a:rPr lang="es-ES" dirty="0">
                <a:solidFill>
                  <a:srgbClr val="FFFF00"/>
                </a:solidFill>
              </a:rPr>
              <a:t>en toda su gloria</a:t>
            </a:r>
            <a:r>
              <a:rPr lang="es-ES" b="0" dirty="0"/>
              <a:t>, </a:t>
            </a:r>
            <a:r>
              <a:rPr lang="es-ES" dirty="0">
                <a:solidFill>
                  <a:srgbClr val="FFFF00"/>
                </a:solidFill>
              </a:rPr>
              <a:t>sin que tenga mancha ni arruga ni cosa semejante</a:t>
            </a:r>
            <a:r>
              <a:rPr lang="es-ES" b="0" dirty="0"/>
              <a:t>, sino que fuera </a:t>
            </a:r>
            <a:r>
              <a:rPr lang="es-ES" dirty="0">
                <a:solidFill>
                  <a:srgbClr val="FFFF00"/>
                </a:solidFill>
              </a:rPr>
              <a:t>santa e inmaculada</a:t>
            </a:r>
            <a:r>
              <a:rPr lang="es-ES" b="0" dirty="0"/>
              <a:t>.  28  Así </a:t>
            </a:r>
            <a:r>
              <a:rPr lang="es-ES" dirty="0">
                <a:solidFill>
                  <a:srgbClr val="66FFFF"/>
                </a:solidFill>
              </a:rPr>
              <a:t>deben también los maridos amar a sus mujeres</a:t>
            </a:r>
            <a:r>
              <a:rPr lang="es-ES" b="0" dirty="0"/>
              <a:t>, </a:t>
            </a:r>
            <a:r>
              <a:rPr lang="es-ES" dirty="0">
                <a:solidFill>
                  <a:srgbClr val="FFFF00"/>
                </a:solidFill>
              </a:rPr>
              <a:t>como a sus propios cuerpos</a:t>
            </a:r>
            <a:r>
              <a:rPr lang="es-ES" b="0" dirty="0"/>
              <a:t>. El que ama a su mujer, a sí mismo se ama.  29  Porque nadie aborreció jamás su propio cuerpo, sino que lo </a:t>
            </a:r>
            <a:r>
              <a:rPr lang="es-ES" dirty="0">
                <a:solidFill>
                  <a:srgbClr val="FFFF00"/>
                </a:solidFill>
              </a:rPr>
              <a:t>sustenta</a:t>
            </a:r>
            <a:r>
              <a:rPr lang="es-ES" b="0" dirty="0"/>
              <a:t> y lo </a:t>
            </a:r>
            <a:r>
              <a:rPr lang="es-ES" dirty="0">
                <a:solidFill>
                  <a:srgbClr val="FFFF00"/>
                </a:solidFill>
              </a:rPr>
              <a:t>cuida</a:t>
            </a:r>
            <a:r>
              <a:rPr lang="es-ES" b="0" dirty="0"/>
              <a:t>, así como también Cristo a la iglesia;  30  porque somos </a:t>
            </a:r>
            <a:r>
              <a:rPr lang="es-ES" dirty="0">
                <a:solidFill>
                  <a:srgbClr val="FFFF00"/>
                </a:solidFill>
              </a:rPr>
              <a:t>miembros de Su cuerpo</a:t>
            </a:r>
            <a:r>
              <a:rPr lang="es-ES" b="0" dirty="0"/>
              <a:t>.  31  POR ESTO EL HOMBRE DEJARÁ A SU PADRE Y A SU MADRE, Y SE UNIRÁ A SU MUJER, Y LOS DOS </a:t>
            </a:r>
            <a:r>
              <a:rPr lang="es-ES" dirty="0">
                <a:solidFill>
                  <a:srgbClr val="FFFF00"/>
                </a:solidFill>
              </a:rPr>
              <a:t>SERÁN UNA SOLA CARNE</a:t>
            </a:r>
            <a:r>
              <a:rPr lang="es-ES" b="0" dirty="0"/>
              <a:t>.  32  Grande es este misterio, pero hablo con referencia a Cristo y a la iglesia.  33  En todo caso, cada uno de ustedes </a:t>
            </a:r>
            <a:r>
              <a:rPr lang="es-ES" dirty="0">
                <a:solidFill>
                  <a:srgbClr val="FFFF00"/>
                </a:solidFill>
              </a:rPr>
              <a:t>ame también a su mujer como a sí mismo</a:t>
            </a:r>
            <a:r>
              <a:rPr lang="es-ES" b="0" dirty="0"/>
              <a:t>, y que la mujer respete a su marido. </a:t>
            </a:r>
            <a:r>
              <a:rPr lang="en-US" b="0" dirty="0"/>
              <a:t>(</a:t>
            </a:r>
            <a:r>
              <a:rPr lang="en-US" b="0" dirty="0" err="1"/>
              <a:t>Ef</a:t>
            </a:r>
            <a:r>
              <a:rPr lang="en-US" b="0" dirty="0"/>
              <a:t> 5:23-33)</a:t>
            </a:r>
          </a:p>
        </p:txBody>
      </p:sp>
      <p:sp>
        <p:nvSpPr>
          <p:cNvPr id="92164" name="Slide Number Placeholder 3">
            <a:extLst>
              <a:ext uri="{FF2B5EF4-FFF2-40B4-BE49-F238E27FC236}">
                <a16:creationId xmlns="" xmlns:a16="http://schemas.microsoft.com/office/drawing/2014/main" id="{439D1447-5F46-4825-A051-0B86847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319AF2-97D6-44D6-905D-6110093EEBA0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>
            <a:extLst>
              <a:ext uri="{FF2B5EF4-FFF2-40B4-BE49-F238E27FC236}">
                <a16:creationId xmlns="" xmlns:a16="http://schemas.microsoft.com/office/drawing/2014/main" id="{17F572EC-81B6-44AE-A15F-B4918B67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986B16-26A0-4BC0-8D3C-2549A1CA85F3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35" name="Oval 2">
            <a:extLst>
              <a:ext uri="{FF2B5EF4-FFF2-40B4-BE49-F238E27FC236}">
                <a16:creationId xmlns="" xmlns:a16="http://schemas.microsoft.com/office/drawing/2014/main" id="{3294D96D-88FB-4A18-879E-7BCD57E96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916" y="1924050"/>
            <a:ext cx="2914650" cy="8001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="" xmlns:a16="http://schemas.microsoft.com/office/drawing/2014/main" id="{37419590-D421-416C-B1AB-6744BE6A7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5018" y="81557"/>
            <a:ext cx="7631084" cy="710029"/>
          </a:xfrm>
        </p:spPr>
        <p:txBody>
          <a:bodyPr/>
          <a:lstStyle/>
          <a:p>
            <a:pPr rtl="0" eaLnBrk="1" hangingPunct="1"/>
            <a:r>
              <a:rPr lang="en-US" altLang="en-US" dirty="0"/>
              <a:t>El matrimonio ideal (sanado)</a:t>
            </a:r>
            <a:r>
              <a:rPr lang="en-US" altLang="en-US" sz="3000" dirty="0"/>
              <a:t/>
            </a:r>
            <a:br>
              <a:rPr lang="en-US" altLang="en-US" sz="3000" dirty="0"/>
            </a:br>
            <a:r>
              <a:rPr lang="en-US" altLang="en-US" sz="2800" b="0" dirty="0"/>
              <a:t>(</a:t>
            </a:r>
            <a:r>
              <a:rPr lang="en-US" altLang="en-US" sz="2800" b="0" dirty="0" err="1" smtClean="0"/>
              <a:t>Ef</a:t>
            </a:r>
            <a:r>
              <a:rPr lang="en-US" altLang="en-US" sz="2800" b="0" dirty="0" smtClean="0"/>
              <a:t> </a:t>
            </a:r>
            <a:r>
              <a:rPr lang="en-US" altLang="en-US" sz="2800" b="0" dirty="0"/>
              <a:t>5:22-33)</a:t>
            </a:r>
            <a:endParaRPr lang="en-US" altLang="en-US" sz="3000" b="0" dirty="0"/>
          </a:p>
        </p:txBody>
      </p:sp>
      <p:sp>
        <p:nvSpPr>
          <p:cNvPr id="121860" name="Text Box 4">
            <a:extLst>
              <a:ext uri="{FF2B5EF4-FFF2-40B4-BE49-F238E27FC236}">
                <a16:creationId xmlns="" xmlns:a16="http://schemas.microsoft.com/office/drawing/2014/main" id="{7604F691-A4B8-413B-AF39-2E28AE2AC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28700"/>
            <a:ext cx="1503938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1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En Cristo...</a:t>
            </a:r>
          </a:p>
        </p:txBody>
      </p:sp>
      <p:sp>
        <p:nvSpPr>
          <p:cNvPr id="95238" name="Text Box 5">
            <a:extLst>
              <a:ext uri="{FF2B5EF4-FFF2-40B4-BE49-F238E27FC236}">
                <a16:creationId xmlns="" xmlns:a16="http://schemas.microsoft.com/office/drawing/2014/main" id="{6B089146-CA07-4362-A4D6-081F8DFE5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066" y="2152650"/>
            <a:ext cx="1014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Mujer</a:t>
            </a:r>
          </a:p>
        </p:txBody>
      </p:sp>
      <p:sp>
        <p:nvSpPr>
          <p:cNvPr id="95239" name="Text Box 6">
            <a:extLst>
              <a:ext uri="{FF2B5EF4-FFF2-40B4-BE49-F238E27FC236}">
                <a16:creationId xmlns="" xmlns:a16="http://schemas.microsoft.com/office/drawing/2014/main" id="{8A05D169-7D61-486B-8098-317E317A7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034" y="2151571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Hombre</a:t>
            </a:r>
          </a:p>
        </p:txBody>
      </p:sp>
      <p:sp>
        <p:nvSpPr>
          <p:cNvPr id="95240" name="Text Box 7">
            <a:extLst>
              <a:ext uri="{FF2B5EF4-FFF2-40B4-BE49-F238E27FC236}">
                <a16:creationId xmlns="" xmlns:a16="http://schemas.microsoft.com/office/drawing/2014/main" id="{178DC41C-FB6D-4D7A-B9C2-18CE1B99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3452" y="2034779"/>
            <a:ext cx="74090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ayuda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41" name="Line 8">
            <a:extLst>
              <a:ext uri="{FF2B5EF4-FFF2-40B4-BE49-F238E27FC236}">
                <a16:creationId xmlns="" xmlns:a16="http://schemas.microsoft.com/office/drawing/2014/main" id="{483855EC-DF60-4A11-918E-97FC78E48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348" y="2322567"/>
            <a:ext cx="1028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5242" name="Text Box 9">
            <a:extLst>
              <a:ext uri="{FF2B5EF4-FFF2-40B4-BE49-F238E27FC236}">
                <a16:creationId xmlns="" xmlns:a16="http://schemas.microsoft.com/office/drawing/2014/main" id="{D5674F9F-BC83-4F0F-8E3D-8D459D1D8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345531"/>
            <a:ext cx="1300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Una carne</a:t>
            </a:r>
          </a:p>
        </p:txBody>
      </p:sp>
      <p:sp>
        <p:nvSpPr>
          <p:cNvPr id="95243" name="Text Box 10">
            <a:extLst>
              <a:ext uri="{FF2B5EF4-FFF2-40B4-BE49-F238E27FC236}">
                <a16:creationId xmlns="" xmlns:a16="http://schemas.microsoft.com/office/drawing/2014/main" id="{016616C3-323E-4D81-BEDA-E29B170C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1" y="2160985"/>
            <a:ext cx="90441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Niños</a:t>
            </a:r>
          </a:p>
        </p:txBody>
      </p:sp>
      <p:sp>
        <p:nvSpPr>
          <p:cNvPr id="95244" name="Text Box 11">
            <a:extLst>
              <a:ext uri="{FF2B5EF4-FFF2-40B4-BE49-F238E27FC236}">
                <a16:creationId xmlns="" xmlns:a16="http://schemas.microsoft.com/office/drawing/2014/main" id="{D3F5B8EF-346B-4243-B2D2-6DF29AC5E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915" y="2164557"/>
            <a:ext cx="12105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Tierra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(</a:t>
            </a:r>
            <a:r>
              <a:rPr kumimoji="0" lang="en-US" alt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espinos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5245" name="Line 12">
            <a:extLst>
              <a:ext uri="{FF2B5EF4-FFF2-40B4-BE49-F238E27FC236}">
                <a16:creationId xmlns="" xmlns:a16="http://schemas.microsoft.com/office/drawing/2014/main" id="{3CC3F38F-71B6-44F9-AEAE-62104D1817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6216" y="2324100"/>
            <a:ext cx="10287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5246" name="Line 13">
            <a:extLst>
              <a:ext uri="{FF2B5EF4-FFF2-40B4-BE49-F238E27FC236}">
                <a16:creationId xmlns="" xmlns:a16="http://schemas.microsoft.com/office/drawing/2014/main" id="{7739F71B-E9F7-4363-B47E-0E11A947F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9566" y="2324100"/>
            <a:ext cx="857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5247" name="Text Box 14">
            <a:extLst>
              <a:ext uri="{FF2B5EF4-FFF2-40B4-BE49-F238E27FC236}">
                <a16:creationId xmlns="" xmlns:a16="http://schemas.microsoft.com/office/drawing/2014/main" id="{EA96D726-E4D9-43AF-A74D-34DCCB44F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181" y="2300288"/>
            <a:ext cx="859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“</a:t>
            </a:r>
            <a:r>
              <a:rPr lang="en-US" altLang="en-US" sz="12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ejercer</a:t>
            </a:r>
            <a:r>
              <a:rPr lang="en-US" altLang="en-US" sz="1200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altLang="en-US" sz="1200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2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dominio</a:t>
            </a: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"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48" name="Text Box 15">
            <a:extLst>
              <a:ext uri="{FF2B5EF4-FFF2-40B4-BE49-F238E27FC236}">
                <a16:creationId xmlns="" xmlns:a16="http://schemas.microsoft.com/office/drawing/2014/main" id="{9128834F-BE5D-4281-8C1A-4D77FB766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613" y="2300288"/>
            <a:ext cx="12955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“</a:t>
            </a: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ser</a:t>
            </a: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fecundos</a:t>
            </a: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”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1872" name="Text Box 16">
            <a:extLst>
              <a:ext uri="{FF2B5EF4-FFF2-40B4-BE49-F238E27FC236}">
                <a16:creationId xmlns="" xmlns:a16="http://schemas.microsoft.com/office/drawing/2014/main" id="{27B5906D-9616-4FA7-BDDC-5E1B12840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24248"/>
            <a:ext cx="9144000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09550" indent="-20955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74675" indent="-250825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209550" marR="0" lvl="0" indent="-2095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Las necesidades del marido y de la mujer son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satisfechas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por el otro:</a:t>
            </a:r>
          </a:p>
          <a:p>
            <a:pPr marL="574675" marR="0" lvl="1" indent="-250825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La </a:t>
            </a:r>
            <a:r>
              <a:rPr kumimoji="0" lang="en-US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sumisión</a:t>
            </a: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 de 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</a:rPr>
              <a:t>la </a:t>
            </a:r>
            <a:r>
              <a:rPr lang="en-US" altLang="en-US" sz="16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esposa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satisface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</a:rPr>
              <a:t> l</a:t>
            </a: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tendencia “natural” del hombre a </a:t>
            </a:r>
            <a:r>
              <a:rPr kumimoji="0" lang="en-US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gobernar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574675" marR="0" lvl="1" indent="-250825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El </a:t>
            </a:r>
            <a:r>
              <a:rPr lang="en-US" altLang="en-US" sz="16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amor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</a:rPr>
              <a:t> sacrificial del </a:t>
            </a:r>
            <a:r>
              <a:rPr lang="en-US" altLang="en-US" sz="16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marido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satisface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</a:rPr>
              <a:t> l</a:t>
            </a: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dependencia emocional “natural” de la </a:t>
            </a:r>
            <a:r>
              <a:rPr kumimoji="0" lang="en-US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mujer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209550" marR="0" lvl="0" indent="-2095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Las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consecuencias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de la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caída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son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mitigadas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por el carácter del 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“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nuevo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hombre”.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50" name="Freeform 17">
            <a:extLst>
              <a:ext uri="{FF2B5EF4-FFF2-40B4-BE49-F238E27FC236}">
                <a16:creationId xmlns="" xmlns:a16="http://schemas.microsoft.com/office/drawing/2014/main" id="{3F0B941B-0152-4AC5-B9A7-885F230074CE}"/>
              </a:ext>
            </a:extLst>
          </p:cNvPr>
          <p:cNvSpPr>
            <a:spLocks/>
          </p:cNvSpPr>
          <p:nvPr/>
        </p:nvSpPr>
        <p:spPr bwMode="auto">
          <a:xfrm>
            <a:off x="3657600" y="1581150"/>
            <a:ext cx="1828800" cy="628650"/>
          </a:xfrm>
          <a:custGeom>
            <a:avLst/>
            <a:gdLst>
              <a:gd name="T0" fmla="*/ 2147483646 w 1584"/>
              <a:gd name="T1" fmla="*/ 2147483646 h 432"/>
              <a:gd name="T2" fmla="*/ 2147483646 w 1584"/>
              <a:gd name="T3" fmla="*/ 0 h 432"/>
              <a:gd name="T4" fmla="*/ 0 w 1584"/>
              <a:gd name="T5" fmla="*/ 2147483646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4" h="432">
                <a:moveTo>
                  <a:pt x="1584" y="432"/>
                </a:moveTo>
                <a:cubicBezTo>
                  <a:pt x="1308" y="216"/>
                  <a:pt x="1032" y="0"/>
                  <a:pt x="768" y="0"/>
                </a:cubicBezTo>
                <a:cubicBezTo>
                  <a:pt x="504" y="0"/>
                  <a:pt x="252" y="216"/>
                  <a:pt x="0" y="43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5251" name="Text Box 18">
            <a:extLst>
              <a:ext uri="{FF2B5EF4-FFF2-40B4-BE49-F238E27FC236}">
                <a16:creationId xmlns="" xmlns:a16="http://schemas.microsoft.com/office/drawing/2014/main" id="{772C7810-3DCE-47A2-9E38-593B92BA1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731" y="1238251"/>
            <a:ext cx="1082349" cy="64633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Ejercer</a:t>
            </a: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alt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dominio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52" name="Freeform 19">
            <a:extLst>
              <a:ext uri="{FF2B5EF4-FFF2-40B4-BE49-F238E27FC236}">
                <a16:creationId xmlns="" xmlns:a16="http://schemas.microsoft.com/office/drawing/2014/main" id="{2E80731E-565B-4A06-84C3-44A55B42C984}"/>
              </a:ext>
            </a:extLst>
          </p:cNvPr>
          <p:cNvSpPr>
            <a:spLocks/>
          </p:cNvSpPr>
          <p:nvPr/>
        </p:nvSpPr>
        <p:spPr bwMode="auto">
          <a:xfrm>
            <a:off x="3657600" y="2438400"/>
            <a:ext cx="1885950" cy="628650"/>
          </a:xfrm>
          <a:custGeom>
            <a:avLst/>
            <a:gdLst>
              <a:gd name="T0" fmla="*/ 0 w 1584"/>
              <a:gd name="T1" fmla="*/ 0 h 432"/>
              <a:gd name="T2" fmla="*/ 2147483646 w 1584"/>
              <a:gd name="T3" fmla="*/ 2147483646 h 432"/>
              <a:gd name="T4" fmla="*/ 2147483646 w 1584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4" h="432">
                <a:moveTo>
                  <a:pt x="0" y="0"/>
                </a:moveTo>
                <a:cubicBezTo>
                  <a:pt x="252" y="216"/>
                  <a:pt x="504" y="432"/>
                  <a:pt x="768" y="432"/>
                </a:cubicBezTo>
                <a:cubicBezTo>
                  <a:pt x="1032" y="432"/>
                  <a:pt x="1308" y="216"/>
                  <a:pt x="158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5253" name="Text Box 20">
            <a:extLst>
              <a:ext uri="{FF2B5EF4-FFF2-40B4-BE49-F238E27FC236}">
                <a16:creationId xmlns="" xmlns:a16="http://schemas.microsoft.com/office/drawing/2014/main" id="{10411857-59D7-4DD6-BCBE-ECAE88ED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866" y="2802731"/>
            <a:ext cx="889988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Deseo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54" name="Freeform 21">
            <a:extLst>
              <a:ext uri="{FF2B5EF4-FFF2-40B4-BE49-F238E27FC236}">
                <a16:creationId xmlns="" xmlns:a16="http://schemas.microsoft.com/office/drawing/2014/main" id="{8EFB04E8-1577-46E7-8925-2B553C934AEE}"/>
              </a:ext>
            </a:extLst>
          </p:cNvPr>
          <p:cNvSpPr>
            <a:spLocks/>
          </p:cNvSpPr>
          <p:nvPr/>
        </p:nvSpPr>
        <p:spPr bwMode="auto">
          <a:xfrm>
            <a:off x="5657850" y="1581150"/>
            <a:ext cx="1543050" cy="628650"/>
          </a:xfrm>
          <a:custGeom>
            <a:avLst/>
            <a:gdLst>
              <a:gd name="T0" fmla="*/ 0 w 1296"/>
              <a:gd name="T1" fmla="*/ 2147483646 h 528"/>
              <a:gd name="T2" fmla="*/ 2147483646 w 1296"/>
              <a:gd name="T3" fmla="*/ 0 h 528"/>
              <a:gd name="T4" fmla="*/ 2147483646 w 1296"/>
              <a:gd name="T5" fmla="*/ 2147483646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96" h="528">
                <a:moveTo>
                  <a:pt x="0" y="528"/>
                </a:moveTo>
                <a:cubicBezTo>
                  <a:pt x="228" y="264"/>
                  <a:pt x="456" y="0"/>
                  <a:pt x="672" y="0"/>
                </a:cubicBezTo>
                <a:cubicBezTo>
                  <a:pt x="888" y="0"/>
                  <a:pt x="1092" y="264"/>
                  <a:pt x="1296" y="52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5255" name="Text Box 22">
            <a:extLst>
              <a:ext uri="{FF2B5EF4-FFF2-40B4-BE49-F238E27FC236}">
                <a16:creationId xmlns="" xmlns:a16="http://schemas.microsoft.com/office/drawing/2014/main" id="{E59039FB-4681-4042-945C-B25AB6566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217" y="1488281"/>
            <a:ext cx="1005468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Trabajo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256" name="Freeform 23">
            <a:extLst>
              <a:ext uri="{FF2B5EF4-FFF2-40B4-BE49-F238E27FC236}">
                <a16:creationId xmlns="" xmlns:a16="http://schemas.microsoft.com/office/drawing/2014/main" id="{C3F20B38-D0EB-417E-90D2-D7C196D0133F}"/>
              </a:ext>
            </a:extLst>
          </p:cNvPr>
          <p:cNvSpPr>
            <a:spLocks/>
          </p:cNvSpPr>
          <p:nvPr/>
        </p:nvSpPr>
        <p:spPr bwMode="auto">
          <a:xfrm>
            <a:off x="1828800" y="1638300"/>
            <a:ext cx="1657350" cy="571500"/>
          </a:xfrm>
          <a:custGeom>
            <a:avLst/>
            <a:gdLst>
              <a:gd name="T0" fmla="*/ 2147483646 w 1392"/>
              <a:gd name="T1" fmla="*/ 2147483646 h 480"/>
              <a:gd name="T2" fmla="*/ 2147483646 w 1392"/>
              <a:gd name="T3" fmla="*/ 0 h 480"/>
              <a:gd name="T4" fmla="*/ 0 w 1392"/>
              <a:gd name="T5" fmla="*/ 2147483646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480">
                <a:moveTo>
                  <a:pt x="1392" y="480"/>
                </a:moveTo>
                <a:cubicBezTo>
                  <a:pt x="1148" y="240"/>
                  <a:pt x="904" y="0"/>
                  <a:pt x="672" y="0"/>
                </a:cubicBezTo>
                <a:cubicBezTo>
                  <a:pt x="440" y="0"/>
                  <a:pt x="220" y="240"/>
                  <a:pt x="0" y="4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5257" name="Text Box 24">
            <a:extLst>
              <a:ext uri="{FF2B5EF4-FFF2-40B4-BE49-F238E27FC236}">
                <a16:creationId xmlns="" xmlns:a16="http://schemas.microsoft.com/office/drawing/2014/main" id="{1611C52D-31ED-4CA7-945B-35A0F8F4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981" y="1545431"/>
            <a:ext cx="671980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Dolor</a:t>
            </a:r>
          </a:p>
        </p:txBody>
      </p:sp>
      <p:grpSp>
        <p:nvGrpSpPr>
          <p:cNvPr id="121881" name="Group 25">
            <a:extLst>
              <a:ext uri="{FF2B5EF4-FFF2-40B4-BE49-F238E27FC236}">
                <a16:creationId xmlns="" xmlns:a16="http://schemas.microsoft.com/office/drawing/2014/main" id="{AC0A4CCC-F6E3-4E6D-95F7-73DC3F4C11BA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2438400"/>
            <a:ext cx="2057400" cy="950119"/>
            <a:chOff x="2016" y="1824"/>
            <a:chExt cx="1728" cy="798"/>
          </a:xfrm>
        </p:grpSpPr>
        <p:sp>
          <p:nvSpPr>
            <p:cNvPr id="95268" name="Freeform 26">
              <a:extLst>
                <a:ext uri="{FF2B5EF4-FFF2-40B4-BE49-F238E27FC236}">
                  <a16:creationId xmlns="" xmlns:a16="http://schemas.microsoft.com/office/drawing/2014/main" id="{FCB5E5E1-1C95-41E5-893F-DC9679003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824"/>
              <a:ext cx="1728" cy="720"/>
            </a:xfrm>
            <a:custGeom>
              <a:avLst/>
              <a:gdLst>
                <a:gd name="T0" fmla="*/ 1728 w 1728"/>
                <a:gd name="T1" fmla="*/ 0 h 720"/>
                <a:gd name="T2" fmla="*/ 912 w 1728"/>
                <a:gd name="T3" fmla="*/ 720 h 720"/>
                <a:gd name="T4" fmla="*/ 0 w 1728"/>
                <a:gd name="T5" fmla="*/ 0 h 7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8" h="720">
                  <a:moveTo>
                    <a:pt x="1728" y="0"/>
                  </a:moveTo>
                  <a:cubicBezTo>
                    <a:pt x="1464" y="360"/>
                    <a:pt x="1200" y="720"/>
                    <a:pt x="912" y="720"/>
                  </a:cubicBezTo>
                  <a:cubicBezTo>
                    <a:pt x="624" y="720"/>
                    <a:pt x="312" y="360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5269" name="Text Box 27">
              <a:extLst>
                <a:ext uri="{FF2B5EF4-FFF2-40B4-BE49-F238E27FC236}">
                  <a16:creationId xmlns="" xmlns:a16="http://schemas.microsoft.com/office/drawing/2014/main" id="{4FDBC22C-A525-401F-BC16-8F32121FD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" y="2273"/>
              <a:ext cx="783" cy="3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Amen</a:t>
              </a:r>
              <a:endParaRPr kumimoji="0" lang="en-US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121884" name="Group 28">
            <a:extLst>
              <a:ext uri="{FF2B5EF4-FFF2-40B4-BE49-F238E27FC236}">
                <a16:creationId xmlns="" xmlns:a16="http://schemas.microsoft.com/office/drawing/2014/main" id="{D9620060-066F-4C9F-BA6C-0B070B402A01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1429940"/>
            <a:ext cx="2057400" cy="779859"/>
            <a:chOff x="2016" y="977"/>
            <a:chExt cx="1728" cy="655"/>
          </a:xfrm>
        </p:grpSpPr>
        <p:sp>
          <p:nvSpPr>
            <p:cNvPr id="95266" name="Freeform 29">
              <a:extLst>
                <a:ext uri="{FF2B5EF4-FFF2-40B4-BE49-F238E27FC236}">
                  <a16:creationId xmlns="" xmlns:a16="http://schemas.microsoft.com/office/drawing/2014/main" id="{55A34917-6DD9-4B03-8BD2-D61370D62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008"/>
              <a:ext cx="1728" cy="624"/>
            </a:xfrm>
            <a:custGeom>
              <a:avLst/>
              <a:gdLst>
                <a:gd name="T0" fmla="*/ 0 w 1632"/>
                <a:gd name="T1" fmla="*/ 13074 h 576"/>
                <a:gd name="T2" fmla="*/ 7584 w 1632"/>
                <a:gd name="T3" fmla="*/ 0 h 576"/>
                <a:gd name="T4" fmla="*/ 15177 w 1632"/>
                <a:gd name="T5" fmla="*/ 13074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576">
                  <a:moveTo>
                    <a:pt x="0" y="576"/>
                  </a:moveTo>
                  <a:cubicBezTo>
                    <a:pt x="272" y="288"/>
                    <a:pt x="544" y="0"/>
                    <a:pt x="816" y="0"/>
                  </a:cubicBezTo>
                  <a:cubicBezTo>
                    <a:pt x="1088" y="0"/>
                    <a:pt x="1360" y="288"/>
                    <a:pt x="1632" y="57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5267" name="Text Box 30">
              <a:extLst>
                <a:ext uri="{FF2B5EF4-FFF2-40B4-BE49-F238E27FC236}">
                  <a16:creationId xmlns="" xmlns:a16="http://schemas.microsoft.com/office/drawing/2014/main" id="{6B1B036D-C5C3-4A16-B5F1-79813CFE6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977"/>
              <a:ext cx="1360" cy="3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Som</a:t>
              </a:r>
              <a:r>
                <a:rPr kumimoji="0" lang="es-ES" altLang="en-US" sz="2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étanse</a:t>
              </a:r>
              <a:endParaRPr kumimoji="0" lang="en-US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7458FACC-71AE-4123-A63F-12A91C78CCBD}"/>
              </a:ext>
            </a:extLst>
          </p:cNvPr>
          <p:cNvGrpSpPr>
            <a:grpSpLocks/>
          </p:cNvGrpSpPr>
          <p:nvPr/>
        </p:nvGrpSpPr>
        <p:grpSpPr bwMode="auto">
          <a:xfrm>
            <a:off x="1885951" y="1818085"/>
            <a:ext cx="1346597" cy="391715"/>
            <a:chOff x="2514600" y="2043113"/>
            <a:chExt cx="1795462" cy="522287"/>
          </a:xfrm>
        </p:grpSpPr>
        <p:sp>
          <p:nvSpPr>
            <p:cNvPr id="95264" name="Freeform 29">
              <a:extLst>
                <a:ext uri="{FF2B5EF4-FFF2-40B4-BE49-F238E27FC236}">
                  <a16:creationId xmlns="" xmlns:a16="http://schemas.microsoft.com/office/drawing/2014/main" id="{86C77404-DC68-4818-A2AF-A43CA47BD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2228850"/>
              <a:ext cx="1795462" cy="336550"/>
            </a:xfrm>
            <a:custGeom>
              <a:avLst/>
              <a:gdLst>
                <a:gd name="T0" fmla="*/ 0 w 1632"/>
                <a:gd name="T1" fmla="*/ 2147483646 h 576"/>
                <a:gd name="T2" fmla="*/ 2147483646 w 1632"/>
                <a:gd name="T3" fmla="*/ 0 h 576"/>
                <a:gd name="T4" fmla="*/ 2147483646 w 1632"/>
                <a:gd name="T5" fmla="*/ 2147483646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576">
                  <a:moveTo>
                    <a:pt x="0" y="576"/>
                  </a:moveTo>
                  <a:cubicBezTo>
                    <a:pt x="272" y="288"/>
                    <a:pt x="544" y="0"/>
                    <a:pt x="816" y="0"/>
                  </a:cubicBezTo>
                  <a:cubicBezTo>
                    <a:pt x="1088" y="0"/>
                    <a:pt x="1360" y="288"/>
                    <a:pt x="1632" y="576"/>
                  </a:cubicBezTo>
                </a:path>
              </a:pathLst>
            </a:custGeom>
            <a:noFill/>
            <a:ln w="38100" cmpd="sng">
              <a:solidFill>
                <a:srgbClr val="66FF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5265" name="Text Box 30">
              <a:extLst>
                <a:ext uri="{FF2B5EF4-FFF2-40B4-BE49-F238E27FC236}">
                  <a16:creationId xmlns="" xmlns:a16="http://schemas.microsoft.com/office/drawing/2014/main" id="{7C8075BC-02F7-4108-8AF3-FBFF41B88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1151" y="2043113"/>
              <a:ext cx="1082394" cy="430887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Honren</a:t>
              </a:r>
              <a:endParaRPr kumimoji="0" lang="en-US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A500BAD-82D2-4E96-ACC3-465154A75A42}"/>
              </a:ext>
            </a:extLst>
          </p:cNvPr>
          <p:cNvGrpSpPr>
            <a:grpSpLocks/>
          </p:cNvGrpSpPr>
          <p:nvPr/>
        </p:nvGrpSpPr>
        <p:grpSpPr bwMode="auto">
          <a:xfrm>
            <a:off x="1850232" y="2449111"/>
            <a:ext cx="1464469" cy="1070173"/>
            <a:chOff x="2467537" y="2884897"/>
            <a:chExt cx="1952063" cy="1425047"/>
          </a:xfrm>
        </p:grpSpPr>
        <p:sp>
          <p:nvSpPr>
            <p:cNvPr id="95262" name="Freeform 29">
              <a:extLst>
                <a:ext uri="{FF2B5EF4-FFF2-40B4-BE49-F238E27FC236}">
                  <a16:creationId xmlns="" xmlns:a16="http://schemas.microsoft.com/office/drawing/2014/main" id="{36C3A287-D4DF-4718-81B4-2EC7CC6EB8A0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67537" y="2884897"/>
              <a:ext cx="1920081" cy="471077"/>
            </a:xfrm>
            <a:custGeom>
              <a:avLst/>
              <a:gdLst>
                <a:gd name="T0" fmla="*/ 0 w 1632"/>
                <a:gd name="T1" fmla="*/ 2147483646 h 576"/>
                <a:gd name="T2" fmla="*/ 2147483646 w 1632"/>
                <a:gd name="T3" fmla="*/ 0 h 576"/>
                <a:gd name="T4" fmla="*/ 2147483646 w 1632"/>
                <a:gd name="T5" fmla="*/ 2147483646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576">
                  <a:moveTo>
                    <a:pt x="0" y="576"/>
                  </a:moveTo>
                  <a:cubicBezTo>
                    <a:pt x="272" y="288"/>
                    <a:pt x="544" y="0"/>
                    <a:pt x="816" y="0"/>
                  </a:cubicBezTo>
                  <a:cubicBezTo>
                    <a:pt x="1088" y="0"/>
                    <a:pt x="1360" y="288"/>
                    <a:pt x="1632" y="576"/>
                  </a:cubicBezTo>
                </a:path>
              </a:pathLst>
            </a:custGeom>
            <a:noFill/>
            <a:ln w="38100" cmpd="sng">
              <a:solidFill>
                <a:srgbClr val="66FF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5263" name="Text Box 30">
              <a:extLst>
                <a:ext uri="{FF2B5EF4-FFF2-40B4-BE49-F238E27FC236}">
                  <a16:creationId xmlns="" xmlns:a16="http://schemas.microsoft.com/office/drawing/2014/main" id="{0817AA71-FF48-4D29-9633-CE55A81FD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6581" y="3080434"/>
              <a:ext cx="1873019" cy="1229510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Amen, </a:t>
              </a:r>
              <a:r>
                <a:rPr kumimoji="0" lang="en-US" altLang="en-US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disciplinen</a:t>
              </a:r>
              <a:r>
                <a:rPr kumimoji="0" lang="en-US" altLang="en-US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, </a:t>
              </a:r>
              <a:r>
                <a:rPr kumimoji="0" lang="en-US" altLang="en-US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sustenten</a:t>
              </a:r>
              <a:r>
                <a:rPr kumimoji="0" lang="en-US" altLang="en-US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, </a:t>
              </a:r>
              <a:r>
                <a:rPr kumimoji="0" lang="en-US" altLang="en-US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Calibri" panose="020F0502020204030204" pitchFamily="34" charset="0"/>
                </a:rPr>
                <a:t>gobiernen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  <p:bldP spid="1218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3C9A12-973C-4132-9443-660C1EE2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algn="l" rtl="0"/>
            <a:r>
              <a:rPr lang="en-US" sz="3600" dirty="0"/>
              <a:t>Contexto de los </a:t>
            </a:r>
            <a:r>
              <a:rPr lang="en-US" sz="3600" dirty="0" err="1"/>
              <a:t>pasajes</a:t>
            </a:r>
            <a:r>
              <a:rPr lang="en-US" sz="3600" dirty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 la </a:t>
            </a:r>
            <a:r>
              <a:rPr lang="en-US" sz="3600" dirty="0" err="1" smtClean="0"/>
              <a:t>familia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 smtClean="0"/>
              <a:t>Ef</a:t>
            </a:r>
            <a:r>
              <a:rPr lang="en-US" sz="3600" dirty="0" smtClean="0"/>
              <a:t> 4-6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D8F6CA-D11E-4928-BD01-B2E1084E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96383"/>
            <a:ext cx="6172200" cy="46482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Una transformación</a:t>
            </a:r>
          </a:p>
          <a:p>
            <a:pPr marL="576263" lvl="1" indent="-228600"/>
            <a:r>
              <a:rPr lang="en-US" b="0" dirty="0" smtClean="0"/>
              <a:t>…</a:t>
            </a:r>
            <a:r>
              <a:rPr lang="es-ES" b="0" dirty="0" smtClean="0"/>
              <a:t>en </a:t>
            </a:r>
            <a:r>
              <a:rPr lang="es-ES" b="0" dirty="0"/>
              <a:t>cuanto a </a:t>
            </a:r>
            <a:r>
              <a:rPr lang="es-ES" dirty="0">
                <a:solidFill>
                  <a:srgbClr val="FFFF00"/>
                </a:solidFill>
              </a:rPr>
              <a:t>la anterior manera de vivir</a:t>
            </a:r>
            <a:r>
              <a:rPr lang="es-ES" b="0" dirty="0"/>
              <a:t>, ustedes </a:t>
            </a:r>
            <a:r>
              <a:rPr lang="es-ES" dirty="0">
                <a:solidFill>
                  <a:srgbClr val="FFFF00"/>
                </a:solidFill>
              </a:rPr>
              <a:t>se despojen </a:t>
            </a:r>
            <a:r>
              <a:rPr lang="es-ES" b="0" dirty="0"/>
              <a:t>del viejo hombre, que se corrompe según los deseos engañosos, </a:t>
            </a:r>
            <a:r>
              <a:rPr lang="es-ES" b="0" dirty="0" smtClean="0"/>
              <a:t>23</a:t>
            </a:r>
            <a:r>
              <a:rPr lang="es-ES" b="0" dirty="0"/>
              <a:t>  y que </a:t>
            </a:r>
            <a:r>
              <a:rPr lang="es-ES" dirty="0">
                <a:solidFill>
                  <a:srgbClr val="FFFF00"/>
                </a:solidFill>
              </a:rPr>
              <a:t>sean renovados</a:t>
            </a:r>
            <a:r>
              <a:rPr lang="es-ES" b="0" dirty="0"/>
              <a:t> en el espíritu de su mente, </a:t>
            </a:r>
            <a:r>
              <a:rPr lang="es-ES" b="0" dirty="0" smtClean="0"/>
              <a:t>24</a:t>
            </a:r>
            <a:r>
              <a:rPr lang="es-ES" b="0" dirty="0"/>
              <a:t>  y </a:t>
            </a:r>
            <a:r>
              <a:rPr lang="es-ES" dirty="0">
                <a:solidFill>
                  <a:srgbClr val="FFFF00"/>
                </a:solidFill>
              </a:rPr>
              <a:t>se vistan del nuevo hombre</a:t>
            </a:r>
            <a:r>
              <a:rPr lang="es-ES" b="0" dirty="0"/>
              <a:t>, el cual, en la semejanza de Dios, ha sido creado en la justicia y santidad de la </a:t>
            </a:r>
            <a:r>
              <a:rPr lang="es-ES" b="0" dirty="0" smtClean="0"/>
              <a:t>verdad</a:t>
            </a:r>
            <a:r>
              <a:rPr lang="en-US" b="0" dirty="0" smtClean="0"/>
              <a:t>. </a:t>
            </a:r>
            <a:r>
              <a:rPr lang="en-US" b="0" dirty="0"/>
              <a:t>(4:22-24)</a:t>
            </a:r>
          </a:p>
          <a:p>
            <a:pPr marL="576263" lvl="1" indent="-228600"/>
            <a:r>
              <a:rPr lang="es-ES" b="0" dirty="0" smtClean="0"/>
              <a:t>Porque </a:t>
            </a:r>
            <a:r>
              <a:rPr lang="es-ES" dirty="0">
                <a:solidFill>
                  <a:srgbClr val="FFFF00"/>
                </a:solidFill>
              </a:rPr>
              <a:t>antes ustedes eran</a:t>
            </a:r>
            <a:r>
              <a:rPr lang="es-ES" b="0" dirty="0"/>
              <a:t> tinieblas, </a:t>
            </a:r>
            <a:r>
              <a:rPr lang="es-ES" dirty="0">
                <a:solidFill>
                  <a:srgbClr val="FFFF00"/>
                </a:solidFill>
              </a:rPr>
              <a:t>pero ahora </a:t>
            </a:r>
            <a:r>
              <a:rPr lang="es-ES" b="0" dirty="0"/>
              <a:t>son luz en el Señor; anden como hijos de luz. </a:t>
            </a:r>
            <a:r>
              <a:rPr lang="en-US" b="0" dirty="0" smtClean="0"/>
              <a:t>(</a:t>
            </a:r>
            <a:r>
              <a:rPr lang="en-US" b="0" dirty="0"/>
              <a:t>5:8)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327052-9AA7-42B2-882D-1A24656C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85DA99B-257D-4052-8F0C-22DD45F31167}"/>
              </a:ext>
            </a:extLst>
          </p:cNvPr>
          <p:cNvSpPr/>
          <p:nvPr/>
        </p:nvSpPr>
        <p:spPr>
          <a:xfrm>
            <a:off x="6629400" y="2447926"/>
            <a:ext cx="2438400" cy="1905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Ef. 5:21 - 6:4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Maridos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Esposas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Padres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Hijos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Siervos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6995012-3FA3-4F07-917B-4C9D68454ADC}"/>
              </a:ext>
            </a:extLst>
          </p:cNvPr>
          <p:cNvSpPr/>
          <p:nvPr/>
        </p:nvSpPr>
        <p:spPr>
          <a:xfrm>
            <a:off x="6629400" y="800100"/>
            <a:ext cx="2438400" cy="16764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Ef. 4:1-5:20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manera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digna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unidad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Transformación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luz,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como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sabios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B450CCD-B1B7-410C-9476-BE4024C0E906}"/>
              </a:ext>
            </a:extLst>
          </p:cNvPr>
          <p:cNvSpPr/>
          <p:nvPr/>
        </p:nvSpPr>
        <p:spPr>
          <a:xfrm>
            <a:off x="6629400" y="4352926"/>
            <a:ext cx="2438400" cy="89897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Ef. 6:10-20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Prepárense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para la batalla</a:t>
            </a:r>
          </a:p>
        </p:txBody>
      </p:sp>
    </p:spTree>
    <p:extLst>
      <p:ext uri="{BB962C8B-B14F-4D97-AF65-F5344CB8AC3E}">
        <p14:creationId xmlns:p14="http://schemas.microsoft.com/office/powerpoint/2010/main" val="148384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3C9A12-973C-4132-9443-660C1EE2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3600" dirty="0"/>
              <a:t>Contexto de los </a:t>
            </a:r>
            <a:r>
              <a:rPr lang="en-US" sz="3600" dirty="0" err="1"/>
              <a:t>pasajes</a:t>
            </a:r>
            <a:r>
              <a:rPr lang="en-US" sz="3600" dirty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 la </a:t>
            </a:r>
            <a:r>
              <a:rPr lang="en-US" sz="3600" dirty="0" err="1" smtClean="0"/>
              <a:t>familia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 smtClean="0"/>
              <a:t>Ef</a:t>
            </a:r>
            <a:r>
              <a:rPr lang="en-US" sz="3600" dirty="0" smtClean="0"/>
              <a:t> </a:t>
            </a:r>
            <a:r>
              <a:rPr lang="en-US" sz="3600" dirty="0"/>
              <a:t>4-6)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D8F6CA-D11E-4928-BD01-B2E1084E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992" y="685800"/>
            <a:ext cx="6477000" cy="4775200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3900" dirty="0"/>
              <a:t>Un contraste y un conflicto</a:t>
            </a:r>
          </a:p>
          <a:p>
            <a:pPr marL="576263" lvl="1" indent="-228600"/>
            <a:r>
              <a:rPr lang="en-US" b="0" dirty="0" smtClean="0">
                <a:effectLst/>
                <a:latin typeface="system-ui"/>
              </a:rPr>
              <a:t>…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ya no anden así como andan también los gentiles, </a:t>
            </a:r>
            <a:r>
              <a:rPr lang="es-ES" b="0" dirty="0">
                <a:latin typeface="system-ui"/>
              </a:rPr>
              <a:t>en la vanidad de su </a:t>
            </a:r>
            <a:r>
              <a:rPr lang="es-ES" b="0" dirty="0" smtClean="0">
                <a:latin typeface="system-ui"/>
              </a:rPr>
              <a:t>mente</a:t>
            </a:r>
            <a:r>
              <a:rPr lang="en-US" b="0" dirty="0" smtClean="0">
                <a:effectLst/>
                <a:latin typeface="system-ui"/>
              </a:rPr>
              <a:t>… </a:t>
            </a:r>
            <a:r>
              <a:rPr lang="en-US" b="0" dirty="0">
                <a:effectLst/>
                <a:latin typeface="system-ui"/>
              </a:rPr>
              <a:t>(4:17)</a:t>
            </a:r>
          </a:p>
          <a:p>
            <a:pPr marL="576263" lvl="1" indent="-228600"/>
            <a:r>
              <a:rPr lang="en-US" b="0" dirty="0" smtClean="0">
                <a:effectLst/>
                <a:latin typeface="system-ui"/>
              </a:rPr>
              <a:t>…</a:t>
            </a:r>
            <a:r>
              <a:rPr lang="es-ES" b="0" dirty="0">
                <a:latin typeface="system-ui"/>
              </a:rPr>
              <a:t>y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no participen </a:t>
            </a:r>
            <a:r>
              <a:rPr lang="es-ES" b="0" dirty="0">
                <a:latin typeface="system-ui"/>
              </a:rPr>
              <a:t>en las obras estériles de las tinieblas, sino más bien, </a:t>
            </a:r>
            <a:r>
              <a:rPr lang="es-ES" b="0" dirty="0" smtClean="0">
                <a:latin typeface="system-ui"/>
              </a:rPr>
              <a:t>desenmascárenlas</a:t>
            </a:r>
            <a:r>
              <a:rPr lang="en-US" b="0" dirty="0" smtClean="0">
                <a:effectLst/>
                <a:latin typeface="system-ui"/>
              </a:rPr>
              <a:t>. </a:t>
            </a:r>
            <a:r>
              <a:rPr lang="en-US" b="0" dirty="0" smtClean="0">
                <a:latin typeface="system-ui"/>
              </a:rPr>
              <a:t>(</a:t>
            </a:r>
            <a:r>
              <a:rPr lang="en-US" b="0" dirty="0">
                <a:latin typeface="system-ui"/>
              </a:rPr>
              <a:t>5:11)</a:t>
            </a:r>
          </a:p>
          <a:p>
            <a:pPr marL="576263" lvl="1" indent="-228600"/>
            <a:r>
              <a:rPr lang="es-ES" b="0" dirty="0">
                <a:latin typeface="system-ui"/>
              </a:rPr>
              <a:t>Revístanse con toda la armadura de Dios para que puedan estar firmes contra las insidias del diablo. </a:t>
            </a:r>
            <a:r>
              <a:rPr lang="es-ES" b="0" dirty="0" smtClean="0">
                <a:latin typeface="system-ui"/>
              </a:rPr>
              <a:t>12</a:t>
            </a:r>
            <a:r>
              <a:rPr lang="es-ES" b="0" dirty="0">
                <a:latin typeface="system-ui"/>
              </a:rPr>
              <a:t>  Porque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nuestra lucha </a:t>
            </a:r>
            <a:r>
              <a:rPr lang="es-ES" b="0" dirty="0">
                <a:latin typeface="system-ui"/>
              </a:rPr>
              <a:t>no es contra sangre y carne, sino contra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principados, contra potestades, contra los poderes de este mundo de tinieblas, contra las fuerzas espirituales de maldad en las regiones celestes</a:t>
            </a:r>
            <a:r>
              <a:rPr lang="es-ES" b="0" dirty="0">
                <a:latin typeface="system-ui"/>
              </a:rPr>
              <a:t>. </a:t>
            </a:r>
            <a:r>
              <a:rPr lang="es-ES" b="0" dirty="0" smtClean="0">
                <a:latin typeface="system-ui"/>
              </a:rPr>
              <a:t>13</a:t>
            </a:r>
            <a:r>
              <a:rPr lang="es-ES" b="0" dirty="0">
                <a:latin typeface="system-ui"/>
              </a:rPr>
              <a:t>  Por tanto, tomen toda la armadura de Dios, para que puedan resistir en el día malo, y habiéndolo hecho todo, estar </a:t>
            </a:r>
            <a:r>
              <a:rPr lang="es-ES" b="0" dirty="0" smtClean="0">
                <a:latin typeface="system-ui"/>
              </a:rPr>
              <a:t>firmes</a:t>
            </a:r>
            <a:r>
              <a:rPr lang="en-US" b="0" dirty="0" smtClean="0">
                <a:effectLst/>
                <a:latin typeface="system-ui"/>
              </a:rPr>
              <a:t>. </a:t>
            </a:r>
            <a:r>
              <a:rPr lang="en-US" b="0" dirty="0">
                <a:effectLst/>
                <a:latin typeface="system-ui"/>
              </a:rPr>
              <a:t>(6:11-13)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327052-9AA7-42B2-882D-1A24656C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1797778-CF57-42E7-88AC-689F2983D8E0}"/>
              </a:ext>
            </a:extLst>
          </p:cNvPr>
          <p:cNvSpPr txBox="1"/>
          <p:nvPr/>
        </p:nvSpPr>
        <p:spPr>
          <a:xfrm>
            <a:off x="1453242" y="4910273"/>
            <a:ext cx="4539343" cy="683264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¿Son nuestras familias así de diferentes de las del mundo?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85DA99B-257D-4052-8F0C-22DD45F31167}"/>
              </a:ext>
            </a:extLst>
          </p:cNvPr>
          <p:cNvSpPr/>
          <p:nvPr/>
        </p:nvSpPr>
        <p:spPr>
          <a:xfrm>
            <a:off x="6629400" y="2447926"/>
            <a:ext cx="2438400" cy="1905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Ef. 5:21 - 6:4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Maridos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Esposas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Padres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Hijos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Siervos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6995012-3FA3-4F07-917B-4C9D68454ADC}"/>
              </a:ext>
            </a:extLst>
          </p:cNvPr>
          <p:cNvSpPr/>
          <p:nvPr/>
        </p:nvSpPr>
        <p:spPr>
          <a:xfrm>
            <a:off x="6629400" y="800100"/>
            <a:ext cx="2438400" cy="16764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Ef. 4:1-5:20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manera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digna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unidad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Transformación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luz,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como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sabios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B450CCD-B1B7-410C-9476-BE4024C0E906}"/>
              </a:ext>
            </a:extLst>
          </p:cNvPr>
          <p:cNvSpPr/>
          <p:nvPr/>
        </p:nvSpPr>
        <p:spPr>
          <a:xfrm>
            <a:off x="6629400" y="4352926"/>
            <a:ext cx="2438400" cy="89897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Ef. 6:10-20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Prepárense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para la batalla</a:t>
            </a:r>
          </a:p>
        </p:txBody>
      </p:sp>
    </p:spTree>
    <p:extLst>
      <p:ext uri="{BB962C8B-B14F-4D97-AF65-F5344CB8AC3E}">
        <p14:creationId xmlns:p14="http://schemas.microsoft.com/office/powerpoint/2010/main" val="13280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 rtl="0">
              <a:lnSpc>
                <a:spcPct val="90000"/>
              </a:lnSpc>
            </a:pPr>
            <a:r>
              <a:rPr lang="en-US" sz="3200" dirty="0"/>
              <a:t>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</a:t>
            </a:r>
            <a:r>
              <a:rPr lang="en-US" sz="3200" dirty="0"/>
              <a:t>del </a:t>
            </a:r>
            <a:r>
              <a:rPr lang="en-US" sz="3200" dirty="0" err="1" smtClean="0"/>
              <a:t>nuevo</a:t>
            </a:r>
            <a:r>
              <a:rPr lang="en-US" sz="3200" dirty="0" smtClean="0"/>
              <a:t> hombre - </a:t>
            </a:r>
            <a:r>
              <a:rPr lang="en-US" sz="3200" dirty="0" err="1"/>
              <a:t>a</a:t>
            </a:r>
            <a:r>
              <a:rPr lang="en-US" sz="3200" dirty="0" err="1" smtClean="0"/>
              <a:t>plicaciones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799" y="746626"/>
            <a:ext cx="4093779" cy="4714374"/>
          </a:xfrm>
        </p:spPr>
        <p:txBody>
          <a:bodyPr wrap="square" anchor="t">
            <a:normAutofit fontScale="85000" lnSpcReduction="20000"/>
          </a:bodyPr>
          <a:lstStyle/>
          <a:p>
            <a:pPr algn="l" rtl="0"/>
            <a:r>
              <a:rPr lang="en-US" sz="3000" dirty="0"/>
              <a:t>Unidad y </a:t>
            </a:r>
            <a:r>
              <a:rPr lang="en-US" sz="3000" dirty="0" err="1" smtClean="0"/>
              <a:t>paz</a:t>
            </a:r>
            <a:r>
              <a:rPr lang="en-US" sz="3000" dirty="0" smtClean="0"/>
              <a:t> </a:t>
            </a:r>
            <a:r>
              <a:rPr lang="en-US" sz="3000" dirty="0"/>
              <a:t>(4:1-3)</a:t>
            </a:r>
          </a:p>
          <a:p>
            <a:pPr lvl="1" algn="l" rtl="0"/>
            <a:r>
              <a:rPr lang="en-US" sz="2800" b="0" dirty="0" err="1" smtClean="0"/>
              <a:t>Permitidas</a:t>
            </a:r>
            <a:r>
              <a:rPr lang="en-US" sz="2800" b="0" dirty="0" smtClean="0"/>
              <a:t> </a:t>
            </a:r>
            <a:r>
              <a:rPr lang="en-US" sz="2800" b="0" dirty="0"/>
              <a:t>por la humildad, la mansedumbre, la paciencia y la tolerancia (4:2)</a:t>
            </a:r>
          </a:p>
          <a:p>
            <a:pPr lvl="1" algn="l" rtl="0"/>
            <a:r>
              <a:rPr lang="en-US" sz="2800" b="0" dirty="0"/>
              <a:t>…y el perdón (32).</a:t>
            </a:r>
          </a:p>
          <a:p>
            <a:pPr lvl="1" algn="l" rtl="0"/>
            <a:r>
              <a:rPr lang="en-US" sz="2800" b="0" dirty="0"/>
              <a:t>Un “esfuerzo” (4:3)</a:t>
            </a:r>
          </a:p>
          <a:p>
            <a:pPr lvl="1" algn="l" rtl="0"/>
            <a:r>
              <a:rPr lang="en-US" sz="2800" b="0" dirty="0"/>
              <a:t>Un trabajo [conectado], juntos (4:12, 16)</a:t>
            </a:r>
          </a:p>
          <a:p>
            <a:pPr lvl="1" algn="l" rtl="0"/>
            <a:r>
              <a:rPr lang="en-US" sz="2800" b="0" dirty="0"/>
              <a:t>Un </a:t>
            </a:r>
            <a:r>
              <a:rPr lang="en-US" sz="2800" b="0" dirty="0" smtClean="0"/>
              <a:t>solo </a:t>
            </a:r>
            <a:r>
              <a:rPr lang="en-US" sz="2800" b="0" dirty="0" err="1" smtClean="0"/>
              <a:t>Cuerpo</a:t>
            </a:r>
            <a:r>
              <a:rPr lang="en-US" sz="2800" b="0" dirty="0"/>
              <a:t>, cada miembro haciendo su parte para crecer, en amor (4:16)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 rtl="0">
              <a:buNone/>
            </a:pPr>
            <a:r>
              <a:rPr lang="en-US" sz="2800" b="1" kern="1200" dirty="0" err="1" smtClean="0"/>
              <a:t>Aplicaciones</a:t>
            </a:r>
            <a:r>
              <a:rPr lang="en-US" sz="2800" b="1" kern="1200" dirty="0" smtClean="0"/>
              <a:t> para la </a:t>
            </a:r>
            <a:r>
              <a:rPr lang="en-US" sz="2800" b="1" kern="1200" dirty="0" err="1" smtClean="0"/>
              <a:t>familia</a:t>
            </a:r>
            <a:endParaRPr lang="en-US" kern="1200" dirty="0"/>
          </a:p>
          <a:p>
            <a:pPr marL="233363" indent="-233363" algn="l" rtl="0"/>
            <a:r>
              <a:rPr lang="en-US" sz="2800" b="0" kern="1200" dirty="0"/>
              <a:t>Juntos (físicamente y </a:t>
            </a:r>
            <a:r>
              <a:rPr lang="en-US" sz="2800" b="0" kern="1200" dirty="0" err="1"/>
              <a:t>en</a:t>
            </a:r>
            <a:r>
              <a:rPr lang="en-US" sz="2800" b="0" kern="1200" dirty="0"/>
              <a:t> </a:t>
            </a:r>
            <a:r>
              <a:rPr lang="en-US" sz="2800" b="0" kern="1200" dirty="0" err="1" smtClean="0"/>
              <a:t>comunión</a:t>
            </a:r>
            <a:r>
              <a:rPr lang="en-US" sz="2800" b="0" kern="1200" dirty="0" smtClean="0"/>
              <a:t>)</a:t>
            </a:r>
            <a:endParaRPr lang="en-US" sz="2800" b="0" kern="1200" dirty="0"/>
          </a:p>
          <a:p>
            <a:pPr marL="233363" indent="-233363" algn="l" rtl="0"/>
            <a:r>
              <a:rPr lang="en-US" sz="2800" b="0" kern="1200" dirty="0"/>
              <a:t>Promoción activa de las necesidades de los demás.</a:t>
            </a:r>
          </a:p>
          <a:p>
            <a:pPr marL="233363" indent="-233363" algn="l" rtl="0"/>
            <a:r>
              <a:rPr lang="en-US" sz="2800" b="0" kern="1200" dirty="0" err="1" smtClean="0"/>
              <a:t>Servir</a:t>
            </a:r>
            <a:r>
              <a:rPr lang="en-US" sz="2800" b="0" kern="1200" dirty="0" smtClean="0"/>
              <a:t> </a:t>
            </a:r>
            <a:r>
              <a:rPr lang="en-US" sz="2800" b="0" kern="1200" dirty="0"/>
              <a:t>en enfermedades y </a:t>
            </a:r>
            <a:r>
              <a:rPr lang="en-US" sz="2800" b="0" kern="1200" dirty="0" err="1" smtClean="0"/>
              <a:t>heridas</a:t>
            </a:r>
            <a:endParaRPr lang="en-US" sz="2800" b="0" kern="1200" dirty="0"/>
          </a:p>
          <a:p>
            <a:pPr marL="233363" indent="-233363" algn="l" rtl="0"/>
            <a:r>
              <a:rPr lang="en-US" sz="2800" b="0" kern="1200" dirty="0" err="1" smtClean="0"/>
              <a:t>Servir</a:t>
            </a:r>
            <a:r>
              <a:rPr lang="en-US" sz="2800" b="0" kern="1200" dirty="0" smtClean="0"/>
              <a:t> </a:t>
            </a:r>
            <a:r>
              <a:rPr lang="en-US" sz="2800" b="0" kern="1200" dirty="0" err="1"/>
              <a:t>en</a:t>
            </a:r>
            <a:r>
              <a:rPr lang="en-US" sz="2800" b="0" kern="1200" dirty="0"/>
              <a:t> </a:t>
            </a:r>
            <a:r>
              <a:rPr lang="en-US" sz="2800" b="0" kern="1200" dirty="0" smtClean="0"/>
              <a:t>las </a:t>
            </a:r>
            <a:r>
              <a:rPr lang="en-US" sz="2800" b="0" kern="1200" dirty="0" err="1" smtClean="0"/>
              <a:t>enfermedades</a:t>
            </a:r>
            <a:r>
              <a:rPr lang="en-US" sz="2800" b="0" kern="1200" dirty="0" smtClean="0"/>
              <a:t> </a:t>
            </a:r>
            <a:r>
              <a:rPr lang="en-US" sz="2800" b="0" kern="1200" dirty="0"/>
              <a:t>y </a:t>
            </a:r>
            <a:r>
              <a:rPr lang="en-US" sz="2800" b="0" kern="1200" dirty="0" err="1" smtClean="0"/>
              <a:t>heridas</a:t>
            </a:r>
            <a:r>
              <a:rPr lang="en-US" sz="2800" b="0" kern="1200" dirty="0" smtClean="0"/>
              <a:t> </a:t>
            </a:r>
            <a:r>
              <a:rPr lang="en-US" sz="2800" b="0" kern="1200" dirty="0"/>
              <a:t>del pecado</a:t>
            </a:r>
          </a:p>
          <a:p>
            <a:pPr marL="233363" indent="-233363" algn="l" rtl="0"/>
            <a:r>
              <a:rPr lang="en-US" sz="2800" b="0" kern="1200" dirty="0" err="1" smtClean="0"/>
              <a:t>Procurar</a:t>
            </a:r>
            <a:r>
              <a:rPr lang="en-US" sz="2800" b="0" kern="1200" dirty="0" smtClean="0"/>
              <a:t> </a:t>
            </a:r>
            <a:r>
              <a:rPr lang="en-US" sz="2800" b="0" kern="1200" dirty="0"/>
              <a:t>activamente el crecimiento espiritual</a:t>
            </a:r>
          </a:p>
          <a:p>
            <a:pPr marL="233363" indent="-233363" algn="l" rtl="0"/>
            <a:r>
              <a:rPr lang="en-US" sz="2800" b="0" kern="1200" dirty="0"/>
              <a:t>Paciencia; reconciliación proactiva, </a:t>
            </a:r>
            <a:r>
              <a:rPr lang="en-US" sz="2800" b="0" kern="1200" dirty="0" err="1" smtClean="0"/>
              <a:t>deseosos</a:t>
            </a:r>
            <a:r>
              <a:rPr lang="en-US" sz="2800" b="0" kern="1200" dirty="0" smtClean="0"/>
              <a:t> </a:t>
            </a:r>
            <a:r>
              <a:rPr lang="en-US" sz="2800" b="0" kern="1200" dirty="0"/>
              <a:t>de </a:t>
            </a:r>
            <a:r>
              <a:rPr lang="en-US" sz="2800" b="0" kern="1200" dirty="0" err="1" smtClean="0"/>
              <a:t>perdonar</a:t>
            </a:r>
            <a:r>
              <a:rPr lang="en-US" sz="2800" b="0" dirty="0" smtClean="0"/>
              <a:t>.</a:t>
            </a:r>
            <a:endParaRPr lang="en-US" sz="2800" b="0" kern="1200" dirty="0"/>
          </a:p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43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La </a:t>
            </a:r>
            <a:r>
              <a:rPr lang="en-US" sz="3200" dirty="0" err="1"/>
              <a:t>familia</a:t>
            </a:r>
            <a:r>
              <a:rPr lang="en-US" sz="3200" dirty="0"/>
              <a:t> del </a:t>
            </a:r>
            <a:r>
              <a:rPr lang="en-US" sz="3200" dirty="0" err="1"/>
              <a:t>nuevo</a:t>
            </a:r>
            <a:r>
              <a:rPr lang="en-US" sz="3200" dirty="0"/>
              <a:t> hombre - </a:t>
            </a:r>
            <a:r>
              <a:rPr lang="en-US" sz="3200" dirty="0" err="1"/>
              <a:t>aplicaciones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23900"/>
            <a:ext cx="4152900" cy="4848726"/>
          </a:xfrm>
        </p:spPr>
        <p:txBody>
          <a:bodyPr wrap="square" anchor="t">
            <a:normAutofit fontScale="85000" lnSpcReduction="20000"/>
          </a:bodyPr>
          <a:lstStyle/>
          <a:p>
            <a:pPr algn="l" rtl="0">
              <a:spcBef>
                <a:spcPts val="672"/>
              </a:spcBef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Unidad y </a:t>
            </a:r>
            <a:r>
              <a:rPr lang="en-US" sz="3000" dirty="0" err="1" smtClean="0">
                <a:solidFill>
                  <a:schemeClr val="bg1">
                    <a:lumMod val="50000"/>
                  </a:schemeClr>
                </a:solidFill>
              </a:rPr>
              <a:t>paz</a:t>
            </a:r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(4:1-3)</a:t>
            </a:r>
          </a:p>
          <a:p>
            <a:pPr algn="l" rtl="0">
              <a:lnSpc>
                <a:spcPct val="110000"/>
              </a:lnSpc>
              <a:spcBef>
                <a:spcPts val="672"/>
              </a:spcBef>
            </a:pPr>
            <a:r>
              <a:rPr lang="en-US" sz="3000" dirty="0"/>
              <a:t>Honestidad y verdad (4:15)</a:t>
            </a:r>
          </a:p>
          <a:p>
            <a:pPr lvl="1" algn="l" rtl="0">
              <a:spcBef>
                <a:spcPts val="672"/>
              </a:spcBef>
            </a:pPr>
            <a:r>
              <a:rPr lang="en-US" sz="2800" b="0" dirty="0"/>
              <a:t>Corregir errores (4:14-15)</a:t>
            </a:r>
          </a:p>
          <a:p>
            <a:pPr lvl="1">
              <a:spcBef>
                <a:spcPts val="672"/>
              </a:spcBef>
            </a:pPr>
            <a:r>
              <a:rPr lang="en-US" sz="2800" b="0" dirty="0" err="1" smtClean="0"/>
              <a:t>Dejar</a:t>
            </a:r>
            <a:r>
              <a:rPr lang="en-US" sz="2800" b="0" dirty="0" smtClean="0"/>
              <a:t> </a:t>
            </a:r>
            <a:r>
              <a:rPr lang="en-US" sz="2800" b="0" dirty="0"/>
              <a:t>la mentira (4:25*)</a:t>
            </a:r>
            <a:br>
              <a:rPr lang="en-US" sz="2800" b="0" dirty="0"/>
            </a:br>
            <a:r>
              <a:rPr lang="en-US" sz="2600" b="0" dirty="0" smtClean="0"/>
              <a:t>*</a:t>
            </a:r>
            <a:r>
              <a:rPr lang="en-US" sz="2200" b="0" dirty="0" smtClean="0">
                <a:latin typeface="system-ui"/>
              </a:rPr>
              <a:t>Zac 8:16-17:</a:t>
            </a:r>
            <a:r>
              <a:rPr lang="en-US" sz="2800" b="0" dirty="0"/>
              <a:t> </a:t>
            </a:r>
            <a:r>
              <a:rPr lang="es-ES" sz="2200" b="0" dirty="0" smtClean="0">
                <a:latin typeface="system-ui"/>
              </a:rPr>
              <a:t>Estas </a:t>
            </a:r>
            <a:r>
              <a:rPr lang="es-ES" sz="2200" b="0" dirty="0">
                <a:latin typeface="system-ui"/>
              </a:rPr>
              <a:t>son las cosas que deben hacer: </a:t>
            </a:r>
            <a:r>
              <a:rPr lang="es-ES" sz="2200" b="0" dirty="0" smtClean="0">
                <a:latin typeface="system-ui"/>
              </a:rPr>
              <a:t/>
            </a:r>
            <a:br>
              <a:rPr lang="es-ES" sz="2200" b="0" dirty="0" smtClean="0">
                <a:latin typeface="system-ui"/>
              </a:rPr>
            </a:br>
            <a:r>
              <a:rPr lang="es-ES" sz="2200" dirty="0" smtClean="0">
                <a:solidFill>
                  <a:srgbClr val="FFFF00"/>
                </a:solidFill>
                <a:latin typeface="system-ui"/>
              </a:rPr>
              <a:t>díganse </a:t>
            </a:r>
            <a:r>
              <a:rPr lang="es-ES" sz="2200" dirty="0">
                <a:solidFill>
                  <a:srgbClr val="FFFF00"/>
                </a:solidFill>
                <a:latin typeface="system-ui"/>
              </a:rPr>
              <a:t>la verdad unos a otros, </a:t>
            </a:r>
            <a:r>
              <a:rPr lang="es-ES" sz="2200" b="0" dirty="0" smtClean="0">
                <a:latin typeface="system-ui"/>
              </a:rPr>
              <a:t/>
            </a:r>
            <a:br>
              <a:rPr lang="es-ES" sz="2200" b="0" dirty="0" smtClean="0">
                <a:latin typeface="system-ui"/>
              </a:rPr>
            </a:br>
            <a:r>
              <a:rPr lang="es-ES" sz="2200" b="0" dirty="0" smtClean="0">
                <a:latin typeface="system-ui"/>
              </a:rPr>
              <a:t>juzguen </a:t>
            </a:r>
            <a:r>
              <a:rPr lang="es-ES" sz="2200" b="0" dirty="0">
                <a:latin typeface="system-ui"/>
              </a:rPr>
              <a:t>con verdad y con juicio de paz en sus puertas, </a:t>
            </a:r>
            <a:endParaRPr lang="en-US" sz="2200" b="0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6863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kern="1200" dirty="0" err="1"/>
              <a:t>Aplicaciones</a:t>
            </a:r>
            <a:r>
              <a:rPr lang="en-US" kern="1200" dirty="0"/>
              <a:t> para la </a:t>
            </a:r>
            <a:r>
              <a:rPr lang="en-US" kern="1200" dirty="0" err="1"/>
              <a:t>familia</a:t>
            </a:r>
            <a:endParaRPr lang="en-US" kern="1200" dirty="0"/>
          </a:p>
          <a:p>
            <a:pPr marL="233363" indent="-233363" algn="l" rtl="0"/>
            <a:r>
              <a:rPr lang="en-US" b="0" kern="1200" dirty="0" err="1" smtClean="0"/>
              <a:t>Conversaciones</a:t>
            </a:r>
            <a:r>
              <a:rPr lang="en-US" b="0" kern="1200" dirty="0" smtClean="0"/>
              <a:t> </a:t>
            </a:r>
            <a:r>
              <a:rPr lang="en-US" b="0" kern="1200" dirty="0"/>
              <a:t>correctivas sobre falsas doctrinas/creencias populares</a:t>
            </a:r>
          </a:p>
          <a:p>
            <a:pPr marL="233363" indent="-233363" algn="l" rtl="0"/>
            <a:r>
              <a:rPr lang="en-US" b="0" kern="1200" dirty="0"/>
              <a:t>Sin falsedades, engaños, comportamientos engañosos.</a:t>
            </a:r>
          </a:p>
          <a:p>
            <a:pPr marL="233363" indent="-233363" algn="l" rtl="0"/>
            <a:r>
              <a:rPr lang="en-US" sz="2800" b="0" kern="1200" dirty="0" err="1" smtClean="0"/>
              <a:t>Franqueza</a:t>
            </a:r>
            <a:r>
              <a:rPr lang="en-US" b="0" kern="1200" dirty="0" smtClean="0"/>
              <a:t> </a:t>
            </a:r>
            <a:r>
              <a:rPr lang="en-US" b="0" kern="1200" dirty="0"/>
              <a:t>– </a:t>
            </a:r>
            <a:r>
              <a:rPr lang="en-US" b="0" kern="1200" dirty="0" smtClean="0"/>
              <a:t>sin </a:t>
            </a:r>
            <a:r>
              <a:rPr lang="en-US" b="0" kern="1200" dirty="0"/>
              <a:t>secretos, sin </a:t>
            </a:r>
            <a:r>
              <a:rPr lang="en-US" b="0" kern="1200" dirty="0" err="1" smtClean="0"/>
              <a:t>ocultar</a:t>
            </a:r>
            <a:r>
              <a:rPr lang="en-US" b="0" kern="1200" dirty="0" smtClean="0"/>
              <a:t> nada</a:t>
            </a:r>
            <a:endParaRPr lang="en-US" b="0" kern="1200" dirty="0"/>
          </a:p>
          <a:p>
            <a:pPr marL="233363" indent="-233363" algn="l" rtl="0"/>
            <a:r>
              <a:rPr lang="en-US" sz="2800" b="0" kern="1200" dirty="0" err="1" smtClean="0"/>
              <a:t>Actividades</a:t>
            </a:r>
            <a:r>
              <a:rPr lang="en-US" sz="2800" b="0" kern="1200" dirty="0" smtClean="0"/>
              <a:t> </a:t>
            </a:r>
            <a:r>
              <a:rPr lang="en-US" sz="2800" b="0" kern="1200" dirty="0" err="1" smtClean="0"/>
              <a:t>abiertas</a:t>
            </a:r>
            <a:r>
              <a:rPr lang="en-US" sz="2800" b="0" kern="1200" dirty="0" smtClean="0"/>
              <a:t> y</a:t>
            </a:r>
            <a:r>
              <a:rPr lang="en-US" b="0" kern="1200" dirty="0" smtClean="0"/>
              <a:t> </a:t>
            </a:r>
            <a:r>
              <a:rPr lang="en-US" b="0" kern="1200" dirty="0" err="1" smtClean="0"/>
              <a:t>divulgadas</a:t>
            </a:r>
            <a:r>
              <a:rPr lang="en-US" b="0" kern="1200" dirty="0"/>
              <a:t>:</a:t>
            </a:r>
            <a:r>
              <a:rPr lang="en-US" b="0" kern="1200" dirty="0" smtClean="0"/>
              <a:t> </a:t>
            </a:r>
            <a:r>
              <a:rPr lang="en-US" b="0" kern="1200" dirty="0" err="1" smtClean="0"/>
              <a:t>medios</a:t>
            </a:r>
            <a:r>
              <a:rPr lang="en-US" b="0" kern="1200" dirty="0" smtClean="0"/>
              <a:t> de </a:t>
            </a:r>
            <a:r>
              <a:rPr lang="en-US" b="0" kern="1200" dirty="0" err="1" smtClean="0"/>
              <a:t>comunicación</a:t>
            </a:r>
            <a:r>
              <a:rPr lang="en-US" b="0" kern="1200" dirty="0" smtClean="0"/>
              <a:t>, </a:t>
            </a:r>
            <a:r>
              <a:rPr lang="en-US" b="0" kern="1200" dirty="0"/>
              <a:t>relaciones, planes…</a:t>
            </a:r>
          </a:p>
          <a:p>
            <a:pPr marL="233363" indent="-233363" algn="l" rtl="0"/>
            <a:r>
              <a:rPr lang="en-US" sz="2800" b="0" kern="1200" dirty="0"/>
              <a:t>Sin mala voluntad ni sospechas silenciosas y persistentes, ni acusaciones </a:t>
            </a:r>
            <a:r>
              <a:rPr lang="en-US" sz="2800" b="0" kern="1200" dirty="0" err="1"/>
              <a:t>ocultas</a:t>
            </a:r>
            <a:r>
              <a:rPr lang="en-US" sz="2800" b="0" kern="1200" dirty="0"/>
              <a:t> </a:t>
            </a:r>
            <a:r>
              <a:rPr lang="en-US" sz="2800" b="0" kern="1200" dirty="0" smtClean="0"/>
              <a:t>(¡</a:t>
            </a:r>
            <a:r>
              <a:rPr lang="en-US" sz="2800" b="0" kern="1200" dirty="0" err="1" smtClean="0"/>
              <a:t>hablen</a:t>
            </a:r>
            <a:r>
              <a:rPr lang="en-US" sz="2800" b="0" kern="1200" dirty="0" smtClean="0"/>
              <a:t> de </a:t>
            </a:r>
            <a:r>
              <a:rPr lang="en-US" sz="2800" b="0" kern="1200" dirty="0" err="1" smtClean="0"/>
              <a:t>estas</a:t>
            </a:r>
            <a:r>
              <a:rPr lang="en-US" sz="2800" b="0" kern="1200" dirty="0"/>
              <a:t>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CFA4DA8-4346-4240-95B9-2FA14FE9CC9A}"/>
              </a:ext>
            </a:extLst>
          </p:cNvPr>
          <p:cNvSpPr txBox="1"/>
          <p:nvPr/>
        </p:nvSpPr>
        <p:spPr>
          <a:xfrm>
            <a:off x="1047750" y="4125116"/>
            <a:ext cx="3257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17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 </a:t>
            </a:r>
            <a:r>
              <a:rPr lang="es-ES" sz="2000" b="1" dirty="0">
                <a:solidFill>
                  <a:srgbClr val="FFFF00"/>
                </a:solidFill>
                <a:latin typeface="system-ui"/>
              </a:rPr>
              <a:t>no tramen en su corazón el mal uno contra otro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8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La </a:t>
            </a:r>
            <a:r>
              <a:rPr lang="en-US" sz="3200" dirty="0" err="1"/>
              <a:t>familia</a:t>
            </a:r>
            <a:r>
              <a:rPr lang="en-US" sz="3200" dirty="0"/>
              <a:t> del </a:t>
            </a:r>
            <a:r>
              <a:rPr lang="en-US" sz="3200" dirty="0" err="1"/>
              <a:t>nuevo</a:t>
            </a:r>
            <a:r>
              <a:rPr lang="en-US" sz="3200" dirty="0"/>
              <a:t> hombre - </a:t>
            </a:r>
            <a:r>
              <a:rPr lang="en-US" sz="3200" dirty="0" err="1"/>
              <a:t>aplicaciones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038600" cy="4902200"/>
          </a:xfrm>
        </p:spPr>
        <p:txBody>
          <a:bodyPr wrap="square" anchor="t">
            <a:normAutofit fontScale="92500" lnSpcReduction="20000"/>
          </a:bodyPr>
          <a:lstStyle/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Unidad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(4:1-3)</a:t>
            </a:r>
          </a:p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Honestidad y verdad (4:15)</a:t>
            </a:r>
          </a:p>
          <a:p>
            <a:pPr algn="l" rtl="0"/>
            <a:r>
              <a:rPr lang="en-US" dirty="0"/>
              <a:t>Servicio desinteresado (4:16)</a:t>
            </a:r>
          </a:p>
          <a:p>
            <a:pPr lvl="1" algn="l" rtl="0"/>
            <a:r>
              <a:rPr lang="en-US" b="0" dirty="0"/>
              <a:t>Cada parte edifica a las demás, en amor (4:16)</a:t>
            </a:r>
          </a:p>
          <a:p>
            <a:pPr lvl="1" algn="l" rtl="0"/>
            <a:r>
              <a:rPr lang="en-US" b="0" dirty="0"/>
              <a:t>Trabajo duro, en beneficio de los demás (4:28)</a:t>
            </a:r>
          </a:p>
          <a:p>
            <a:pPr lvl="1" algn="l" rtl="0"/>
            <a:r>
              <a:rPr lang="en-US" b="0" dirty="0"/>
              <a:t>Sin </a:t>
            </a:r>
            <a:r>
              <a:rPr lang="en-US" b="0" dirty="0" err="1" smtClean="0"/>
              <a:t>codicia</a:t>
            </a:r>
            <a:r>
              <a:rPr lang="en-US" b="0" dirty="0" smtClean="0"/>
              <a:t> </a:t>
            </a:r>
            <a:r>
              <a:rPr lang="en-US" b="0" dirty="0"/>
              <a:t>ni avaricia (4:19; 5:3, 5).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 rtl="0">
              <a:buNone/>
            </a:pPr>
            <a:r>
              <a:rPr lang="en-US" sz="2800" b="1" kern="1200" dirty="0" err="1" smtClean="0"/>
              <a:t>Aplicaciones</a:t>
            </a:r>
            <a:r>
              <a:rPr lang="en-US" sz="2800" b="1" kern="1200" dirty="0" smtClean="0"/>
              <a:t> para la </a:t>
            </a:r>
            <a:r>
              <a:rPr lang="en-US" sz="2800" b="1" kern="1200" dirty="0" err="1" smtClean="0"/>
              <a:t>familia</a:t>
            </a:r>
            <a:endParaRPr lang="en-US" kern="1200" dirty="0"/>
          </a:p>
          <a:p>
            <a:pPr marL="233363" indent="-233363" algn="l" rtl="0"/>
            <a:r>
              <a:rPr lang="en-US" b="0" kern="1200" dirty="0"/>
              <a:t>Investigación/atención para </a:t>
            </a:r>
            <a:r>
              <a:rPr lang="en-US" b="0" kern="1200" dirty="0" err="1" smtClean="0"/>
              <a:t>conocer</a:t>
            </a:r>
            <a:r>
              <a:rPr lang="en-US" b="0" kern="1200" dirty="0" smtClean="0"/>
              <a:t> </a:t>
            </a:r>
            <a:r>
              <a:rPr lang="en-US" b="0" kern="1200" dirty="0"/>
              <a:t>las necesidades de los demás</a:t>
            </a:r>
          </a:p>
          <a:p>
            <a:pPr marL="233363" indent="-233363"/>
            <a:r>
              <a:rPr lang="en-US" b="0" kern="1200" dirty="0"/>
              <a:t>Tiempo “</a:t>
            </a:r>
            <a:r>
              <a:rPr lang="en-US" b="0" kern="1200" dirty="0" err="1"/>
              <a:t>redimido</a:t>
            </a:r>
            <a:r>
              <a:rPr lang="en-US" b="0" kern="1200" dirty="0" smtClean="0"/>
              <a:t>” </a:t>
            </a:r>
            <a:r>
              <a:rPr lang="en-US" b="0" kern="1200" dirty="0"/>
              <a:t>(5:16)</a:t>
            </a:r>
            <a:r>
              <a:rPr lang="en-US" b="0" kern="1200" dirty="0" smtClean="0"/>
              <a:t> </a:t>
            </a:r>
            <a:r>
              <a:rPr lang="en-US" b="0" kern="1200" dirty="0"/>
              <a:t>(</a:t>
            </a:r>
            <a:r>
              <a:rPr lang="en-US" b="0" kern="1200" dirty="0" smtClean="0"/>
              <a:t>del “</a:t>
            </a:r>
            <a:r>
              <a:rPr lang="en-US" b="0" kern="1200" dirty="0" err="1" smtClean="0"/>
              <a:t>tiempo</a:t>
            </a:r>
            <a:r>
              <a:rPr lang="en-US" b="0" kern="1200" dirty="0" smtClean="0"/>
              <a:t> para </a:t>
            </a:r>
            <a:r>
              <a:rPr lang="en-US" b="0" kern="1200" dirty="0" err="1" smtClean="0"/>
              <a:t>uno</a:t>
            </a:r>
            <a:r>
              <a:rPr lang="en-US" b="0" kern="1200" dirty="0" smtClean="0"/>
              <a:t>”) para </a:t>
            </a:r>
            <a:r>
              <a:rPr lang="en-US" b="0" kern="1200" dirty="0"/>
              <a:t>el </a:t>
            </a:r>
            <a:r>
              <a:rPr lang="en-US" b="0" kern="1200" dirty="0" err="1" smtClean="0"/>
              <a:t>servicio</a:t>
            </a:r>
            <a:endParaRPr lang="en-US" b="0" kern="1200" dirty="0"/>
          </a:p>
          <a:p>
            <a:pPr marL="233363" indent="-233363" algn="l" rtl="0"/>
            <a:r>
              <a:rPr lang="en-US" b="0" kern="1200" dirty="0"/>
              <a:t>Recursos compartidos (presupuestos, cuentas bancarias, herramientas,…)</a:t>
            </a:r>
            <a:endParaRPr lang="en-US" sz="2800" b="0" kern="1200" dirty="0"/>
          </a:p>
          <a:p>
            <a:pPr marL="233363" indent="-233363" algn="l" rtl="0"/>
            <a:r>
              <a:rPr lang="en-US" b="0" kern="1200" dirty="0" smtClean="0"/>
              <a:t>Sin </a:t>
            </a:r>
            <a:r>
              <a:rPr lang="en-US" b="0" kern="1200" dirty="0" err="1" smtClean="0"/>
              <a:t>carreras</a:t>
            </a:r>
            <a:r>
              <a:rPr lang="en-US" b="0" kern="1200" dirty="0"/>
              <a:t>, pasatiempos, vacaciones ni posesiones privadas o de interés personal.</a:t>
            </a:r>
            <a:endParaRPr lang="en-US" sz="2800" b="0" kern="1200" dirty="0"/>
          </a:p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12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-270" y="286085"/>
            <a:ext cx="9142900" cy="935698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3300" b="1" spc="-1" dirty="0" err="1">
                <a:solidFill>
                  <a:srgbClr val="FFFFFF"/>
                </a:solidFill>
                <a:latin typeface="Calibri"/>
              </a:rPr>
              <a:t>Creando</a:t>
            </a:r>
            <a:r>
              <a:rPr lang="en-US" sz="33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300" b="1" spc="-1" dirty="0" err="1">
                <a:solidFill>
                  <a:srgbClr val="FFFFFF"/>
                </a:solidFill>
                <a:latin typeface="Calibri"/>
              </a:rPr>
              <a:t>familias</a:t>
            </a:r>
            <a:r>
              <a:rPr lang="en-US" sz="33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300" b="1" spc="-1" dirty="0" err="1">
                <a:solidFill>
                  <a:srgbClr val="FFFFFF"/>
                </a:solidFill>
                <a:latin typeface="Calibri"/>
              </a:rPr>
              <a:t>piadosas</a:t>
            </a:r>
            <a:r>
              <a:rPr sz="1800" dirty="0"/>
              <a:t/>
            </a:r>
            <a:br>
              <a:rPr sz="1800" dirty="0"/>
            </a:br>
            <a:r>
              <a:rPr lang="en-US" sz="2700" b="1" spc="-1" dirty="0" err="1">
                <a:solidFill>
                  <a:srgbClr val="FFFF00"/>
                </a:solidFill>
                <a:latin typeface="Calibri"/>
              </a:rPr>
              <a:t>Objetivos</a:t>
            </a:r>
            <a:r>
              <a:rPr lang="en-US" sz="2700" b="1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2700" b="1" spc="-1" dirty="0" err="1">
                <a:solidFill>
                  <a:srgbClr val="FFFF00"/>
                </a:solidFill>
                <a:latin typeface="Calibri"/>
              </a:rPr>
              <a:t>estudio</a:t>
            </a:r>
            <a:r>
              <a:rPr lang="en-US" sz="2700" b="1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100" b="1" spc="-1" dirty="0">
                <a:solidFill>
                  <a:srgbClr val="FFFF00"/>
                </a:solidFill>
                <a:latin typeface="Calibri"/>
              </a:rPr>
              <a:t>(lo que </a:t>
            </a:r>
            <a:r>
              <a:rPr lang="en-US" sz="2100" b="1" spc="-1" dirty="0" err="1">
                <a:solidFill>
                  <a:srgbClr val="FFFF00"/>
                </a:solidFill>
                <a:latin typeface="Calibri"/>
              </a:rPr>
              <a:t>creeremos</a:t>
            </a:r>
            <a:r>
              <a:rPr lang="en-US" sz="2100" b="1" spc="-1" dirty="0">
                <a:solidFill>
                  <a:srgbClr val="FFFF00"/>
                </a:solidFill>
                <a:latin typeface="Calibri"/>
              </a:rPr>
              <a:t> o </a:t>
            </a:r>
            <a:r>
              <a:rPr lang="en-US" sz="2100" b="1" spc="-1" dirty="0" err="1">
                <a:solidFill>
                  <a:srgbClr val="FFFF00"/>
                </a:solidFill>
                <a:latin typeface="Calibri"/>
              </a:rPr>
              <a:t>haremos</a:t>
            </a:r>
            <a:r>
              <a:rPr lang="en-US" sz="2100" b="1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100" b="1" spc="-1" dirty="0" err="1">
                <a:solidFill>
                  <a:srgbClr val="FFFF00"/>
                </a:solidFill>
                <a:latin typeface="Calibri"/>
              </a:rPr>
              <a:t>manera</a:t>
            </a:r>
            <a:r>
              <a:rPr lang="en-US" sz="2100" b="1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100" b="1" spc="-1" dirty="0" err="1">
                <a:solidFill>
                  <a:srgbClr val="FFFF00"/>
                </a:solidFill>
                <a:latin typeface="Calibri"/>
              </a:rPr>
              <a:t>diferente</a:t>
            </a:r>
            <a:r>
              <a:rPr lang="en-US" sz="2100" b="1" spc="-1" dirty="0">
                <a:solidFill>
                  <a:srgbClr val="FFFF00"/>
                </a:solidFill>
                <a:latin typeface="Calibri"/>
              </a:rPr>
              <a:t>)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285623" y="1314380"/>
            <a:ext cx="8733363" cy="4042774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9500" lnSpcReduction="10000"/>
          </a:bodyPr>
          <a:lstStyle/>
          <a:p>
            <a:pPr marL="346364" indent="-346364">
              <a:spcAft>
                <a:spcPts val="899"/>
              </a:spcAft>
              <a:buClr>
                <a:srgbClr val="FFFFFF"/>
              </a:buClr>
              <a:buFont typeface="Calibri"/>
              <a:buAutoNum type="arabicPeriod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s-ES" spc="-1" dirty="0">
                <a:solidFill>
                  <a:srgbClr val="FFFFFF"/>
                </a:solidFill>
                <a:latin typeface="Calibri"/>
              </a:rPr>
              <a:t>[Todos] </a:t>
            </a:r>
            <a:r>
              <a:rPr lang="es-ES" spc="-1" dirty="0" err="1">
                <a:solidFill>
                  <a:srgbClr val="FFFFFF"/>
                </a:solidFill>
                <a:latin typeface="Calibri"/>
              </a:rPr>
              <a:t>Rededicarnos</a:t>
            </a:r>
            <a:r>
              <a:rPr lang="es-ES" spc="-1" dirty="0">
                <a:solidFill>
                  <a:srgbClr val="FFFFFF"/>
                </a:solidFill>
                <a:latin typeface="Calibri"/>
              </a:rPr>
              <a:t> a la misión de contrarrestar los efectos dañinos y amenazantes del </a:t>
            </a:r>
            <a:r>
              <a:rPr lang="es-ES" b="1" spc="-1" dirty="0">
                <a:solidFill>
                  <a:srgbClr val="FFFF00"/>
                </a:solidFill>
                <a:latin typeface="Calibri"/>
              </a:rPr>
              <a:t>mundo</a:t>
            </a:r>
            <a:r>
              <a:rPr lang="es-ES" spc="-1" dirty="0">
                <a:solidFill>
                  <a:srgbClr val="FFFFFF"/>
                </a:solidFill>
                <a:latin typeface="Calibri"/>
              </a:rPr>
              <a:t> en nuestras familias.</a:t>
            </a:r>
          </a:p>
          <a:p>
            <a:pPr marL="346364" indent="-346364">
              <a:spcAft>
                <a:spcPts val="899"/>
              </a:spcAft>
              <a:buClr>
                <a:srgbClr val="FFFFFF"/>
              </a:buClr>
              <a:buFont typeface="Calibri"/>
              <a:buAutoNum type="arabicPeriod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s-ES" spc="-1" dirty="0">
                <a:solidFill>
                  <a:srgbClr val="FFFFFF"/>
                </a:solidFill>
                <a:latin typeface="Calibri"/>
              </a:rPr>
              <a:t>[Hombres] Canalizar </a:t>
            </a:r>
            <a:r>
              <a:rPr lang="es-ES" b="1" spc="-1" dirty="0">
                <a:solidFill>
                  <a:srgbClr val="2BE7E7"/>
                </a:solidFill>
                <a:latin typeface="Calibri"/>
              </a:rPr>
              <a:t>los temperamentos que Dios nos ha dado </a:t>
            </a:r>
            <a:r>
              <a:rPr lang="es-ES" spc="-1" dirty="0">
                <a:solidFill>
                  <a:srgbClr val="FFFFFF"/>
                </a:solidFill>
                <a:latin typeface="Calibri"/>
              </a:rPr>
              <a:t>para desarrollar carácter, conocimiento y aptitudes para convertirnos en líderes en nuestra </a:t>
            </a:r>
            <a:r>
              <a:rPr lang="es-ES" b="1" spc="-1" dirty="0">
                <a:solidFill>
                  <a:srgbClr val="FFFF00"/>
                </a:solidFill>
                <a:latin typeface="Calibri"/>
              </a:rPr>
              <a:t>batalla espiritual</a:t>
            </a:r>
            <a:r>
              <a:rPr lang="es-ES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346364" indent="-346364">
              <a:spcAft>
                <a:spcPts val="899"/>
              </a:spcAft>
              <a:buClr>
                <a:srgbClr val="FFFFFF"/>
              </a:buClr>
              <a:buFont typeface="Calibri"/>
              <a:buAutoNum type="arabicPeriod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s-ES" spc="-1" dirty="0">
                <a:solidFill>
                  <a:srgbClr val="FFFFFF"/>
                </a:solidFill>
                <a:latin typeface="Calibri"/>
              </a:rPr>
              <a:t>[Todos] Aumentar nuestra determinación de aprender y </a:t>
            </a:r>
            <a:r>
              <a:rPr lang="es-ES" b="1" spc="-1" dirty="0">
                <a:solidFill>
                  <a:srgbClr val="2BE7E7"/>
                </a:solidFill>
                <a:latin typeface="Calibri"/>
              </a:rPr>
              <a:t>seguir los planes de Dios (papeles y deberes)</a:t>
            </a:r>
            <a:r>
              <a:rPr lang="es-ES" spc="-1" dirty="0">
                <a:solidFill>
                  <a:srgbClr val="2BE7E7"/>
                </a:solidFill>
                <a:latin typeface="Calibri"/>
              </a:rPr>
              <a:t> </a:t>
            </a:r>
            <a:r>
              <a:rPr lang="es-ES" spc="-1" dirty="0">
                <a:solidFill>
                  <a:srgbClr val="FFFFFF"/>
                </a:solidFill>
                <a:latin typeface="Calibri"/>
              </a:rPr>
              <a:t>para sobrevivir, victoriosos en un </a:t>
            </a:r>
            <a:r>
              <a:rPr lang="es-ES" b="1" spc="-1" dirty="0">
                <a:solidFill>
                  <a:srgbClr val="FFFF00"/>
                </a:solidFill>
                <a:latin typeface="Calibri"/>
              </a:rPr>
              <a:t>mundo caído.</a:t>
            </a:r>
          </a:p>
          <a:p>
            <a:pPr marL="346364" indent="-346364">
              <a:spcAft>
                <a:spcPts val="899"/>
              </a:spcAft>
              <a:buClr>
                <a:srgbClr val="FFFFFF"/>
              </a:buClr>
              <a:buFont typeface="Calibri"/>
              <a:buAutoNum type="arabicPeriod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s-ES" spc="-1" dirty="0">
                <a:solidFill>
                  <a:srgbClr val="FFFFFF"/>
                </a:solidFill>
                <a:latin typeface="Calibri"/>
              </a:rPr>
              <a:t>[Todos] Implementar las cualidades del </a:t>
            </a:r>
            <a:r>
              <a:rPr lang="es-ES" b="1" spc="-1" dirty="0">
                <a:solidFill>
                  <a:srgbClr val="2BE7E7"/>
                </a:solidFill>
                <a:latin typeface="Calibri"/>
              </a:rPr>
              <a:t>nuevo hombre en Cristo </a:t>
            </a:r>
            <a:r>
              <a:rPr lang="es-ES" spc="-1" dirty="0">
                <a:solidFill>
                  <a:srgbClr val="FFFFFF"/>
                </a:solidFill>
                <a:latin typeface="Calibri"/>
              </a:rPr>
              <a:t>en nuestras relaciones familiares.</a:t>
            </a:r>
          </a:p>
          <a:p>
            <a:pPr marL="346364" indent="-346364">
              <a:spcAft>
                <a:spcPts val="899"/>
              </a:spcAft>
              <a:buClr>
                <a:srgbClr val="FFFFFF"/>
              </a:buClr>
              <a:buFont typeface="Calibri"/>
              <a:buAutoNum type="arabicPeriod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endParaRPr lang="en-US" b="1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8685579" y="5200255"/>
            <a:ext cx="457320" cy="2286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normAutofit fontScale="87500" lnSpcReduction="10000"/>
          </a:bodyPr>
          <a:lstStyle/>
          <a:p>
            <a:pPr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fld id="{0AF47913-5622-438C-BB1B-208ECA23A782}" type="slidenum">
              <a:rPr lang="en-US" sz="12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t>2</a:t>
            </a:fld>
            <a:endParaRPr lang="en-US" sz="12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07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La </a:t>
            </a:r>
            <a:r>
              <a:rPr lang="en-US" sz="3200" dirty="0" err="1"/>
              <a:t>familia</a:t>
            </a:r>
            <a:r>
              <a:rPr lang="en-US" sz="3200" dirty="0"/>
              <a:t> del </a:t>
            </a:r>
            <a:r>
              <a:rPr lang="en-US" sz="3200" dirty="0" err="1"/>
              <a:t>nuevo</a:t>
            </a:r>
            <a:r>
              <a:rPr lang="en-US" sz="3200" dirty="0"/>
              <a:t> hombre - </a:t>
            </a:r>
            <a:r>
              <a:rPr lang="en-US" sz="3200" dirty="0" err="1"/>
              <a:t>aplicaciones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038600" cy="4902200"/>
          </a:xfrm>
        </p:spPr>
        <p:txBody>
          <a:bodyPr wrap="square" anchor="t">
            <a:normAutofit fontScale="92500" lnSpcReduction="20000"/>
          </a:bodyPr>
          <a:lstStyle/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Unidad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(4:1-3)</a:t>
            </a:r>
          </a:p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Honestidad y verdad (4:15)</a:t>
            </a:r>
          </a:p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Servicio desinteresado (4:16)</a:t>
            </a:r>
          </a:p>
          <a:p>
            <a:pPr algn="l" rtl="0"/>
            <a:r>
              <a:rPr lang="en-US" dirty="0"/>
              <a:t>Santidad (4:24)</a:t>
            </a:r>
          </a:p>
          <a:p>
            <a:pPr lvl="1" algn="l" rtl="0"/>
            <a:r>
              <a:rPr lang="en-US" sz="2800" b="0" dirty="0"/>
              <a:t>Sin impureza sexual (4:19, 5:3)</a:t>
            </a:r>
          </a:p>
          <a:p>
            <a:pPr lvl="1" algn="l" rtl="0"/>
            <a:r>
              <a:rPr lang="en-US" sz="2800" b="0" dirty="0" err="1" smtClean="0"/>
              <a:t>Ninguna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obcenidad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necedad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grosería</a:t>
            </a:r>
            <a:r>
              <a:rPr lang="en-US" sz="2800" b="0" dirty="0" smtClean="0"/>
              <a:t> (4:29</a:t>
            </a:r>
            <a:r>
              <a:rPr lang="en-US" sz="2800" b="0" dirty="0"/>
              <a:t>)</a:t>
            </a:r>
          </a:p>
          <a:p>
            <a:pPr lvl="1" algn="l" rtl="0"/>
            <a:r>
              <a:rPr lang="en-US" sz="2800" b="0" dirty="0" err="1" smtClean="0"/>
              <a:t>Ninguna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participación</a:t>
            </a:r>
            <a:r>
              <a:rPr lang="en-US" sz="2800" b="0" dirty="0" smtClean="0"/>
              <a:t> con </a:t>
            </a:r>
            <a:r>
              <a:rPr lang="en-US" sz="2800" b="0" dirty="0" err="1" smtClean="0"/>
              <a:t>éstas</a:t>
            </a:r>
            <a:r>
              <a:rPr lang="en-US" sz="2800" b="0" dirty="0" smtClean="0"/>
              <a:t> </a:t>
            </a:r>
            <a:r>
              <a:rPr lang="en-US" sz="2800" b="0" dirty="0"/>
              <a:t>(5:7, 11-12).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 rtl="0">
              <a:buNone/>
            </a:pPr>
            <a:r>
              <a:rPr lang="en-US" sz="2800" b="1" kern="1200" dirty="0" err="1" smtClean="0"/>
              <a:t>Aplicaciones</a:t>
            </a:r>
            <a:r>
              <a:rPr lang="en-US" sz="2800" b="1" kern="1200" dirty="0" smtClean="0"/>
              <a:t> para la </a:t>
            </a:r>
            <a:r>
              <a:rPr lang="en-US" sz="2800" b="1" kern="1200" dirty="0" err="1" smtClean="0"/>
              <a:t>familia</a:t>
            </a:r>
            <a:endParaRPr lang="en-US" kern="1200" dirty="0"/>
          </a:p>
          <a:p>
            <a:pPr marL="233363" indent="-233363" algn="l" rtl="0"/>
            <a:r>
              <a:rPr lang="en-US" b="0" kern="1200" dirty="0"/>
              <a:t>Sin prácticas inmorales</a:t>
            </a:r>
          </a:p>
          <a:p>
            <a:pPr marL="233363" indent="-233363" algn="l" rtl="0"/>
            <a:r>
              <a:rPr lang="en-US" sz="2800" b="0" kern="1200" dirty="0" smtClean="0"/>
              <a:t>Sin </a:t>
            </a:r>
            <a:r>
              <a:rPr lang="en-US" sz="2800" b="0" kern="1200" dirty="0" err="1" smtClean="0"/>
              <a:t>conversaciones</a:t>
            </a:r>
            <a:r>
              <a:rPr lang="en-US" sz="2800" b="0" kern="1200" dirty="0" smtClean="0"/>
              <a:t>, </a:t>
            </a:r>
            <a:r>
              <a:rPr lang="en-US" sz="2800" b="0" kern="1200" dirty="0"/>
              <a:t>chistes o historias cuestionables o groseras.</a:t>
            </a:r>
          </a:p>
          <a:p>
            <a:pPr marL="233363" indent="-233363" algn="l" rtl="0"/>
            <a:r>
              <a:rPr lang="en-US" b="0" kern="1200" dirty="0" err="1" smtClean="0"/>
              <a:t>Ninguna</a:t>
            </a:r>
            <a:r>
              <a:rPr lang="en-US" b="0" kern="1200" dirty="0" smtClean="0"/>
              <a:t> </a:t>
            </a:r>
            <a:r>
              <a:rPr lang="en-US" b="0" kern="1200" dirty="0" err="1"/>
              <a:t>intrusión</a:t>
            </a:r>
            <a:r>
              <a:rPr lang="en-US" b="0" kern="1200" dirty="0"/>
              <a:t> </a:t>
            </a:r>
            <a:r>
              <a:rPr lang="en-US" b="0" kern="1200" dirty="0" smtClean="0"/>
              <a:t>(</a:t>
            </a:r>
            <a:r>
              <a:rPr lang="en-US" b="0" kern="1200" dirty="0" err="1" smtClean="0"/>
              <a:t>participación</a:t>
            </a:r>
            <a:r>
              <a:rPr lang="en-US" b="0" kern="1200" dirty="0" smtClean="0"/>
              <a:t>) </a:t>
            </a:r>
            <a:r>
              <a:rPr lang="en-US" b="0" kern="1200" dirty="0"/>
              <a:t>a través de </a:t>
            </a:r>
            <a:r>
              <a:rPr lang="en-US" b="0" kern="1200" dirty="0" err="1"/>
              <a:t>medios</a:t>
            </a:r>
            <a:r>
              <a:rPr lang="en-US" b="0" kern="1200" dirty="0"/>
              <a:t> </a:t>
            </a:r>
            <a:r>
              <a:rPr lang="en-US" b="0" kern="1200" dirty="0" smtClean="0"/>
              <a:t>de </a:t>
            </a:r>
            <a:r>
              <a:rPr lang="en-US" b="0" kern="1200" dirty="0" err="1" smtClean="0"/>
              <a:t>comunicación</a:t>
            </a:r>
            <a:r>
              <a:rPr lang="en-US" b="0" kern="1200" dirty="0" smtClean="0"/>
              <a:t> o </a:t>
            </a:r>
            <a:r>
              <a:rPr lang="en-US" b="0" kern="1200" dirty="0"/>
              <a:t>asociaciones.</a:t>
            </a:r>
          </a:p>
          <a:p>
            <a:pPr marL="233363" indent="-233363" algn="l" rtl="0"/>
            <a:r>
              <a:rPr lang="en-US" sz="2800" b="0" kern="1200" dirty="0"/>
              <a:t>Propiedad y gestión familiar de los contenidos educativos.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1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La </a:t>
            </a:r>
            <a:r>
              <a:rPr lang="en-US" sz="3200" dirty="0" err="1"/>
              <a:t>familia</a:t>
            </a:r>
            <a:r>
              <a:rPr lang="en-US" sz="3200" dirty="0"/>
              <a:t> del </a:t>
            </a:r>
            <a:r>
              <a:rPr lang="en-US" sz="3200" dirty="0" err="1"/>
              <a:t>nuevo</a:t>
            </a:r>
            <a:r>
              <a:rPr lang="en-US" sz="3200" dirty="0"/>
              <a:t> hombre - </a:t>
            </a:r>
            <a:r>
              <a:rPr lang="en-US" sz="3200" dirty="0" err="1"/>
              <a:t>aplicaciones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67200" cy="3452081"/>
          </a:xfrm>
        </p:spPr>
        <p:txBody>
          <a:bodyPr wrap="square" anchor="t">
            <a:normAutofit fontScale="92500" lnSpcReduction="10000"/>
          </a:bodyPr>
          <a:lstStyle/>
          <a:p>
            <a:pPr algn="l" rtl="0"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Unidad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(4:1-3)</a:t>
            </a:r>
          </a:p>
          <a:p>
            <a:pPr algn="l" rtl="0"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Honestidad y verdad (4:15)</a:t>
            </a:r>
          </a:p>
          <a:p>
            <a:pPr algn="l" rtl="0"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Servicio desinteresado (4:16)</a:t>
            </a:r>
          </a:p>
          <a:p>
            <a:pPr algn="l" rtl="0"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Santidad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>
              <a:lnSpc>
                <a:spcPct val="110000"/>
              </a:lnSpc>
            </a:pPr>
            <a:r>
              <a:rPr lang="en-US" dirty="0"/>
              <a:t>Bondad (4:31-32)</a:t>
            </a:r>
          </a:p>
          <a:p>
            <a:pPr marL="569913" lvl="1" indent="-233363" algn="l" rtl="0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Sin ira, </a:t>
            </a:r>
            <a:r>
              <a:rPr lang="en-US" b="0" dirty="0" err="1" smtClean="0"/>
              <a:t>enojo</a:t>
            </a:r>
            <a:r>
              <a:rPr lang="en-US" b="0" dirty="0" smtClean="0"/>
              <a:t> </a:t>
            </a:r>
            <a:r>
              <a:rPr lang="en-US" b="0" dirty="0"/>
              <a:t>(4:26)</a:t>
            </a:r>
            <a:br>
              <a:rPr lang="en-US" b="0" dirty="0"/>
            </a:br>
            <a:r>
              <a:rPr lang="en-US" b="0" dirty="0"/>
              <a:t>(ver Salmo 4)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en-US" sz="2800" b="1" kern="1200" dirty="0" err="1" smtClean="0"/>
              <a:t>Aplicaciones</a:t>
            </a:r>
            <a:r>
              <a:rPr lang="en-US" sz="2800" b="1" kern="1200" dirty="0" smtClean="0"/>
              <a:t> para la </a:t>
            </a:r>
            <a:r>
              <a:rPr lang="en-US" sz="2800" b="1" kern="1200" dirty="0" err="1" smtClean="0"/>
              <a:t>familia</a:t>
            </a:r>
            <a:endParaRPr lang="en-US" kern="1200" dirty="0"/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13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197BA7F-C352-4B0D-844A-06417870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sz="4000" dirty="0"/>
              <a:t>Salmo </a:t>
            </a:r>
            <a:r>
              <a:rPr lang="en-US" sz="4000" dirty="0" smtClean="0"/>
              <a:t>4 </a:t>
            </a:r>
            <a:r>
              <a:rPr lang="en-US" sz="2800" b="0" dirty="0" smtClean="0"/>
              <a:t>(Salmo </a:t>
            </a:r>
            <a:r>
              <a:rPr lang="en-US" sz="2800" b="0" dirty="0"/>
              <a:t>de David)</a:t>
            </a:r>
            <a:endParaRPr lang="en-US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3DF0935-594C-48D9-9F98-8BA8766B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8BB770-531F-49C4-83F7-842E0B8C6786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009A535-6C4A-44CA-A7BF-A5F914425261}"/>
              </a:ext>
            </a:extLst>
          </p:cNvPr>
          <p:cNvSpPr txBox="1"/>
          <p:nvPr/>
        </p:nvSpPr>
        <p:spPr>
          <a:xfrm>
            <a:off x="137960" y="800099"/>
            <a:ext cx="8868080" cy="4498521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33363" lvl="0" indent="-233363">
              <a:tabLst>
                <a:tab pos="233363" algn="l"/>
              </a:tabLst>
              <a:defRPr/>
            </a:pP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</a:t>
            </a:r>
            <a:r>
              <a:rPr lang="en-US" sz="2000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system-ui"/>
              </a:rPr>
              <a:t>Cuando</a:t>
            </a:r>
            <a:r>
              <a:rPr lang="en-US" sz="2000" dirty="0" smtClean="0">
                <a:solidFill>
                  <a:srgbClr val="FFFFFF"/>
                </a:solidFill>
                <a:latin typeface="system-ui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system-ui"/>
              </a:rPr>
              <a:t>clamo</a:t>
            </a:r>
            <a:r>
              <a:rPr lang="en-US" sz="2000" dirty="0" smtClean="0">
                <a:solidFill>
                  <a:srgbClr val="FFFFFF"/>
                </a:solidFill>
                <a:latin typeface="system-ui"/>
              </a:rPr>
              <a:t>, </a:t>
            </a:r>
            <a:r>
              <a:rPr lang="en-US" sz="2000" dirty="0" err="1" smtClean="0">
                <a:solidFill>
                  <a:srgbClr val="FFFFFF"/>
                </a:solidFill>
                <a:latin typeface="system-ui"/>
              </a:rPr>
              <a:t>respón</a:t>
            </a: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deme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, oh Dios de mi justicia.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En 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la angustia me has aliviado;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Ten 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piedad de mí, escucha mi oración. </a:t>
            </a: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2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  Hijos de hombres, ¿hasta cuándo cambiarán mi honra en deshonra?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¿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Hasta cuándo amarán la vanidad y buscarán la mentira? (</a:t>
            </a:r>
            <a:r>
              <a:rPr lang="es-ES" sz="2000" dirty="0" err="1">
                <a:solidFill>
                  <a:srgbClr val="FFFFFF"/>
                </a:solidFill>
                <a:latin typeface="system-ui"/>
              </a:rPr>
              <a:t>Selah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) </a:t>
            </a: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3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  Sepan, pues, que el SEÑOR ha apartado al piadoso para sí;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El 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SEÑOR oye cuando a Él clamo. 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4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  </a:t>
            </a:r>
            <a:r>
              <a:rPr lang="es-ES" sz="2000" b="1" dirty="0">
                <a:solidFill>
                  <a:srgbClr val="FFFF00"/>
                </a:solidFill>
                <a:latin typeface="system-ui"/>
              </a:rPr>
              <a:t>Tiemblen, y no pequen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;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Mediten 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en su corazón sobre su lecho, y callen. (</a:t>
            </a:r>
            <a:r>
              <a:rPr lang="es-ES" sz="2000" dirty="0" err="1">
                <a:solidFill>
                  <a:srgbClr val="FFFFFF"/>
                </a:solidFill>
                <a:latin typeface="system-ui"/>
              </a:rPr>
              <a:t>Selah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) </a:t>
            </a: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5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  Ofrezcan sacrificios de justicia, Y confíen en el SEÑOR. </a:t>
            </a: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6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  Muchos dicen: «¿Quién nos mostrará el bien?».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¡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Alza, oh SEÑOR, sobre nosotros la luz de Tu rostro! </a:t>
            </a: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7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  Alegría pusiste en mi corazón,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Mayor 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que la de ellos cuando abundan su grano y su vino nuevo. </a:t>
            </a: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8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  En paz me acostaré y así también dormiré, </a:t>
            </a:r>
            <a:endParaRPr lang="es-ES" sz="2000" dirty="0" smtClean="0">
              <a:solidFill>
                <a:srgbClr val="FFFFFF"/>
              </a:solidFill>
              <a:latin typeface="system-ui"/>
            </a:endParaRPr>
          </a:p>
          <a:p>
            <a:pPr marL="233363" lvl="0" indent="-233363">
              <a:tabLst>
                <a:tab pos="233363" algn="l"/>
              </a:tabLst>
              <a:defRPr/>
            </a:pPr>
            <a:r>
              <a:rPr lang="es-ES" sz="2000" dirty="0" smtClean="0">
                <a:solidFill>
                  <a:srgbClr val="FFFFFF"/>
                </a:solidFill>
                <a:latin typeface="system-ui"/>
              </a:rPr>
              <a:t>Porque </a:t>
            </a:r>
            <a:r>
              <a:rPr lang="es-ES" sz="2000" dirty="0">
                <a:solidFill>
                  <a:srgbClr val="FFFFFF"/>
                </a:solidFill>
                <a:latin typeface="system-ui"/>
              </a:rPr>
              <a:t>solo Tú, SEÑOR, me haces vivir seguro.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2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La </a:t>
            </a:r>
            <a:r>
              <a:rPr lang="en-US" sz="3200" dirty="0" err="1"/>
              <a:t>familia</a:t>
            </a:r>
            <a:r>
              <a:rPr lang="en-US" sz="3200" dirty="0"/>
              <a:t> del </a:t>
            </a:r>
            <a:r>
              <a:rPr lang="en-US" sz="3200" dirty="0" err="1"/>
              <a:t>nuevo</a:t>
            </a:r>
            <a:r>
              <a:rPr lang="en-US" sz="3200" dirty="0"/>
              <a:t> hombre - </a:t>
            </a:r>
            <a:r>
              <a:rPr lang="en-US" sz="3200" dirty="0" err="1"/>
              <a:t>aplicaciones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690988"/>
            <a:ext cx="4781550" cy="4652433"/>
          </a:xfrm>
        </p:spPr>
        <p:txBody>
          <a:bodyPr wrap="square" anchor="t">
            <a:noAutofit/>
          </a:bodyPr>
          <a:lstStyle/>
          <a:p>
            <a:pPr algn="l" rtl="0">
              <a:lnSpc>
                <a:spcPct val="90000"/>
              </a:lnSpc>
              <a:spcBef>
                <a:spcPts val="672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Unidad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(4:1-3)</a:t>
            </a:r>
          </a:p>
          <a:p>
            <a:pPr algn="l" rtl="0">
              <a:lnSpc>
                <a:spcPct val="90000"/>
              </a:lnSpc>
              <a:spcBef>
                <a:spcPts val="672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Honestidad y verdad (4:15)</a:t>
            </a:r>
          </a:p>
          <a:p>
            <a:pPr algn="l" rtl="0">
              <a:lnSpc>
                <a:spcPct val="90000"/>
              </a:lnSpc>
              <a:spcBef>
                <a:spcPts val="672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Servicio desinteresado (4:16)</a:t>
            </a:r>
          </a:p>
          <a:p>
            <a:pPr algn="l" rtl="0">
              <a:lnSpc>
                <a:spcPct val="90000"/>
              </a:lnSpc>
              <a:spcBef>
                <a:spcPts val="672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Santidad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>
              <a:lnSpc>
                <a:spcPct val="90000"/>
              </a:lnSpc>
              <a:spcBef>
                <a:spcPts val="672"/>
              </a:spcBef>
            </a:pPr>
            <a:r>
              <a:rPr lang="en-US" dirty="0"/>
              <a:t>Bondad (4:31-32)</a:t>
            </a:r>
          </a:p>
          <a:p>
            <a:pPr marL="569913" lvl="1" indent="-233363" algn="l" rtl="0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Sin ira, </a:t>
            </a:r>
            <a:r>
              <a:rPr lang="en-US" b="0" dirty="0" err="1" smtClean="0"/>
              <a:t>enojo</a:t>
            </a:r>
            <a:r>
              <a:rPr lang="en-US" b="0" dirty="0" smtClean="0"/>
              <a:t> </a:t>
            </a:r>
            <a:r>
              <a:rPr lang="en-US" b="0" dirty="0"/>
              <a:t>(4:26)</a:t>
            </a:r>
          </a:p>
          <a:p>
            <a:pPr marL="569913" lvl="1" indent="-233363" algn="l" rtl="0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Misericordia (4:32</a:t>
            </a:r>
            <a:r>
              <a:rPr lang="en-US" b="0" dirty="0"/>
              <a:t>)</a:t>
            </a:r>
          </a:p>
          <a:p>
            <a:pPr marL="569913" lvl="1" indent="-233363" algn="l" rtl="0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Perdón (4:32)</a:t>
            </a:r>
          </a:p>
          <a:p>
            <a:pPr marL="569913" lvl="1" indent="-233363" algn="l" rtl="0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Sin amargura (4:31)</a:t>
            </a:r>
          </a:p>
          <a:p>
            <a:pPr marL="569913" lvl="1" indent="-233363" algn="l" rtl="0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Sin </a:t>
            </a:r>
            <a:r>
              <a:rPr lang="en-US" b="0" dirty="0" err="1" smtClean="0"/>
              <a:t>insultos</a:t>
            </a:r>
            <a:r>
              <a:rPr lang="en-US" b="0" dirty="0" smtClean="0"/>
              <a:t>(4:31</a:t>
            </a:r>
            <a:r>
              <a:rPr lang="en-US" b="0" dirty="0"/>
              <a:t>)</a:t>
            </a:r>
          </a:p>
          <a:p>
            <a:pPr marL="569913" lvl="1" indent="-233363" algn="l" rtl="0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Sin malicia (4:31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kern="1200" dirty="0" err="1"/>
              <a:t>Aplicaciones</a:t>
            </a:r>
            <a:r>
              <a:rPr lang="en-US" kern="1200" dirty="0"/>
              <a:t> para la </a:t>
            </a:r>
            <a:r>
              <a:rPr lang="en-US" kern="1200" dirty="0" err="1"/>
              <a:t>familia</a:t>
            </a:r>
            <a:endParaRPr lang="en-US" kern="1200" dirty="0"/>
          </a:p>
          <a:p>
            <a:pPr marL="233363" indent="-233363" algn="l" rtl="0"/>
            <a:r>
              <a:rPr lang="en-US" b="0" kern="1200" dirty="0" smtClean="0"/>
              <a:t>Sin </a:t>
            </a:r>
            <a:r>
              <a:rPr lang="en-US" b="0" kern="1200" dirty="0"/>
              <a:t>daño físico</a:t>
            </a:r>
          </a:p>
          <a:p>
            <a:pPr marL="233363" indent="-233363" algn="l" rtl="0"/>
            <a:r>
              <a:rPr lang="en-US" b="0" kern="1200" dirty="0"/>
              <a:t>Sin </a:t>
            </a:r>
            <a:r>
              <a:rPr lang="en-US" b="0" kern="1200" dirty="0" err="1" smtClean="0"/>
              <a:t>dejar</a:t>
            </a:r>
            <a:r>
              <a:rPr lang="en-US" b="0" kern="1200" dirty="0" smtClean="0"/>
              <a:t> de </a:t>
            </a:r>
            <a:r>
              <a:rPr lang="en-US" b="0" kern="1200" dirty="0" err="1" smtClean="0"/>
              <a:t>satisfacer</a:t>
            </a:r>
            <a:r>
              <a:rPr lang="en-US" b="0" kern="1200" dirty="0" smtClean="0"/>
              <a:t> </a:t>
            </a:r>
            <a:r>
              <a:rPr lang="en-US" b="0" kern="1200" dirty="0" err="1" smtClean="0"/>
              <a:t>necesidades</a:t>
            </a:r>
            <a:endParaRPr lang="en-US" b="0" kern="1200" dirty="0"/>
          </a:p>
          <a:p>
            <a:pPr marL="233363" indent="-233363" algn="l" rtl="0"/>
            <a:r>
              <a:rPr lang="en-US" sz="2800" b="0" kern="1200" dirty="0"/>
              <a:t>Sin temperamento, diatribas, malas palabras, insultos.</a:t>
            </a:r>
          </a:p>
          <a:p>
            <a:pPr marL="233363" indent="-233363" algn="l" rtl="0"/>
            <a:r>
              <a:rPr lang="en-US" b="0" kern="1200" dirty="0"/>
              <a:t>Sin </a:t>
            </a:r>
            <a:r>
              <a:rPr lang="en-US" b="0" kern="1200" dirty="0" err="1" smtClean="0"/>
              <a:t>dejar</a:t>
            </a:r>
            <a:r>
              <a:rPr lang="en-US" b="0" kern="1200" dirty="0" smtClean="0"/>
              <a:t> de </a:t>
            </a:r>
            <a:r>
              <a:rPr lang="en-US" b="0" kern="1200" dirty="0" err="1" smtClean="0"/>
              <a:t>dar</a:t>
            </a:r>
            <a:r>
              <a:rPr lang="en-US" b="0" kern="1200" dirty="0" smtClean="0"/>
              <a:t> </a:t>
            </a:r>
            <a:r>
              <a:rPr lang="en-US" b="0" kern="1200" dirty="0" err="1" smtClean="0"/>
              <a:t>afecto</a:t>
            </a:r>
            <a:r>
              <a:rPr lang="en-US" b="0" kern="1200" dirty="0" smtClean="0"/>
              <a:t> </a:t>
            </a:r>
            <a:r>
              <a:rPr lang="en-US" b="0" kern="1200" dirty="0"/>
              <a:t>o comunicación, sin frialdad vengativa, pucheros, evitación.</a:t>
            </a:r>
          </a:p>
          <a:p>
            <a:pPr marL="233363" indent="-233363" algn="l" rtl="0"/>
            <a:r>
              <a:rPr lang="en-US" sz="2800" b="0" kern="1200" dirty="0"/>
              <a:t>Sin resentimientos ocultos</a:t>
            </a:r>
          </a:p>
          <a:p>
            <a:pPr marL="233363" indent="-233363" algn="l" rtl="0"/>
            <a:r>
              <a:rPr lang="en-US" b="0" kern="1200" dirty="0" smtClean="0"/>
              <a:t>Sin </a:t>
            </a:r>
            <a:r>
              <a:rPr lang="en-US" b="0" kern="1200" dirty="0" err="1" smtClean="0"/>
              <a:t>explotación</a:t>
            </a:r>
            <a:r>
              <a:rPr lang="en-US" b="0" kern="1200" dirty="0" smtClean="0"/>
              <a:t> </a:t>
            </a:r>
            <a:r>
              <a:rPr lang="en-US" b="0" kern="1200" dirty="0"/>
              <a:t>de </a:t>
            </a:r>
            <a:r>
              <a:rPr lang="en-US" b="0" kern="1200" dirty="0" err="1"/>
              <a:t>debilidades</a:t>
            </a:r>
            <a:r>
              <a:rPr lang="en-US" b="0" kern="1200" dirty="0"/>
              <a:t>, inseguridades, culpa, </a:t>
            </a:r>
            <a:r>
              <a:rPr lang="en-US" b="0" kern="1200" dirty="0" err="1"/>
              <a:t>miedos</a:t>
            </a:r>
            <a:r>
              <a:rPr lang="en-US" b="0" kern="1200" dirty="0"/>
              <a:t>.</a:t>
            </a:r>
            <a:endParaRPr lang="en-US" sz="2800" b="0" kern="1200" dirty="0"/>
          </a:p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90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La </a:t>
            </a:r>
            <a:r>
              <a:rPr lang="en-US" sz="3200" dirty="0" err="1"/>
              <a:t>familia</a:t>
            </a:r>
            <a:r>
              <a:rPr lang="en-US" sz="3200" dirty="0"/>
              <a:t> del </a:t>
            </a:r>
            <a:r>
              <a:rPr lang="en-US" sz="3200" dirty="0" err="1"/>
              <a:t>nuevo</a:t>
            </a:r>
            <a:r>
              <a:rPr lang="en-US" sz="3200" dirty="0"/>
              <a:t> hombre - </a:t>
            </a:r>
            <a:r>
              <a:rPr lang="en-US" sz="3200" dirty="0" err="1"/>
              <a:t>aplicaciones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450" y="705698"/>
            <a:ext cx="4267200" cy="4818897"/>
          </a:xfrm>
        </p:spPr>
        <p:txBody>
          <a:bodyPr wrap="square" anchor="t">
            <a:normAutofit fontScale="92500" lnSpcReduction="20000"/>
          </a:bodyPr>
          <a:lstStyle/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Unidad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(4:1-3)</a:t>
            </a:r>
          </a:p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Honestidad y verdad (4:15)</a:t>
            </a:r>
          </a:p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Servicio desinteresado (4:16)</a:t>
            </a:r>
          </a:p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Santidad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Bondad (4:31-32)</a:t>
            </a:r>
          </a:p>
          <a:p>
            <a:pPr algn="l" rtl="0"/>
            <a:r>
              <a:rPr lang="en-US" dirty="0"/>
              <a:t>Adoración llena del Espíritu (5:18-20, y ver Col 3:16)</a:t>
            </a:r>
          </a:p>
          <a:p>
            <a:pPr lvl="1" algn="l" rtl="0"/>
            <a:r>
              <a:rPr lang="en-US" b="0" dirty="0" err="1" smtClean="0"/>
              <a:t>Llenos</a:t>
            </a:r>
            <a:r>
              <a:rPr lang="en-US" b="0" dirty="0" smtClean="0"/>
              <a:t> </a:t>
            </a:r>
            <a:r>
              <a:rPr lang="en-US" b="0" dirty="0"/>
              <a:t>del </a:t>
            </a:r>
            <a:r>
              <a:rPr lang="en-US" b="0" dirty="0" err="1"/>
              <a:t>Espíritu</a:t>
            </a:r>
            <a:r>
              <a:rPr lang="en-US" b="0" dirty="0"/>
              <a:t> </a:t>
            </a:r>
            <a:r>
              <a:rPr lang="en-US" b="0" dirty="0" smtClean="0"/>
              <a:t>(la palabra</a:t>
            </a:r>
            <a:r>
              <a:rPr lang="en-US" b="0" dirty="0"/>
              <a:t>) (5:18)</a:t>
            </a:r>
          </a:p>
          <a:p>
            <a:pPr lvl="1" algn="l" rtl="0"/>
            <a:r>
              <a:rPr lang="en-US" b="0" dirty="0" smtClean="0"/>
              <a:t>Cantos, </a:t>
            </a:r>
            <a:r>
              <a:rPr lang="en-US" b="0" dirty="0"/>
              <a:t>etc. (5:19, Col 3:16)</a:t>
            </a:r>
          </a:p>
          <a:p>
            <a:pPr lvl="1" algn="l" rtl="0"/>
            <a:r>
              <a:rPr lang="en-US" b="0" dirty="0" smtClean="0"/>
              <a:t>Dar </a:t>
            </a:r>
            <a:r>
              <a:rPr lang="en-US" b="0" dirty="0"/>
              <a:t>gracias (5:20).</a:t>
            </a:r>
            <a:endParaRPr lang="en-US" dirty="0"/>
          </a:p>
          <a:p>
            <a:pPr lvl="1" algn="l" rtl="0"/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kern="1200" dirty="0" err="1"/>
              <a:t>Aplicaciones</a:t>
            </a:r>
            <a:r>
              <a:rPr lang="en-US" kern="1200" dirty="0"/>
              <a:t> para la </a:t>
            </a:r>
            <a:r>
              <a:rPr lang="en-US" kern="1200" dirty="0" err="1"/>
              <a:t>familia</a:t>
            </a:r>
            <a:endParaRPr lang="en-US" kern="1200" dirty="0"/>
          </a:p>
          <a:p>
            <a:pPr marL="233363" indent="-233363" algn="l" rtl="0"/>
            <a:r>
              <a:rPr lang="en-US" b="0" kern="1200" dirty="0" err="1" smtClean="0"/>
              <a:t>Enseñanza</a:t>
            </a:r>
            <a:r>
              <a:rPr lang="en-US" b="0" kern="1200" dirty="0" smtClean="0"/>
              <a:t> </a:t>
            </a:r>
            <a:r>
              <a:rPr lang="en-US" b="0" kern="1200" dirty="0"/>
              <a:t>y estudio bíblico familiar</a:t>
            </a:r>
          </a:p>
          <a:p>
            <a:pPr marL="233363" indent="-233363" algn="l" rtl="0"/>
            <a:r>
              <a:rPr lang="en-US" b="0" kern="1200" dirty="0"/>
              <a:t>Consejo espiritual, advertencia, </a:t>
            </a:r>
            <a:r>
              <a:rPr lang="es-ES" b="0" kern="1200" dirty="0" smtClean="0"/>
              <a:t>ánimo</a:t>
            </a:r>
            <a:r>
              <a:rPr lang="en-US" b="0" kern="1200" dirty="0" smtClean="0"/>
              <a:t>.</a:t>
            </a:r>
            <a:endParaRPr lang="en-US" b="0" kern="1200" dirty="0"/>
          </a:p>
          <a:p>
            <a:pPr marL="233363" indent="-233363" algn="l" rtl="0"/>
            <a:r>
              <a:rPr lang="en-US" sz="2800" b="0" kern="1200" dirty="0"/>
              <a:t>Adoración devocional</a:t>
            </a:r>
          </a:p>
          <a:p>
            <a:pPr marL="233363" indent="-233363" algn="l" rtl="0"/>
            <a:r>
              <a:rPr lang="en-US" b="0" kern="1200" dirty="0"/>
              <a:t>Acción de </a:t>
            </a:r>
            <a:r>
              <a:rPr lang="en-US" b="0" kern="1200" dirty="0" smtClean="0"/>
              <a:t>gracias </a:t>
            </a:r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/>
              <a:t>todas las </a:t>
            </a:r>
            <a:r>
              <a:rPr lang="en-US" b="0" dirty="0" err="1" smtClean="0"/>
              <a:t>cosas</a:t>
            </a:r>
            <a:r>
              <a:rPr lang="en-US" b="0" dirty="0" smtClean="0"/>
              <a:t> (</a:t>
            </a:r>
            <a:r>
              <a:rPr lang="en-US" b="0" dirty="0" err="1" smtClean="0"/>
              <a:t>en</a:t>
            </a:r>
            <a:r>
              <a:rPr lang="en-US" b="0" dirty="0" smtClean="0"/>
              <a:t> </a:t>
            </a:r>
            <a:r>
              <a:rPr lang="en-US" b="0" dirty="0" err="1" smtClean="0"/>
              <a:t>vez</a:t>
            </a:r>
            <a:r>
              <a:rPr lang="en-US" b="0" dirty="0" smtClean="0"/>
              <a:t> de </a:t>
            </a:r>
            <a:r>
              <a:rPr lang="en-US" b="0" dirty="0" err="1" smtClean="0"/>
              <a:t>quejas</a:t>
            </a:r>
            <a:r>
              <a:rPr lang="en-US" b="0" dirty="0" smtClean="0"/>
              <a:t>).</a:t>
            </a:r>
            <a:endParaRPr lang="en-US" sz="2800" b="0" kern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6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BCFF9D-637F-4368-A420-BFEFCAD2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dirty="0" err="1" smtClean="0"/>
              <a:t>Anticipe</a:t>
            </a:r>
            <a:r>
              <a:rPr lang="en-US" sz="4000" dirty="0" smtClean="0"/>
              <a:t> </a:t>
            </a:r>
            <a:r>
              <a:rPr lang="en-US" sz="4000" dirty="0"/>
              <a:t>dificultades...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ED2325-51FF-4C13-BD8D-016BC230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187116"/>
            <a:ext cx="8839199" cy="2831431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600" dirty="0"/>
              <a:t>Buenas noticias: todas estas aplicaciones se pueden implementar unilateralmente...</a:t>
            </a:r>
          </a:p>
          <a:p>
            <a:pPr marL="0" indent="0" algn="l" rtl="0">
              <a:buNone/>
            </a:pPr>
            <a:r>
              <a:rPr lang="en-US" sz="3600" dirty="0"/>
              <a:t>Dios espera esto de sus hijos sin importar cuál sea la oposición [inevitable].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8A31D25-D1AD-41DD-8364-7C5C0AB6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CFAB9C5-4944-493E-9E9F-89B63D4D94E0}"/>
              </a:ext>
            </a:extLst>
          </p:cNvPr>
          <p:cNvSpPr txBox="1"/>
          <p:nvPr/>
        </p:nvSpPr>
        <p:spPr>
          <a:xfrm>
            <a:off x="459878" y="4142297"/>
            <a:ext cx="8240284" cy="127419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es-ES" dirty="0">
                <a:solidFill>
                  <a:srgbClr val="FFFFFF"/>
                </a:solidFill>
                <a:latin typeface="system-ui"/>
              </a:rPr>
              <a:t>Porque nuestra lucha </a:t>
            </a:r>
            <a:r>
              <a:rPr lang="es-ES" dirty="0" smtClean="0">
                <a:solidFill>
                  <a:srgbClr val="FFFFFF"/>
                </a:solidFill>
                <a:latin typeface="system-ui"/>
              </a:rPr>
              <a:t>… </a:t>
            </a:r>
            <a:r>
              <a:rPr lang="es-ES" dirty="0">
                <a:solidFill>
                  <a:srgbClr val="FFFFFF"/>
                </a:solidFill>
                <a:latin typeface="system-ui"/>
              </a:rPr>
              <a:t>es </a:t>
            </a:r>
            <a:r>
              <a:rPr lang="es-ES" dirty="0" smtClean="0">
                <a:solidFill>
                  <a:srgbClr val="FFFFFF"/>
                </a:solidFill>
                <a:latin typeface="system-ui"/>
              </a:rPr>
              <a:t>… </a:t>
            </a:r>
            <a:r>
              <a:rPr lang="es-ES" dirty="0">
                <a:solidFill>
                  <a:srgbClr val="FFFFFF"/>
                </a:solidFill>
                <a:latin typeface="system-ui"/>
              </a:rPr>
              <a:t>contra principados, contra potestades, contra los poderes de este mundo de tinieblas, contra las fuerzas espirituales de maldad en las regiones celestes</a:t>
            </a:r>
            <a:r>
              <a:rPr lang="es-ES" dirty="0" smtClean="0">
                <a:solidFill>
                  <a:srgbClr val="FFFFFF"/>
                </a:solidFill>
                <a:latin typeface="system-ui"/>
              </a:rPr>
              <a:t>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Ef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6:12)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48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8685579" y="5200255"/>
            <a:ext cx="457320" cy="2286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normAutofit fontScale="87500" lnSpcReduction="10000"/>
          </a:bodyPr>
          <a:lstStyle/>
          <a:p>
            <a:pPr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fld id="{5ED1E4CA-21BA-4346-AD77-32C06A7213D7}" type="slidenum">
              <a:rPr lang="en-US" sz="12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t>26</a:t>
            </a:fld>
            <a:endParaRPr lang="en-US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-270" y="400280"/>
            <a:ext cx="9142900" cy="457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3000" b="1" spc="-1" dirty="0" smtClean="0">
                <a:solidFill>
                  <a:srgbClr val="FFFF00"/>
                </a:solidFill>
                <a:latin typeface="Calibri"/>
              </a:rPr>
              <a:t>El </a:t>
            </a:r>
            <a:r>
              <a:rPr lang="en-US" sz="3000" b="1" spc="-1" dirty="0" err="1">
                <a:solidFill>
                  <a:srgbClr val="FFFF00"/>
                </a:solidFill>
                <a:latin typeface="Calibri"/>
              </a:rPr>
              <a:t>propósito</a:t>
            </a:r>
            <a:r>
              <a:rPr lang="en-US" sz="3000" b="1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3000" b="1" spc="-1" dirty="0" err="1">
                <a:solidFill>
                  <a:srgbClr val="FFFF00"/>
                </a:solidFill>
                <a:latin typeface="Calibri"/>
              </a:rPr>
              <a:t>matrimonio</a:t>
            </a:r>
            <a:r>
              <a:rPr lang="en-US" sz="3000" b="1" spc="-1" dirty="0">
                <a:solidFill>
                  <a:srgbClr val="FFFF00"/>
                </a:solidFill>
                <a:latin typeface="Calibri"/>
              </a:rPr>
              <a:t> y la </a:t>
            </a:r>
            <a:r>
              <a:rPr lang="en-US" sz="3000" b="1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3000" b="1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000" b="1" u="sng" spc="-1" dirty="0">
                <a:solidFill>
                  <a:srgbClr val="FF0000"/>
                </a:solidFill>
                <a:latin typeface="Calibri"/>
              </a:rPr>
              <a:t>no</a:t>
            </a:r>
            <a:r>
              <a:rPr lang="en-US" sz="3000" b="1" spc="-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00"/>
                </a:solidFill>
                <a:latin typeface="Calibri"/>
              </a:rPr>
              <a:t>es</a:t>
            </a:r>
            <a:r>
              <a:rPr lang="en-US" sz="3000" b="1" spc="-1" dirty="0">
                <a:solidFill>
                  <a:srgbClr val="FFFF00"/>
                </a:solidFill>
                <a:latin typeface="Calibri"/>
              </a:rPr>
              <a:t>…</a:t>
            </a:r>
          </a:p>
        </p:txBody>
      </p:sp>
      <p:sp>
        <p:nvSpPr>
          <p:cNvPr id="292" name="TextShape 3"/>
          <p:cNvSpPr txBox="1"/>
          <p:nvPr/>
        </p:nvSpPr>
        <p:spPr>
          <a:xfrm>
            <a:off x="428434" y="1142953"/>
            <a:ext cx="8285491" cy="3885604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>
                <a:solidFill>
                  <a:srgbClr val="FFFFFF"/>
                </a:solidFill>
                <a:latin typeface="Calibri"/>
              </a:rPr>
              <a:t>El placer y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felicidad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personal</a:t>
            </a:r>
          </a:p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Permitir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florezca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amor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romántico</a:t>
            </a:r>
            <a:endParaRPr lang="en-US" b="1" spc="-1" dirty="0">
              <a:solidFill>
                <a:srgbClr val="FFFFFF"/>
              </a:solidFill>
              <a:latin typeface="Calibri"/>
            </a:endParaRPr>
          </a:p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Crear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sensación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realización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o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logro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personal.</a:t>
            </a:r>
          </a:p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prosperidad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personal o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seguridad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financiera</a:t>
            </a:r>
            <a:endParaRPr lang="en-US" b="1" spc="-1" dirty="0">
              <a:solidFill>
                <a:srgbClr val="FFFFFF"/>
              </a:solidFill>
              <a:latin typeface="Calibri"/>
            </a:endParaRPr>
          </a:p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conveniencia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social (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aumentar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estatus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y la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aceptación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Garantizar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éxito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prosperidad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, o...) de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niños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próxima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generación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Vivir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ambiciones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padres a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través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hijos</a:t>
            </a:r>
            <a:endParaRPr lang="en-US" b="1" spc="-1" dirty="0">
              <a:solidFill>
                <a:srgbClr val="FFFFFF"/>
              </a:solidFill>
              <a:latin typeface="Calibri"/>
            </a:endParaRPr>
          </a:p>
          <a:p>
            <a:pPr marL="257006" indent="-257006">
              <a:spcBef>
                <a:spcPts val="599"/>
              </a:spcBef>
              <a:buClr>
                <a:srgbClr val="FFFFFF"/>
              </a:buClr>
              <a:buFont typeface="Calibri"/>
              <a:buChar char="•"/>
              <a:tabLst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Mejorar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condición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raza</a:t>
            </a:r>
            <a:r>
              <a:rPr lang="en-US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Calibri"/>
              </a:rPr>
              <a:t>humana</a:t>
            </a:r>
            <a:endParaRPr lang="en-US" b="1" spc="-1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3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8685579" y="5200255"/>
            <a:ext cx="457320" cy="2286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normAutofit fontScale="87500" lnSpcReduction="10000"/>
          </a:bodyPr>
          <a:lstStyle/>
          <a:p>
            <a:pPr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fld id="{D6F8F25D-CB88-4787-9A77-A4683756A493}" type="slidenum">
              <a:rPr lang="en-US" sz="12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t>27</a:t>
            </a:fld>
            <a:endParaRPr lang="en-US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685441" y="285815"/>
            <a:ext cx="7771478" cy="45705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700" b="1" spc="-1">
                <a:solidFill>
                  <a:srgbClr val="FFFF00"/>
                </a:solidFill>
                <a:latin typeface="Calibri"/>
              </a:rPr>
              <a:t>E.2 La meta espiritual de las relaciones familiares</a:t>
            </a:r>
          </a:p>
        </p:txBody>
      </p:sp>
      <p:sp>
        <p:nvSpPr>
          <p:cNvPr id="295" name="TextShape 3"/>
          <p:cNvSpPr txBox="1"/>
          <p:nvPr/>
        </p:nvSpPr>
        <p:spPr>
          <a:xfrm>
            <a:off x="114195" y="794159"/>
            <a:ext cx="8914239" cy="4628547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174937" indent="-174937">
              <a:lnSpc>
                <a:spcPct val="80000"/>
              </a:lnSpc>
              <a:spcBef>
                <a:spcPts val="1350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800" b="1" spc="-1" dirty="0">
                <a:solidFill>
                  <a:srgbClr val="99FFCC"/>
                </a:solidFill>
                <a:latin typeface="Calibri"/>
              </a:rPr>
              <a:t>1 </a:t>
            </a:r>
            <a:r>
              <a:rPr lang="en-US" sz="1800" b="1" spc="-1" dirty="0" err="1">
                <a:solidFill>
                  <a:srgbClr val="99FFCC"/>
                </a:solidFill>
                <a:latin typeface="Calibri"/>
              </a:rPr>
              <a:t>Corintios</a:t>
            </a:r>
            <a:r>
              <a:rPr lang="en-US" sz="1800" b="1" spc="-1" dirty="0">
                <a:solidFill>
                  <a:srgbClr val="99FFCC"/>
                </a:solidFill>
                <a:latin typeface="Calibri"/>
              </a:rPr>
              <a:t> 7:13,16 </a:t>
            </a:r>
            <a:r>
              <a:rPr lang="en-US" sz="1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Y la mujer cuyo marido no es creyente, y él consiente en vivir con ella, no abandone a su marido</a:t>
            </a:r>
            <a:r>
              <a:rPr lang="en-US" sz="1800" b="1" spc="-1" dirty="0">
                <a:solidFill>
                  <a:srgbClr val="FFFFFF"/>
                </a:solidFill>
                <a:latin typeface="Calibri"/>
              </a:rPr>
              <a:t>…</a:t>
            </a:r>
            <a:r>
              <a:rPr sz="1800" dirty="0"/>
              <a:t/>
            </a:r>
            <a:br>
              <a:rPr sz="1800" dirty="0"/>
            </a:b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Pues ¿cómo sabes tú, mujer, si </a:t>
            </a:r>
            <a:r>
              <a:rPr lang="es-ES" sz="1800" b="1" u="sng" spc="-1" dirty="0">
                <a:solidFill>
                  <a:srgbClr val="FFFF00"/>
                </a:solidFill>
                <a:latin typeface="Calibri"/>
              </a:rPr>
              <a:t>salvarás a tu marido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? ¿O cómo sabes tú, marido, si </a:t>
            </a:r>
            <a:r>
              <a:rPr lang="es-ES" sz="1800" b="1" u="sng" spc="-1" dirty="0">
                <a:solidFill>
                  <a:srgbClr val="FFFF00"/>
                </a:solidFill>
                <a:latin typeface="Calibri"/>
              </a:rPr>
              <a:t>salvarás a tu mujer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? </a:t>
            </a:r>
          </a:p>
          <a:p>
            <a:pPr marL="174937" indent="-174937">
              <a:lnSpc>
                <a:spcPct val="80000"/>
              </a:lnSpc>
              <a:spcBef>
                <a:spcPts val="1350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800" b="1" spc="-1" dirty="0">
                <a:solidFill>
                  <a:srgbClr val="99FFCC"/>
                </a:solidFill>
                <a:latin typeface="Calibri"/>
              </a:rPr>
              <a:t>1 Pedro 3:1 </a:t>
            </a:r>
            <a:r>
              <a:rPr lang="en-US" sz="1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Asimismo ustedes, mujeres, estén sujetas a sus maridos, de modo que si algunos de ellos son desobedientes a la palabra, </a:t>
            </a:r>
            <a:r>
              <a:rPr lang="es-ES" sz="1800" b="1" u="sng" spc="-1" dirty="0">
                <a:solidFill>
                  <a:srgbClr val="FFFF00"/>
                </a:solidFill>
                <a:latin typeface="Calibri"/>
              </a:rPr>
              <a:t>puedan ser ganados sin palabra alguna por la conducta de sus mujeres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174937" indent="-174937">
              <a:lnSpc>
                <a:spcPct val="80000"/>
              </a:lnSpc>
              <a:spcBef>
                <a:spcPts val="1350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800" b="1" spc="-1" dirty="0" err="1">
                <a:solidFill>
                  <a:srgbClr val="99FFCC"/>
                </a:solidFill>
                <a:latin typeface="Calibri"/>
              </a:rPr>
              <a:t>Efesios</a:t>
            </a:r>
            <a:r>
              <a:rPr lang="en-US" sz="1800" b="1" spc="-1" dirty="0">
                <a:solidFill>
                  <a:srgbClr val="99FFCC"/>
                </a:solidFill>
                <a:latin typeface="Calibri"/>
              </a:rPr>
              <a:t> 5:26 </a:t>
            </a:r>
            <a:r>
              <a:rPr lang="en-US" sz="1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1800" b="1" spc="-1" dirty="0">
                <a:solidFill>
                  <a:srgbClr val="FFFFFF"/>
                </a:solidFill>
                <a:latin typeface="Calibri"/>
                <a:ea typeface="Times New Roman"/>
              </a:rPr>
              <a:t>para santificarla, habiéndola purificado por el lavamiento del agua con la palabra, 27  a fin de presentársela a sí mismo, una iglesia en toda su gloria, sin que tenga mancha ni arruga ni cosa semejante, sino </a:t>
            </a:r>
            <a:r>
              <a:rPr lang="es-ES" sz="1800" b="1" u="sng" spc="-1" dirty="0">
                <a:solidFill>
                  <a:srgbClr val="FFFF00"/>
                </a:solidFill>
                <a:latin typeface="Calibri"/>
                <a:ea typeface="Times New Roman"/>
              </a:rPr>
              <a:t>que fuera santa e inmaculada</a:t>
            </a:r>
            <a:r>
              <a:rPr lang="es-ES" sz="1800" b="1" spc="-1" dirty="0">
                <a:solidFill>
                  <a:srgbClr val="FFFFFF"/>
                </a:solidFill>
                <a:latin typeface="Calibri"/>
                <a:ea typeface="Times New Roman"/>
              </a:rPr>
              <a:t>. </a:t>
            </a:r>
          </a:p>
          <a:p>
            <a:pPr marL="174937" indent="-174937">
              <a:lnSpc>
                <a:spcPct val="80000"/>
              </a:lnSpc>
              <a:spcBef>
                <a:spcPts val="1350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800" b="1" spc="-1" dirty="0" err="1">
                <a:solidFill>
                  <a:srgbClr val="99FFCC"/>
                </a:solidFill>
                <a:latin typeface="Calibri"/>
              </a:rPr>
              <a:t>Efesios</a:t>
            </a:r>
            <a:r>
              <a:rPr lang="en-US" sz="1800" b="1" spc="-1" dirty="0">
                <a:solidFill>
                  <a:srgbClr val="99FFCC"/>
                </a:solidFill>
                <a:latin typeface="Calibri"/>
              </a:rPr>
              <a:t> 6:4 </a:t>
            </a:r>
            <a:r>
              <a:rPr lang="en-US" sz="1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Y ustedes, padres, no provoquen a ira a sus hijos, sino críenlos en </a:t>
            </a:r>
            <a:r>
              <a:rPr lang="es-ES" sz="1800" b="1" u="sng" spc="-1" dirty="0">
                <a:solidFill>
                  <a:srgbClr val="FFFF00"/>
                </a:solidFill>
                <a:latin typeface="Calibri"/>
              </a:rPr>
              <a:t>la disciplina e instrucción del Señor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174937" indent="-174937">
              <a:lnSpc>
                <a:spcPct val="80000"/>
              </a:lnSpc>
              <a:spcBef>
                <a:spcPts val="1350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800" b="1" spc="-1" dirty="0" err="1">
                <a:solidFill>
                  <a:srgbClr val="99FFCC"/>
                </a:solidFill>
                <a:latin typeface="Calibri"/>
              </a:rPr>
              <a:t>Prov</a:t>
            </a:r>
            <a:r>
              <a:rPr lang="en-US" sz="1800" b="1" spc="-1" dirty="0">
                <a:solidFill>
                  <a:srgbClr val="99FFCC"/>
                </a:solidFill>
                <a:latin typeface="Calibri"/>
              </a:rPr>
              <a:t> 23:13,14 </a:t>
            </a:r>
            <a:r>
              <a:rPr lang="en-US" sz="1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No escatimes la disciplina del niño; Aunque lo castigues con vara, no morirá. 14  Lo castigarás con vara, Y </a:t>
            </a:r>
            <a:r>
              <a:rPr lang="es-ES" sz="1800" b="1" u="sng" spc="-1" dirty="0">
                <a:solidFill>
                  <a:srgbClr val="FFFF00"/>
                </a:solidFill>
                <a:latin typeface="Calibri"/>
              </a:rPr>
              <a:t>librarás su alma del </a:t>
            </a:r>
            <a:r>
              <a:rPr lang="es-ES" sz="1800" b="1" u="sng" spc="-1" dirty="0" err="1">
                <a:solidFill>
                  <a:srgbClr val="FFFF00"/>
                </a:solidFill>
                <a:latin typeface="Calibri"/>
              </a:rPr>
              <a:t>Seol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174937" indent="-174937">
              <a:lnSpc>
                <a:spcPct val="80000"/>
              </a:lnSpc>
              <a:spcBef>
                <a:spcPts val="1350"/>
              </a:spcBef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800" b="1" spc="-1" dirty="0">
                <a:solidFill>
                  <a:srgbClr val="99FFCC"/>
                </a:solidFill>
                <a:latin typeface="Calibri"/>
              </a:rPr>
              <a:t>III Juan 3,4 </a:t>
            </a:r>
            <a:r>
              <a:rPr lang="en-US" sz="1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Pues me alegré mucho cuando algunos hermanos vinieron y dieron testimonio de tu fidelidad a la verdad, esto es, de cómo andas en la verdad. 4  No tengo mayor gozo que este: oír que </a:t>
            </a:r>
            <a:r>
              <a:rPr lang="es-ES" sz="1800" b="1" u="sng" spc="-1" dirty="0">
                <a:solidFill>
                  <a:srgbClr val="FFFF00"/>
                </a:solidFill>
                <a:latin typeface="Calibri"/>
              </a:rPr>
              <a:t>mis hijos andan en la verdad</a:t>
            </a:r>
            <a:r>
              <a:rPr lang="es-ES" sz="1800" b="1" spc="-1" dirty="0">
                <a:solidFill>
                  <a:srgbClr val="FFFFFF"/>
                </a:solidFill>
                <a:latin typeface="Calibri"/>
              </a:rPr>
              <a:t>.</a:t>
            </a:r>
            <a:endParaRPr lang="en-US" sz="1800" b="1" spc="-1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670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21111E-DCBA-407C-99C4-3AA165A6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08000"/>
          </a:xfrm>
        </p:spPr>
        <p:txBody>
          <a:bodyPr/>
          <a:lstStyle/>
          <a:p>
            <a:pPr rtl="0"/>
            <a:r>
              <a:rPr lang="en-US" sz="4000" dirty="0"/>
              <a:t>Empoderamiento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1F4995-4F37-4BA1-A403-96CBD4D45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587542"/>
            <a:ext cx="8953500" cy="425387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 smtClean="0"/>
              <a:t>4:1 – …</a:t>
            </a:r>
            <a:r>
              <a:rPr lang="es-ES" b="0" dirty="0" smtClean="0">
                <a:latin typeface="system-ui"/>
              </a:rPr>
              <a:t>vivan </a:t>
            </a:r>
            <a:r>
              <a:rPr lang="es-ES" b="0" dirty="0">
                <a:latin typeface="system-ui"/>
              </a:rPr>
              <a:t>de una manera digna de la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vocación</a:t>
            </a:r>
            <a:r>
              <a:rPr lang="es-ES" b="0" dirty="0">
                <a:latin typeface="system-ui"/>
              </a:rPr>
              <a:t> con que han sido llamados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4:20 </a:t>
            </a:r>
            <a:r>
              <a:rPr lang="es-ES" b="0" dirty="0">
                <a:latin typeface="system-ui"/>
              </a:rPr>
              <a:t>– …Han…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aprendido a Cristo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4:30 </a:t>
            </a:r>
            <a:r>
              <a:rPr lang="es-ES" b="0" dirty="0">
                <a:latin typeface="system-ui"/>
              </a:rPr>
              <a:t>– Fueron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sellados</a:t>
            </a:r>
            <a:r>
              <a:rPr lang="es-ES" b="0" dirty="0">
                <a:latin typeface="system-ui"/>
              </a:rPr>
              <a:t> por el Espíritu Santo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para la </a:t>
            </a:r>
            <a:r>
              <a:rPr lang="es-ES" dirty="0" smtClean="0">
                <a:solidFill>
                  <a:srgbClr val="FFFF00"/>
                </a:solidFill>
                <a:latin typeface="system-ui"/>
              </a:rPr>
              <a:t>redención</a:t>
            </a:r>
            <a:endParaRPr lang="es-ES" b="0" dirty="0">
              <a:latin typeface="system-u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4:32 </a:t>
            </a:r>
            <a:r>
              <a:rPr lang="es-ES" b="0" dirty="0">
                <a:latin typeface="system-ui"/>
              </a:rPr>
              <a:t>– …Como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Dios</a:t>
            </a:r>
            <a:r>
              <a:rPr lang="es-ES" b="0" dirty="0">
                <a:latin typeface="system-ui"/>
              </a:rPr>
              <a:t>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los perdonó </a:t>
            </a:r>
            <a:r>
              <a:rPr lang="es-ES" b="0" dirty="0">
                <a:latin typeface="system-ui"/>
              </a:rPr>
              <a:t>en Cristo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5:2 </a:t>
            </a:r>
            <a:r>
              <a:rPr lang="es-ES" b="0" dirty="0">
                <a:latin typeface="system-ui"/>
              </a:rPr>
              <a:t>– Como también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Cristo nos amó</a:t>
            </a:r>
            <a:r>
              <a:rPr lang="es-ES" b="0" dirty="0">
                <a:latin typeface="system-ui"/>
              </a:rPr>
              <a:t>… se dio a sí mismo por nosotros…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5:3 </a:t>
            </a:r>
            <a:r>
              <a:rPr lang="es-ES" b="0" dirty="0">
                <a:latin typeface="system-ui"/>
              </a:rPr>
              <a:t>– Como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corresponde a los santos </a:t>
            </a:r>
            <a:r>
              <a:rPr lang="es-ES" b="0" dirty="0">
                <a:latin typeface="system-ui"/>
              </a:rPr>
              <a:t>(pueblo santo)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5:5 </a:t>
            </a:r>
            <a:r>
              <a:rPr lang="es-ES" b="0" dirty="0">
                <a:latin typeface="system-ui"/>
              </a:rPr>
              <a:t>– Tenemos una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herencia</a:t>
            </a:r>
            <a:r>
              <a:rPr lang="es-ES" b="0" dirty="0">
                <a:latin typeface="system-ui"/>
              </a:rPr>
              <a:t> en el reino de Cristo y de Dios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5:8 </a:t>
            </a:r>
            <a:r>
              <a:rPr lang="es-ES" b="0" dirty="0">
                <a:latin typeface="system-ui"/>
              </a:rPr>
              <a:t>– Ahora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son luz </a:t>
            </a:r>
            <a:r>
              <a:rPr lang="es-ES" b="0" dirty="0">
                <a:latin typeface="system-ui"/>
              </a:rPr>
              <a:t>en el Señor (…hijos de luz)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ES" b="0" dirty="0" smtClean="0">
                <a:latin typeface="system-ui"/>
              </a:rPr>
              <a:t>5:18 </a:t>
            </a:r>
            <a:r>
              <a:rPr lang="es-ES" b="0" dirty="0">
                <a:latin typeface="system-ui"/>
              </a:rPr>
              <a:t>–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Llenos </a:t>
            </a:r>
            <a:r>
              <a:rPr lang="es-ES" b="0" dirty="0">
                <a:latin typeface="system-ui"/>
              </a:rPr>
              <a:t>[infundidos, influenciados] del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Espíritu/palabra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ACBD82-14BF-452E-BF2F-4DA3D909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AF26047-3D5F-4660-BCB9-BE8D4B642EE0}"/>
              </a:ext>
            </a:extLst>
          </p:cNvPr>
          <p:cNvSpPr txBox="1"/>
          <p:nvPr/>
        </p:nvSpPr>
        <p:spPr>
          <a:xfrm>
            <a:off x="133350" y="4243828"/>
            <a:ext cx="8877300" cy="147117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es-ES" sz="2800" dirty="0">
                <a:solidFill>
                  <a:srgbClr val="FFFFFF"/>
                </a:solidFill>
                <a:latin typeface="system-ui"/>
              </a:rPr>
              <a:t>Por lo demás, fortalézcanse en el Señor y en el poder de su fuerza. </a:t>
            </a:r>
            <a:r>
              <a:rPr lang="es-ES" sz="2800" dirty="0" smtClean="0">
                <a:solidFill>
                  <a:srgbClr val="FFFFFF"/>
                </a:solidFill>
                <a:latin typeface="system-ui"/>
              </a:rPr>
              <a:t>11</a:t>
            </a:r>
            <a:r>
              <a:rPr lang="es-ES" sz="2800" dirty="0">
                <a:solidFill>
                  <a:srgbClr val="FFFFFF"/>
                </a:solidFill>
                <a:latin typeface="system-ui"/>
              </a:rPr>
              <a:t>  Revístanse con toda la armadura de Dios para que puedan estar firmes contra las insidias del diablo.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6:10-11)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02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31FF9B-782C-4A90-82AF-0E676923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dirty="0"/>
              <a:t>Historia de la familia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E7C0E8-91FE-473D-A699-0FB2650E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61696"/>
            <a:ext cx="8686800" cy="456280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err="1" smtClean="0"/>
              <a:t>Creada</a:t>
            </a:r>
            <a:r>
              <a:rPr lang="en-US" dirty="0" smtClean="0"/>
              <a:t> </a:t>
            </a:r>
            <a:r>
              <a:rPr lang="en-US" dirty="0"/>
              <a:t>(“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”) </a:t>
            </a:r>
            <a:r>
              <a:rPr lang="en-US" dirty="0"/>
              <a:t>por Dios (</a:t>
            </a:r>
            <a:r>
              <a:rPr lang="en-US" dirty="0" err="1" smtClean="0"/>
              <a:t>Gén</a:t>
            </a:r>
            <a:r>
              <a:rPr lang="en-US" dirty="0" smtClean="0"/>
              <a:t> </a:t>
            </a:r>
            <a:r>
              <a:rPr lang="en-US" dirty="0"/>
              <a:t>1:31)</a:t>
            </a:r>
          </a:p>
          <a:p>
            <a:pPr lvl="1" algn="l" rtl="0"/>
            <a:r>
              <a:rPr lang="en-US" dirty="0" err="1" smtClean="0"/>
              <a:t>Var</a:t>
            </a:r>
            <a:r>
              <a:rPr lang="es-ES" dirty="0" err="1" smtClean="0"/>
              <a:t>ón</a:t>
            </a:r>
            <a:r>
              <a:rPr lang="es-ES" dirty="0" smtClean="0"/>
              <a:t> y hembra </a:t>
            </a:r>
            <a:r>
              <a:rPr lang="en-US" dirty="0" smtClean="0"/>
              <a:t>(1:27</a:t>
            </a:r>
            <a:r>
              <a:rPr lang="en-US" dirty="0"/>
              <a:t>)</a:t>
            </a:r>
          </a:p>
          <a:p>
            <a:pPr lvl="1" algn="l" rtl="0"/>
            <a:r>
              <a:rPr lang="en-US" dirty="0" err="1" smtClean="0"/>
              <a:t>Ejerzan</a:t>
            </a:r>
            <a:r>
              <a:rPr lang="en-US" dirty="0" smtClean="0"/>
              <a:t> </a:t>
            </a:r>
            <a:r>
              <a:rPr lang="en-US" dirty="0"/>
              <a:t>dominio… </a:t>
            </a:r>
            <a:r>
              <a:rPr lang="en-US" dirty="0" smtClean="0"/>
              <a:t>Sean </a:t>
            </a:r>
            <a:r>
              <a:rPr lang="en-US" dirty="0" err="1" smtClean="0"/>
              <a:t>fecundos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 smtClean="0"/>
              <a:t>multiplíquense</a:t>
            </a:r>
            <a:r>
              <a:rPr lang="en-US" dirty="0" smtClean="0"/>
              <a:t> </a:t>
            </a:r>
            <a:r>
              <a:rPr lang="en-US" dirty="0"/>
              <a:t>(1:28)</a:t>
            </a:r>
          </a:p>
          <a:p>
            <a:pPr lvl="1" algn="l" rtl="0"/>
            <a:r>
              <a:rPr lang="en-US" dirty="0"/>
              <a:t>Una sola carne (2:24)</a:t>
            </a:r>
          </a:p>
          <a:p>
            <a:pPr algn="l" rtl="0"/>
            <a:r>
              <a:rPr lang="en-US" dirty="0"/>
              <a:t>Familia corrompida por el pecado</a:t>
            </a:r>
          </a:p>
          <a:p>
            <a:pPr lvl="1" algn="l" rtl="0"/>
            <a:r>
              <a:rPr lang="en-US" dirty="0"/>
              <a:t>Adán/Eva – Tentación (3:6), </a:t>
            </a:r>
            <a:r>
              <a:rPr lang="en-US" dirty="0" err="1" smtClean="0"/>
              <a:t>pecado</a:t>
            </a:r>
            <a:r>
              <a:rPr lang="en-US" dirty="0" smtClean="0"/>
              <a:t> </a:t>
            </a:r>
            <a:r>
              <a:rPr lang="en-US" dirty="0"/>
              <a:t>(3:6), </a:t>
            </a:r>
            <a:r>
              <a:rPr lang="en-US" dirty="0" smtClean="0"/>
              <a:t>culpa </a:t>
            </a:r>
            <a:r>
              <a:rPr lang="en-US" dirty="0"/>
              <a:t>(3:12), </a:t>
            </a:r>
            <a:r>
              <a:rPr lang="en-US" dirty="0" err="1" smtClean="0"/>
              <a:t>maldiciones</a:t>
            </a:r>
            <a:r>
              <a:rPr lang="en-US" dirty="0" smtClean="0"/>
              <a:t> </a:t>
            </a:r>
            <a:r>
              <a:rPr lang="en-US" dirty="0"/>
              <a:t>(3:16-19)</a:t>
            </a:r>
          </a:p>
          <a:p>
            <a:pPr lvl="1" algn="l" rtl="0"/>
            <a:r>
              <a:rPr lang="en-US" dirty="0"/>
              <a:t>Caín/Abel – Celos, </a:t>
            </a:r>
            <a:r>
              <a:rPr lang="en-US" dirty="0" err="1" smtClean="0"/>
              <a:t>violencia</a:t>
            </a:r>
            <a:r>
              <a:rPr lang="en-US" dirty="0"/>
              <a:t>, </a:t>
            </a:r>
            <a:r>
              <a:rPr lang="en-US" dirty="0" err="1" smtClean="0"/>
              <a:t>maldiciones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Gén</a:t>
            </a:r>
            <a:r>
              <a:rPr lang="en-US" dirty="0" smtClean="0"/>
              <a:t> </a:t>
            </a:r>
            <a:r>
              <a:rPr lang="en-US" dirty="0"/>
              <a:t>4:1-15)</a:t>
            </a:r>
          </a:p>
          <a:p>
            <a:pPr lvl="1"/>
            <a:r>
              <a:rPr lang="es-ES" dirty="0" smtClean="0"/>
              <a:t>La </a:t>
            </a:r>
            <a:r>
              <a:rPr lang="es-ES" dirty="0"/>
              <a:t>corrupción se extendió a través del matrimonio </a:t>
            </a:r>
            <a:r>
              <a:rPr lang="en-US" dirty="0" smtClean="0"/>
              <a:t>(</a:t>
            </a:r>
            <a:r>
              <a:rPr lang="en-US" dirty="0" err="1" smtClean="0"/>
              <a:t>Gén</a:t>
            </a:r>
            <a:r>
              <a:rPr lang="en-US" dirty="0" smtClean="0"/>
              <a:t> </a:t>
            </a:r>
            <a:r>
              <a:rPr lang="en-US" dirty="0"/>
              <a:t>6:2)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4B9E215-3D07-4D46-82AB-895FD6C6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61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485617" y="286085"/>
            <a:ext cx="6171396" cy="285623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700" b="1" spc="-1" dirty="0" err="1">
                <a:solidFill>
                  <a:srgbClr val="FFFF00"/>
                </a:solidFill>
                <a:latin typeface="Calibri"/>
              </a:rPr>
              <a:t>Recreando</a:t>
            </a:r>
            <a:r>
              <a:rPr lang="en-US" sz="2700" b="1" spc="-1" dirty="0">
                <a:solidFill>
                  <a:srgbClr val="FFFF00"/>
                </a:solidFill>
                <a:latin typeface="Calibri"/>
              </a:rPr>
              <a:t> la </a:t>
            </a:r>
            <a:r>
              <a:rPr lang="en-US" sz="2700" b="1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2700" b="1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2700" b="1" spc="-1" dirty="0" err="1">
                <a:solidFill>
                  <a:srgbClr val="FFFF00"/>
                </a:solidFill>
                <a:latin typeface="Calibri"/>
              </a:rPr>
              <a:t>huerto</a:t>
            </a:r>
            <a:endParaRPr lang="en-US" sz="2700" b="1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5047533" y="628941"/>
            <a:ext cx="3962004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Compartir</a:t>
            </a:r>
            <a:r>
              <a:rPr lang="en-US" sz="1350" spc="-1" dirty="0">
                <a:solidFill>
                  <a:srgbClr val="FFFFFF"/>
                </a:solidFill>
              </a:rPr>
              <a:t> con </a:t>
            </a:r>
            <a:r>
              <a:rPr lang="en-US" sz="1350" spc="-1" dirty="0" err="1">
                <a:solidFill>
                  <a:srgbClr val="FFFFFF"/>
                </a:solidFill>
              </a:rPr>
              <a:t>sacrificio</a:t>
            </a:r>
            <a:r>
              <a:rPr lang="en-US" sz="1350" spc="-1" dirty="0">
                <a:solidFill>
                  <a:srgbClr val="FFFFFF"/>
                </a:solidFill>
              </a:rPr>
              <a:t> y </a:t>
            </a:r>
            <a:r>
              <a:rPr lang="en-US" sz="1350" spc="-1" dirty="0" err="1">
                <a:solidFill>
                  <a:srgbClr val="FFFFFF"/>
                </a:solidFill>
              </a:rPr>
              <a:t>cuidar</a:t>
            </a:r>
            <a:r>
              <a:rPr lang="en-US" sz="1350" spc="-1" dirty="0">
                <a:solidFill>
                  <a:srgbClr val="FFFFFF"/>
                </a:solidFill>
              </a:rPr>
              <a:t> de </a:t>
            </a:r>
            <a:r>
              <a:rPr lang="en-US" sz="1350" spc="-1" dirty="0" err="1">
                <a:solidFill>
                  <a:srgbClr val="FFFFFF"/>
                </a:solidFill>
              </a:rPr>
              <a:t>los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demás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como</a:t>
            </a:r>
            <a:r>
              <a:rPr lang="en-US" sz="1350" spc="-1" dirty="0">
                <a:solidFill>
                  <a:srgbClr val="FFFFFF"/>
                </a:solidFill>
              </a:rPr>
              <a:t> de </a:t>
            </a:r>
            <a:r>
              <a:rPr lang="en-US" sz="1350" spc="-1" dirty="0" err="1">
                <a:solidFill>
                  <a:srgbClr val="FFFFFF"/>
                </a:solidFill>
              </a:rPr>
              <a:t>uno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mismo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5029715" y="1050356"/>
            <a:ext cx="4109405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00"/>
                </a:solidFill>
              </a:rPr>
              <a:t>Compromiso</a:t>
            </a:r>
            <a:r>
              <a:rPr lang="en-US" sz="1350" spc="-1" dirty="0">
                <a:solidFill>
                  <a:srgbClr val="FFFF00"/>
                </a:solidFill>
              </a:rPr>
              <a:t> de </a:t>
            </a:r>
            <a:r>
              <a:rPr lang="en-US" sz="1350" spc="-1" dirty="0" err="1">
                <a:solidFill>
                  <a:srgbClr val="FFFF00"/>
                </a:solidFill>
              </a:rPr>
              <a:t>por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vida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>
                <a:solidFill>
                  <a:srgbClr val="FFFFFF"/>
                </a:solidFill>
              </a:rPr>
              <a:t>con </a:t>
            </a:r>
            <a:r>
              <a:rPr lang="en-US" sz="1350" spc="-1" dirty="0" err="1">
                <a:solidFill>
                  <a:srgbClr val="FFFFFF"/>
                </a:solidFill>
              </a:rPr>
              <a:t>una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relación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permanente</a:t>
            </a:r>
            <a:r>
              <a:rPr lang="en-US" sz="1350" spc="-1" dirty="0">
                <a:solidFill>
                  <a:srgbClr val="FFFFFF"/>
                </a:solidFill>
              </a:rPr>
              <a:t>; </a:t>
            </a:r>
            <a:r>
              <a:rPr lang="en-US" sz="1350" spc="-1" dirty="0" err="1">
                <a:solidFill>
                  <a:srgbClr val="FFFFFF"/>
                </a:solidFill>
              </a:rPr>
              <a:t>consolación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en</a:t>
            </a:r>
            <a:r>
              <a:rPr lang="en-US" sz="1350" spc="-1" dirty="0">
                <a:solidFill>
                  <a:srgbClr val="FFFFFF"/>
                </a:solidFill>
              </a:rPr>
              <a:t> la </a:t>
            </a:r>
            <a:r>
              <a:rPr lang="en-US" sz="1350" spc="-1" dirty="0" err="1">
                <a:solidFill>
                  <a:srgbClr val="FFFFFF"/>
                </a:solidFill>
              </a:rPr>
              <a:t>esperanza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eterna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5029715" y="1450444"/>
            <a:ext cx="3913140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00"/>
                </a:solidFill>
              </a:rPr>
              <a:t>Fidelidad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smtClean="0">
                <a:solidFill>
                  <a:srgbClr val="FFFF00"/>
                </a:solidFill>
              </a:rPr>
              <a:t>a </a:t>
            </a:r>
            <a:r>
              <a:rPr lang="en-US" sz="1350" spc="-1" dirty="0" err="1" smtClean="0">
                <a:solidFill>
                  <a:srgbClr val="FFFF00"/>
                </a:solidFill>
              </a:rPr>
              <a:t>una</a:t>
            </a:r>
            <a:r>
              <a:rPr lang="en-US" sz="1350" spc="-1" dirty="0" smtClean="0">
                <a:solidFill>
                  <a:srgbClr val="FFFF00"/>
                </a:solidFill>
              </a:rPr>
              <a:t> sola persona </a:t>
            </a:r>
            <a:r>
              <a:rPr lang="en-US" sz="1350" spc="-1" dirty="0">
                <a:solidFill>
                  <a:srgbClr val="FFFF00"/>
                </a:solidFill>
              </a:rPr>
              <a:t>sin </a:t>
            </a:r>
            <a:r>
              <a:rPr lang="en-US" sz="1350" spc="-1" dirty="0" err="1">
                <a:solidFill>
                  <a:srgbClr val="FFFF00"/>
                </a:solidFill>
              </a:rPr>
              <a:t>concesiones</a:t>
            </a:r>
            <a:endParaRPr lang="en-US" sz="1350" spc="-1" dirty="0">
              <a:solidFill>
                <a:srgbClr val="FFFF00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00"/>
                </a:solidFill>
              </a:rPr>
              <a:t>Sin </a:t>
            </a:r>
            <a:r>
              <a:rPr lang="en-US" sz="1350" spc="-1" dirty="0" err="1">
                <a:solidFill>
                  <a:srgbClr val="FFFF00"/>
                </a:solidFill>
              </a:rPr>
              <a:t>competencias</a:t>
            </a:r>
            <a:r>
              <a:rPr lang="en-US" sz="1350" spc="-1" dirty="0">
                <a:solidFill>
                  <a:srgbClr val="FFFF00"/>
                </a:solidFill>
              </a:rPr>
              <a:t>, sin </a:t>
            </a:r>
            <a:r>
              <a:rPr lang="en-US" sz="1350" spc="-1" dirty="0" err="1">
                <a:solidFill>
                  <a:srgbClr val="FFFF00"/>
                </a:solidFill>
              </a:rPr>
              <a:t>comparaciones</a:t>
            </a:r>
            <a:endParaRPr lang="en-US" sz="1350" spc="-1" dirty="0">
              <a:solidFill>
                <a:srgbClr val="FFFF00"/>
              </a:solidFill>
            </a:endParaRPr>
          </a:p>
        </p:txBody>
      </p:sp>
      <p:sp>
        <p:nvSpPr>
          <p:cNvPr id="232" name="CustomShape 5"/>
          <p:cNvSpPr/>
          <p:nvPr/>
        </p:nvSpPr>
        <p:spPr>
          <a:xfrm>
            <a:off x="5029715" y="1850262"/>
            <a:ext cx="3840520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00"/>
                </a:solidFill>
              </a:rPr>
              <a:t>El </a:t>
            </a:r>
            <a:r>
              <a:rPr lang="en-US" sz="1350" spc="-1" dirty="0" err="1">
                <a:solidFill>
                  <a:srgbClr val="FFFF00"/>
                </a:solidFill>
              </a:rPr>
              <a:t>hogar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como</a:t>
            </a:r>
            <a:r>
              <a:rPr lang="en-US" sz="1350" spc="-1" dirty="0">
                <a:solidFill>
                  <a:srgbClr val="FFFF00"/>
                </a:solidFill>
              </a:rPr>
              <a:t> “</a:t>
            </a:r>
            <a:r>
              <a:rPr lang="en-US" sz="1350" spc="-1" dirty="0" err="1">
                <a:solidFill>
                  <a:srgbClr val="FFFF00"/>
                </a:solidFill>
              </a:rPr>
              <a:t>lugar</a:t>
            </a:r>
            <a:r>
              <a:rPr lang="en-US" sz="1350" spc="-1" dirty="0">
                <a:solidFill>
                  <a:srgbClr val="FFFF00"/>
                </a:solidFill>
              </a:rPr>
              <a:t> y </a:t>
            </a:r>
            <a:r>
              <a:rPr lang="en-US" sz="1350" spc="-1" dirty="0" err="1">
                <a:solidFill>
                  <a:srgbClr val="FFFF00"/>
                </a:solidFill>
              </a:rPr>
              <a:t>gente</a:t>
            </a:r>
            <a:r>
              <a:rPr lang="en-US" sz="1350" spc="-1" dirty="0">
                <a:solidFill>
                  <a:srgbClr val="FFFF00"/>
                </a:solidFill>
              </a:rPr>
              <a:t>” </a:t>
            </a:r>
            <a:r>
              <a:rPr lang="en-US" sz="1350" spc="-1" dirty="0" err="1">
                <a:solidFill>
                  <a:srgbClr val="FFFF00"/>
                </a:solidFill>
              </a:rPr>
              <a:t>más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importantes</a:t>
            </a:r>
            <a:r>
              <a:rPr lang="en-US" sz="1350" spc="-1" dirty="0">
                <a:solidFill>
                  <a:srgbClr val="FFFF00"/>
                </a:solidFill>
              </a:rPr>
              <a:t> (</a:t>
            </a:r>
            <a:r>
              <a:rPr lang="en-US" sz="1350" spc="-1" dirty="0" err="1">
                <a:solidFill>
                  <a:srgbClr val="FFFF00"/>
                </a:solidFill>
              </a:rPr>
              <a:t>tiempo</a:t>
            </a:r>
            <a:r>
              <a:rPr lang="en-US" sz="1350" spc="-1" dirty="0">
                <a:solidFill>
                  <a:srgbClr val="FFFF00"/>
                </a:solidFill>
              </a:rPr>
              <a:t>, </a:t>
            </a:r>
            <a:r>
              <a:rPr lang="en-US" sz="1350" spc="-1" dirty="0" err="1">
                <a:solidFill>
                  <a:srgbClr val="FFFF00"/>
                </a:solidFill>
              </a:rPr>
              <a:t>atención</a:t>
            </a:r>
            <a:r>
              <a:rPr lang="en-US" sz="1350" spc="-1" dirty="0">
                <a:solidFill>
                  <a:srgbClr val="FFFF00"/>
                </a:solidFill>
              </a:rPr>
              <a:t>, </a:t>
            </a:r>
            <a:r>
              <a:rPr lang="en-US" sz="1350" spc="-1" dirty="0" err="1">
                <a:solidFill>
                  <a:srgbClr val="FFFF00"/>
                </a:solidFill>
              </a:rPr>
              <a:t>afecto</a:t>
            </a:r>
            <a:r>
              <a:rPr lang="en-US" sz="1350" spc="-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33" name="CustomShape 6"/>
          <p:cNvSpPr/>
          <p:nvPr/>
        </p:nvSpPr>
        <p:spPr>
          <a:xfrm>
            <a:off x="5029715" y="2650437"/>
            <a:ext cx="3617799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Honestidad</a:t>
            </a:r>
            <a:r>
              <a:rPr lang="en-US" sz="1350" spc="-1" dirty="0">
                <a:solidFill>
                  <a:srgbClr val="FFFFFF"/>
                </a:solidFill>
              </a:rPr>
              <a:t> total: nada </a:t>
            </a:r>
            <a:r>
              <a:rPr lang="en-US" sz="1350" spc="-1" dirty="0" err="1">
                <a:solidFill>
                  <a:srgbClr val="FFFFFF"/>
                </a:solidFill>
              </a:rPr>
              <a:t>falso</a:t>
            </a:r>
            <a:r>
              <a:rPr lang="en-US" sz="1350" spc="-1" dirty="0">
                <a:solidFill>
                  <a:srgbClr val="FFFFFF"/>
                </a:solidFill>
              </a:rPr>
              <a:t>, nada </a:t>
            </a:r>
            <a:r>
              <a:rPr lang="en-US" sz="1350" spc="-1" dirty="0" err="1">
                <a:solidFill>
                  <a:srgbClr val="FFFFFF"/>
                </a:solidFill>
              </a:rPr>
              <a:t>oculto</a:t>
            </a:r>
            <a:r>
              <a:rPr lang="en-US" sz="1350" spc="-1" dirty="0">
                <a:solidFill>
                  <a:srgbClr val="FFFFFF"/>
                </a:solidFill>
              </a:rPr>
              <a:t> (</a:t>
            </a:r>
            <a:r>
              <a:rPr lang="en-US" sz="1350" spc="-1" dirty="0" err="1">
                <a:solidFill>
                  <a:srgbClr val="FFFFFF"/>
                </a:solidFill>
              </a:rPr>
              <a:t>ni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necesidad</a:t>
            </a:r>
            <a:r>
              <a:rPr lang="en-US" sz="1350" spc="-1" dirty="0">
                <a:solidFill>
                  <a:srgbClr val="FFFFFF"/>
                </a:solidFill>
              </a:rPr>
              <a:t> de </a:t>
            </a:r>
            <a:r>
              <a:rPr lang="en-US" sz="1350" spc="-1" dirty="0" err="1">
                <a:solidFill>
                  <a:srgbClr val="FFFFFF"/>
                </a:solidFill>
              </a:rPr>
              <a:t>ocultar</a:t>
            </a:r>
            <a:r>
              <a:rPr lang="en-US" sz="1350" spc="-1" dirty="0">
                <a:solidFill>
                  <a:srgbClr val="FFFFFF"/>
                </a:solidFill>
              </a:rPr>
              <a:t>)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34" name="CustomShape 7"/>
          <p:cNvSpPr/>
          <p:nvPr/>
        </p:nvSpPr>
        <p:spPr>
          <a:xfrm>
            <a:off x="5029715" y="3050255"/>
            <a:ext cx="405595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Todos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aceptados</a:t>
            </a:r>
            <a:r>
              <a:rPr lang="en-US" sz="1350" spc="-1" dirty="0">
                <a:solidFill>
                  <a:srgbClr val="FFFFFF"/>
                </a:solidFill>
              </a:rPr>
              <a:t>/</a:t>
            </a:r>
            <a:r>
              <a:rPr lang="en-US" sz="1350" spc="-1" dirty="0" err="1">
                <a:solidFill>
                  <a:srgbClr val="FFFFFF"/>
                </a:solidFill>
              </a:rPr>
              <a:t>amados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incondicionalmente</a:t>
            </a:r>
            <a:r>
              <a:rPr lang="en-US" sz="1350" spc="-1" dirty="0">
                <a:solidFill>
                  <a:srgbClr val="FFFFFF"/>
                </a:solidFill>
              </a:rPr>
              <a:t>;</a:t>
            </a:r>
            <a:r>
              <a:rPr sz="1350" dirty="0">
                <a:solidFill>
                  <a:prstClr val="black"/>
                </a:solidFill>
              </a:rPr>
              <a:t/>
            </a:r>
            <a:br>
              <a:rPr sz="1350" dirty="0">
                <a:solidFill>
                  <a:prstClr val="black"/>
                </a:solidFill>
              </a:rPr>
            </a:br>
            <a:r>
              <a:rPr lang="en-US" sz="1350" spc="-1" dirty="0">
                <a:solidFill>
                  <a:srgbClr val="FFFF00"/>
                </a:solidFill>
              </a:rPr>
              <a:t>sin </a:t>
            </a:r>
            <a:r>
              <a:rPr lang="en-US" sz="1350" spc="-1" dirty="0" err="1">
                <a:solidFill>
                  <a:srgbClr val="FFFF00"/>
                </a:solidFill>
              </a:rPr>
              <a:t>críticas</a:t>
            </a:r>
            <a:r>
              <a:rPr lang="en-US" sz="1350" spc="-1" dirty="0">
                <a:solidFill>
                  <a:srgbClr val="FFFF00"/>
                </a:solidFill>
              </a:rPr>
              <a:t>, </a:t>
            </a:r>
            <a:r>
              <a:rPr lang="en-US" sz="1350" spc="-1" dirty="0" err="1">
                <a:solidFill>
                  <a:srgbClr val="FFFF00"/>
                </a:solidFill>
              </a:rPr>
              <a:t>ridículos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ni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quejas</a:t>
            </a:r>
            <a:r>
              <a:rPr lang="en-US" sz="1350" spc="-1" dirty="0">
                <a:solidFill>
                  <a:srgbClr val="FFFF00"/>
                </a:solidFill>
              </a:rPr>
              <a:t>; </a:t>
            </a:r>
            <a:r>
              <a:rPr lang="en-US" sz="1350" spc="-1" dirty="0" err="1">
                <a:solidFill>
                  <a:srgbClr val="FFFF00"/>
                </a:solidFill>
              </a:rPr>
              <a:t>paciencia</a:t>
            </a:r>
            <a:endParaRPr lang="en-US" sz="1350" spc="-1" dirty="0">
              <a:solidFill>
                <a:srgbClr val="FFFF00"/>
              </a:solidFill>
            </a:endParaRPr>
          </a:p>
        </p:txBody>
      </p:sp>
      <p:sp>
        <p:nvSpPr>
          <p:cNvPr id="235" name="CustomShape 8"/>
          <p:cNvSpPr/>
          <p:nvPr/>
        </p:nvSpPr>
        <p:spPr>
          <a:xfrm>
            <a:off x="5026205" y="3450343"/>
            <a:ext cx="3772489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>
                <a:solidFill>
                  <a:srgbClr val="FFFFFF"/>
                </a:solidFill>
              </a:rPr>
              <a:t>Canales de comunicación sólidos y únicos creados y protegidos</a:t>
            </a:r>
            <a:endParaRPr lang="en-US" sz="1350" spc="-1">
              <a:solidFill>
                <a:srgbClr val="000000"/>
              </a:solidFill>
            </a:endParaRPr>
          </a:p>
        </p:txBody>
      </p:sp>
      <p:sp>
        <p:nvSpPr>
          <p:cNvPr id="236" name="CustomShape 9"/>
          <p:cNvSpPr/>
          <p:nvPr/>
        </p:nvSpPr>
        <p:spPr>
          <a:xfrm>
            <a:off x="5026206" y="3850431"/>
            <a:ext cx="3913140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00"/>
                </a:solidFill>
              </a:rPr>
              <a:t>Actividades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espirituales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frecuentes</a:t>
            </a:r>
            <a:r>
              <a:rPr lang="en-US" sz="1350" spc="-1" dirty="0">
                <a:solidFill>
                  <a:srgbClr val="FFFFFF"/>
                </a:solidFill>
              </a:rPr>
              <a:t>: </a:t>
            </a:r>
            <a:r>
              <a:rPr lang="en-US" sz="1350" spc="-1" dirty="0" err="1">
                <a:solidFill>
                  <a:srgbClr val="FFFFFF"/>
                </a:solidFill>
              </a:rPr>
              <a:t>estudios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bíblicos</a:t>
            </a:r>
            <a:r>
              <a:rPr lang="en-US" sz="1350" spc="-1" dirty="0">
                <a:solidFill>
                  <a:srgbClr val="FFFFFF"/>
                </a:solidFill>
              </a:rPr>
              <a:t>, </a:t>
            </a:r>
            <a:r>
              <a:rPr lang="en-US" sz="1350" spc="-1" dirty="0" err="1">
                <a:solidFill>
                  <a:srgbClr val="FFFFFF"/>
                </a:solidFill>
              </a:rPr>
              <a:t>oración</a:t>
            </a:r>
            <a:r>
              <a:rPr lang="en-US" sz="1350" spc="-1" dirty="0">
                <a:solidFill>
                  <a:srgbClr val="FFFFFF"/>
                </a:solidFill>
              </a:rPr>
              <a:t>, </a:t>
            </a:r>
            <a:r>
              <a:rPr lang="en-US" sz="1350" spc="-1" dirty="0" err="1">
                <a:solidFill>
                  <a:srgbClr val="FFFFFF"/>
                </a:solidFill>
              </a:rPr>
              <a:t>comunión</a:t>
            </a:r>
            <a:r>
              <a:rPr lang="en-US" sz="1350" spc="-1" dirty="0">
                <a:solidFill>
                  <a:srgbClr val="FFFFFF"/>
                </a:solidFill>
              </a:rPr>
              <a:t> con </a:t>
            </a:r>
            <a:r>
              <a:rPr lang="en-US" sz="1350" spc="-1" dirty="0" err="1">
                <a:solidFill>
                  <a:srgbClr val="FFFFFF"/>
                </a:solidFill>
              </a:rPr>
              <a:t>cristianos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37" name="CustomShape 10"/>
          <p:cNvSpPr/>
          <p:nvPr/>
        </p:nvSpPr>
        <p:spPr>
          <a:xfrm>
            <a:off x="5026206" y="4250249"/>
            <a:ext cx="4059461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Todos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respetados</a:t>
            </a:r>
            <a:r>
              <a:rPr lang="en-US" sz="1350" spc="-1" dirty="0">
                <a:solidFill>
                  <a:srgbClr val="FFFFFF"/>
                </a:solidFill>
              </a:rPr>
              <a:t>: “</a:t>
            </a:r>
            <a:r>
              <a:rPr lang="en-US" sz="1350" spc="-1" dirty="0" err="1">
                <a:solidFill>
                  <a:srgbClr val="FFFFFF"/>
                </a:solidFill>
              </a:rPr>
              <a:t>Sométanse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unos</a:t>
            </a:r>
            <a:r>
              <a:rPr lang="en-US" sz="1350" spc="-1" dirty="0">
                <a:solidFill>
                  <a:srgbClr val="FFFFFF"/>
                </a:solidFill>
              </a:rPr>
              <a:t> a </a:t>
            </a:r>
            <a:r>
              <a:rPr lang="en-US" sz="1350" spc="-1" dirty="0" err="1">
                <a:solidFill>
                  <a:srgbClr val="FFFFFF"/>
                </a:solidFill>
              </a:rPr>
              <a:t>otros</a:t>
            </a:r>
            <a:r>
              <a:rPr lang="en-US" sz="1350" spc="-1" dirty="0">
                <a:solidFill>
                  <a:srgbClr val="FFFFFF"/>
                </a:solidFill>
              </a:rPr>
              <a:t>, (</a:t>
            </a:r>
            <a:r>
              <a:rPr lang="en-US" sz="1350" spc="-1" dirty="0" err="1">
                <a:solidFill>
                  <a:srgbClr val="FFFFFF"/>
                </a:solidFill>
              </a:rPr>
              <a:t>Ef</a:t>
            </a:r>
            <a:r>
              <a:rPr lang="en-US" sz="1350" spc="-1" dirty="0">
                <a:solidFill>
                  <a:srgbClr val="FFFFFF"/>
                </a:solidFill>
              </a:rPr>
              <a:t> 5)” “</a:t>
            </a:r>
            <a:r>
              <a:rPr lang="es-ES" sz="1350" spc="-1" dirty="0">
                <a:solidFill>
                  <a:srgbClr val="FFFFFF"/>
                </a:solidFill>
              </a:rPr>
              <a:t>Con honra, dándose preferencia unos a otros</a:t>
            </a:r>
            <a:r>
              <a:rPr lang="en-US" sz="1350" spc="-1" dirty="0">
                <a:solidFill>
                  <a:srgbClr val="FFFFFF"/>
                </a:solidFill>
              </a:rPr>
              <a:t>”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38" name="CustomShape 11"/>
          <p:cNvSpPr/>
          <p:nvPr/>
        </p:nvSpPr>
        <p:spPr>
          <a:xfrm>
            <a:off x="5026205" y="4650337"/>
            <a:ext cx="3695279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00"/>
                </a:solidFill>
              </a:rPr>
              <a:t>Metas</a:t>
            </a:r>
            <a:r>
              <a:rPr lang="en-US" sz="1350" spc="-1" dirty="0">
                <a:solidFill>
                  <a:srgbClr val="FFFF00"/>
                </a:solidFill>
              </a:rPr>
              <a:t> y </a:t>
            </a:r>
            <a:r>
              <a:rPr lang="en-US" sz="1350" spc="-1" dirty="0" err="1">
                <a:solidFill>
                  <a:srgbClr val="FFFF00"/>
                </a:solidFill>
              </a:rPr>
              <a:t>tareas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familiares</a:t>
            </a:r>
            <a:r>
              <a:rPr lang="en-US" sz="1350" spc="-1" dirty="0">
                <a:solidFill>
                  <a:srgbClr val="FFFF00"/>
                </a:solidFill>
              </a:rPr>
              <a:t> para </a:t>
            </a:r>
            <a:r>
              <a:rPr lang="en-US" sz="1350" spc="-1" dirty="0" err="1">
                <a:solidFill>
                  <a:srgbClr val="FFFF00"/>
                </a:solidFill>
              </a:rPr>
              <a:t>todos</a:t>
            </a:r>
            <a:r>
              <a:rPr lang="en-US" sz="1350" spc="-1" dirty="0">
                <a:solidFill>
                  <a:srgbClr val="FFFF00"/>
                </a:solidFill>
              </a:rPr>
              <a:t>: </a:t>
            </a:r>
            <a:r>
              <a:rPr lang="en-US" sz="1350" spc="-1" dirty="0" err="1">
                <a:solidFill>
                  <a:srgbClr val="FFFF00"/>
                </a:solidFill>
              </a:rPr>
              <a:t>todos</a:t>
            </a:r>
            <a:r>
              <a:rPr lang="en-US" sz="1350" spc="-1" dirty="0">
                <a:solidFill>
                  <a:srgbClr val="FFFF00"/>
                </a:solidFill>
              </a:rPr>
              <a:t> </a:t>
            </a:r>
            <a:r>
              <a:rPr lang="en-US" sz="1350" spc="-1" dirty="0" err="1">
                <a:solidFill>
                  <a:srgbClr val="FFFF00"/>
                </a:solidFill>
              </a:rPr>
              <a:t>contribuyen</a:t>
            </a:r>
            <a:r>
              <a:rPr lang="en-US" sz="1350" spc="-1" dirty="0">
                <a:solidFill>
                  <a:srgbClr val="FFFF00"/>
                </a:solidFill>
              </a:rPr>
              <a:t> y son </a:t>
            </a:r>
            <a:r>
              <a:rPr lang="en-US" sz="1350" spc="-1" dirty="0" err="1">
                <a:solidFill>
                  <a:srgbClr val="FFFF00"/>
                </a:solidFill>
              </a:rPr>
              <a:t>reconocidos</a:t>
            </a:r>
            <a:r>
              <a:rPr lang="en-US" sz="1350" spc="-1" dirty="0">
                <a:solidFill>
                  <a:srgbClr val="FFFF00"/>
                </a:solidFill>
              </a:rPr>
              <a:t> y </a:t>
            </a:r>
            <a:r>
              <a:rPr lang="en-US" sz="1350" spc="-1" dirty="0" err="1">
                <a:solidFill>
                  <a:srgbClr val="FFFF00"/>
                </a:solidFill>
              </a:rPr>
              <a:t>valorados</a:t>
            </a:r>
            <a:endParaRPr lang="en-US" sz="1350" spc="-1" dirty="0">
              <a:solidFill>
                <a:srgbClr val="FFFF00"/>
              </a:solidFill>
            </a:endParaRPr>
          </a:p>
        </p:txBody>
      </p:sp>
      <p:sp>
        <p:nvSpPr>
          <p:cNvPr id="239" name="CustomShape 12"/>
          <p:cNvSpPr/>
          <p:nvPr/>
        </p:nvSpPr>
        <p:spPr>
          <a:xfrm>
            <a:off x="5026206" y="5050425"/>
            <a:ext cx="4059461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Atención</a:t>
            </a:r>
            <a:r>
              <a:rPr lang="en-US" sz="1350" spc="-1" dirty="0">
                <a:solidFill>
                  <a:srgbClr val="FFFFFF"/>
                </a:solidFill>
              </a:rPr>
              <a:t> para </a:t>
            </a:r>
            <a:r>
              <a:rPr lang="en-US" sz="1350" spc="-1" dirty="0" err="1">
                <a:solidFill>
                  <a:srgbClr val="FFFFFF"/>
                </a:solidFill>
              </a:rPr>
              <a:t>prevenir</a:t>
            </a:r>
            <a:r>
              <a:rPr lang="en-US" sz="1350" spc="-1" dirty="0">
                <a:solidFill>
                  <a:srgbClr val="FFFFFF"/>
                </a:solidFill>
              </a:rPr>
              <a:t> la </a:t>
            </a:r>
            <a:r>
              <a:rPr lang="en-US" sz="1350" spc="-1" dirty="0" err="1">
                <a:solidFill>
                  <a:srgbClr val="FFFFFF"/>
                </a:solidFill>
              </a:rPr>
              <a:t>desilusión</a:t>
            </a:r>
            <a:r>
              <a:rPr lang="en-US" sz="1350" spc="-1" dirty="0">
                <a:solidFill>
                  <a:srgbClr val="FFFFFF"/>
                </a:solidFill>
              </a:rPr>
              <a:t> y la </a:t>
            </a:r>
            <a:r>
              <a:rPr lang="en-US" sz="1350" spc="-1" dirty="0" err="1">
                <a:solidFill>
                  <a:srgbClr val="FFFFFF"/>
                </a:solidFill>
              </a:rPr>
              <a:t>tragedia</a:t>
            </a:r>
            <a:r>
              <a:rPr lang="en-US" sz="1350" spc="-1" dirty="0">
                <a:solidFill>
                  <a:srgbClr val="FFFFFF"/>
                </a:solidFill>
              </a:rPr>
              <a:t>—Pero la </a:t>
            </a:r>
            <a:r>
              <a:rPr lang="en-US" sz="1350" spc="-1" dirty="0" err="1">
                <a:solidFill>
                  <a:srgbClr val="FFFFFF"/>
                </a:solidFill>
              </a:rPr>
              <a:t>confianza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está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fundada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en</a:t>
            </a:r>
            <a:r>
              <a:rPr lang="en-US" sz="1350" spc="-1" dirty="0">
                <a:solidFill>
                  <a:srgbClr val="FFFFFF"/>
                </a:solidFill>
              </a:rPr>
              <a:t> Dios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0" name="CustomShape 13"/>
          <p:cNvSpPr/>
          <p:nvPr/>
        </p:nvSpPr>
        <p:spPr>
          <a:xfrm>
            <a:off x="286973" y="628941"/>
            <a:ext cx="451300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s-ES" sz="1350" spc="-1" dirty="0">
                <a:solidFill>
                  <a:srgbClr val="FFFFFF"/>
                </a:solidFill>
              </a:rPr>
              <a:t>Sin escasez, sin ansiedad por sobrevivir, suficiente placer: </a:t>
            </a:r>
            <a:r>
              <a:rPr lang="en-US" sz="1350" spc="-1" dirty="0">
                <a:solidFill>
                  <a:srgbClr val="FFFFFF"/>
                </a:solidFill>
                <a:latin typeface="Wingdings"/>
                <a:ea typeface="Wingdings"/>
              </a:rPr>
              <a:t></a:t>
            </a:r>
            <a:r>
              <a:rPr lang="en-US" sz="1350" spc="-1" dirty="0">
                <a:solidFill>
                  <a:srgbClr val="FFFFFF"/>
                </a:solidFill>
              </a:rPr>
              <a:t>Sin </a:t>
            </a:r>
            <a:r>
              <a:rPr lang="en-US" sz="1350" spc="-1" dirty="0" err="1">
                <a:solidFill>
                  <a:srgbClr val="FFFFFF"/>
                </a:solidFill>
              </a:rPr>
              <a:t>competencia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1" name="CustomShape 14"/>
          <p:cNvSpPr/>
          <p:nvPr/>
        </p:nvSpPr>
        <p:spPr>
          <a:xfrm>
            <a:off x="290482" y="1045496"/>
            <a:ext cx="4513002" cy="2370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FF"/>
                </a:solidFill>
              </a:rPr>
              <a:t>Sin </a:t>
            </a:r>
            <a:r>
              <a:rPr lang="en-US" sz="1350" spc="-1" dirty="0" err="1">
                <a:solidFill>
                  <a:srgbClr val="FFFFFF"/>
                </a:solidFill>
              </a:rPr>
              <a:t>miedo</a:t>
            </a:r>
            <a:r>
              <a:rPr lang="en-US" sz="1350" spc="-1" dirty="0">
                <a:solidFill>
                  <a:srgbClr val="FFFFFF"/>
                </a:solidFill>
              </a:rPr>
              <a:t> a la </a:t>
            </a:r>
            <a:r>
              <a:rPr lang="en-US" sz="1350" spc="-1" dirty="0" err="1">
                <a:solidFill>
                  <a:srgbClr val="FFFFFF"/>
                </a:solidFill>
              </a:rPr>
              <a:t>separación</a:t>
            </a:r>
            <a:r>
              <a:rPr lang="en-US" sz="1350" spc="-1" dirty="0">
                <a:solidFill>
                  <a:srgbClr val="FFFFFF"/>
                </a:solidFill>
              </a:rPr>
              <a:t> o la </a:t>
            </a:r>
            <a:r>
              <a:rPr lang="en-US" sz="1350" spc="-1" dirty="0" err="1">
                <a:solidFill>
                  <a:srgbClr val="FFFFFF"/>
                </a:solidFill>
              </a:rPr>
              <a:t>soledad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2" name="CustomShape 15"/>
          <p:cNvSpPr/>
          <p:nvPr/>
        </p:nvSpPr>
        <p:spPr>
          <a:xfrm>
            <a:off x="290482" y="1445584"/>
            <a:ext cx="451300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s-ES" sz="1350" spc="-1" dirty="0">
                <a:solidFill>
                  <a:srgbClr val="FFFFFF"/>
                </a:solidFill>
              </a:rPr>
              <a:t>Sin otras opciones: sin competencia, sin tentaciones a la infidelidad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3" name="CustomShape 16"/>
          <p:cNvSpPr/>
          <p:nvPr/>
        </p:nvSpPr>
        <p:spPr>
          <a:xfrm>
            <a:off x="290482" y="1845672"/>
            <a:ext cx="451300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Contacto</a:t>
            </a:r>
            <a:r>
              <a:rPr lang="en-US" sz="1350" spc="-1" dirty="0">
                <a:solidFill>
                  <a:srgbClr val="FFFFFF"/>
                </a:solidFill>
              </a:rPr>
              <a:t> continuo: </a:t>
            </a:r>
            <a:r>
              <a:rPr lang="en-US" sz="1350" spc="-1" dirty="0" err="1">
                <a:solidFill>
                  <a:srgbClr val="FFFFFF"/>
                </a:solidFill>
              </a:rPr>
              <a:t>ninguna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otra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influencia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ni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distracción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competitiva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4" name="CustomShape 17"/>
          <p:cNvSpPr/>
          <p:nvPr/>
        </p:nvSpPr>
        <p:spPr>
          <a:xfrm>
            <a:off x="290482" y="2645578"/>
            <a:ext cx="4513002" cy="2370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FF"/>
                </a:solidFill>
              </a:rPr>
              <a:t>Sin </a:t>
            </a:r>
            <a:r>
              <a:rPr lang="en-US" sz="1350" spc="-1" dirty="0" err="1">
                <a:solidFill>
                  <a:srgbClr val="FFFFFF"/>
                </a:solidFill>
              </a:rPr>
              <a:t>engaño</a:t>
            </a:r>
            <a:r>
              <a:rPr lang="en-US" sz="1350" spc="-1" dirty="0">
                <a:solidFill>
                  <a:srgbClr val="FFFFFF"/>
                </a:solidFill>
              </a:rPr>
              <a:t> (“</a:t>
            </a:r>
            <a:r>
              <a:rPr lang="en-US" sz="1350" spc="-1" dirty="0" err="1">
                <a:solidFill>
                  <a:srgbClr val="FFFFFF"/>
                </a:solidFill>
              </a:rPr>
              <a:t>desnudos</a:t>
            </a:r>
            <a:r>
              <a:rPr lang="en-US" sz="1350" spc="-1" dirty="0">
                <a:solidFill>
                  <a:srgbClr val="FFFFFF"/>
                </a:solidFill>
              </a:rPr>
              <a:t>”); sin </a:t>
            </a:r>
            <a:r>
              <a:rPr lang="en-US" sz="1350" spc="-1" dirty="0" err="1">
                <a:solidFill>
                  <a:srgbClr val="FFFFFF"/>
                </a:solidFill>
              </a:rPr>
              <a:t>miedo</a:t>
            </a:r>
            <a:r>
              <a:rPr lang="en-US" sz="1350" spc="-1" dirty="0">
                <a:solidFill>
                  <a:srgbClr val="FFFFFF"/>
                </a:solidFill>
              </a:rPr>
              <a:t> de </a:t>
            </a:r>
            <a:r>
              <a:rPr lang="en-US" sz="1350" spc="-1" dirty="0" err="1">
                <a:solidFill>
                  <a:srgbClr val="FFFFFF"/>
                </a:solidFill>
              </a:rPr>
              <a:t>ser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engañados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5" name="CustomShape 18"/>
          <p:cNvSpPr/>
          <p:nvPr/>
        </p:nvSpPr>
        <p:spPr>
          <a:xfrm>
            <a:off x="255927" y="3045666"/>
            <a:ext cx="4658243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FF"/>
                </a:solidFill>
              </a:rPr>
              <a:t>“No </a:t>
            </a:r>
            <a:r>
              <a:rPr lang="en-US" sz="1350" spc="-1" dirty="0" err="1">
                <a:solidFill>
                  <a:srgbClr val="FFFFFF"/>
                </a:solidFill>
              </a:rPr>
              <a:t>avergonzados</a:t>
            </a:r>
            <a:r>
              <a:rPr lang="en-US" sz="1350" spc="-1" dirty="0">
                <a:solidFill>
                  <a:srgbClr val="FFFFFF"/>
                </a:solidFill>
              </a:rPr>
              <a:t>”: ​​s</a:t>
            </a:r>
            <a:r>
              <a:rPr lang="es-ES" sz="1350" spc="-1" dirty="0">
                <a:solidFill>
                  <a:srgbClr val="FFFFFF"/>
                </a:solidFill>
              </a:rPr>
              <a:t>in motivo para vergüenza, sin falta de confianza en uno mismo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6" name="CustomShape 19"/>
          <p:cNvSpPr/>
          <p:nvPr/>
        </p:nvSpPr>
        <p:spPr>
          <a:xfrm>
            <a:off x="285622" y="3445484"/>
            <a:ext cx="451786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Relación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cercana</a:t>
            </a:r>
            <a:r>
              <a:rPr lang="en-US" sz="1350" spc="-1" dirty="0">
                <a:solidFill>
                  <a:srgbClr val="FFFFFF"/>
                </a:solidFill>
              </a:rPr>
              <a:t>; </a:t>
            </a:r>
            <a:r>
              <a:rPr lang="en-US" sz="1350" spc="-1" dirty="0" err="1">
                <a:solidFill>
                  <a:srgbClr val="FFFFFF"/>
                </a:solidFill>
              </a:rPr>
              <a:t>compañerismo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constante</a:t>
            </a:r>
            <a:r>
              <a:rPr lang="en-US" sz="1350" spc="-1" dirty="0">
                <a:solidFill>
                  <a:srgbClr val="FFFFFF"/>
                </a:solidFill>
              </a:rPr>
              <a:t> y perfecto; sin </a:t>
            </a:r>
            <a:r>
              <a:rPr lang="en-US" sz="1350" spc="-1" dirty="0" err="1">
                <a:solidFill>
                  <a:srgbClr val="FFFFFF"/>
                </a:solidFill>
              </a:rPr>
              <a:t>soledad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7" name="CustomShape 20"/>
          <p:cNvSpPr/>
          <p:nvPr/>
        </p:nvSpPr>
        <p:spPr>
          <a:xfrm>
            <a:off x="285622" y="3845572"/>
            <a:ext cx="451786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Presencia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constante</a:t>
            </a:r>
            <a:r>
              <a:rPr lang="en-US" sz="1350" spc="-1" dirty="0">
                <a:solidFill>
                  <a:srgbClr val="FFFFFF"/>
                </a:solidFill>
              </a:rPr>
              <a:t> de Dios (</a:t>
            </a:r>
            <a:r>
              <a:rPr lang="en-US" sz="1350" spc="-1" dirty="0" err="1">
                <a:solidFill>
                  <a:srgbClr val="FFFFFF"/>
                </a:solidFill>
              </a:rPr>
              <a:t>andaban</a:t>
            </a:r>
            <a:r>
              <a:rPr lang="en-US" sz="1350" spc="-1" dirty="0">
                <a:solidFill>
                  <a:srgbClr val="FFFFFF"/>
                </a:solidFill>
              </a:rPr>
              <a:t> y </a:t>
            </a:r>
            <a:r>
              <a:rPr lang="en-US" sz="1350" spc="-1" dirty="0" err="1">
                <a:solidFill>
                  <a:srgbClr val="FFFFFF"/>
                </a:solidFill>
              </a:rPr>
              <a:t>hablaban</a:t>
            </a:r>
            <a:r>
              <a:rPr lang="en-US" sz="1350" spc="-1" dirty="0">
                <a:solidFill>
                  <a:srgbClr val="FFFFFF"/>
                </a:solidFill>
              </a:rPr>
              <a:t> con </a:t>
            </a:r>
            <a:r>
              <a:rPr lang="en-US" sz="1350" spc="-1" dirty="0" err="1">
                <a:solidFill>
                  <a:srgbClr val="FFFFFF"/>
                </a:solidFill>
              </a:rPr>
              <a:t>Él</a:t>
            </a:r>
            <a:r>
              <a:rPr lang="en-US" sz="1350" spc="-1" dirty="0">
                <a:solidFill>
                  <a:srgbClr val="FFFFFF"/>
                </a:solidFill>
              </a:rPr>
              <a:t>)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8" name="CustomShape 21"/>
          <p:cNvSpPr/>
          <p:nvPr/>
        </p:nvSpPr>
        <p:spPr>
          <a:xfrm>
            <a:off x="285622" y="4245660"/>
            <a:ext cx="451786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FF"/>
                </a:solidFill>
              </a:rPr>
              <a:t>Valor </a:t>
            </a:r>
            <a:r>
              <a:rPr lang="en-US" sz="1350" spc="-1" dirty="0" err="1">
                <a:solidFill>
                  <a:srgbClr val="FFFFFF"/>
                </a:solidFill>
              </a:rPr>
              <a:t>obvio</a:t>
            </a:r>
            <a:r>
              <a:rPr lang="en-US" sz="1350" spc="-1" dirty="0">
                <a:solidFill>
                  <a:srgbClr val="FFFFFF"/>
                </a:solidFill>
              </a:rPr>
              <a:t> ante </a:t>
            </a:r>
            <a:r>
              <a:rPr lang="en-US" sz="1350" spc="-1" dirty="0" err="1">
                <a:solidFill>
                  <a:srgbClr val="FFFFFF"/>
                </a:solidFill>
              </a:rPr>
              <a:t>los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ojos</a:t>
            </a:r>
            <a:r>
              <a:rPr lang="en-US" sz="1350" spc="-1" dirty="0">
                <a:solidFill>
                  <a:srgbClr val="FFFFFF"/>
                </a:solidFill>
              </a:rPr>
              <a:t> de Dios: “imagen de Dios”; </a:t>
            </a:r>
            <a:r>
              <a:rPr lang="en-US" sz="1350" spc="-1" dirty="0" err="1">
                <a:solidFill>
                  <a:srgbClr val="FFFFFF"/>
                </a:solidFill>
              </a:rPr>
              <a:t>superioridad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sobre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los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animales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49" name="CustomShape 22"/>
          <p:cNvSpPr/>
          <p:nvPr/>
        </p:nvSpPr>
        <p:spPr>
          <a:xfrm>
            <a:off x="285622" y="4645478"/>
            <a:ext cx="451786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Tiempo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lleno</a:t>
            </a:r>
            <a:r>
              <a:rPr lang="en-US" sz="1350" spc="-1" dirty="0">
                <a:solidFill>
                  <a:srgbClr val="FFFFFF"/>
                </a:solidFill>
              </a:rPr>
              <a:t> de </a:t>
            </a:r>
            <a:r>
              <a:rPr lang="en-US" sz="1350" spc="-1" dirty="0" err="1">
                <a:solidFill>
                  <a:srgbClr val="FFFFFF"/>
                </a:solidFill>
              </a:rPr>
              <a:t>actividad</a:t>
            </a:r>
            <a:r>
              <a:rPr lang="en-US" sz="1350" spc="-1" dirty="0">
                <a:solidFill>
                  <a:srgbClr val="FFFFFF"/>
                </a:solidFill>
              </a:rPr>
              <a:t> con </a:t>
            </a:r>
            <a:r>
              <a:rPr lang="en-US" sz="1350" spc="-1" dirty="0" err="1">
                <a:solidFill>
                  <a:srgbClr val="FFFFFF"/>
                </a:solidFill>
              </a:rPr>
              <a:t>propósito</a:t>
            </a:r>
            <a:r>
              <a:rPr lang="en-US" sz="1350" spc="-1" dirty="0">
                <a:solidFill>
                  <a:srgbClr val="FFFFFF"/>
                </a:solidFill>
              </a:rPr>
              <a:t> (“</a:t>
            </a:r>
            <a:r>
              <a:rPr lang="en-US" sz="1350" spc="-1" smtClean="0">
                <a:solidFill>
                  <a:srgbClr val="FFFFFF"/>
                </a:solidFill>
              </a:rPr>
              <a:t>ejercer</a:t>
            </a:r>
            <a:r>
              <a:rPr lang="en-US" sz="1350" spc="-1" dirty="0" smtClean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dominio</a:t>
            </a:r>
            <a:r>
              <a:rPr lang="en-US" sz="1350" spc="-1" dirty="0">
                <a:solidFill>
                  <a:srgbClr val="FFFFFF"/>
                </a:solidFill>
              </a:rPr>
              <a:t>”, “</a:t>
            </a:r>
            <a:r>
              <a:rPr lang="en-US" sz="1350" spc="-1" dirty="0" err="1">
                <a:solidFill>
                  <a:srgbClr val="FFFFFF"/>
                </a:solidFill>
              </a:rPr>
              <a:t>cuidar</a:t>
            </a:r>
            <a:r>
              <a:rPr lang="en-US" sz="1350" spc="-1" dirty="0">
                <a:solidFill>
                  <a:srgbClr val="FFFFFF"/>
                </a:solidFill>
              </a:rPr>
              <a:t>”); </a:t>
            </a:r>
            <a:r>
              <a:rPr lang="en-US" sz="1350" spc="-1" dirty="0" err="1">
                <a:solidFill>
                  <a:srgbClr val="FFFFFF"/>
                </a:solidFill>
              </a:rPr>
              <a:t>papeles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claros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50" name="CustomShape 23"/>
          <p:cNvSpPr/>
          <p:nvPr/>
        </p:nvSpPr>
        <p:spPr>
          <a:xfrm>
            <a:off x="285622" y="5045566"/>
            <a:ext cx="4517862" cy="2370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FF"/>
                </a:solidFill>
              </a:rPr>
              <a:t>Sin </a:t>
            </a:r>
            <a:r>
              <a:rPr lang="en-US" sz="1350" spc="-1" dirty="0" err="1">
                <a:solidFill>
                  <a:srgbClr val="FFFFFF"/>
                </a:solidFill>
              </a:rPr>
              <a:t>tragedias</a:t>
            </a:r>
            <a:r>
              <a:rPr lang="en-US" sz="1350" spc="-1" dirty="0">
                <a:solidFill>
                  <a:srgbClr val="FFFFFF"/>
                </a:solidFill>
              </a:rPr>
              <a:t>, dolor, </a:t>
            </a:r>
            <a:r>
              <a:rPr lang="en-US" sz="1350" spc="-1" dirty="0" err="1">
                <a:solidFill>
                  <a:srgbClr val="FFFFFF"/>
                </a:solidFill>
              </a:rPr>
              <a:t>enfermedades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ni</a:t>
            </a:r>
            <a:r>
              <a:rPr lang="en-US" sz="1350" spc="-1" dirty="0">
                <a:solidFill>
                  <a:srgbClr val="FFFFFF"/>
                </a:solidFill>
              </a:rPr>
              <a:t> traumas.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51" name="CustomShape 24"/>
          <p:cNvSpPr/>
          <p:nvPr/>
        </p:nvSpPr>
        <p:spPr>
          <a:xfrm>
            <a:off x="5026205" y="2250349"/>
            <a:ext cx="3695279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 err="1">
                <a:solidFill>
                  <a:srgbClr val="FFFFFF"/>
                </a:solidFill>
              </a:rPr>
              <a:t>Vidas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puras</a:t>
            </a:r>
            <a:r>
              <a:rPr lang="en-US" sz="1350" spc="-1" dirty="0">
                <a:solidFill>
                  <a:srgbClr val="FFFFFF"/>
                </a:solidFill>
              </a:rPr>
              <a:t>; </a:t>
            </a:r>
            <a:r>
              <a:rPr lang="en-US" sz="1350" spc="-1" dirty="0" err="1">
                <a:solidFill>
                  <a:srgbClr val="FFFFFF"/>
                </a:solidFill>
              </a:rPr>
              <a:t>bondad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constante</a:t>
            </a:r>
            <a:r>
              <a:rPr lang="en-US" sz="1350" spc="-1" dirty="0">
                <a:solidFill>
                  <a:srgbClr val="FFFFFF"/>
                </a:solidFill>
              </a:rPr>
              <a:t>; </a:t>
            </a:r>
            <a:r>
              <a:rPr lang="en-US" sz="1350" spc="-1" dirty="0" err="1">
                <a:solidFill>
                  <a:srgbClr val="FFFFFF"/>
                </a:solidFill>
              </a:rPr>
              <a:t>compasión</a:t>
            </a:r>
            <a:r>
              <a:rPr lang="en-US" sz="1350" spc="-1" dirty="0">
                <a:solidFill>
                  <a:srgbClr val="FFFFFF"/>
                </a:solidFill>
              </a:rPr>
              <a:t>; </a:t>
            </a:r>
            <a:r>
              <a:rPr lang="en-US" sz="1350" spc="-1" dirty="0" err="1">
                <a:solidFill>
                  <a:srgbClr val="FFFFFF"/>
                </a:solidFill>
              </a:rPr>
              <a:t>disculpas</a:t>
            </a:r>
            <a:r>
              <a:rPr lang="en-US" sz="1350" spc="-1" dirty="0">
                <a:solidFill>
                  <a:srgbClr val="FFFFFF"/>
                </a:solidFill>
              </a:rPr>
              <a:t> y </a:t>
            </a:r>
            <a:r>
              <a:rPr lang="en-US" sz="1350" spc="-1" dirty="0" err="1">
                <a:solidFill>
                  <a:srgbClr val="FFFFFF"/>
                </a:solidFill>
              </a:rPr>
              <a:t>perdón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frecuentes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52" name="CustomShape 25"/>
          <p:cNvSpPr/>
          <p:nvPr/>
        </p:nvSpPr>
        <p:spPr>
          <a:xfrm>
            <a:off x="285622" y="2245490"/>
            <a:ext cx="4517862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spc="-1" dirty="0">
                <a:solidFill>
                  <a:srgbClr val="FFFFFF"/>
                </a:solidFill>
              </a:rPr>
              <a:t>Sin </a:t>
            </a:r>
            <a:r>
              <a:rPr lang="en-US" sz="1350" spc="-1" dirty="0" err="1">
                <a:solidFill>
                  <a:srgbClr val="FFFFFF"/>
                </a:solidFill>
              </a:rPr>
              <a:t>pecado</a:t>
            </a:r>
            <a:r>
              <a:rPr lang="en-US" sz="1350" spc="-1" dirty="0">
                <a:solidFill>
                  <a:srgbClr val="FFFFFF"/>
                </a:solidFill>
              </a:rPr>
              <a:t>, </a:t>
            </a:r>
            <a:r>
              <a:rPr lang="en-US" sz="1350" spc="-1" dirty="0" err="1">
                <a:solidFill>
                  <a:srgbClr val="FFFFFF"/>
                </a:solidFill>
              </a:rPr>
              <a:t>poca</a:t>
            </a:r>
            <a:r>
              <a:rPr lang="en-US" sz="1350" spc="-1" dirty="0">
                <a:solidFill>
                  <a:srgbClr val="FFFFFF"/>
                </a:solidFill>
              </a:rPr>
              <a:t> </a:t>
            </a:r>
            <a:r>
              <a:rPr lang="en-US" sz="1350" spc="-1" dirty="0" err="1">
                <a:solidFill>
                  <a:srgbClr val="FFFFFF"/>
                </a:solidFill>
              </a:rPr>
              <a:t>tentación</a:t>
            </a:r>
            <a:r>
              <a:rPr lang="en-US" sz="1350" spc="-1" dirty="0">
                <a:solidFill>
                  <a:srgbClr val="FFFFFF"/>
                </a:solidFill>
              </a:rPr>
              <a:t>: sin </a:t>
            </a:r>
            <a:r>
              <a:rPr lang="en-US" sz="1350" spc="-1" dirty="0" err="1">
                <a:solidFill>
                  <a:srgbClr val="FFFFFF"/>
                </a:solidFill>
              </a:rPr>
              <a:t>causas</a:t>
            </a:r>
            <a:r>
              <a:rPr lang="en-US" sz="1350" spc="-1" dirty="0">
                <a:solidFill>
                  <a:srgbClr val="FFFFFF"/>
                </a:solidFill>
              </a:rPr>
              <a:t> de </a:t>
            </a:r>
            <a:r>
              <a:rPr lang="en-US" sz="1350" spc="-1" dirty="0" err="1">
                <a:solidFill>
                  <a:srgbClr val="FFFFFF"/>
                </a:solidFill>
              </a:rPr>
              <a:t>daño</a:t>
            </a:r>
            <a:r>
              <a:rPr lang="en-US" sz="1350" spc="-1" dirty="0">
                <a:solidFill>
                  <a:srgbClr val="FFFFFF"/>
                </a:solidFill>
              </a:rPr>
              <a:t> personal, </a:t>
            </a:r>
            <a:r>
              <a:rPr lang="en-US" sz="1350" spc="-1" dirty="0" err="1">
                <a:solidFill>
                  <a:srgbClr val="FFFFFF"/>
                </a:solidFill>
              </a:rPr>
              <a:t>rencor</a:t>
            </a:r>
            <a:r>
              <a:rPr lang="en-US" sz="1350" spc="-1" dirty="0">
                <a:solidFill>
                  <a:srgbClr val="FFFFFF"/>
                </a:solidFill>
              </a:rPr>
              <a:t> o </a:t>
            </a:r>
            <a:r>
              <a:rPr lang="en-US" sz="1350" spc="-1" dirty="0" err="1">
                <a:solidFill>
                  <a:srgbClr val="FFFFFF"/>
                </a:solidFill>
              </a:rPr>
              <a:t>venganza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253" name="Line 26"/>
          <p:cNvSpPr/>
          <p:nvPr/>
        </p:nvSpPr>
        <p:spPr>
          <a:xfrm>
            <a:off x="4974912" y="628940"/>
            <a:ext cx="0" cy="4799975"/>
          </a:xfrm>
          <a:prstGeom prst="line">
            <a:avLst/>
          </a:prstGeom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Line 27"/>
          <p:cNvSpPr/>
          <p:nvPr/>
        </p:nvSpPr>
        <p:spPr>
          <a:xfrm>
            <a:off x="4857207" y="628940"/>
            <a:ext cx="0" cy="4799975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5" name="Group 28"/>
          <p:cNvGrpSpPr/>
          <p:nvPr/>
        </p:nvGrpSpPr>
        <p:grpSpPr>
          <a:xfrm>
            <a:off x="255927" y="628940"/>
            <a:ext cx="8829740" cy="4799975"/>
            <a:chOff x="341280" y="457200"/>
            <a:chExt cx="11774520" cy="6400800"/>
          </a:xfrm>
        </p:grpSpPr>
        <p:sp>
          <p:nvSpPr>
            <p:cNvPr id="256" name="Line 29"/>
            <p:cNvSpPr/>
            <p:nvPr/>
          </p:nvSpPr>
          <p:spPr>
            <a:xfrm>
              <a:off x="341280" y="99036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Line 30"/>
            <p:cNvSpPr/>
            <p:nvPr/>
          </p:nvSpPr>
          <p:spPr>
            <a:xfrm>
              <a:off x="341280" y="15238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Line 31"/>
            <p:cNvSpPr/>
            <p:nvPr/>
          </p:nvSpPr>
          <p:spPr>
            <a:xfrm>
              <a:off x="341280" y="20574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Line 32"/>
            <p:cNvSpPr/>
            <p:nvPr/>
          </p:nvSpPr>
          <p:spPr>
            <a:xfrm>
              <a:off x="341280" y="259056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Line 33"/>
            <p:cNvSpPr/>
            <p:nvPr/>
          </p:nvSpPr>
          <p:spPr>
            <a:xfrm>
              <a:off x="341280" y="31240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Line 34"/>
            <p:cNvSpPr/>
            <p:nvPr/>
          </p:nvSpPr>
          <p:spPr>
            <a:xfrm>
              <a:off x="341280" y="36576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Line 35"/>
            <p:cNvSpPr/>
            <p:nvPr/>
          </p:nvSpPr>
          <p:spPr>
            <a:xfrm>
              <a:off x="341280" y="47242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Line 36"/>
            <p:cNvSpPr/>
            <p:nvPr/>
          </p:nvSpPr>
          <p:spPr>
            <a:xfrm>
              <a:off x="341280" y="52578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4" name="Line 37"/>
            <p:cNvSpPr/>
            <p:nvPr/>
          </p:nvSpPr>
          <p:spPr>
            <a:xfrm>
              <a:off x="341280" y="579132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5" name="Line 38"/>
            <p:cNvSpPr/>
            <p:nvPr/>
          </p:nvSpPr>
          <p:spPr>
            <a:xfrm>
              <a:off x="341280" y="632484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6" name="Line 39"/>
            <p:cNvSpPr/>
            <p:nvPr/>
          </p:nvSpPr>
          <p:spPr>
            <a:xfrm>
              <a:off x="341280" y="68580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7" name="Line 40"/>
            <p:cNvSpPr/>
            <p:nvPr/>
          </p:nvSpPr>
          <p:spPr>
            <a:xfrm>
              <a:off x="341280" y="4572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8" name="Line 41"/>
            <p:cNvSpPr/>
            <p:nvPr/>
          </p:nvSpPr>
          <p:spPr>
            <a:xfrm>
              <a:off x="341280" y="419112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9" name="CustomShape 42"/>
          <p:cNvSpPr/>
          <p:nvPr/>
        </p:nvSpPr>
        <p:spPr>
          <a:xfrm>
            <a:off x="4742742" y="686173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43"/>
          <p:cNvSpPr/>
          <p:nvPr/>
        </p:nvSpPr>
        <p:spPr>
          <a:xfrm>
            <a:off x="4742742" y="1085991"/>
            <a:ext cx="228660" cy="285893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44"/>
          <p:cNvSpPr/>
          <p:nvPr/>
        </p:nvSpPr>
        <p:spPr>
          <a:xfrm>
            <a:off x="4742742" y="1486078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45"/>
          <p:cNvSpPr/>
          <p:nvPr/>
        </p:nvSpPr>
        <p:spPr>
          <a:xfrm>
            <a:off x="4742742" y="1886166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46"/>
          <p:cNvSpPr/>
          <p:nvPr/>
        </p:nvSpPr>
        <p:spPr>
          <a:xfrm>
            <a:off x="4742742" y="2285984"/>
            <a:ext cx="228660" cy="285893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47"/>
          <p:cNvSpPr/>
          <p:nvPr/>
        </p:nvSpPr>
        <p:spPr>
          <a:xfrm>
            <a:off x="4742742" y="2686072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48"/>
          <p:cNvSpPr/>
          <p:nvPr/>
        </p:nvSpPr>
        <p:spPr>
          <a:xfrm>
            <a:off x="4742742" y="3086160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9"/>
          <p:cNvSpPr/>
          <p:nvPr/>
        </p:nvSpPr>
        <p:spPr>
          <a:xfrm>
            <a:off x="4742742" y="3485978"/>
            <a:ext cx="228660" cy="285893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0"/>
          <p:cNvSpPr/>
          <p:nvPr/>
        </p:nvSpPr>
        <p:spPr>
          <a:xfrm>
            <a:off x="4742742" y="3886066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51"/>
          <p:cNvSpPr/>
          <p:nvPr/>
        </p:nvSpPr>
        <p:spPr>
          <a:xfrm>
            <a:off x="4742742" y="4286154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52"/>
          <p:cNvSpPr/>
          <p:nvPr/>
        </p:nvSpPr>
        <p:spPr>
          <a:xfrm>
            <a:off x="4742742" y="4685972"/>
            <a:ext cx="228660" cy="285893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53"/>
          <p:cNvSpPr/>
          <p:nvPr/>
        </p:nvSpPr>
        <p:spPr>
          <a:xfrm>
            <a:off x="4742742" y="5086060"/>
            <a:ext cx="228660" cy="285623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5D94038E-CA78-AA7C-A216-362D4EB947AE}"/>
              </a:ext>
            </a:extLst>
          </p:cNvPr>
          <p:cNvSpPr txBox="1"/>
          <p:nvPr/>
        </p:nvSpPr>
        <p:spPr>
          <a:xfrm rot="20359951">
            <a:off x="7661478" y="119202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¡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Repaso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!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03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700" b="1" dirty="0" smtClean="0"/>
              <a:t>La </a:t>
            </a:r>
            <a:r>
              <a:rPr lang="en-US" sz="3700" b="1" dirty="0" err="1" smtClean="0"/>
              <a:t>estructura</a:t>
            </a:r>
            <a:r>
              <a:rPr lang="en-US" sz="3700" b="1" dirty="0" smtClean="0"/>
              <a:t> de </a:t>
            </a:r>
            <a:r>
              <a:rPr lang="en-US" sz="3700" b="1" dirty="0" err="1"/>
              <a:t>Efesios</a:t>
            </a:r>
            <a:endParaRPr lang="en-US" sz="3700" b="1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762" y="4001851"/>
            <a:ext cx="2259106" cy="954107"/>
          </a:xfrm>
          <a:prstGeom prst="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andar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4-6)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4254" y="4023367"/>
            <a:ext cx="2312894" cy="954107"/>
          </a:xfrm>
          <a:prstGeom prst="rect">
            <a:avLst/>
          </a:prstGeom>
          <a:noFill/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vocación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1-3)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E86E774-29F3-4AFF-82E3-42B677B2F757}"/>
              </a:ext>
            </a:extLst>
          </p:cNvPr>
          <p:cNvSpPr txBox="1"/>
          <p:nvPr/>
        </p:nvSpPr>
        <p:spPr>
          <a:xfrm>
            <a:off x="361950" y="1867276"/>
            <a:ext cx="8565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66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lang="es-ES" i="1" dirty="0">
                <a:solidFill>
                  <a:prstClr val="white"/>
                </a:solidFill>
                <a:latin typeface="Calibri" panose="020F0502020204030204"/>
              </a:rPr>
              <a:t>Yo, pues, prisionero del Señor, les ruego que ustedes </a:t>
            </a:r>
            <a:r>
              <a:rPr lang="es-ES" i="1" dirty="0">
                <a:solidFill>
                  <a:srgbClr val="0070C0"/>
                </a:solidFill>
                <a:latin typeface="Calibri" panose="020F0502020204030204"/>
              </a:rPr>
              <a:t>vivan </a:t>
            </a:r>
            <a:r>
              <a:rPr lang="en-US" i="1" dirty="0" smtClean="0">
                <a:solidFill>
                  <a:srgbClr val="0070C0"/>
                </a:solidFill>
                <a:latin typeface="Calibri" panose="020F0502020204030204"/>
              </a:rPr>
              <a:t>[and</a:t>
            </a:r>
            <a:r>
              <a:rPr lang="es-ES" i="1" dirty="0" err="1" smtClean="0">
                <a:solidFill>
                  <a:srgbClr val="0070C0"/>
                </a:solidFill>
                <a:latin typeface="Calibri" panose="020F0502020204030204"/>
              </a:rPr>
              <a:t>éis</a:t>
            </a:r>
            <a:r>
              <a:rPr lang="es-ES" i="1" dirty="0" smtClean="0">
                <a:solidFill>
                  <a:srgbClr val="0070C0"/>
                </a:solidFill>
                <a:latin typeface="Calibri" panose="020F0502020204030204"/>
              </a:rPr>
              <a:t>, RV60</a:t>
            </a:r>
            <a:r>
              <a:rPr lang="en-US" i="1" dirty="0" smtClean="0">
                <a:solidFill>
                  <a:srgbClr val="0070C0"/>
                </a:solidFill>
                <a:latin typeface="Calibri" panose="020F0502020204030204"/>
              </a:rPr>
              <a:t>] </a:t>
            </a:r>
            <a:r>
              <a:rPr lang="es-ES" i="1" dirty="0" smtClean="0">
                <a:solidFill>
                  <a:srgbClr val="0070C0"/>
                </a:solidFill>
                <a:latin typeface="Calibri" panose="020F0502020204030204"/>
              </a:rPr>
              <a:t>de </a:t>
            </a:r>
            <a:r>
              <a:rPr lang="es-ES" i="1" dirty="0">
                <a:solidFill>
                  <a:srgbClr val="0070C0"/>
                </a:solidFill>
                <a:latin typeface="Calibri" panose="020F0502020204030204"/>
              </a:rPr>
              <a:t>una manera</a:t>
            </a:r>
            <a:r>
              <a:rPr lang="es-ES" i="1" dirty="0">
                <a:solidFill>
                  <a:prstClr val="white"/>
                </a:solidFill>
                <a:latin typeface="Calibri" panose="020F0502020204030204"/>
              </a:rPr>
              <a:t> digna de </a:t>
            </a:r>
            <a:r>
              <a:rPr lang="es-ES" i="1" dirty="0">
                <a:solidFill>
                  <a:srgbClr val="FFC000"/>
                </a:solidFill>
                <a:latin typeface="Calibri" panose="020F0502020204030204"/>
              </a:rPr>
              <a:t>la vocación </a:t>
            </a:r>
            <a:r>
              <a:rPr lang="es-ES" i="1" dirty="0">
                <a:solidFill>
                  <a:prstClr val="white"/>
                </a:solidFill>
                <a:latin typeface="Calibri" panose="020F0502020204030204"/>
              </a:rPr>
              <a:t>con que han sido </a:t>
            </a:r>
            <a:r>
              <a:rPr lang="es-ES" i="1" dirty="0" smtClean="0">
                <a:solidFill>
                  <a:prstClr val="white"/>
                </a:solidFill>
                <a:latin typeface="Calibri" panose="020F0502020204030204"/>
              </a:rPr>
              <a:t>llamados”.</a:t>
            </a:r>
            <a:r>
              <a:rPr lang="es-ES" i="1" dirty="0">
                <a:solidFill>
                  <a:prstClr val="white"/>
                </a:solidFill>
                <a:latin typeface="Calibri" panose="020F0502020204030204"/>
              </a:rPr>
              <a:t> 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Efesios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4:1</a:t>
            </a:r>
          </a:p>
        </p:txBody>
      </p:sp>
    </p:spTree>
    <p:extLst>
      <p:ext uri="{BB962C8B-B14F-4D97-AF65-F5344CB8AC3E}">
        <p14:creationId xmlns:p14="http://schemas.microsoft.com/office/powerpoint/2010/main" val="135122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ACE5D-2794-4FD9-A99C-5BAE99248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4000" dirty="0"/>
              <a:t>Referencias a la creación en Efesios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5F24B1-CFA2-4997-89AA-61CC463E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58" y="898634"/>
            <a:ext cx="8902263" cy="4654268"/>
          </a:xfrm>
        </p:spPr>
        <p:txBody>
          <a:bodyPr>
            <a:normAutofit lnSpcReduction="10000"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Antes de la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creación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(1:4; 3:9 – “</a:t>
            </a:r>
            <a:r>
              <a:rPr lang="en-US" sz="2400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creó</a:t>
            </a:r>
            <a:r>
              <a:rPr lang="en-US" sz="2400" b="0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todas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las cosas en Cristo”)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Cielos y tierra (1:3-4, 10)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Luz contra oscuridad (5:8)</a:t>
            </a:r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Puso</a:t>
            </a:r>
            <a:r>
              <a:rPr lang="en-US" sz="2400" b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 Espíritu (aliento) en nosotros (1:13; 2:18; 3:16)</a:t>
            </a:r>
            <a:endParaRPr lang="en-US" sz="2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Nos dio vida (2:1,5)</a:t>
            </a:r>
            <a:endParaRPr lang="en-US" sz="24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Somos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hechura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ea typeface="Times New Roman" panose="02020603050405020304" pitchFamily="18" charset="0"/>
              </a:rPr>
              <a:t>suya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creados</a:t>
            </a:r>
            <a:r>
              <a:rPr lang="en-US" sz="2400" b="0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Cristo…” (2:10)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US" sz="2400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Crear</a:t>
            </a:r>
            <a:r>
              <a:rPr lang="en-US" sz="2400" b="0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Él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mismo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…un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nuevo hombre…” (2:15)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“Nuevo hombre…</a:t>
            </a:r>
            <a:r>
              <a:rPr lang="en-US" sz="2400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creado</a:t>
            </a:r>
            <a:r>
              <a:rPr lang="en-US" sz="2400" b="0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justicia y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santidad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de la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verdad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(4:24)</a:t>
            </a:r>
            <a:endParaRPr lang="en-US" sz="24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 </a:t>
            </a:r>
            <a:r>
              <a:rPr lang="en-US" sz="2400" b="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dio</a:t>
            </a:r>
            <a:r>
              <a:rPr lang="en-US" sz="2400" b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dominio, en Cristo (1:19-21)</a:t>
            </a:r>
            <a:endParaRPr lang="en-US" sz="2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Paz/comunión con Dios (2:17-18)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Estar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firmes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contra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las </a:t>
            </a:r>
            <a:r>
              <a:rPr lang="en-US" sz="2400" b="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insidias</a:t>
            </a:r>
            <a:r>
              <a:rPr lang="en-US" sz="2400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0" dirty="0">
                <a:latin typeface="Arial" panose="020B0604020202020204" pitchFamily="34" charset="0"/>
                <a:ea typeface="Times New Roman" panose="02020603050405020304" pitchFamily="18" charset="0"/>
              </a:rPr>
              <a:t>del diablo (6:11)</a:t>
            </a:r>
            <a:endParaRPr lang="en-US" sz="2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0532C2-3B32-4311-AD41-92C8D6C5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367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ACE5D-2794-4FD9-A99C-5BAE99248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dirty="0"/>
              <a:t>Otra creación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5F24B1-CFA2-4997-89AA-61CC463E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827690"/>
            <a:ext cx="8807669" cy="4633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0" dirty="0">
                <a:latin typeface="system-ui"/>
              </a:rPr>
              <a:t>Porque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somos hechura Suya, creados en Cristo Jesús</a:t>
            </a:r>
            <a:r>
              <a:rPr lang="es-ES" dirty="0">
                <a:latin typeface="system-ui"/>
              </a:rPr>
              <a:t> </a:t>
            </a:r>
            <a:r>
              <a:rPr lang="es-ES" b="0" dirty="0">
                <a:latin typeface="system-ui"/>
              </a:rPr>
              <a:t>para hacer buenas obras, las cuales Dios preparó de antemano para que anduviéramos en ellas. </a:t>
            </a:r>
            <a:r>
              <a:rPr lang="en-US" b="0" i="0" dirty="0" smtClean="0">
                <a:effectLst/>
                <a:latin typeface="system-ui"/>
              </a:rPr>
              <a:t>(</a:t>
            </a:r>
            <a:r>
              <a:rPr lang="en-US" b="0" i="0" dirty="0" err="1" smtClean="0">
                <a:effectLst/>
                <a:latin typeface="system-ui"/>
              </a:rPr>
              <a:t>Ef</a:t>
            </a:r>
            <a:r>
              <a:rPr lang="en-US" b="0" i="0" dirty="0" smtClean="0">
                <a:effectLst/>
                <a:latin typeface="system-ui"/>
              </a:rPr>
              <a:t> </a:t>
            </a:r>
            <a:r>
              <a:rPr lang="en-US" b="0" i="0" dirty="0">
                <a:effectLst/>
                <a:latin typeface="system-ui"/>
              </a:rPr>
              <a:t>2:10)</a:t>
            </a:r>
          </a:p>
          <a:p>
            <a:pPr marL="0" indent="0">
              <a:buNone/>
            </a:pPr>
            <a:r>
              <a:rPr lang="en-US" b="0" i="0" dirty="0" smtClean="0">
                <a:effectLst/>
                <a:latin typeface="system-ui"/>
              </a:rPr>
              <a:t>…</a:t>
            </a:r>
            <a:r>
              <a:rPr lang="es-ES" b="0" dirty="0">
                <a:latin typeface="system-ui"/>
              </a:rPr>
              <a:t> que en cuanto a la anterior manera de vivir, ustedes se despojen del viejo hombre, que se corrompe según los deseos engañosos, </a:t>
            </a:r>
            <a:r>
              <a:rPr lang="es-ES" b="0" dirty="0" smtClean="0">
                <a:latin typeface="system-ui"/>
              </a:rPr>
              <a:t>23</a:t>
            </a:r>
            <a:r>
              <a:rPr lang="es-ES" b="0" dirty="0">
                <a:latin typeface="system-ui"/>
              </a:rPr>
              <a:t>  y que sean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renovados en el espíritu </a:t>
            </a:r>
            <a:r>
              <a:rPr lang="es-ES" b="0" dirty="0">
                <a:latin typeface="system-ui"/>
              </a:rPr>
              <a:t>de su mente, </a:t>
            </a:r>
            <a:r>
              <a:rPr lang="es-ES" b="0" dirty="0" smtClean="0">
                <a:latin typeface="system-ui"/>
              </a:rPr>
              <a:t>24</a:t>
            </a:r>
            <a:r>
              <a:rPr lang="es-ES" b="0" dirty="0">
                <a:latin typeface="system-ui"/>
              </a:rPr>
              <a:t>  y se vistan del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nuevo hombre</a:t>
            </a:r>
            <a:r>
              <a:rPr lang="es-ES" b="0" dirty="0">
                <a:latin typeface="system-ui"/>
              </a:rPr>
              <a:t>, el cual, en la semejanza de Dios, ha sido </a:t>
            </a:r>
            <a:r>
              <a:rPr lang="es-ES" dirty="0">
                <a:solidFill>
                  <a:srgbClr val="FFFF00"/>
                </a:solidFill>
                <a:latin typeface="system-ui"/>
              </a:rPr>
              <a:t>creado en la justicia y santidad de la verdad</a:t>
            </a:r>
            <a:r>
              <a:rPr lang="es-ES" b="0" dirty="0">
                <a:latin typeface="system-ui"/>
              </a:rPr>
              <a:t>.  </a:t>
            </a:r>
            <a:r>
              <a:rPr lang="en-US" b="0" i="0" dirty="0" smtClean="0">
                <a:effectLst/>
                <a:latin typeface="system-ui"/>
              </a:rPr>
              <a:t>(</a:t>
            </a:r>
            <a:r>
              <a:rPr lang="en-US" b="0" i="0" dirty="0" err="1" smtClean="0">
                <a:effectLst/>
                <a:latin typeface="system-ui"/>
              </a:rPr>
              <a:t>Ef</a:t>
            </a:r>
            <a:r>
              <a:rPr lang="en-US" b="0" i="0" dirty="0" smtClean="0">
                <a:effectLst/>
                <a:latin typeface="system-ui"/>
              </a:rPr>
              <a:t> 4:22-24</a:t>
            </a:r>
            <a:r>
              <a:rPr lang="en-US" b="0" i="0" dirty="0">
                <a:effectLst/>
                <a:latin typeface="system-ui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0532C2-3B32-4311-AD41-92C8D6C5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1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9C381A-C1F8-4D74-A1A5-90958D88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8000"/>
          </a:xfrm>
        </p:spPr>
        <p:txBody>
          <a:bodyPr/>
          <a:lstStyle/>
          <a:p>
            <a:pPr rtl="0"/>
            <a:r>
              <a:rPr lang="en-US" sz="4000" dirty="0"/>
              <a:t>Tema familiar en Efesios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076FC1-E739-4454-8423-0180D791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6" y="647700"/>
            <a:ext cx="8743950" cy="5003800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ym typeface="Wingdings" panose="05000000000000000000" pitchFamily="2" charset="2"/>
              </a:rPr>
              <a:t>1:3,5 – “</a:t>
            </a:r>
            <a:r>
              <a:rPr lang="en-US" sz="2200" b="0" dirty="0">
                <a:solidFill>
                  <a:srgbClr val="FFFF00"/>
                </a:solidFill>
                <a:sym typeface="Wingdings" panose="05000000000000000000" pitchFamily="2" charset="2"/>
              </a:rPr>
              <a:t>Padre</a:t>
            </a:r>
            <a:r>
              <a:rPr lang="en-US" sz="2200" b="0" dirty="0">
                <a:sym typeface="Wingdings" panose="05000000000000000000" pitchFamily="2" charset="2"/>
              </a:rPr>
              <a:t>” … “</a:t>
            </a:r>
            <a:r>
              <a:rPr lang="en-US" sz="2200" b="0" dirty="0" err="1">
                <a:sym typeface="Wingdings" panose="05000000000000000000" pitchFamily="2" charset="2"/>
              </a:rPr>
              <a:t>adopción</a:t>
            </a:r>
            <a:r>
              <a:rPr lang="en-US" sz="2200" b="0" dirty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ym typeface="Wingdings" panose="05000000000000000000" pitchFamily="2" charset="2"/>
              </a:rPr>
              <a:t>como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hijos</a:t>
            </a:r>
            <a:r>
              <a:rPr lang="en-US" sz="2200" b="0" dirty="0"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ym typeface="Wingdings" panose="05000000000000000000" pitchFamily="2" charset="2"/>
              </a:rPr>
              <a:t>para </a:t>
            </a:r>
            <a:r>
              <a:rPr lang="en-US" sz="2200" b="0" dirty="0" err="1" smtClean="0">
                <a:sym typeface="Wingdings" panose="05000000000000000000" pitchFamily="2" charset="2"/>
              </a:rPr>
              <a:t>sí</a:t>
            </a:r>
            <a:r>
              <a:rPr lang="en-US" sz="2200" b="0" dirty="0" smtClean="0">
                <a:sym typeface="Wingdings" panose="05000000000000000000" pitchFamily="2" charset="2"/>
              </a:rPr>
              <a:t>"</a:t>
            </a:r>
            <a:endParaRPr lang="en-US" sz="2200" b="0" dirty="0"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b="0" dirty="0">
                <a:sym typeface="Wingdings" panose="05000000000000000000" pitchFamily="2" charset="2"/>
              </a:rPr>
              <a:t>2:19 </a:t>
            </a:r>
            <a:r>
              <a:rPr lang="en-US" sz="2200" b="0" dirty="0" smtClean="0">
                <a:sym typeface="Wingdings" panose="05000000000000000000" pitchFamily="2" charset="2"/>
              </a:rPr>
              <a:t>– </a:t>
            </a:r>
            <a:r>
              <a:rPr lang="es-ES" sz="2200" b="0" dirty="0" smtClean="0">
                <a:sym typeface="Wingdings" panose="05000000000000000000" pitchFamily="2" charset="2"/>
              </a:rPr>
              <a:t>“</a:t>
            </a:r>
            <a:r>
              <a:rPr lang="es-ES" sz="2200" b="0" dirty="0">
                <a:sym typeface="Wingdings" panose="05000000000000000000" pitchFamily="2" charset="2"/>
              </a:rPr>
              <a:t>Son de la </a:t>
            </a:r>
            <a:r>
              <a:rPr lang="es-ES" sz="2200" b="0" dirty="0">
                <a:solidFill>
                  <a:srgbClr val="FFFF00"/>
                </a:solidFill>
                <a:sym typeface="Wingdings" panose="05000000000000000000" pitchFamily="2" charset="2"/>
              </a:rPr>
              <a:t>familia</a:t>
            </a:r>
            <a:r>
              <a:rPr lang="es-ES" sz="2200" b="0" dirty="0">
                <a:sym typeface="Wingdings" panose="05000000000000000000" pitchFamily="2" charset="2"/>
              </a:rPr>
              <a:t> de Dios” </a:t>
            </a:r>
            <a:endParaRPr lang="es-ES" sz="2200" b="0" dirty="0" smtClean="0"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b="0" dirty="0" smtClean="0">
                <a:sym typeface="Wingdings" panose="05000000000000000000" pitchFamily="2" charset="2"/>
              </a:rPr>
              <a:t>3:14-15 </a:t>
            </a:r>
            <a:r>
              <a:rPr lang="en-US" sz="2200" b="0" dirty="0">
                <a:sym typeface="Wingdings" panose="05000000000000000000" pitchFamily="2" charset="2"/>
              </a:rPr>
              <a:t>– </a:t>
            </a:r>
            <a:r>
              <a:rPr lang="en-US" sz="2200" b="0" dirty="0" smtClean="0">
                <a:sym typeface="Wingdings" panose="05000000000000000000" pitchFamily="2" charset="2"/>
              </a:rPr>
              <a:t>“…</a:t>
            </a:r>
            <a:r>
              <a:rPr lang="en-US" sz="2200" b="0" dirty="0">
                <a:sym typeface="Wingdings" panose="05000000000000000000" pitchFamily="2" charset="2"/>
              </a:rPr>
              <a:t>e</a:t>
            </a:r>
            <a:r>
              <a:rPr lang="en-US" sz="2200" b="0" dirty="0" smtClean="0">
                <a:sym typeface="Wingdings" panose="05000000000000000000" pitchFamily="2" charset="2"/>
              </a:rPr>
              <a:t>l 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Padre</a:t>
            </a:r>
            <a:r>
              <a:rPr lang="en-US" sz="2200" b="0" dirty="0" smtClean="0">
                <a:sym typeface="Wingdings" panose="05000000000000000000" pitchFamily="2" charset="2"/>
              </a:rPr>
              <a:t>…de </a:t>
            </a:r>
            <a:r>
              <a:rPr lang="en-US" sz="2200" b="0" dirty="0" err="1" smtClean="0">
                <a:sym typeface="Wingdings" panose="05000000000000000000" pitchFamily="2" charset="2"/>
              </a:rPr>
              <a:t>quien</a:t>
            </a:r>
            <a:r>
              <a:rPr lang="en-US" sz="2200" b="0" dirty="0" smtClean="0">
                <a:sym typeface="Wingdings" panose="05000000000000000000" pitchFamily="2" charset="2"/>
              </a:rPr>
              <a:t>…</a:t>
            </a:r>
            <a:r>
              <a:rPr lang="en-US" sz="2200" b="0" dirty="0" err="1" smtClean="0">
                <a:sym typeface="Wingdings" panose="05000000000000000000" pitchFamily="2" charset="2"/>
              </a:rPr>
              <a:t>toda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familia</a:t>
            </a:r>
            <a:r>
              <a:rPr lang="en-US" sz="2200" b="0" dirty="0">
                <a:sym typeface="Wingdings" panose="05000000000000000000" pitchFamily="2" charset="2"/>
              </a:rPr>
              <a:t>…”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ym typeface="Wingdings" panose="05000000000000000000" pitchFamily="2" charset="2"/>
              </a:rPr>
              <a:t>4:6 – “Un Dios </a:t>
            </a:r>
            <a:r>
              <a:rPr lang="en-US" sz="2200" b="0" dirty="0" smtClean="0">
                <a:sym typeface="Wingdings" panose="05000000000000000000" pitchFamily="2" charset="2"/>
              </a:rPr>
              <a:t>y 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Padre </a:t>
            </a:r>
            <a:r>
              <a:rPr lang="en-US" sz="2200" b="0" dirty="0" smtClean="0">
                <a:sym typeface="Wingdings" panose="05000000000000000000" pitchFamily="2" charset="2"/>
              </a:rPr>
              <a:t>de </a:t>
            </a:r>
            <a:r>
              <a:rPr lang="en-US" sz="2200" b="0" dirty="0" err="1" smtClean="0">
                <a:sym typeface="Wingdings" panose="05000000000000000000" pitchFamily="2" charset="2"/>
              </a:rPr>
              <a:t>todos</a:t>
            </a:r>
            <a:r>
              <a:rPr lang="en-US" sz="2200" b="0" dirty="0" smtClean="0">
                <a:sym typeface="Wingdings" panose="05000000000000000000" pitchFamily="2" charset="2"/>
              </a:rPr>
              <a:t>…"</a:t>
            </a:r>
            <a:endParaRPr lang="en-US" sz="2200" b="0" dirty="0">
              <a:sym typeface="Wingdings" panose="05000000000000000000" pitchFamily="2" charset="2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ym typeface="Wingdings" panose="05000000000000000000" pitchFamily="2" charset="2"/>
              </a:rPr>
              <a:t>4:4, 16 – “Un cuerpo”, </a:t>
            </a:r>
            <a:r>
              <a:rPr lang="en-US" sz="2200" b="0" dirty="0" err="1" smtClean="0">
                <a:sym typeface="Wingdings" panose="05000000000000000000" pitchFamily="2" charset="2"/>
              </a:rPr>
              <a:t>todos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ym typeface="Wingdings" panose="05000000000000000000" pitchFamily="2" charset="2"/>
              </a:rPr>
              <a:t>los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miembros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ym typeface="Wingdings" panose="05000000000000000000" pitchFamily="2" charset="2"/>
              </a:rPr>
              <a:t>trabajando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>
                <a:sym typeface="Wingdings" panose="05000000000000000000" pitchFamily="2" charset="2"/>
              </a:rPr>
              <a:t>para </a:t>
            </a:r>
            <a:r>
              <a:rPr lang="en-US" sz="2200" b="0" dirty="0" err="1" smtClean="0">
                <a:sym typeface="Wingdings" panose="05000000000000000000" pitchFamily="2" charset="2"/>
              </a:rPr>
              <a:t>crecer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>
                <a:sym typeface="Wingdings" panose="05000000000000000000" pitchFamily="2" charset="2"/>
              </a:rPr>
              <a:t>en el amor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ym typeface="Wingdings" panose="05000000000000000000" pitchFamily="2" charset="2"/>
              </a:rPr>
              <a:t>4:14-15 – [Crecimiento] “…</a:t>
            </a:r>
            <a:r>
              <a:rPr lang="en-US" sz="2200" b="0" dirty="0" err="1">
                <a:sym typeface="Wingdings" panose="05000000000000000000" pitchFamily="2" charset="2"/>
              </a:rPr>
              <a:t>ya</a:t>
            </a:r>
            <a:r>
              <a:rPr lang="en-US" sz="2200" b="0" dirty="0"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ym typeface="Wingdings" panose="05000000000000000000" pitchFamily="2" charset="2"/>
              </a:rPr>
              <a:t>no </a:t>
            </a:r>
            <a:r>
              <a:rPr lang="en-US" sz="2200" b="0" dirty="0" err="1" smtClean="0">
                <a:sym typeface="Wingdings" panose="05000000000000000000" pitchFamily="2" charset="2"/>
              </a:rPr>
              <a:t>seremos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niños</a:t>
            </a:r>
            <a:r>
              <a:rPr lang="en-US" sz="2200" b="0" dirty="0">
                <a:sym typeface="Wingdings" panose="05000000000000000000" pitchFamily="2" charset="2"/>
              </a:rPr>
              <a:t>, </a:t>
            </a:r>
            <a:r>
              <a:rPr lang="en-US" sz="2200" b="0" dirty="0" err="1" smtClean="0">
                <a:sym typeface="Wingdings" panose="05000000000000000000" pitchFamily="2" charset="2"/>
              </a:rPr>
              <a:t>sacudidos</a:t>
            </a:r>
            <a:r>
              <a:rPr lang="en-US" sz="2200" b="0" dirty="0" smtClean="0">
                <a:sym typeface="Wingdings" panose="05000000000000000000" pitchFamily="2" charset="2"/>
              </a:rPr>
              <a:t>… </a:t>
            </a:r>
            <a:r>
              <a:rPr lang="en-US" sz="2200" b="0" dirty="0" err="1" smtClean="0">
                <a:sym typeface="Wingdings" panose="05000000000000000000" pitchFamily="2" charset="2"/>
              </a:rPr>
              <a:t>creceremos</a:t>
            </a:r>
            <a:r>
              <a:rPr lang="en-US" sz="2200" b="0" dirty="0" smtClean="0">
                <a:sym typeface="Wingdings" panose="05000000000000000000" pitchFamily="2" charset="2"/>
              </a:rPr>
              <a:t>…”</a:t>
            </a:r>
            <a:endParaRPr lang="en-US" sz="2200" b="0" dirty="0">
              <a:sym typeface="Wingdings" panose="05000000000000000000" pitchFamily="2" charset="2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ym typeface="Wingdings" panose="05000000000000000000" pitchFamily="2" charset="2"/>
              </a:rPr>
              <a:t>5:1 – “</a:t>
            </a:r>
            <a:r>
              <a:rPr lang="en-US" sz="2200" b="0" dirty="0" smtClean="0">
                <a:sym typeface="Wingdings" panose="05000000000000000000" pitchFamily="2" charset="2"/>
              </a:rPr>
              <a:t>Como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hijos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amados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ym typeface="Wingdings" panose="05000000000000000000" pitchFamily="2" charset="2"/>
              </a:rPr>
              <a:t>[</a:t>
            </a:r>
            <a:r>
              <a:rPr lang="en-US" sz="2200" b="0" dirty="0" err="1" smtClean="0">
                <a:sym typeface="Wingdings" panose="05000000000000000000" pitchFamily="2" charset="2"/>
              </a:rPr>
              <a:t>muy</a:t>
            </a:r>
            <a:r>
              <a:rPr lang="en-US" sz="2200" b="0" dirty="0" smtClean="0"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ym typeface="Wingdings" panose="05000000000000000000" pitchFamily="2" charset="2"/>
              </a:rPr>
              <a:t>amados</a:t>
            </a:r>
            <a:r>
              <a:rPr lang="en-US" sz="2200" b="0" dirty="0" smtClean="0">
                <a:sym typeface="Wingdings" panose="05000000000000000000" pitchFamily="2" charset="2"/>
              </a:rPr>
              <a:t>, NVI]"</a:t>
            </a:r>
            <a:endParaRPr lang="en-US" sz="2200" b="0" dirty="0">
              <a:sym typeface="Wingdings" panose="05000000000000000000" pitchFamily="2" charset="2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ym typeface="Wingdings" panose="05000000000000000000" pitchFamily="2" charset="2"/>
              </a:rPr>
              <a:t>5:6, 8 – “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Hijos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ym typeface="Wingdings" panose="05000000000000000000" pitchFamily="2" charset="2"/>
              </a:rPr>
              <a:t>de </a:t>
            </a:r>
            <a:r>
              <a:rPr lang="en-US" sz="2200" b="0" dirty="0">
                <a:sym typeface="Wingdings" panose="05000000000000000000" pitchFamily="2" charset="2"/>
              </a:rPr>
              <a:t>desobediencia” versus </a:t>
            </a:r>
            <a:r>
              <a:rPr lang="en-US" sz="2200" b="0" dirty="0" smtClean="0">
                <a:sym typeface="Wingdings" panose="05000000000000000000" pitchFamily="2" charset="2"/>
              </a:rPr>
              <a:t>“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Hijos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ym typeface="Wingdings" panose="05000000000000000000" pitchFamily="2" charset="2"/>
              </a:rPr>
              <a:t>de </a:t>
            </a:r>
            <a:r>
              <a:rPr lang="en-US" sz="2200" b="0" dirty="0">
                <a:sym typeface="Wingdings" panose="05000000000000000000" pitchFamily="2" charset="2"/>
              </a:rPr>
              <a:t>luz"</a:t>
            </a:r>
          </a:p>
          <a:p>
            <a:pPr marL="0" indent="0" algn="l" rtl="0">
              <a:spcBef>
                <a:spcPts val="1200"/>
              </a:spcBef>
              <a:buNone/>
            </a:pP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 </a:t>
            </a:r>
            <a:r>
              <a:rPr lang="en-US" sz="2200" b="0" dirty="0" err="1">
                <a:solidFill>
                  <a:srgbClr val="66FFFF"/>
                </a:solidFill>
                <a:sym typeface="Wingdings" panose="05000000000000000000" pitchFamily="2" charset="2"/>
              </a:rPr>
              <a:t>Esposas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sométanse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a los </a:t>
            </a:r>
            <a:r>
              <a:rPr lang="en-US" sz="2200" b="0" dirty="0" err="1">
                <a:solidFill>
                  <a:srgbClr val="66FFFF"/>
                </a:solidFill>
                <a:sym typeface="Wingdings" panose="05000000000000000000" pitchFamily="2" charset="2"/>
              </a:rPr>
              <a:t>maridos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,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como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>
                <a:solidFill>
                  <a:srgbClr val="FFFF00"/>
                </a:solidFill>
                <a:sym typeface="Wingdings" panose="05000000000000000000" pitchFamily="2" charset="2"/>
              </a:rPr>
              <a:t>al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Señor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(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5:22)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 </a:t>
            </a:r>
            <a:r>
              <a:rPr lang="en-US" sz="2200" b="0" dirty="0" err="1">
                <a:solidFill>
                  <a:srgbClr val="66FFFF"/>
                </a:solidFill>
                <a:sym typeface="Wingdings" panose="05000000000000000000" pitchFamily="2" charset="2"/>
              </a:rPr>
              <a:t>M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aridos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 amen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como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>
                <a:solidFill>
                  <a:srgbClr val="FFFF00"/>
                </a:solidFill>
                <a:sym typeface="Wingdings" panose="05000000000000000000" pitchFamily="2" charset="2"/>
              </a:rPr>
              <a:t>Cristo amó a la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iglesia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(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5:25)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 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Esposo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/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esposa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 son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miembros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>
                <a:solidFill>
                  <a:srgbClr val="FFFF00"/>
                </a:solidFill>
                <a:sym typeface="Wingdings" panose="05000000000000000000" pitchFamily="2" charset="2"/>
              </a:rPr>
              <a:t>de una sola 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carne/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cuerpo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(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5:29-30)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 P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adres 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críen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a sus hijos en... 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la 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disciplina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del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Señor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(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6:4)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 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Hijos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obedezcan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/</a:t>
            </a:r>
            <a:r>
              <a:rPr lang="en-US" sz="2200" b="0" dirty="0" err="1" smtClean="0">
                <a:solidFill>
                  <a:srgbClr val="66FFFF"/>
                </a:solidFill>
                <a:sym typeface="Wingdings" panose="05000000000000000000" pitchFamily="2" charset="2"/>
              </a:rPr>
              <a:t>honren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a </a:t>
            </a:r>
            <a:r>
              <a:rPr lang="en-US" sz="2200" b="0" dirty="0" err="1">
                <a:solidFill>
                  <a:srgbClr val="66FFFF"/>
                </a:solidFill>
                <a:sym typeface="Wingdings" panose="05000000000000000000" pitchFamily="2" charset="2"/>
              </a:rPr>
              <a:t>los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padres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en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>
                <a:solidFill>
                  <a:srgbClr val="FFFF00"/>
                </a:solidFill>
                <a:sym typeface="Wingdings" panose="05000000000000000000" pitchFamily="2" charset="2"/>
              </a:rPr>
              <a:t>el </a:t>
            </a:r>
            <a:r>
              <a:rPr lang="en-US" sz="2200" b="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Señor</a:t>
            </a:r>
            <a:r>
              <a:rPr lang="en-US" sz="2200" b="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200" b="0" dirty="0" smtClean="0">
                <a:solidFill>
                  <a:srgbClr val="66FFFF"/>
                </a:solidFill>
                <a:sym typeface="Wingdings" panose="05000000000000000000" pitchFamily="2" charset="2"/>
              </a:rPr>
              <a:t>(6:1</a:t>
            </a:r>
            <a:r>
              <a:rPr lang="en-US" sz="2200" b="0" dirty="0">
                <a:solidFill>
                  <a:srgbClr val="66FFFF"/>
                </a:solidFill>
                <a:sym typeface="Wingdings" panose="05000000000000000000" pitchFamily="2" charset="2"/>
              </a:rPr>
              <a:t>)</a:t>
            </a:r>
            <a:endParaRPr lang="en-US" sz="2200" b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FD50436-BC5C-4EB0-B7FD-CE723196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389DF-B1F5-4991-89B8-72C57CDB73FE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36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627348" y="317131"/>
            <a:ext cx="6171396" cy="360673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2850" b="1" spc="-1" dirty="0">
                <a:solidFill>
                  <a:srgbClr val="FFFF00"/>
                </a:solidFill>
                <a:latin typeface="Calibri"/>
              </a:rPr>
              <a:t>“Los dos </a:t>
            </a:r>
            <a:r>
              <a:rPr lang="en-US" sz="2850" b="1" spc="-1" dirty="0" err="1">
                <a:solidFill>
                  <a:srgbClr val="FFFF00"/>
                </a:solidFill>
                <a:latin typeface="Calibri"/>
              </a:rPr>
              <a:t>serán</a:t>
            </a:r>
            <a:r>
              <a:rPr lang="en-US" sz="2850" b="1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850" b="1" spc="-1" dirty="0" err="1">
                <a:solidFill>
                  <a:srgbClr val="FFFF00"/>
                </a:solidFill>
                <a:latin typeface="Calibri"/>
              </a:rPr>
              <a:t>una</a:t>
            </a:r>
            <a:r>
              <a:rPr lang="en-US" sz="2850" b="1" spc="-1" dirty="0">
                <a:solidFill>
                  <a:srgbClr val="FFFF00"/>
                </a:solidFill>
                <a:latin typeface="Calibri"/>
              </a:rPr>
              <a:t> sola carne”</a:t>
            </a:r>
          </a:p>
        </p:txBody>
      </p:sp>
      <p:sp>
        <p:nvSpPr>
          <p:cNvPr id="79" name="CustomShape 2"/>
          <p:cNvSpPr/>
          <p:nvPr/>
        </p:nvSpPr>
        <p:spPr>
          <a:xfrm>
            <a:off x="1536909" y="2099169"/>
            <a:ext cx="1285573" cy="120195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  <a:effectLst>
            <a:outerShdw dist="107932" dir="270000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050" b="1" i="1" spc="-1" dirty="0" err="1">
                <a:solidFill>
                  <a:srgbClr val="FFFF00"/>
                </a:solidFill>
              </a:rPr>
              <a:t>Gén</a:t>
            </a:r>
            <a:r>
              <a:rPr lang="en-US" sz="1050" b="1" i="1" spc="-1" dirty="0">
                <a:solidFill>
                  <a:srgbClr val="FFFF00"/>
                </a:solidFill>
              </a:rPr>
              <a:t> 2:24 </a:t>
            </a:r>
            <a:r>
              <a:rPr lang="en-US" sz="1050" b="1" spc="-1" dirty="0">
                <a:solidFill>
                  <a:srgbClr val="FFFF00"/>
                </a:solidFill>
              </a:rPr>
              <a:t>– “</a:t>
            </a:r>
            <a:r>
              <a:rPr lang="es-ES" sz="1050" b="1" i="1" spc="-1" dirty="0">
                <a:solidFill>
                  <a:srgbClr val="FFFF00"/>
                </a:solidFill>
              </a:rPr>
              <a:t>Por tanto el hombre dejará a su padre y a su madre y se unirá a su mujer, y serán una sola carne</a:t>
            </a:r>
            <a:r>
              <a:rPr lang="en-US" sz="1050" b="1" i="1" spc="-1" dirty="0">
                <a:solidFill>
                  <a:srgbClr val="FFFF00"/>
                </a:solidFill>
              </a:rPr>
              <a:t>”.</a:t>
            </a:r>
            <a:endParaRPr lang="en-US" sz="1050" spc="-1" dirty="0">
              <a:solidFill>
                <a:srgbClr val="000000"/>
              </a:solidFill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638197" y="2650437"/>
            <a:ext cx="869017" cy="39404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050" b="1" spc="-1" dirty="0" err="1">
                <a:solidFill>
                  <a:srgbClr val="FFFFFF"/>
                </a:solidFill>
              </a:rPr>
              <a:t>En</a:t>
            </a:r>
            <a:r>
              <a:rPr lang="en-US" sz="1050" b="1" spc="-1" dirty="0">
                <a:solidFill>
                  <a:srgbClr val="FFFFFF"/>
                </a:solidFill>
              </a:rPr>
              <a:t> el principio</a:t>
            </a:r>
            <a:endParaRPr lang="en-US" sz="1050" spc="-1" dirty="0">
              <a:solidFill>
                <a:srgbClr val="000000"/>
              </a:solidFill>
            </a:endParaRPr>
          </a:p>
        </p:txBody>
      </p:sp>
      <p:grpSp>
        <p:nvGrpSpPr>
          <p:cNvPr id="81" name="Group 4"/>
          <p:cNvGrpSpPr/>
          <p:nvPr/>
        </p:nvGrpSpPr>
        <p:grpSpPr>
          <a:xfrm>
            <a:off x="1726425" y="882437"/>
            <a:ext cx="5930318" cy="1231850"/>
            <a:chOff x="2302200" y="795240"/>
            <a:chExt cx="7908120" cy="1642680"/>
          </a:xfrm>
        </p:grpSpPr>
        <p:sp>
          <p:nvSpPr>
            <p:cNvPr id="82" name="CustomShape 5"/>
            <p:cNvSpPr/>
            <p:nvPr/>
          </p:nvSpPr>
          <p:spPr>
            <a:xfrm>
              <a:off x="4106520" y="795240"/>
              <a:ext cx="6103800" cy="145198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67491" tIns="35095" rIns="67491" bIns="35095">
              <a:spAutoFit/>
            </a:bodyPr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r>
                <a:rPr lang="en-US" sz="1050" i="1" u="sng" spc="-1" dirty="0" err="1">
                  <a:solidFill>
                    <a:srgbClr val="FFFFFF"/>
                  </a:solidFill>
                </a:rPr>
                <a:t>Ef</a:t>
              </a:r>
              <a:r>
                <a:rPr lang="en-US" sz="1050" i="1" u="sng" spc="-1" dirty="0">
                  <a:solidFill>
                    <a:srgbClr val="FFFFFF"/>
                  </a:solidFill>
                </a:rPr>
                <a:t> 5:28-33</a:t>
              </a:r>
              <a:r>
                <a:rPr lang="en-US" sz="1050" spc="-1" dirty="0">
                  <a:solidFill>
                    <a:srgbClr val="FFFFFF"/>
                  </a:solidFill>
                </a:rPr>
                <a:t> </a:t>
              </a:r>
              <a:r>
                <a:rPr lang="es-ES" sz="1050" spc="-1" dirty="0">
                  <a:solidFill>
                    <a:srgbClr val="FFFFFF"/>
                  </a:solidFill>
                </a:rPr>
                <a:t>Así deben también los maridos amar a sus mujeres, como a sus propios cuerpos. El que ama a su mujer, a sí mismo se ama.  Porque nadie aborreció jamás su propio cuerpo, sino que lo sustenta y lo cuida, así como también Cristo a la iglesia … </a:t>
              </a:r>
              <a:r>
                <a:rPr lang="es-ES" sz="1050" b="1" spc="-1" dirty="0">
                  <a:solidFill>
                    <a:srgbClr val="FFFF00"/>
                  </a:solidFill>
                </a:rPr>
                <a:t>POR ESTO EL HOMBRE DEJARÁ A SU PADRE Y A SU MADRE, Y SE UNIRÁ A SU MUJER, Y LOS DOS SERÁN </a:t>
              </a:r>
              <a:r>
                <a:rPr lang="es-ES" sz="105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050" spc="-1" dirty="0">
                  <a:solidFill>
                    <a:srgbClr val="FFFFFF"/>
                  </a:solidFill>
                </a:rPr>
                <a:t>.  …En todo caso, cada uno de ustedes ame también a su mujer como a sí mismo, y que la mujer respete a su marido.</a:t>
              </a:r>
              <a:endParaRPr lang="en-US" sz="1050" spc="-1" dirty="0">
                <a:solidFill>
                  <a:srgbClr val="000000"/>
                </a:solidFill>
              </a:endParaRPr>
            </a:p>
          </p:txBody>
        </p:sp>
        <p:sp>
          <p:nvSpPr>
            <p:cNvPr id="83" name="CustomShape 6"/>
            <p:cNvSpPr/>
            <p:nvPr/>
          </p:nvSpPr>
          <p:spPr>
            <a:xfrm>
              <a:off x="2654280" y="1186560"/>
              <a:ext cx="1543320" cy="1251360"/>
            </a:xfrm>
            <a:custGeom>
              <a:avLst/>
              <a:gdLst/>
              <a:ahLst/>
              <a:cxnLst/>
              <a:rect l="l" t="t" r="r" b="b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60">
              <a:solidFill>
                <a:srgbClr val="FFFFFF"/>
              </a:solidFill>
              <a:round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7"/>
            <p:cNvSpPr/>
            <p:nvPr/>
          </p:nvSpPr>
          <p:spPr>
            <a:xfrm>
              <a:off x="2302200" y="1391040"/>
              <a:ext cx="1197381" cy="53776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67491" tIns="35095" rIns="67491" bIns="35095">
              <a:spAutoFit/>
            </a:bodyPr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r>
                <a:rPr lang="en-US" sz="1200" b="1" spc="-1">
                  <a:solidFill>
                    <a:srgbClr val="FFFFFF"/>
                  </a:solidFill>
                </a:rPr>
                <a:t>Pablo, a la</a:t>
              </a:r>
              <a:endParaRPr lang="en-US" sz="1200" spc="-1">
                <a:solidFill>
                  <a:srgbClr val="000000"/>
                </a:solidFill>
              </a:endParaRPr>
            </a:p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r>
                <a:rPr lang="en-US" sz="1200" b="1" spc="-1">
                  <a:solidFill>
                    <a:srgbClr val="FFFFFF"/>
                  </a:solidFill>
                </a:rPr>
                <a:t>Efesios</a:t>
              </a:r>
              <a:endParaRPr lang="en-US" sz="1200" spc="-1">
                <a:solidFill>
                  <a:srgbClr val="000000"/>
                </a:solidFill>
              </a:endParaRPr>
            </a:p>
          </p:txBody>
        </p:sp>
      </p:grpSp>
      <p:grpSp>
        <p:nvGrpSpPr>
          <p:cNvPr id="85" name="Group 8"/>
          <p:cNvGrpSpPr/>
          <p:nvPr/>
        </p:nvGrpSpPr>
        <p:grpSpPr>
          <a:xfrm>
            <a:off x="1539339" y="3677383"/>
            <a:ext cx="6066650" cy="1053385"/>
            <a:chOff x="2052720" y="4522320"/>
            <a:chExt cx="8089920" cy="1404696"/>
          </a:xfrm>
        </p:grpSpPr>
        <p:sp>
          <p:nvSpPr>
            <p:cNvPr id="86" name="CustomShape 9"/>
            <p:cNvSpPr/>
            <p:nvPr/>
          </p:nvSpPr>
          <p:spPr>
            <a:xfrm>
              <a:off x="4107600" y="4862880"/>
              <a:ext cx="6035040" cy="1064136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67491" tIns="35095" rIns="67491" bIns="35095">
              <a:spAutoFit/>
            </a:bodyPr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r>
                <a:rPr lang="en-US" sz="1050" i="1" u="sng" spc="-1" dirty="0">
                  <a:solidFill>
                    <a:srgbClr val="FFFFFF"/>
                  </a:solidFill>
                </a:rPr>
                <a:t>1 </a:t>
              </a:r>
              <a:r>
                <a:rPr lang="en-US" sz="1050" i="1" u="sng" spc="-1" dirty="0" err="1">
                  <a:solidFill>
                    <a:srgbClr val="FFFFFF"/>
                  </a:solidFill>
                </a:rPr>
                <a:t>Cor</a:t>
              </a:r>
              <a:r>
                <a:rPr lang="en-US" sz="1050" i="1" u="sng" spc="-1" dirty="0">
                  <a:solidFill>
                    <a:srgbClr val="FFFFFF"/>
                  </a:solidFill>
                </a:rPr>
                <a:t> 6:15-17</a:t>
              </a:r>
              <a:r>
                <a:rPr lang="en-US" sz="1050" spc="-1" dirty="0">
                  <a:solidFill>
                    <a:srgbClr val="FFFFFF"/>
                  </a:solidFill>
                </a:rPr>
                <a:t> </a:t>
              </a:r>
              <a:r>
                <a:rPr lang="es-ES" sz="1050" spc="-1" dirty="0">
                  <a:solidFill>
                    <a:srgbClr val="FFFFFF"/>
                  </a:solidFill>
                </a:rPr>
                <a:t>¿No saben que sus cuerpos son miembros de Cristo? ¿Tomaré, acaso, los miembros de Cristo y los haré miembros de una ramera? ¡De ningún modo! ¿O no saben que el que se une a una ramera es un cuerpo con ella? Porque Él dice: «</a:t>
              </a:r>
              <a:r>
                <a:rPr lang="es-ES" sz="1050" b="1" spc="-1" dirty="0">
                  <a:solidFill>
                    <a:srgbClr val="FFFF00"/>
                  </a:solidFill>
                </a:rPr>
                <a:t>LOS DOS VENDRÁN A SER </a:t>
              </a:r>
              <a:r>
                <a:rPr lang="es-ES" sz="105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050" spc="-1" dirty="0">
                  <a:solidFill>
                    <a:srgbClr val="FFFFFF"/>
                  </a:solidFill>
                </a:rPr>
                <a:t>». Pero el que se une al Señor, es un espíritu con Él. </a:t>
              </a:r>
              <a:endParaRPr lang="en-US" sz="1050" spc="-1" dirty="0">
                <a:solidFill>
                  <a:srgbClr val="000000"/>
                </a:solidFill>
              </a:endParaRPr>
            </a:p>
          </p:txBody>
        </p:sp>
        <p:sp>
          <p:nvSpPr>
            <p:cNvPr id="87" name="CustomShape 10"/>
            <p:cNvSpPr/>
            <p:nvPr/>
          </p:nvSpPr>
          <p:spPr>
            <a:xfrm flipV="1">
              <a:off x="2598480" y="4522320"/>
              <a:ext cx="1383120" cy="1026000"/>
            </a:xfrm>
            <a:custGeom>
              <a:avLst/>
              <a:gdLst/>
              <a:ahLst/>
              <a:cxnLst/>
              <a:rect l="l" t="t" r="r" b="b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60">
              <a:solidFill>
                <a:srgbClr val="FFFFFF"/>
              </a:solidFill>
              <a:round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11"/>
            <p:cNvSpPr/>
            <p:nvPr/>
          </p:nvSpPr>
          <p:spPr>
            <a:xfrm>
              <a:off x="2052720" y="4988521"/>
              <a:ext cx="1371600" cy="53776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67491" tIns="35095" rIns="67491" bIns="35095">
              <a:spAutoFit/>
            </a:bodyPr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r>
                <a:rPr lang="en-US" sz="1200" b="1" spc="-1" dirty="0">
                  <a:solidFill>
                    <a:srgbClr val="FFFFFF"/>
                  </a:solidFill>
                </a:rPr>
                <a:t>Pablo, a </a:t>
              </a:r>
              <a:r>
                <a:rPr lang="en-US" sz="1200" b="1" spc="-1" dirty="0" err="1">
                  <a:solidFill>
                    <a:srgbClr val="FFFFFF"/>
                  </a:solidFill>
                </a:rPr>
                <a:t>los</a:t>
              </a:r>
              <a:r>
                <a:rPr lang="en-US" sz="1200" b="1" spc="-1" dirty="0">
                  <a:solidFill>
                    <a:srgbClr val="FFFFFF"/>
                  </a:solidFill>
                </a:rPr>
                <a:t> </a:t>
              </a:r>
              <a:r>
                <a:rPr lang="en-US" sz="1200" b="1" spc="-1" dirty="0" err="1">
                  <a:solidFill>
                    <a:srgbClr val="FFFFFF"/>
                  </a:solidFill>
                </a:rPr>
                <a:t>corintios</a:t>
              </a:r>
              <a:endParaRPr lang="en-US" sz="1200" spc="-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2820323" y="2458763"/>
            <a:ext cx="5112864" cy="943422"/>
            <a:chOff x="3760920" y="2897280"/>
            <a:chExt cx="6818040" cy="1258059"/>
          </a:xfrm>
        </p:grpSpPr>
        <p:sp>
          <p:nvSpPr>
            <p:cNvPr id="90" name="CustomShape 13"/>
            <p:cNvSpPr/>
            <p:nvPr/>
          </p:nvSpPr>
          <p:spPr>
            <a:xfrm>
              <a:off x="5299560" y="2897280"/>
              <a:ext cx="5279400" cy="125805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67491" tIns="35095" rIns="67491" bIns="35095">
              <a:spAutoFit/>
            </a:bodyPr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r>
                <a:rPr lang="en-US" sz="1050" i="1" u="sng" spc="-1" dirty="0">
                  <a:solidFill>
                    <a:srgbClr val="FFFFFF"/>
                  </a:solidFill>
                </a:rPr>
                <a:t>Mat 19:4-6</a:t>
              </a:r>
              <a:r>
                <a:rPr lang="en-US" sz="1050" spc="-1" dirty="0">
                  <a:solidFill>
                    <a:srgbClr val="FFFFFF"/>
                  </a:solidFill>
                </a:rPr>
                <a:t>…</a:t>
              </a:r>
              <a:r>
                <a:rPr lang="es-ES" sz="1050" spc="-1" dirty="0">
                  <a:solidFill>
                    <a:srgbClr val="FFFFFF"/>
                  </a:solidFill>
                </a:rPr>
                <a:t>«¿No han leído que Aquel que los creó, desde el principio LOS HIZO VARÓN Y HEMBRA, y dijo: “</a:t>
              </a:r>
              <a:r>
                <a:rPr lang="es-ES" sz="1050" b="1" spc="-1" dirty="0">
                  <a:solidFill>
                    <a:srgbClr val="FFFF00"/>
                  </a:solidFill>
                </a:rPr>
                <a:t>POR ESTA RAZÓN EL HOMBRE DEJARÁ A su PADRE Y A su MADRE Y SE UNIRÁ A SU MUJER, Y LOS DOS SERÁN </a:t>
              </a:r>
              <a:r>
                <a:rPr lang="es-ES" sz="105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050" spc="-1" dirty="0">
                  <a:solidFill>
                    <a:srgbClr val="FFFFFF"/>
                  </a:solidFill>
                </a:rPr>
                <a:t>”? Así que ya no son dos, sino una sola carne. Por tanto, lo que Dios ha unido, ningún hombre lo separe». </a:t>
              </a:r>
              <a:endParaRPr lang="en-US" sz="1050" spc="-1" dirty="0">
                <a:solidFill>
                  <a:srgbClr val="000000"/>
                </a:solidFill>
              </a:endParaRPr>
            </a:p>
          </p:txBody>
        </p:sp>
        <p:sp>
          <p:nvSpPr>
            <p:cNvPr id="91" name="Line 14"/>
            <p:cNvSpPr/>
            <p:nvPr/>
          </p:nvSpPr>
          <p:spPr>
            <a:xfrm>
              <a:off x="3760920" y="3290040"/>
              <a:ext cx="1538640" cy="14040"/>
            </a:xfrm>
            <a:prstGeom prst="line">
              <a:avLst/>
            </a:prstGeom>
            <a:ln w="38160">
              <a:solidFill>
                <a:srgbClr val="FFFFFF"/>
              </a:solidFill>
              <a:miter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15"/>
            <p:cNvSpPr/>
            <p:nvPr/>
          </p:nvSpPr>
          <p:spPr>
            <a:xfrm>
              <a:off x="4009680" y="2921400"/>
              <a:ext cx="908280" cy="759396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67491" tIns="35095" rIns="67491" bIns="35095">
              <a:spAutoFit/>
            </a:bodyPr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r>
                <a:rPr lang="en-US" sz="1200" b="1" spc="-1">
                  <a:solidFill>
                    <a:srgbClr val="FFFFFF"/>
                  </a:solidFill>
                </a:rPr>
                <a:t>Jesús, a los judíos</a:t>
              </a:r>
              <a:endParaRPr lang="en-US" sz="1200" spc="-1">
                <a:solidFill>
                  <a:srgbClr val="000000"/>
                </a:solidFill>
              </a:endParaRPr>
            </a:p>
          </p:txBody>
        </p:sp>
      </p:grpSp>
      <p:sp>
        <p:nvSpPr>
          <p:cNvPr id="93" name="CustomShape 16"/>
          <p:cNvSpPr/>
          <p:nvPr/>
        </p:nvSpPr>
        <p:spPr>
          <a:xfrm>
            <a:off x="4326727" y="1996852"/>
            <a:ext cx="2511438" cy="27862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491" tIns="35095" rIns="67491" bIns="3509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b="1" i="1" spc="-1" dirty="0" err="1">
                <a:solidFill>
                  <a:srgbClr val="000000"/>
                </a:solidFill>
              </a:rPr>
              <a:t>Aplicación</a:t>
            </a:r>
            <a:r>
              <a:rPr lang="en-US" sz="1350" b="1" i="1" spc="-1" dirty="0">
                <a:solidFill>
                  <a:srgbClr val="000000"/>
                </a:solidFill>
              </a:rPr>
              <a:t>: Amor y </a:t>
            </a:r>
            <a:r>
              <a:rPr lang="en-US" sz="1350" b="1" i="1" spc="-1" dirty="0" err="1">
                <a:solidFill>
                  <a:srgbClr val="000000"/>
                </a:solidFill>
              </a:rPr>
              <a:t>sacrificio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94" name="CustomShape 17"/>
          <p:cNvSpPr/>
          <p:nvPr/>
        </p:nvSpPr>
        <p:spPr>
          <a:xfrm>
            <a:off x="4020046" y="3436035"/>
            <a:ext cx="3785889" cy="27862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491" tIns="35095" rIns="67491" bIns="3509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b="1" i="1" spc="-1" dirty="0" err="1" smtClean="0">
                <a:solidFill>
                  <a:srgbClr val="000000"/>
                </a:solidFill>
              </a:rPr>
              <a:t>Aplicaci</a:t>
            </a:r>
            <a:r>
              <a:rPr lang="es-ES" sz="1350" b="1" i="1" spc="-1" dirty="0" err="1" smtClean="0">
                <a:solidFill>
                  <a:srgbClr val="000000"/>
                </a:solidFill>
              </a:rPr>
              <a:t>ón</a:t>
            </a:r>
            <a:r>
              <a:rPr lang="en-US" sz="1350" b="1" i="1" spc="-1" dirty="0" smtClean="0">
                <a:solidFill>
                  <a:srgbClr val="000000"/>
                </a:solidFill>
              </a:rPr>
              <a:t>: </a:t>
            </a:r>
            <a:r>
              <a:rPr lang="en-US" sz="1350" b="1" i="1" spc="-1" dirty="0" err="1">
                <a:solidFill>
                  <a:srgbClr val="000000"/>
                </a:solidFill>
              </a:rPr>
              <a:t>Permanencia</a:t>
            </a:r>
            <a:r>
              <a:rPr lang="en-US" sz="1350" b="1" i="1" spc="-1" dirty="0">
                <a:solidFill>
                  <a:srgbClr val="000000"/>
                </a:solidFill>
              </a:rPr>
              <a:t>, no </a:t>
            </a:r>
            <a:r>
              <a:rPr lang="en-US" sz="1350" b="1" i="1" spc="-1" dirty="0" err="1">
                <a:solidFill>
                  <a:srgbClr val="000000"/>
                </a:solidFill>
              </a:rPr>
              <a:t>debe</a:t>
            </a:r>
            <a:r>
              <a:rPr lang="en-US" sz="1350" b="1" i="1" spc="-1" dirty="0">
                <a:solidFill>
                  <a:srgbClr val="000000"/>
                </a:solidFill>
              </a:rPr>
              <a:t> </a:t>
            </a:r>
            <a:r>
              <a:rPr lang="en-US" sz="1350" b="1" i="1" spc="-1" dirty="0" err="1">
                <a:solidFill>
                  <a:srgbClr val="000000"/>
                </a:solidFill>
              </a:rPr>
              <a:t>romperse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3903422" y="4755083"/>
            <a:ext cx="3901049" cy="4032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491" tIns="35095" rIns="67491" bIns="35095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b="1" i="1" spc="-1" dirty="0" err="1">
                <a:solidFill>
                  <a:srgbClr val="000000"/>
                </a:solidFill>
              </a:rPr>
              <a:t>Aplicación</a:t>
            </a:r>
            <a:r>
              <a:rPr lang="en-US" sz="1350" b="1" i="1" spc="-1" dirty="0">
                <a:solidFill>
                  <a:srgbClr val="000000"/>
                </a:solidFill>
              </a:rPr>
              <a:t>: Una </a:t>
            </a:r>
            <a:r>
              <a:rPr lang="en-US" sz="1350" b="1" i="1" spc="-1" dirty="0" err="1">
                <a:solidFill>
                  <a:srgbClr val="000000"/>
                </a:solidFill>
              </a:rPr>
              <a:t>unión</a:t>
            </a:r>
            <a:r>
              <a:rPr lang="en-US" sz="1350" b="1" i="1" spc="-1" dirty="0">
                <a:solidFill>
                  <a:srgbClr val="000000"/>
                </a:solidFill>
              </a:rPr>
              <a:t> </a:t>
            </a:r>
            <a:r>
              <a:rPr lang="en-US" sz="1350" b="1" i="1" spc="-1" dirty="0" err="1">
                <a:solidFill>
                  <a:srgbClr val="000000"/>
                </a:solidFill>
              </a:rPr>
              <a:t>inapropiada</a:t>
            </a:r>
            <a:r>
              <a:rPr lang="en-US" sz="1350" b="1" i="1" spc="-1" dirty="0">
                <a:solidFill>
                  <a:srgbClr val="000000"/>
                </a:solidFill>
              </a:rPr>
              <a:t> </a:t>
            </a:r>
            <a:r>
              <a:rPr lang="en-US" sz="1350" b="1" i="1" spc="-1" dirty="0" err="1">
                <a:solidFill>
                  <a:srgbClr val="000000"/>
                </a:solidFill>
              </a:rPr>
              <a:t>contamina</a:t>
            </a:r>
            <a:endParaRPr lang="en-US" sz="1350" spc="-1" dirty="0">
              <a:solidFill>
                <a:srgbClr val="000000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z="1350" b="1" i="1" spc="-1" dirty="0">
                <a:solidFill>
                  <a:srgbClr val="000000"/>
                </a:solidFill>
              </a:rPr>
              <a:t>(</a:t>
            </a:r>
            <a:r>
              <a:rPr lang="en-US" sz="1350" b="1" i="1" spc="-1" dirty="0" err="1">
                <a:solidFill>
                  <a:srgbClr val="000000"/>
                </a:solidFill>
              </a:rPr>
              <a:t>es</a:t>
            </a:r>
            <a:r>
              <a:rPr lang="en-US" sz="1350" b="1" i="1" spc="-1" dirty="0">
                <a:solidFill>
                  <a:srgbClr val="000000"/>
                </a:solidFill>
              </a:rPr>
              <a:t> </a:t>
            </a:r>
            <a:r>
              <a:rPr lang="en-US" sz="1350" b="1" i="1" spc="-1" dirty="0" err="1">
                <a:solidFill>
                  <a:srgbClr val="000000"/>
                </a:solidFill>
              </a:rPr>
              <a:t>decir</a:t>
            </a:r>
            <a:r>
              <a:rPr lang="en-US" sz="1350" b="1" i="1" spc="-1" dirty="0">
                <a:solidFill>
                  <a:srgbClr val="000000"/>
                </a:solidFill>
              </a:rPr>
              <a:t>, un </a:t>
            </a:r>
            <a:r>
              <a:rPr lang="en-US" sz="1350" b="1" i="1" spc="-1" dirty="0" err="1">
                <a:solidFill>
                  <a:srgbClr val="000000"/>
                </a:solidFill>
              </a:rPr>
              <a:t>acuerdo</a:t>
            </a:r>
            <a:r>
              <a:rPr lang="en-US" sz="1350" b="1" i="1" spc="-1" dirty="0">
                <a:solidFill>
                  <a:srgbClr val="000000"/>
                </a:solidFill>
              </a:rPr>
              <a:t> de </a:t>
            </a:r>
            <a:r>
              <a:rPr lang="en-US" sz="1350" b="1" i="1" spc="-1" dirty="0" err="1">
                <a:solidFill>
                  <a:srgbClr val="000000"/>
                </a:solidFill>
              </a:rPr>
              <a:t>propósito</a:t>
            </a:r>
            <a:r>
              <a:rPr lang="en-US" sz="1350" b="1" i="1" spc="-1" dirty="0">
                <a:solidFill>
                  <a:srgbClr val="000000"/>
                </a:solidFill>
              </a:rPr>
              <a:t> y </a:t>
            </a:r>
            <a:r>
              <a:rPr lang="en-US" sz="1350" b="1" i="1" spc="-1" dirty="0" err="1">
                <a:solidFill>
                  <a:srgbClr val="000000"/>
                </a:solidFill>
              </a:rPr>
              <a:t>acción</a:t>
            </a:r>
            <a:r>
              <a:rPr lang="en-US" sz="1350" b="1" i="1" spc="-1" dirty="0">
                <a:solidFill>
                  <a:srgbClr val="000000"/>
                </a:solidFill>
              </a:rPr>
              <a:t>)</a:t>
            </a:r>
            <a:endParaRPr lang="en-US" sz="1350" spc="-1" dirty="0">
              <a:solidFill>
                <a:srgbClr val="000000"/>
              </a:solidFill>
            </a:endParaRPr>
          </a:p>
        </p:txBody>
      </p:sp>
      <p:sp>
        <p:nvSpPr>
          <p:cNvPr id="96" name="CustomShape 19"/>
          <p:cNvSpPr/>
          <p:nvPr/>
        </p:nvSpPr>
        <p:spPr>
          <a:xfrm>
            <a:off x="8685579" y="5200255"/>
            <a:ext cx="457320" cy="2286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5095" rIns="67491" bIns="35095">
            <a:normAutofit fontScale="97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fld id="{5D07718F-4DBA-4193-8892-69AA7CBBA0D9}" type="slidenum">
              <a:rPr lang="en-US" sz="1050" b="1" spc="-1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685709" algn="l"/>
                  <a:tab pos="1371417" algn="l"/>
                  <a:tab pos="2057126" algn="l"/>
                  <a:tab pos="2742834" algn="l"/>
                  <a:tab pos="3428543" algn="l"/>
                  <a:tab pos="4114251" algn="l"/>
                  <a:tab pos="4799960" algn="l"/>
                  <a:tab pos="5485668" algn="l"/>
                  <a:tab pos="6171377" algn="l"/>
                  <a:tab pos="6857086" algn="l"/>
                  <a:tab pos="7542794" algn="l"/>
                </a:tabLst>
              </a:pPr>
              <a:t>9</a:t>
            </a:fld>
            <a:endParaRPr lang="en-US" sz="1050" spc="-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947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79451</TotalTime>
  <Words>2996</Words>
  <Application>Microsoft Office PowerPoint</Application>
  <PresentationFormat>On-screen Show (16:10)</PresentationFormat>
  <Paragraphs>371</Paragraphs>
  <Slides>28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Calibri</vt:lpstr>
      <vt:lpstr>DejaVu Sans</vt:lpstr>
      <vt:lpstr>Ezra SIL</vt:lpstr>
      <vt:lpstr>Symbol</vt:lpstr>
      <vt:lpstr>system-ui</vt:lpstr>
      <vt:lpstr>Times New Roman</vt:lpstr>
      <vt:lpstr>Wingdings</vt:lpstr>
      <vt:lpstr>Default Design</vt:lpstr>
      <vt:lpstr>1_Default Design</vt:lpstr>
      <vt:lpstr>Office Theme</vt:lpstr>
      <vt:lpstr>1_Office Theme</vt:lpstr>
      <vt:lpstr>2_Office Theme</vt:lpstr>
      <vt:lpstr>Familias llenas del Espíritu  en un mundo caído Lección 2</vt:lpstr>
      <vt:lpstr>PowerPoint Presentation</vt:lpstr>
      <vt:lpstr>Historia de la familia</vt:lpstr>
      <vt:lpstr>PowerPoint Presentation</vt:lpstr>
      <vt:lpstr>La estructura de Efesios</vt:lpstr>
      <vt:lpstr>Referencias a la creación en Efesios</vt:lpstr>
      <vt:lpstr>Otra creación</vt:lpstr>
      <vt:lpstr>Tema familiar en Efesios</vt:lpstr>
      <vt:lpstr>PowerPoint Presentation</vt:lpstr>
      <vt:lpstr>Papeles masculinos en el matrimonio</vt:lpstr>
      <vt:lpstr>El marido: una cabeza como Cristo (Ef 5:22-33)</vt:lpstr>
      <vt:lpstr>Las relaciones después de la caída</vt:lpstr>
      <vt:lpstr>C.2. Papeles en el matrimonio (Ef 5:22-33)</vt:lpstr>
      <vt:lpstr>El matrimonio ideal (sanado) (Ef 5:22-33)</vt:lpstr>
      <vt:lpstr>Contexto de los pasajes sobre la familia (Ef 4-6)</vt:lpstr>
      <vt:lpstr>Contexto de los pasajes sobre la familia (Ef 4-6)</vt:lpstr>
      <vt:lpstr>La familia del nuevo hombre - aplicaciones</vt:lpstr>
      <vt:lpstr>La familia del nuevo hombre - aplicaciones</vt:lpstr>
      <vt:lpstr>La familia del nuevo hombre - aplicaciones</vt:lpstr>
      <vt:lpstr>La familia del nuevo hombre - aplicaciones</vt:lpstr>
      <vt:lpstr>La familia del nuevo hombre - aplicaciones</vt:lpstr>
      <vt:lpstr>Salmo 4 (Salmo de David)</vt:lpstr>
      <vt:lpstr>La familia del nuevo hombre - aplicaciones</vt:lpstr>
      <vt:lpstr>La familia del nuevo hombre - aplicaciones</vt:lpstr>
      <vt:lpstr>Anticipe dificultades...</vt:lpstr>
      <vt:lpstr>PowerPoint Presentation</vt:lpstr>
      <vt:lpstr>PowerPoint Presentation</vt:lpstr>
      <vt:lpstr>Empoderamiento</vt:lpstr>
    </vt:vector>
  </TitlesOfParts>
  <Company>EMS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Esther Eubanks</cp:lastModifiedBy>
  <cp:revision>664</cp:revision>
  <cp:lastPrinted>2014-09-07T05:18:02Z</cp:lastPrinted>
  <dcterms:created xsi:type="dcterms:W3CDTF">2002-06-13T20:47:56Z</dcterms:created>
  <dcterms:modified xsi:type="dcterms:W3CDTF">2023-11-06T14:18:54Z</dcterms:modified>
</cp:coreProperties>
</file>