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7" r:id="rId3"/>
  </p:sldMasterIdLst>
  <p:notesMasterIdLst>
    <p:notesMasterId r:id="rId48"/>
  </p:notesMasterIdLst>
  <p:sldIdLst>
    <p:sldId id="445" r:id="rId4"/>
    <p:sldId id="446" r:id="rId5"/>
    <p:sldId id="466" r:id="rId6"/>
    <p:sldId id="447" r:id="rId7"/>
    <p:sldId id="525" r:id="rId8"/>
    <p:sldId id="448" r:id="rId9"/>
    <p:sldId id="449" r:id="rId10"/>
    <p:sldId id="452" r:id="rId11"/>
    <p:sldId id="524" r:id="rId12"/>
    <p:sldId id="453" r:id="rId13"/>
    <p:sldId id="454" r:id="rId14"/>
    <p:sldId id="520" r:id="rId15"/>
    <p:sldId id="327" r:id="rId16"/>
    <p:sldId id="531" r:id="rId17"/>
    <p:sldId id="463" r:id="rId18"/>
    <p:sldId id="457" r:id="rId19"/>
    <p:sldId id="455" r:id="rId20"/>
    <p:sldId id="459" r:id="rId21"/>
    <p:sldId id="460" r:id="rId22"/>
    <p:sldId id="529" r:id="rId23"/>
    <p:sldId id="489" r:id="rId24"/>
    <p:sldId id="450" r:id="rId25"/>
    <p:sldId id="451" r:id="rId26"/>
    <p:sldId id="492" r:id="rId27"/>
    <p:sldId id="493" r:id="rId28"/>
    <p:sldId id="494" r:id="rId29"/>
    <p:sldId id="495" r:id="rId30"/>
    <p:sldId id="496" r:id="rId31"/>
    <p:sldId id="497" r:id="rId32"/>
    <p:sldId id="498" r:id="rId33"/>
    <p:sldId id="500" r:id="rId34"/>
    <p:sldId id="501" r:id="rId35"/>
    <p:sldId id="502" r:id="rId36"/>
    <p:sldId id="503" r:id="rId37"/>
    <p:sldId id="504" r:id="rId38"/>
    <p:sldId id="507" r:id="rId39"/>
    <p:sldId id="508" r:id="rId40"/>
    <p:sldId id="511" r:id="rId41"/>
    <p:sldId id="512" r:id="rId42"/>
    <p:sldId id="530" r:id="rId43"/>
    <p:sldId id="514" r:id="rId44"/>
    <p:sldId id="515" r:id="rId45"/>
    <p:sldId id="516" r:id="rId46"/>
    <p:sldId id="532"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F6CB"/>
    <a:srgbClr val="4EF4F8"/>
    <a:srgbClr val="EAD8D9"/>
    <a:srgbClr val="DC6A7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11A874-8D24-40D1-9274-5B56B15AE748}" v="754" dt="2023-12-02T00:31:38.486"/>
    <p1510:client id="{FDABF8DD-FEFD-4667-B5B7-B673CB1FD45E}" v="135" dt="2023-12-02T01:53:27.8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6713" autoAdjust="0"/>
  </p:normalViewPr>
  <p:slideViewPr>
    <p:cSldViewPr snapToGrid="0">
      <p:cViewPr varScale="1">
        <p:scale>
          <a:sx n="61" d="100"/>
          <a:sy n="61" d="100"/>
        </p:scale>
        <p:origin x="92" y="900"/>
      </p:cViewPr>
      <p:guideLst/>
    </p:cSldViewPr>
  </p:slideViewPr>
  <p:notesTextViewPr>
    <p:cViewPr>
      <p:scale>
        <a:sx n="1" d="1"/>
        <a:sy n="1" d="1"/>
      </p:scale>
      <p:origin x="0" y="0"/>
    </p:cViewPr>
  </p:notesTextViewPr>
  <p:sorterViewPr>
    <p:cViewPr varScale="1">
      <p:scale>
        <a:sx n="1" d="1"/>
        <a:sy n="1" d="1"/>
      </p:scale>
      <p:origin x="0" y="-550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microsoft.com/office/2015/10/relationships/revisionInfo" Target="revisionInfo.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notesMaster" Target="notesMasters/notesMaster1.xml"/><Relationship Id="rId8" Type="http://schemas.openxmlformats.org/officeDocument/2006/relationships/slide" Target="slides/slide5.xml"/><Relationship Id="rId51"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rry Caudill" userId="252c6edc2c10e03e" providerId="LiveId" clId="{FDABF8DD-FEFD-4667-B5B7-B673CB1FD45E}"/>
    <pc:docChg chg="undo custSel addSld delSld modSld sldOrd">
      <pc:chgData name="Barry Caudill" userId="252c6edc2c10e03e" providerId="LiveId" clId="{FDABF8DD-FEFD-4667-B5B7-B673CB1FD45E}" dt="2023-12-02T01:56:28.816" v="330" actId="6549"/>
      <pc:docMkLst>
        <pc:docMk/>
      </pc:docMkLst>
      <pc:sldChg chg="modAnim modNotesTx">
        <pc:chgData name="Barry Caudill" userId="252c6edc2c10e03e" providerId="LiveId" clId="{FDABF8DD-FEFD-4667-B5B7-B673CB1FD45E}" dt="2023-12-02T01:56:16.710" v="328" actId="6549"/>
        <pc:sldMkLst>
          <pc:docMk/>
          <pc:sldMk cId="0" sldId="445"/>
        </pc:sldMkLst>
      </pc:sldChg>
      <pc:sldChg chg="modNotesTx">
        <pc:chgData name="Barry Caudill" userId="252c6edc2c10e03e" providerId="LiveId" clId="{FDABF8DD-FEFD-4667-B5B7-B673CB1FD45E}" dt="2023-12-02T01:56:21.516" v="329" actId="6549"/>
        <pc:sldMkLst>
          <pc:docMk/>
          <pc:sldMk cId="0" sldId="446"/>
        </pc:sldMkLst>
      </pc:sldChg>
      <pc:sldChg chg="modAnim modNotesTx">
        <pc:chgData name="Barry Caudill" userId="252c6edc2c10e03e" providerId="LiveId" clId="{FDABF8DD-FEFD-4667-B5B7-B673CB1FD45E}" dt="2023-12-02T01:48:32.299" v="296" actId="6549"/>
        <pc:sldMkLst>
          <pc:docMk/>
          <pc:sldMk cId="0" sldId="447"/>
        </pc:sldMkLst>
      </pc:sldChg>
      <pc:sldChg chg="modAnim modNotesTx">
        <pc:chgData name="Barry Caudill" userId="252c6edc2c10e03e" providerId="LiveId" clId="{FDABF8DD-FEFD-4667-B5B7-B673CB1FD45E}" dt="2023-12-02T01:48:25.453" v="295" actId="6549"/>
        <pc:sldMkLst>
          <pc:docMk/>
          <pc:sldMk cId="0" sldId="448"/>
        </pc:sldMkLst>
      </pc:sldChg>
      <pc:sldChg chg="modSp mod modNotesTx">
        <pc:chgData name="Barry Caudill" userId="252c6edc2c10e03e" providerId="LiveId" clId="{FDABF8DD-FEFD-4667-B5B7-B673CB1FD45E}" dt="2023-12-02T01:48:19.587" v="294" actId="6549"/>
        <pc:sldMkLst>
          <pc:docMk/>
          <pc:sldMk cId="0" sldId="449"/>
        </pc:sldMkLst>
        <pc:spChg chg="mod">
          <ac:chgData name="Barry Caudill" userId="252c6edc2c10e03e" providerId="LiveId" clId="{FDABF8DD-FEFD-4667-B5B7-B673CB1FD45E}" dt="2023-12-02T01:43:33.274" v="197" actId="1076"/>
          <ac:spMkLst>
            <pc:docMk/>
            <pc:sldMk cId="0" sldId="449"/>
            <ac:spMk id="7171" creationId="{00000000-0000-0000-0000-000000000000}"/>
          </ac:spMkLst>
        </pc:spChg>
      </pc:sldChg>
      <pc:sldChg chg="modNotesTx">
        <pc:chgData name="Barry Caudill" userId="252c6edc2c10e03e" providerId="LiveId" clId="{FDABF8DD-FEFD-4667-B5B7-B673CB1FD45E}" dt="2023-12-02T01:50:08.421" v="311" actId="6549"/>
        <pc:sldMkLst>
          <pc:docMk/>
          <pc:sldMk cId="0" sldId="450"/>
        </pc:sldMkLst>
      </pc:sldChg>
      <pc:sldChg chg="modAnim modNotesTx">
        <pc:chgData name="Barry Caudill" userId="252c6edc2c10e03e" providerId="LiveId" clId="{FDABF8DD-FEFD-4667-B5B7-B673CB1FD45E}" dt="2023-12-02T01:51:05.654" v="318" actId="6549"/>
        <pc:sldMkLst>
          <pc:docMk/>
          <pc:sldMk cId="0" sldId="451"/>
        </pc:sldMkLst>
      </pc:sldChg>
      <pc:sldChg chg="modSp mod">
        <pc:chgData name="Barry Caudill" userId="252c6edc2c10e03e" providerId="LiveId" clId="{FDABF8DD-FEFD-4667-B5B7-B673CB1FD45E}" dt="2023-12-02T01:34:51.758" v="179" actId="1076"/>
        <pc:sldMkLst>
          <pc:docMk/>
          <pc:sldMk cId="0" sldId="452"/>
        </pc:sldMkLst>
        <pc:spChg chg="mod">
          <ac:chgData name="Barry Caudill" userId="252c6edc2c10e03e" providerId="LiveId" clId="{FDABF8DD-FEFD-4667-B5B7-B673CB1FD45E}" dt="2023-12-02T01:34:41.420" v="178" actId="20577"/>
          <ac:spMkLst>
            <pc:docMk/>
            <pc:sldMk cId="0" sldId="452"/>
            <ac:spMk id="10242" creationId="{00000000-0000-0000-0000-000000000000}"/>
          </ac:spMkLst>
        </pc:spChg>
        <pc:spChg chg="mod">
          <ac:chgData name="Barry Caudill" userId="252c6edc2c10e03e" providerId="LiveId" clId="{FDABF8DD-FEFD-4667-B5B7-B673CB1FD45E}" dt="2023-12-02T01:34:51.758" v="179" actId="1076"/>
          <ac:spMkLst>
            <pc:docMk/>
            <pc:sldMk cId="0" sldId="452"/>
            <ac:spMk id="47107" creationId="{00000000-0000-0000-0000-000000000000}"/>
          </ac:spMkLst>
        </pc:spChg>
      </pc:sldChg>
      <pc:sldChg chg="modAnim modNotes modNotesTx">
        <pc:chgData name="Barry Caudill" userId="252c6edc2c10e03e" providerId="LiveId" clId="{FDABF8DD-FEFD-4667-B5B7-B673CB1FD45E}" dt="2023-12-02T01:48:58.888" v="300" actId="27636"/>
        <pc:sldMkLst>
          <pc:docMk/>
          <pc:sldMk cId="0" sldId="453"/>
        </pc:sldMkLst>
      </pc:sldChg>
      <pc:sldChg chg="modSp mod modNotesTx">
        <pc:chgData name="Barry Caudill" userId="252c6edc2c10e03e" providerId="LiveId" clId="{FDABF8DD-FEFD-4667-B5B7-B673CB1FD45E}" dt="2023-12-02T01:49:01.249" v="301" actId="12"/>
        <pc:sldMkLst>
          <pc:docMk/>
          <pc:sldMk cId="0" sldId="454"/>
        </pc:sldMkLst>
        <pc:spChg chg="mod">
          <ac:chgData name="Barry Caudill" userId="252c6edc2c10e03e" providerId="LiveId" clId="{FDABF8DD-FEFD-4667-B5B7-B673CB1FD45E}" dt="2023-12-02T01:49:01.249" v="301" actId="12"/>
          <ac:spMkLst>
            <pc:docMk/>
            <pc:sldMk cId="0" sldId="454"/>
            <ac:spMk id="3" creationId="{00000000-0000-0000-0000-000000000000}"/>
          </ac:spMkLst>
        </pc:spChg>
        <pc:spChg chg="mod">
          <ac:chgData name="Barry Caudill" userId="252c6edc2c10e03e" providerId="LiveId" clId="{FDABF8DD-FEFD-4667-B5B7-B673CB1FD45E}" dt="2023-12-02T01:44:03.717" v="200" actId="1076"/>
          <ac:spMkLst>
            <pc:docMk/>
            <pc:sldMk cId="0" sldId="454"/>
            <ac:spMk id="12290" creationId="{00000000-0000-0000-0000-000000000000}"/>
          </ac:spMkLst>
        </pc:spChg>
      </pc:sldChg>
      <pc:sldChg chg="modNotesTx">
        <pc:chgData name="Barry Caudill" userId="252c6edc2c10e03e" providerId="LiveId" clId="{FDABF8DD-FEFD-4667-B5B7-B673CB1FD45E}" dt="2023-12-02T01:49:34.161" v="304" actId="6549"/>
        <pc:sldMkLst>
          <pc:docMk/>
          <pc:sldMk cId="0" sldId="459"/>
        </pc:sldMkLst>
      </pc:sldChg>
      <pc:sldChg chg="ord modNotesTx">
        <pc:chgData name="Barry Caudill" userId="252c6edc2c10e03e" providerId="LiveId" clId="{FDABF8DD-FEFD-4667-B5B7-B673CB1FD45E}" dt="2023-12-02T01:49:40.021" v="305" actId="6549"/>
        <pc:sldMkLst>
          <pc:docMk/>
          <pc:sldMk cId="0" sldId="460"/>
        </pc:sldMkLst>
      </pc:sldChg>
      <pc:sldChg chg="modNotesTx">
        <pc:chgData name="Barry Caudill" userId="252c6edc2c10e03e" providerId="LiveId" clId="{FDABF8DD-FEFD-4667-B5B7-B673CB1FD45E}" dt="2023-12-02T01:49:23.832" v="303" actId="6549"/>
        <pc:sldMkLst>
          <pc:docMk/>
          <pc:sldMk cId="0" sldId="463"/>
        </pc:sldMkLst>
      </pc:sldChg>
      <pc:sldChg chg="modAnim modNotesTx">
        <pc:chgData name="Barry Caudill" userId="252c6edc2c10e03e" providerId="LiveId" clId="{FDABF8DD-FEFD-4667-B5B7-B673CB1FD45E}" dt="2023-12-02T01:56:28.816" v="330" actId="6549"/>
        <pc:sldMkLst>
          <pc:docMk/>
          <pc:sldMk cId="0" sldId="466"/>
        </pc:sldMkLst>
      </pc:sldChg>
      <pc:sldChg chg="del">
        <pc:chgData name="Barry Caudill" userId="252c6edc2c10e03e" providerId="LiveId" clId="{FDABF8DD-FEFD-4667-B5B7-B673CB1FD45E}" dt="2023-12-02T01:34:33.329" v="177" actId="47"/>
        <pc:sldMkLst>
          <pc:docMk/>
          <pc:sldMk cId="731317980" sldId="485"/>
        </pc:sldMkLst>
      </pc:sldChg>
      <pc:sldChg chg="del">
        <pc:chgData name="Barry Caudill" userId="252c6edc2c10e03e" providerId="LiveId" clId="{FDABF8DD-FEFD-4667-B5B7-B673CB1FD45E}" dt="2023-12-02T00:53:50" v="120" actId="47"/>
        <pc:sldMkLst>
          <pc:docMk/>
          <pc:sldMk cId="1297236163" sldId="487"/>
        </pc:sldMkLst>
      </pc:sldChg>
      <pc:sldChg chg="modSp mod ord">
        <pc:chgData name="Barry Caudill" userId="252c6edc2c10e03e" providerId="LiveId" clId="{FDABF8DD-FEFD-4667-B5B7-B673CB1FD45E}" dt="2023-12-02T01:37:43.151" v="183" actId="14100"/>
        <pc:sldMkLst>
          <pc:docMk/>
          <pc:sldMk cId="508894101" sldId="489"/>
        </pc:sldMkLst>
        <pc:spChg chg="mod">
          <ac:chgData name="Barry Caudill" userId="252c6edc2c10e03e" providerId="LiveId" clId="{FDABF8DD-FEFD-4667-B5B7-B673CB1FD45E}" dt="2023-12-02T01:37:43.151" v="183" actId="14100"/>
          <ac:spMkLst>
            <pc:docMk/>
            <pc:sldMk cId="508894101" sldId="489"/>
            <ac:spMk id="49155" creationId="{00000000-0000-0000-0000-000000000000}"/>
          </ac:spMkLst>
        </pc:spChg>
      </pc:sldChg>
      <pc:sldChg chg="del">
        <pc:chgData name="Barry Caudill" userId="252c6edc2c10e03e" providerId="LiveId" clId="{FDABF8DD-FEFD-4667-B5B7-B673CB1FD45E}" dt="2023-12-02T00:46:44.697" v="3" actId="47"/>
        <pc:sldMkLst>
          <pc:docMk/>
          <pc:sldMk cId="1701203209" sldId="490"/>
        </pc:sldMkLst>
      </pc:sldChg>
      <pc:sldChg chg="modAnim">
        <pc:chgData name="Barry Caudill" userId="252c6edc2c10e03e" providerId="LiveId" clId="{FDABF8DD-FEFD-4667-B5B7-B673CB1FD45E}" dt="2023-12-02T01:51:12.764" v="319"/>
        <pc:sldMkLst>
          <pc:docMk/>
          <pc:sldMk cId="725998021" sldId="492"/>
        </pc:sldMkLst>
      </pc:sldChg>
      <pc:sldChg chg="modAnim">
        <pc:chgData name="Barry Caudill" userId="252c6edc2c10e03e" providerId="LiveId" clId="{FDABF8DD-FEFD-4667-B5B7-B673CB1FD45E}" dt="2023-12-02T01:51:25.219" v="320"/>
        <pc:sldMkLst>
          <pc:docMk/>
          <pc:sldMk cId="1093311800" sldId="494"/>
        </pc:sldMkLst>
      </pc:sldChg>
      <pc:sldChg chg="modAnim">
        <pc:chgData name="Barry Caudill" userId="252c6edc2c10e03e" providerId="LiveId" clId="{FDABF8DD-FEFD-4667-B5B7-B673CB1FD45E}" dt="2023-12-02T01:51:32.999" v="321"/>
        <pc:sldMkLst>
          <pc:docMk/>
          <pc:sldMk cId="3943337459" sldId="495"/>
        </pc:sldMkLst>
      </pc:sldChg>
      <pc:sldChg chg="modSp mod">
        <pc:chgData name="Barry Caudill" userId="252c6edc2c10e03e" providerId="LiveId" clId="{FDABF8DD-FEFD-4667-B5B7-B673CB1FD45E}" dt="2023-12-02T00:55:09.452" v="134" actId="1076"/>
        <pc:sldMkLst>
          <pc:docMk/>
          <pc:sldMk cId="3405356319" sldId="496"/>
        </pc:sldMkLst>
        <pc:spChg chg="mod">
          <ac:chgData name="Barry Caudill" userId="252c6edc2c10e03e" providerId="LiveId" clId="{FDABF8DD-FEFD-4667-B5B7-B673CB1FD45E}" dt="2023-12-02T00:55:06.372" v="133" actId="1076"/>
          <ac:spMkLst>
            <pc:docMk/>
            <pc:sldMk cId="3405356319" sldId="496"/>
            <ac:spMk id="3" creationId="{00000000-0000-0000-0000-000000000000}"/>
          </ac:spMkLst>
        </pc:spChg>
        <pc:spChg chg="mod">
          <ac:chgData name="Barry Caudill" userId="252c6edc2c10e03e" providerId="LiveId" clId="{FDABF8DD-FEFD-4667-B5B7-B673CB1FD45E}" dt="2023-12-02T00:55:09.452" v="134" actId="1076"/>
          <ac:spMkLst>
            <pc:docMk/>
            <pc:sldMk cId="3405356319" sldId="496"/>
            <ac:spMk id="56322" creationId="{00000000-0000-0000-0000-000000000000}"/>
          </ac:spMkLst>
        </pc:spChg>
      </pc:sldChg>
      <pc:sldChg chg="del">
        <pc:chgData name="Barry Caudill" userId="252c6edc2c10e03e" providerId="LiveId" clId="{FDABF8DD-FEFD-4667-B5B7-B673CB1FD45E}" dt="2023-12-02T00:52:08.723" v="110" actId="47"/>
        <pc:sldMkLst>
          <pc:docMk/>
          <pc:sldMk cId="3900887974" sldId="499"/>
        </pc:sldMkLst>
      </pc:sldChg>
      <pc:sldChg chg="addSp delSp modSp mod">
        <pc:chgData name="Barry Caudill" userId="252c6edc2c10e03e" providerId="LiveId" clId="{FDABF8DD-FEFD-4667-B5B7-B673CB1FD45E}" dt="2023-12-02T00:56:48.418" v="146" actId="1076"/>
        <pc:sldMkLst>
          <pc:docMk/>
          <pc:sldMk cId="3258503697" sldId="500"/>
        </pc:sldMkLst>
        <pc:spChg chg="add mod">
          <ac:chgData name="Barry Caudill" userId="252c6edc2c10e03e" providerId="LiveId" clId="{FDABF8DD-FEFD-4667-B5B7-B673CB1FD45E}" dt="2023-12-02T00:56:48.418" v="146" actId="1076"/>
          <ac:spMkLst>
            <pc:docMk/>
            <pc:sldMk cId="3258503697" sldId="500"/>
            <ac:spMk id="3" creationId="{70E133B7-31D5-F3B8-25A1-D22FBF77FF7A}"/>
          </ac:spMkLst>
        </pc:spChg>
        <pc:spChg chg="add del">
          <ac:chgData name="Barry Caudill" userId="252c6edc2c10e03e" providerId="LiveId" clId="{FDABF8DD-FEFD-4667-B5B7-B673CB1FD45E}" dt="2023-12-02T00:56:16.619" v="142" actId="22"/>
          <ac:spMkLst>
            <pc:docMk/>
            <pc:sldMk cId="3258503697" sldId="500"/>
            <ac:spMk id="6" creationId="{FC26CADA-DF75-BE76-6C5C-02E485CB2333}"/>
          </ac:spMkLst>
        </pc:spChg>
        <pc:spChg chg="add mod">
          <ac:chgData name="Barry Caudill" userId="252c6edc2c10e03e" providerId="LiveId" clId="{FDABF8DD-FEFD-4667-B5B7-B673CB1FD45E}" dt="2023-12-02T00:56:35.267" v="144" actId="1076"/>
          <ac:spMkLst>
            <pc:docMk/>
            <pc:sldMk cId="3258503697" sldId="500"/>
            <ac:spMk id="7" creationId="{D1C2630F-7D68-0006-0044-BF951A15F61A}"/>
          </ac:spMkLst>
        </pc:spChg>
        <pc:spChg chg="mod">
          <ac:chgData name="Barry Caudill" userId="252c6edc2c10e03e" providerId="LiveId" clId="{FDABF8DD-FEFD-4667-B5B7-B673CB1FD45E}" dt="2023-12-02T00:56:08.218" v="139" actId="1076"/>
          <ac:spMkLst>
            <pc:docMk/>
            <pc:sldMk cId="3258503697" sldId="500"/>
            <ac:spMk id="60418" creationId="{00000000-0000-0000-0000-000000000000}"/>
          </ac:spMkLst>
        </pc:spChg>
        <pc:spChg chg="mod">
          <ac:chgData name="Barry Caudill" userId="252c6edc2c10e03e" providerId="LiveId" clId="{FDABF8DD-FEFD-4667-B5B7-B673CB1FD45E}" dt="2023-12-02T00:56:04.730" v="138" actId="1076"/>
          <ac:spMkLst>
            <pc:docMk/>
            <pc:sldMk cId="3258503697" sldId="500"/>
            <ac:spMk id="60419" creationId="{00000000-0000-0000-0000-000000000000}"/>
          </ac:spMkLst>
        </pc:spChg>
      </pc:sldChg>
      <pc:sldChg chg="modSp mod">
        <pc:chgData name="Barry Caudill" userId="252c6edc2c10e03e" providerId="LiveId" clId="{FDABF8DD-FEFD-4667-B5B7-B673CB1FD45E}" dt="2023-12-02T00:52:44.483" v="116" actId="14100"/>
        <pc:sldMkLst>
          <pc:docMk/>
          <pc:sldMk cId="3008676077" sldId="502"/>
        </pc:sldMkLst>
        <pc:spChg chg="mod">
          <ac:chgData name="Barry Caudill" userId="252c6edc2c10e03e" providerId="LiveId" clId="{FDABF8DD-FEFD-4667-B5B7-B673CB1FD45E}" dt="2023-12-02T00:52:44.483" v="116" actId="14100"/>
          <ac:spMkLst>
            <pc:docMk/>
            <pc:sldMk cId="3008676077" sldId="502"/>
            <ac:spMk id="3" creationId="{00000000-0000-0000-0000-000000000000}"/>
          </ac:spMkLst>
        </pc:spChg>
      </pc:sldChg>
      <pc:sldChg chg="del">
        <pc:chgData name="Barry Caudill" userId="252c6edc2c10e03e" providerId="LiveId" clId="{FDABF8DD-FEFD-4667-B5B7-B673CB1FD45E}" dt="2023-12-02T00:53:26.658" v="117" actId="47"/>
        <pc:sldMkLst>
          <pc:docMk/>
          <pc:sldMk cId="1969737007" sldId="505"/>
        </pc:sldMkLst>
      </pc:sldChg>
      <pc:sldChg chg="del">
        <pc:chgData name="Barry Caudill" userId="252c6edc2c10e03e" providerId="LiveId" clId="{FDABF8DD-FEFD-4667-B5B7-B673CB1FD45E}" dt="2023-12-02T01:42:21.434" v="185" actId="47"/>
        <pc:sldMkLst>
          <pc:docMk/>
          <pc:sldMk cId="2511474655" sldId="506"/>
        </pc:sldMkLst>
      </pc:sldChg>
      <pc:sldChg chg="modSp mod modAnim">
        <pc:chgData name="Barry Caudill" userId="252c6edc2c10e03e" providerId="LiveId" clId="{FDABF8DD-FEFD-4667-B5B7-B673CB1FD45E}" dt="2023-12-02T01:53:11.418" v="322"/>
        <pc:sldMkLst>
          <pc:docMk/>
          <pc:sldMk cId="2500510013" sldId="507"/>
        </pc:sldMkLst>
        <pc:spChg chg="mod">
          <ac:chgData name="Barry Caudill" userId="252c6edc2c10e03e" providerId="LiveId" clId="{FDABF8DD-FEFD-4667-B5B7-B673CB1FD45E}" dt="2023-12-02T00:58:12.280" v="159" actId="14100"/>
          <ac:spMkLst>
            <pc:docMk/>
            <pc:sldMk cId="2500510013" sldId="507"/>
            <ac:spMk id="3" creationId="{00000000-0000-0000-0000-000000000000}"/>
          </ac:spMkLst>
        </pc:spChg>
      </pc:sldChg>
      <pc:sldChg chg="modSp mod modAnim">
        <pc:chgData name="Barry Caudill" userId="252c6edc2c10e03e" providerId="LiveId" clId="{FDABF8DD-FEFD-4667-B5B7-B673CB1FD45E}" dt="2023-12-02T01:53:20.545" v="323"/>
        <pc:sldMkLst>
          <pc:docMk/>
          <pc:sldMk cId="1947509990" sldId="508"/>
        </pc:sldMkLst>
        <pc:spChg chg="mod">
          <ac:chgData name="Barry Caudill" userId="252c6edc2c10e03e" providerId="LiveId" clId="{FDABF8DD-FEFD-4667-B5B7-B673CB1FD45E}" dt="2023-12-02T00:59:28.178" v="168" actId="207"/>
          <ac:spMkLst>
            <pc:docMk/>
            <pc:sldMk cId="1947509990" sldId="508"/>
            <ac:spMk id="104451" creationId="{00000000-0000-0000-0000-000000000000}"/>
          </ac:spMkLst>
        </pc:spChg>
      </pc:sldChg>
      <pc:sldChg chg="modSp del mod">
        <pc:chgData name="Barry Caudill" userId="252c6edc2c10e03e" providerId="LiveId" clId="{FDABF8DD-FEFD-4667-B5B7-B673CB1FD45E}" dt="2023-12-02T01:25:54.695" v="174" actId="47"/>
        <pc:sldMkLst>
          <pc:docMk/>
          <pc:sldMk cId="466615695" sldId="509"/>
        </pc:sldMkLst>
        <pc:spChg chg="mod">
          <ac:chgData name="Barry Caudill" userId="252c6edc2c10e03e" providerId="LiveId" clId="{FDABF8DD-FEFD-4667-B5B7-B673CB1FD45E}" dt="2023-12-02T00:59:55.832" v="171" actId="14100"/>
          <ac:spMkLst>
            <pc:docMk/>
            <pc:sldMk cId="466615695" sldId="509"/>
            <ac:spMk id="69635" creationId="{00000000-0000-0000-0000-000000000000}"/>
          </ac:spMkLst>
        </pc:spChg>
      </pc:sldChg>
      <pc:sldChg chg="del">
        <pc:chgData name="Barry Caudill" userId="252c6edc2c10e03e" providerId="LiveId" clId="{FDABF8DD-FEFD-4667-B5B7-B673CB1FD45E}" dt="2023-12-02T01:25:56.855" v="175" actId="47"/>
        <pc:sldMkLst>
          <pc:docMk/>
          <pc:sldMk cId="1605840522" sldId="510"/>
        </pc:sldMkLst>
      </pc:sldChg>
      <pc:sldChg chg="modSp mod modAnim">
        <pc:chgData name="Barry Caudill" userId="252c6edc2c10e03e" providerId="LiveId" clId="{FDABF8DD-FEFD-4667-B5B7-B673CB1FD45E}" dt="2023-12-02T01:53:27.891" v="324"/>
        <pc:sldMkLst>
          <pc:docMk/>
          <pc:sldMk cId="2406616745" sldId="511"/>
        </pc:sldMkLst>
        <pc:spChg chg="mod">
          <ac:chgData name="Barry Caudill" userId="252c6edc2c10e03e" providerId="LiveId" clId="{FDABF8DD-FEFD-4667-B5B7-B673CB1FD45E}" dt="2023-12-02T01:06:01.748" v="173" actId="14100"/>
          <ac:spMkLst>
            <pc:docMk/>
            <pc:sldMk cId="2406616745" sldId="511"/>
            <ac:spMk id="50179" creationId="{00000000-0000-0000-0000-000000000000}"/>
          </ac:spMkLst>
        </pc:spChg>
      </pc:sldChg>
      <pc:sldChg chg="ord modNotesTx">
        <pc:chgData name="Barry Caudill" userId="252c6edc2c10e03e" providerId="LiveId" clId="{FDABF8DD-FEFD-4667-B5B7-B673CB1FD45E}" dt="2023-12-02T01:53:42.871" v="325" actId="6549"/>
        <pc:sldMkLst>
          <pc:docMk/>
          <pc:sldMk cId="695431587" sldId="514"/>
        </pc:sldMkLst>
      </pc:sldChg>
      <pc:sldChg chg="ord modNotesTx">
        <pc:chgData name="Barry Caudill" userId="252c6edc2c10e03e" providerId="LiveId" clId="{FDABF8DD-FEFD-4667-B5B7-B673CB1FD45E}" dt="2023-12-02T01:53:46.868" v="326" actId="6549"/>
        <pc:sldMkLst>
          <pc:docMk/>
          <pc:sldMk cId="3689326568" sldId="515"/>
        </pc:sldMkLst>
      </pc:sldChg>
      <pc:sldChg chg="ord modNotesTx">
        <pc:chgData name="Barry Caudill" userId="252c6edc2c10e03e" providerId="LiveId" clId="{FDABF8DD-FEFD-4667-B5B7-B673CB1FD45E}" dt="2023-12-02T01:53:54.328" v="327" actId="6549"/>
        <pc:sldMkLst>
          <pc:docMk/>
          <pc:sldMk cId="3561069819" sldId="516"/>
        </pc:sldMkLst>
      </pc:sldChg>
      <pc:sldChg chg="del ord">
        <pc:chgData name="Barry Caudill" userId="252c6edc2c10e03e" providerId="LiveId" clId="{FDABF8DD-FEFD-4667-B5B7-B673CB1FD45E}" dt="2023-12-02T01:26:01.564" v="176" actId="47"/>
        <pc:sldMkLst>
          <pc:docMk/>
          <pc:sldMk cId="165221054" sldId="517"/>
        </pc:sldMkLst>
      </pc:sldChg>
      <pc:sldChg chg="modSp modAnim">
        <pc:chgData name="Barry Caudill" userId="252c6edc2c10e03e" providerId="LiveId" clId="{FDABF8DD-FEFD-4667-B5B7-B673CB1FD45E}" dt="2023-12-02T01:45:27.606" v="291" actId="113"/>
        <pc:sldMkLst>
          <pc:docMk/>
          <pc:sldMk cId="1387075895" sldId="520"/>
        </pc:sldMkLst>
        <pc:spChg chg="mod">
          <ac:chgData name="Barry Caudill" userId="252c6edc2c10e03e" providerId="LiveId" clId="{FDABF8DD-FEFD-4667-B5B7-B673CB1FD45E}" dt="2023-12-02T01:45:27.606" v="291" actId="113"/>
          <ac:spMkLst>
            <pc:docMk/>
            <pc:sldMk cId="1387075895" sldId="520"/>
            <ac:spMk id="3" creationId="{00000000-0000-0000-0000-000000000000}"/>
          </ac:spMkLst>
        </pc:spChg>
      </pc:sldChg>
      <pc:sldChg chg="modAnim modNotesTx">
        <pc:chgData name="Barry Caudill" userId="252c6edc2c10e03e" providerId="LiveId" clId="{FDABF8DD-FEFD-4667-B5B7-B673CB1FD45E}" dt="2023-12-02T01:48:12.357" v="293" actId="6549"/>
        <pc:sldMkLst>
          <pc:docMk/>
          <pc:sldMk cId="1117985140" sldId="524"/>
        </pc:sldMkLst>
      </pc:sldChg>
      <pc:sldChg chg="del">
        <pc:chgData name="Barry Caudill" userId="252c6edc2c10e03e" providerId="LiveId" clId="{FDABF8DD-FEFD-4667-B5B7-B673CB1FD45E}" dt="2023-12-02T00:43:37.299" v="0" actId="47"/>
        <pc:sldMkLst>
          <pc:docMk/>
          <pc:sldMk cId="3099468871" sldId="526"/>
        </pc:sldMkLst>
      </pc:sldChg>
      <pc:sldChg chg="modNotesTx">
        <pc:chgData name="Barry Caudill" userId="252c6edc2c10e03e" providerId="LiveId" clId="{FDABF8DD-FEFD-4667-B5B7-B673CB1FD45E}" dt="2023-12-02T01:49:16.815" v="302" actId="6549"/>
        <pc:sldMkLst>
          <pc:docMk/>
          <pc:sldMk cId="1690213146" sldId="527"/>
        </pc:sldMkLst>
      </pc:sldChg>
      <pc:sldChg chg="del">
        <pc:chgData name="Barry Caudill" userId="252c6edc2c10e03e" providerId="LiveId" clId="{FDABF8DD-FEFD-4667-B5B7-B673CB1FD45E}" dt="2023-12-02T01:37:59.436" v="184" actId="47"/>
        <pc:sldMkLst>
          <pc:docMk/>
          <pc:sldMk cId="1939165811" sldId="528"/>
        </pc:sldMkLst>
      </pc:sldChg>
      <pc:sldChg chg="ord modAnim">
        <pc:chgData name="Barry Caudill" userId="252c6edc2c10e03e" providerId="LiveId" clId="{FDABF8DD-FEFD-4667-B5B7-B673CB1FD45E}" dt="2023-12-02T01:49:50.190" v="310"/>
        <pc:sldMkLst>
          <pc:docMk/>
          <pc:sldMk cId="2771682355" sldId="529"/>
        </pc:sldMkLst>
      </pc:sldChg>
      <pc:sldChg chg="modSp add del mod">
        <pc:chgData name="Barry Caudill" userId="252c6edc2c10e03e" providerId="LiveId" clId="{FDABF8DD-FEFD-4667-B5B7-B673CB1FD45E}" dt="2023-12-02T00:54:43.111" v="125" actId="47"/>
        <pc:sldMkLst>
          <pc:docMk/>
          <pc:sldMk cId="421784606" sldId="530"/>
        </pc:sldMkLst>
        <pc:spChg chg="mod">
          <ac:chgData name="Barry Caudill" userId="252c6edc2c10e03e" providerId="LiveId" clId="{FDABF8DD-FEFD-4667-B5B7-B673CB1FD45E}" dt="2023-12-02T00:54:36.732" v="124"/>
          <ac:spMkLst>
            <pc:docMk/>
            <pc:sldMk cId="421784606" sldId="530"/>
            <ac:spMk id="3" creationId="{00000000-0000-0000-0000-000000000000}"/>
          </ac:spMkLst>
        </pc:spChg>
      </pc:sldChg>
      <pc:sldChg chg="new">
        <pc:chgData name="Barry Caudill" userId="252c6edc2c10e03e" providerId="LiveId" clId="{FDABF8DD-FEFD-4667-B5B7-B673CB1FD45E}" dt="2023-12-02T01:47:57.020" v="292" actId="680"/>
        <pc:sldMkLst>
          <pc:docMk/>
          <pc:sldMk cId="1668382581" sldId="530"/>
        </pc:sldMkLst>
      </pc:sldChg>
      <pc:sldMasterChg chg="delSldLayout">
        <pc:chgData name="Barry Caudill" userId="252c6edc2c10e03e" providerId="LiveId" clId="{FDABF8DD-FEFD-4667-B5B7-B673CB1FD45E}" dt="2023-12-02T00:53:50" v="120" actId="47"/>
        <pc:sldMasterMkLst>
          <pc:docMk/>
          <pc:sldMasterMk cId="3661636042" sldId="2147483672"/>
        </pc:sldMasterMkLst>
        <pc:sldLayoutChg chg="del">
          <pc:chgData name="Barry Caudill" userId="252c6edc2c10e03e" providerId="LiveId" clId="{FDABF8DD-FEFD-4667-B5B7-B673CB1FD45E}" dt="2023-12-02T00:53:50" v="120" actId="47"/>
          <pc:sldLayoutMkLst>
            <pc:docMk/>
            <pc:sldMasterMk cId="3661636042" sldId="2147483672"/>
            <pc:sldLayoutMk cId="830341365" sldId="2147483685"/>
          </pc:sldLayoutMkLst>
        </pc:sldLayoutChg>
      </pc:sldMasterChg>
    </pc:docChg>
  </pc:docChgLst>
  <pc:docChgLst>
    <pc:chgData name="Barry Caudill" userId="252c6edc2c10e03e" providerId="LiveId" clId="{6B11A874-8D24-40D1-9274-5B56B15AE748}"/>
    <pc:docChg chg="undo custSel addSld delSld modSld sldOrd delMainMaster">
      <pc:chgData name="Barry Caudill" userId="252c6edc2c10e03e" providerId="LiveId" clId="{6B11A874-8D24-40D1-9274-5B56B15AE748}" dt="2023-12-02T00:40:52.155" v="1955"/>
      <pc:docMkLst>
        <pc:docMk/>
      </pc:docMkLst>
      <pc:sldChg chg="add del">
        <pc:chgData name="Barry Caudill" userId="252c6edc2c10e03e" providerId="LiveId" clId="{6B11A874-8D24-40D1-9274-5B56B15AE748}" dt="2023-12-02T00:16:04.328" v="1920" actId="47"/>
        <pc:sldMkLst>
          <pc:docMk/>
          <pc:sldMk cId="3689268748" sldId="257"/>
        </pc:sldMkLst>
      </pc:sldChg>
      <pc:sldChg chg="add del">
        <pc:chgData name="Barry Caudill" userId="252c6edc2c10e03e" providerId="LiveId" clId="{6B11A874-8D24-40D1-9274-5B56B15AE748}" dt="2023-12-02T00:16:04.328" v="1920" actId="47"/>
        <pc:sldMkLst>
          <pc:docMk/>
          <pc:sldMk cId="3191616620" sldId="258"/>
        </pc:sldMkLst>
      </pc:sldChg>
      <pc:sldChg chg="add del">
        <pc:chgData name="Barry Caudill" userId="252c6edc2c10e03e" providerId="LiveId" clId="{6B11A874-8D24-40D1-9274-5B56B15AE748}" dt="2023-12-02T00:16:04.328" v="1920" actId="47"/>
        <pc:sldMkLst>
          <pc:docMk/>
          <pc:sldMk cId="3064296990" sldId="268"/>
        </pc:sldMkLst>
      </pc:sldChg>
      <pc:sldChg chg="add del">
        <pc:chgData name="Barry Caudill" userId="252c6edc2c10e03e" providerId="LiveId" clId="{6B11A874-8D24-40D1-9274-5B56B15AE748}" dt="2023-12-02T00:16:04.328" v="1920" actId="47"/>
        <pc:sldMkLst>
          <pc:docMk/>
          <pc:sldMk cId="1447410122" sldId="276"/>
        </pc:sldMkLst>
      </pc:sldChg>
      <pc:sldChg chg="add del">
        <pc:chgData name="Barry Caudill" userId="252c6edc2c10e03e" providerId="LiveId" clId="{6B11A874-8D24-40D1-9274-5B56B15AE748}" dt="2023-12-02T00:16:04.328" v="1920" actId="47"/>
        <pc:sldMkLst>
          <pc:docMk/>
          <pc:sldMk cId="3141884613" sldId="286"/>
        </pc:sldMkLst>
      </pc:sldChg>
      <pc:sldChg chg="add del">
        <pc:chgData name="Barry Caudill" userId="252c6edc2c10e03e" providerId="LiveId" clId="{6B11A874-8D24-40D1-9274-5B56B15AE748}" dt="2023-12-02T00:16:04.328" v="1920" actId="47"/>
        <pc:sldMkLst>
          <pc:docMk/>
          <pc:sldMk cId="2939900453" sldId="288"/>
        </pc:sldMkLst>
      </pc:sldChg>
      <pc:sldChg chg="add del">
        <pc:chgData name="Barry Caudill" userId="252c6edc2c10e03e" providerId="LiveId" clId="{6B11A874-8D24-40D1-9274-5B56B15AE748}" dt="2023-12-02T00:16:04.328" v="1920" actId="47"/>
        <pc:sldMkLst>
          <pc:docMk/>
          <pc:sldMk cId="3447097837" sldId="289"/>
        </pc:sldMkLst>
      </pc:sldChg>
      <pc:sldChg chg="add del">
        <pc:chgData name="Barry Caudill" userId="252c6edc2c10e03e" providerId="LiveId" clId="{6B11A874-8D24-40D1-9274-5B56B15AE748}" dt="2023-12-02T00:16:04.328" v="1920" actId="47"/>
        <pc:sldMkLst>
          <pc:docMk/>
          <pc:sldMk cId="3691568003" sldId="290"/>
        </pc:sldMkLst>
      </pc:sldChg>
      <pc:sldChg chg="add del">
        <pc:chgData name="Barry Caudill" userId="252c6edc2c10e03e" providerId="LiveId" clId="{6B11A874-8D24-40D1-9274-5B56B15AE748}" dt="2023-12-02T00:16:04.328" v="1920" actId="47"/>
        <pc:sldMkLst>
          <pc:docMk/>
          <pc:sldMk cId="1114081450" sldId="291"/>
        </pc:sldMkLst>
      </pc:sldChg>
      <pc:sldChg chg="add del">
        <pc:chgData name="Barry Caudill" userId="252c6edc2c10e03e" providerId="LiveId" clId="{6B11A874-8D24-40D1-9274-5B56B15AE748}" dt="2023-12-02T00:16:04.328" v="1920" actId="47"/>
        <pc:sldMkLst>
          <pc:docMk/>
          <pc:sldMk cId="3495210940" sldId="292"/>
        </pc:sldMkLst>
      </pc:sldChg>
      <pc:sldChg chg="add mod ord modShow">
        <pc:chgData name="Barry Caudill" userId="252c6edc2c10e03e" providerId="LiveId" clId="{6B11A874-8D24-40D1-9274-5B56B15AE748}" dt="2023-12-02T00:39:01.751" v="1953"/>
        <pc:sldMkLst>
          <pc:docMk/>
          <pc:sldMk cId="0" sldId="327"/>
        </pc:sldMkLst>
      </pc:sldChg>
      <pc:sldChg chg="add del">
        <pc:chgData name="Barry Caudill" userId="252c6edc2c10e03e" providerId="LiveId" clId="{6B11A874-8D24-40D1-9274-5B56B15AE748}" dt="2023-12-02T00:16:04.328" v="1920" actId="47"/>
        <pc:sldMkLst>
          <pc:docMk/>
          <pc:sldMk cId="0" sldId="333"/>
        </pc:sldMkLst>
      </pc:sldChg>
      <pc:sldChg chg="add del">
        <pc:chgData name="Barry Caudill" userId="252c6edc2c10e03e" providerId="LiveId" clId="{6B11A874-8D24-40D1-9274-5B56B15AE748}" dt="2023-12-02T00:16:04.328" v="1920" actId="47"/>
        <pc:sldMkLst>
          <pc:docMk/>
          <pc:sldMk cId="0" sldId="336"/>
        </pc:sldMkLst>
      </pc:sldChg>
      <pc:sldChg chg="add del">
        <pc:chgData name="Barry Caudill" userId="252c6edc2c10e03e" providerId="LiveId" clId="{6B11A874-8D24-40D1-9274-5B56B15AE748}" dt="2023-12-02T00:16:04.328" v="1920" actId="47"/>
        <pc:sldMkLst>
          <pc:docMk/>
          <pc:sldMk cId="0" sldId="337"/>
        </pc:sldMkLst>
      </pc:sldChg>
      <pc:sldChg chg="add del">
        <pc:chgData name="Barry Caudill" userId="252c6edc2c10e03e" providerId="LiveId" clId="{6B11A874-8D24-40D1-9274-5B56B15AE748}" dt="2023-12-02T00:16:04.328" v="1920" actId="47"/>
        <pc:sldMkLst>
          <pc:docMk/>
          <pc:sldMk cId="0" sldId="338"/>
        </pc:sldMkLst>
      </pc:sldChg>
      <pc:sldChg chg="add del">
        <pc:chgData name="Barry Caudill" userId="252c6edc2c10e03e" providerId="LiveId" clId="{6B11A874-8D24-40D1-9274-5B56B15AE748}" dt="2023-12-02T00:16:04.328" v="1920" actId="47"/>
        <pc:sldMkLst>
          <pc:docMk/>
          <pc:sldMk cId="0" sldId="339"/>
        </pc:sldMkLst>
      </pc:sldChg>
      <pc:sldChg chg="add del">
        <pc:chgData name="Barry Caudill" userId="252c6edc2c10e03e" providerId="LiveId" clId="{6B11A874-8D24-40D1-9274-5B56B15AE748}" dt="2023-12-02T00:16:04.328" v="1920" actId="47"/>
        <pc:sldMkLst>
          <pc:docMk/>
          <pc:sldMk cId="0" sldId="340"/>
        </pc:sldMkLst>
      </pc:sldChg>
      <pc:sldChg chg="add del">
        <pc:chgData name="Barry Caudill" userId="252c6edc2c10e03e" providerId="LiveId" clId="{6B11A874-8D24-40D1-9274-5B56B15AE748}" dt="2023-12-02T00:16:04.328" v="1920" actId="47"/>
        <pc:sldMkLst>
          <pc:docMk/>
          <pc:sldMk cId="0" sldId="341"/>
        </pc:sldMkLst>
      </pc:sldChg>
      <pc:sldChg chg="add del">
        <pc:chgData name="Barry Caudill" userId="252c6edc2c10e03e" providerId="LiveId" clId="{6B11A874-8D24-40D1-9274-5B56B15AE748}" dt="2023-12-02T00:16:04.328" v="1920" actId="47"/>
        <pc:sldMkLst>
          <pc:docMk/>
          <pc:sldMk cId="0" sldId="342"/>
        </pc:sldMkLst>
      </pc:sldChg>
      <pc:sldChg chg="add del">
        <pc:chgData name="Barry Caudill" userId="252c6edc2c10e03e" providerId="LiveId" clId="{6B11A874-8D24-40D1-9274-5B56B15AE748}" dt="2023-12-02T00:16:04.328" v="1920" actId="47"/>
        <pc:sldMkLst>
          <pc:docMk/>
          <pc:sldMk cId="0" sldId="343"/>
        </pc:sldMkLst>
      </pc:sldChg>
      <pc:sldChg chg="add del">
        <pc:chgData name="Barry Caudill" userId="252c6edc2c10e03e" providerId="LiveId" clId="{6B11A874-8D24-40D1-9274-5B56B15AE748}" dt="2023-12-02T00:16:04.328" v="1920" actId="47"/>
        <pc:sldMkLst>
          <pc:docMk/>
          <pc:sldMk cId="0" sldId="344"/>
        </pc:sldMkLst>
      </pc:sldChg>
      <pc:sldChg chg="add del">
        <pc:chgData name="Barry Caudill" userId="252c6edc2c10e03e" providerId="LiveId" clId="{6B11A874-8D24-40D1-9274-5B56B15AE748}" dt="2023-12-02T00:16:04.328" v="1920" actId="47"/>
        <pc:sldMkLst>
          <pc:docMk/>
          <pc:sldMk cId="0" sldId="345"/>
        </pc:sldMkLst>
      </pc:sldChg>
      <pc:sldChg chg="add del">
        <pc:chgData name="Barry Caudill" userId="252c6edc2c10e03e" providerId="LiveId" clId="{6B11A874-8D24-40D1-9274-5B56B15AE748}" dt="2023-12-02T00:16:04.328" v="1920" actId="47"/>
        <pc:sldMkLst>
          <pc:docMk/>
          <pc:sldMk cId="0" sldId="346"/>
        </pc:sldMkLst>
      </pc:sldChg>
      <pc:sldChg chg="add del">
        <pc:chgData name="Barry Caudill" userId="252c6edc2c10e03e" providerId="LiveId" clId="{6B11A874-8D24-40D1-9274-5B56B15AE748}" dt="2023-12-02T00:16:04.328" v="1920" actId="47"/>
        <pc:sldMkLst>
          <pc:docMk/>
          <pc:sldMk cId="0" sldId="347"/>
        </pc:sldMkLst>
      </pc:sldChg>
      <pc:sldChg chg="add del">
        <pc:chgData name="Barry Caudill" userId="252c6edc2c10e03e" providerId="LiveId" clId="{6B11A874-8D24-40D1-9274-5B56B15AE748}" dt="2023-12-02T00:16:04.328" v="1920" actId="47"/>
        <pc:sldMkLst>
          <pc:docMk/>
          <pc:sldMk cId="0" sldId="348"/>
        </pc:sldMkLst>
      </pc:sldChg>
      <pc:sldChg chg="add del">
        <pc:chgData name="Barry Caudill" userId="252c6edc2c10e03e" providerId="LiveId" clId="{6B11A874-8D24-40D1-9274-5B56B15AE748}" dt="2023-12-02T00:16:04.328" v="1920" actId="47"/>
        <pc:sldMkLst>
          <pc:docMk/>
          <pc:sldMk cId="0" sldId="349"/>
        </pc:sldMkLst>
      </pc:sldChg>
      <pc:sldChg chg="add del">
        <pc:chgData name="Barry Caudill" userId="252c6edc2c10e03e" providerId="LiveId" clId="{6B11A874-8D24-40D1-9274-5B56B15AE748}" dt="2023-12-02T00:16:04.328" v="1920" actId="47"/>
        <pc:sldMkLst>
          <pc:docMk/>
          <pc:sldMk cId="0" sldId="350"/>
        </pc:sldMkLst>
      </pc:sldChg>
      <pc:sldChg chg="add del">
        <pc:chgData name="Barry Caudill" userId="252c6edc2c10e03e" providerId="LiveId" clId="{6B11A874-8D24-40D1-9274-5B56B15AE748}" dt="2023-12-02T00:16:04.328" v="1920" actId="47"/>
        <pc:sldMkLst>
          <pc:docMk/>
          <pc:sldMk cId="0" sldId="351"/>
        </pc:sldMkLst>
      </pc:sldChg>
      <pc:sldChg chg="add del">
        <pc:chgData name="Barry Caudill" userId="252c6edc2c10e03e" providerId="LiveId" clId="{6B11A874-8D24-40D1-9274-5B56B15AE748}" dt="2023-12-02T00:16:04.328" v="1920" actId="47"/>
        <pc:sldMkLst>
          <pc:docMk/>
          <pc:sldMk cId="0" sldId="352"/>
        </pc:sldMkLst>
      </pc:sldChg>
      <pc:sldChg chg="add del">
        <pc:chgData name="Barry Caudill" userId="252c6edc2c10e03e" providerId="LiveId" clId="{6B11A874-8D24-40D1-9274-5B56B15AE748}" dt="2023-12-02T00:16:04.328" v="1920" actId="47"/>
        <pc:sldMkLst>
          <pc:docMk/>
          <pc:sldMk cId="0" sldId="353"/>
        </pc:sldMkLst>
      </pc:sldChg>
      <pc:sldChg chg="add del">
        <pc:chgData name="Barry Caudill" userId="252c6edc2c10e03e" providerId="LiveId" clId="{6B11A874-8D24-40D1-9274-5B56B15AE748}" dt="2023-12-02T00:16:04.328" v="1920" actId="47"/>
        <pc:sldMkLst>
          <pc:docMk/>
          <pc:sldMk cId="0" sldId="354"/>
        </pc:sldMkLst>
      </pc:sldChg>
      <pc:sldChg chg="add del">
        <pc:chgData name="Barry Caudill" userId="252c6edc2c10e03e" providerId="LiveId" clId="{6B11A874-8D24-40D1-9274-5B56B15AE748}" dt="2023-12-02T00:16:04.328" v="1920" actId="47"/>
        <pc:sldMkLst>
          <pc:docMk/>
          <pc:sldMk cId="0" sldId="355"/>
        </pc:sldMkLst>
      </pc:sldChg>
      <pc:sldChg chg="add del">
        <pc:chgData name="Barry Caudill" userId="252c6edc2c10e03e" providerId="LiveId" clId="{6B11A874-8D24-40D1-9274-5B56B15AE748}" dt="2023-12-02T00:16:04.328" v="1920" actId="47"/>
        <pc:sldMkLst>
          <pc:docMk/>
          <pc:sldMk cId="0" sldId="356"/>
        </pc:sldMkLst>
      </pc:sldChg>
      <pc:sldChg chg="add del">
        <pc:chgData name="Barry Caudill" userId="252c6edc2c10e03e" providerId="LiveId" clId="{6B11A874-8D24-40D1-9274-5B56B15AE748}" dt="2023-12-02T00:16:04.328" v="1920" actId="47"/>
        <pc:sldMkLst>
          <pc:docMk/>
          <pc:sldMk cId="0" sldId="357"/>
        </pc:sldMkLst>
      </pc:sldChg>
      <pc:sldChg chg="add del">
        <pc:chgData name="Barry Caudill" userId="252c6edc2c10e03e" providerId="LiveId" clId="{6B11A874-8D24-40D1-9274-5B56B15AE748}" dt="2023-12-02T00:16:04.328" v="1920" actId="47"/>
        <pc:sldMkLst>
          <pc:docMk/>
          <pc:sldMk cId="0" sldId="358"/>
        </pc:sldMkLst>
      </pc:sldChg>
      <pc:sldChg chg="add del">
        <pc:chgData name="Barry Caudill" userId="252c6edc2c10e03e" providerId="LiveId" clId="{6B11A874-8D24-40D1-9274-5B56B15AE748}" dt="2023-12-02T00:16:04.328" v="1920" actId="47"/>
        <pc:sldMkLst>
          <pc:docMk/>
          <pc:sldMk cId="0" sldId="359"/>
        </pc:sldMkLst>
      </pc:sldChg>
      <pc:sldChg chg="add del">
        <pc:chgData name="Barry Caudill" userId="252c6edc2c10e03e" providerId="LiveId" clId="{6B11A874-8D24-40D1-9274-5B56B15AE748}" dt="2023-12-02T00:16:04.328" v="1920" actId="47"/>
        <pc:sldMkLst>
          <pc:docMk/>
          <pc:sldMk cId="0" sldId="360"/>
        </pc:sldMkLst>
      </pc:sldChg>
      <pc:sldChg chg="add del">
        <pc:chgData name="Barry Caudill" userId="252c6edc2c10e03e" providerId="LiveId" clId="{6B11A874-8D24-40D1-9274-5B56B15AE748}" dt="2023-12-02T00:16:04.328" v="1920" actId="47"/>
        <pc:sldMkLst>
          <pc:docMk/>
          <pc:sldMk cId="0" sldId="361"/>
        </pc:sldMkLst>
      </pc:sldChg>
      <pc:sldChg chg="add del">
        <pc:chgData name="Barry Caudill" userId="252c6edc2c10e03e" providerId="LiveId" clId="{6B11A874-8D24-40D1-9274-5B56B15AE748}" dt="2023-12-02T00:16:04.328" v="1920" actId="47"/>
        <pc:sldMkLst>
          <pc:docMk/>
          <pc:sldMk cId="0" sldId="362"/>
        </pc:sldMkLst>
      </pc:sldChg>
      <pc:sldChg chg="add del">
        <pc:chgData name="Barry Caudill" userId="252c6edc2c10e03e" providerId="LiveId" clId="{6B11A874-8D24-40D1-9274-5B56B15AE748}" dt="2023-12-02T00:16:04.328" v="1920" actId="47"/>
        <pc:sldMkLst>
          <pc:docMk/>
          <pc:sldMk cId="0" sldId="363"/>
        </pc:sldMkLst>
      </pc:sldChg>
      <pc:sldChg chg="add del">
        <pc:chgData name="Barry Caudill" userId="252c6edc2c10e03e" providerId="LiveId" clId="{6B11A874-8D24-40D1-9274-5B56B15AE748}" dt="2023-12-02T00:16:04.328" v="1920" actId="47"/>
        <pc:sldMkLst>
          <pc:docMk/>
          <pc:sldMk cId="0" sldId="364"/>
        </pc:sldMkLst>
      </pc:sldChg>
      <pc:sldChg chg="modSp add del mod modNotes">
        <pc:chgData name="Barry Caudill" userId="252c6edc2c10e03e" providerId="LiveId" clId="{6B11A874-8D24-40D1-9274-5B56B15AE748}" dt="2023-12-02T00:16:04.328" v="1920" actId="47"/>
        <pc:sldMkLst>
          <pc:docMk/>
          <pc:sldMk cId="0" sldId="365"/>
        </pc:sldMkLst>
        <pc:spChg chg="mod">
          <ac:chgData name="Barry Caudill" userId="252c6edc2c10e03e" providerId="LiveId" clId="{6B11A874-8D24-40D1-9274-5B56B15AE748}" dt="2023-11-12T03:02:45.688" v="10" actId="27636"/>
          <ac:spMkLst>
            <pc:docMk/>
            <pc:sldMk cId="0" sldId="365"/>
            <ac:spMk id="8195" creationId="{00000000-0000-0000-0000-000000000000}"/>
          </ac:spMkLst>
        </pc:spChg>
      </pc:sldChg>
      <pc:sldChg chg="add del modNotes">
        <pc:chgData name="Barry Caudill" userId="252c6edc2c10e03e" providerId="LiveId" clId="{6B11A874-8D24-40D1-9274-5B56B15AE748}" dt="2023-12-02T00:16:04.328" v="1920" actId="47"/>
        <pc:sldMkLst>
          <pc:docMk/>
          <pc:sldMk cId="0" sldId="366"/>
        </pc:sldMkLst>
      </pc:sldChg>
      <pc:sldChg chg="add del">
        <pc:chgData name="Barry Caudill" userId="252c6edc2c10e03e" providerId="LiveId" clId="{6B11A874-8D24-40D1-9274-5B56B15AE748}" dt="2023-12-02T00:16:04.328" v="1920" actId="47"/>
        <pc:sldMkLst>
          <pc:docMk/>
          <pc:sldMk cId="0" sldId="367"/>
        </pc:sldMkLst>
      </pc:sldChg>
      <pc:sldChg chg="add del modNotes">
        <pc:chgData name="Barry Caudill" userId="252c6edc2c10e03e" providerId="LiveId" clId="{6B11A874-8D24-40D1-9274-5B56B15AE748}" dt="2023-12-02T00:16:04.328" v="1920" actId="47"/>
        <pc:sldMkLst>
          <pc:docMk/>
          <pc:sldMk cId="0" sldId="368"/>
        </pc:sldMkLst>
      </pc:sldChg>
      <pc:sldChg chg="add del">
        <pc:chgData name="Barry Caudill" userId="252c6edc2c10e03e" providerId="LiveId" clId="{6B11A874-8D24-40D1-9274-5B56B15AE748}" dt="2023-12-02T00:16:04.328" v="1920" actId="47"/>
        <pc:sldMkLst>
          <pc:docMk/>
          <pc:sldMk cId="0" sldId="369"/>
        </pc:sldMkLst>
      </pc:sldChg>
      <pc:sldChg chg="add del">
        <pc:chgData name="Barry Caudill" userId="252c6edc2c10e03e" providerId="LiveId" clId="{6B11A874-8D24-40D1-9274-5B56B15AE748}" dt="2023-12-02T00:16:04.328" v="1920" actId="47"/>
        <pc:sldMkLst>
          <pc:docMk/>
          <pc:sldMk cId="0" sldId="371"/>
        </pc:sldMkLst>
      </pc:sldChg>
      <pc:sldChg chg="add del">
        <pc:chgData name="Barry Caudill" userId="252c6edc2c10e03e" providerId="LiveId" clId="{6B11A874-8D24-40D1-9274-5B56B15AE748}" dt="2023-12-02T00:16:04.328" v="1920" actId="47"/>
        <pc:sldMkLst>
          <pc:docMk/>
          <pc:sldMk cId="0" sldId="372"/>
        </pc:sldMkLst>
      </pc:sldChg>
      <pc:sldChg chg="add del">
        <pc:chgData name="Barry Caudill" userId="252c6edc2c10e03e" providerId="LiveId" clId="{6B11A874-8D24-40D1-9274-5B56B15AE748}" dt="2023-12-02T00:16:04.328" v="1920" actId="47"/>
        <pc:sldMkLst>
          <pc:docMk/>
          <pc:sldMk cId="0" sldId="375"/>
        </pc:sldMkLst>
      </pc:sldChg>
      <pc:sldChg chg="add del">
        <pc:chgData name="Barry Caudill" userId="252c6edc2c10e03e" providerId="LiveId" clId="{6B11A874-8D24-40D1-9274-5B56B15AE748}" dt="2023-12-02T00:16:04.328" v="1920" actId="47"/>
        <pc:sldMkLst>
          <pc:docMk/>
          <pc:sldMk cId="0" sldId="376"/>
        </pc:sldMkLst>
      </pc:sldChg>
      <pc:sldChg chg="add del">
        <pc:chgData name="Barry Caudill" userId="252c6edc2c10e03e" providerId="LiveId" clId="{6B11A874-8D24-40D1-9274-5B56B15AE748}" dt="2023-12-02T00:16:04.328" v="1920" actId="47"/>
        <pc:sldMkLst>
          <pc:docMk/>
          <pc:sldMk cId="0" sldId="377"/>
        </pc:sldMkLst>
      </pc:sldChg>
      <pc:sldChg chg="add del">
        <pc:chgData name="Barry Caudill" userId="252c6edc2c10e03e" providerId="LiveId" clId="{6B11A874-8D24-40D1-9274-5B56B15AE748}" dt="2023-12-02T00:16:04.328" v="1920" actId="47"/>
        <pc:sldMkLst>
          <pc:docMk/>
          <pc:sldMk cId="0" sldId="378"/>
        </pc:sldMkLst>
      </pc:sldChg>
      <pc:sldChg chg="add del">
        <pc:chgData name="Barry Caudill" userId="252c6edc2c10e03e" providerId="LiveId" clId="{6B11A874-8D24-40D1-9274-5B56B15AE748}" dt="2023-12-02T00:16:04.328" v="1920" actId="47"/>
        <pc:sldMkLst>
          <pc:docMk/>
          <pc:sldMk cId="0" sldId="379"/>
        </pc:sldMkLst>
      </pc:sldChg>
      <pc:sldChg chg="add del">
        <pc:chgData name="Barry Caudill" userId="252c6edc2c10e03e" providerId="LiveId" clId="{6B11A874-8D24-40D1-9274-5B56B15AE748}" dt="2023-12-02T00:16:04.328" v="1920" actId="47"/>
        <pc:sldMkLst>
          <pc:docMk/>
          <pc:sldMk cId="0" sldId="380"/>
        </pc:sldMkLst>
      </pc:sldChg>
      <pc:sldChg chg="add del modNotes">
        <pc:chgData name="Barry Caudill" userId="252c6edc2c10e03e" providerId="LiveId" clId="{6B11A874-8D24-40D1-9274-5B56B15AE748}" dt="2023-12-02T00:16:04.328" v="1920" actId="47"/>
        <pc:sldMkLst>
          <pc:docMk/>
          <pc:sldMk cId="0" sldId="381"/>
        </pc:sldMkLst>
      </pc:sldChg>
      <pc:sldChg chg="add del modNotes">
        <pc:chgData name="Barry Caudill" userId="252c6edc2c10e03e" providerId="LiveId" clId="{6B11A874-8D24-40D1-9274-5B56B15AE748}" dt="2023-12-02T00:16:04.328" v="1920" actId="47"/>
        <pc:sldMkLst>
          <pc:docMk/>
          <pc:sldMk cId="0" sldId="382"/>
        </pc:sldMkLst>
      </pc:sldChg>
      <pc:sldChg chg="add del">
        <pc:chgData name="Barry Caudill" userId="252c6edc2c10e03e" providerId="LiveId" clId="{6B11A874-8D24-40D1-9274-5B56B15AE748}" dt="2023-12-02T00:16:04.328" v="1920" actId="47"/>
        <pc:sldMkLst>
          <pc:docMk/>
          <pc:sldMk cId="0" sldId="391"/>
        </pc:sldMkLst>
      </pc:sldChg>
      <pc:sldChg chg="add del">
        <pc:chgData name="Barry Caudill" userId="252c6edc2c10e03e" providerId="LiveId" clId="{6B11A874-8D24-40D1-9274-5B56B15AE748}" dt="2023-12-02T00:16:04.328" v="1920" actId="47"/>
        <pc:sldMkLst>
          <pc:docMk/>
          <pc:sldMk cId="0" sldId="392"/>
        </pc:sldMkLst>
      </pc:sldChg>
      <pc:sldChg chg="add del">
        <pc:chgData name="Barry Caudill" userId="252c6edc2c10e03e" providerId="LiveId" clId="{6B11A874-8D24-40D1-9274-5B56B15AE748}" dt="2023-12-02T00:16:04.328" v="1920" actId="47"/>
        <pc:sldMkLst>
          <pc:docMk/>
          <pc:sldMk cId="0" sldId="399"/>
        </pc:sldMkLst>
      </pc:sldChg>
      <pc:sldChg chg="del">
        <pc:chgData name="Barry Caudill" userId="252c6edc2c10e03e" providerId="LiveId" clId="{6B11A874-8D24-40D1-9274-5B56B15AE748}" dt="2023-12-02T00:16:04.328" v="1920" actId="47"/>
        <pc:sldMkLst>
          <pc:docMk/>
          <pc:sldMk cId="0" sldId="400"/>
        </pc:sldMkLst>
      </pc:sldChg>
      <pc:sldChg chg="del">
        <pc:chgData name="Barry Caudill" userId="252c6edc2c10e03e" providerId="LiveId" clId="{6B11A874-8D24-40D1-9274-5B56B15AE748}" dt="2023-12-02T00:16:04.328" v="1920" actId="47"/>
        <pc:sldMkLst>
          <pc:docMk/>
          <pc:sldMk cId="0" sldId="402"/>
        </pc:sldMkLst>
      </pc:sldChg>
      <pc:sldChg chg="del">
        <pc:chgData name="Barry Caudill" userId="252c6edc2c10e03e" providerId="LiveId" clId="{6B11A874-8D24-40D1-9274-5B56B15AE748}" dt="2023-12-02T00:16:04.328" v="1920" actId="47"/>
        <pc:sldMkLst>
          <pc:docMk/>
          <pc:sldMk cId="0" sldId="403"/>
        </pc:sldMkLst>
      </pc:sldChg>
      <pc:sldChg chg="del">
        <pc:chgData name="Barry Caudill" userId="252c6edc2c10e03e" providerId="LiveId" clId="{6B11A874-8D24-40D1-9274-5B56B15AE748}" dt="2023-12-02T00:16:04.328" v="1920" actId="47"/>
        <pc:sldMkLst>
          <pc:docMk/>
          <pc:sldMk cId="0" sldId="405"/>
        </pc:sldMkLst>
      </pc:sldChg>
      <pc:sldChg chg="del">
        <pc:chgData name="Barry Caudill" userId="252c6edc2c10e03e" providerId="LiveId" clId="{6B11A874-8D24-40D1-9274-5B56B15AE748}" dt="2023-12-02T00:16:04.328" v="1920" actId="47"/>
        <pc:sldMkLst>
          <pc:docMk/>
          <pc:sldMk cId="0" sldId="406"/>
        </pc:sldMkLst>
      </pc:sldChg>
      <pc:sldChg chg="del">
        <pc:chgData name="Barry Caudill" userId="252c6edc2c10e03e" providerId="LiveId" clId="{6B11A874-8D24-40D1-9274-5B56B15AE748}" dt="2023-12-02T00:16:04.328" v="1920" actId="47"/>
        <pc:sldMkLst>
          <pc:docMk/>
          <pc:sldMk cId="0" sldId="408"/>
        </pc:sldMkLst>
      </pc:sldChg>
      <pc:sldChg chg="del">
        <pc:chgData name="Barry Caudill" userId="252c6edc2c10e03e" providerId="LiveId" clId="{6B11A874-8D24-40D1-9274-5B56B15AE748}" dt="2023-12-02T00:16:04.328" v="1920" actId="47"/>
        <pc:sldMkLst>
          <pc:docMk/>
          <pc:sldMk cId="0" sldId="418"/>
        </pc:sldMkLst>
      </pc:sldChg>
      <pc:sldChg chg="del">
        <pc:chgData name="Barry Caudill" userId="252c6edc2c10e03e" providerId="LiveId" clId="{6B11A874-8D24-40D1-9274-5B56B15AE748}" dt="2023-12-02T00:16:04.328" v="1920" actId="47"/>
        <pc:sldMkLst>
          <pc:docMk/>
          <pc:sldMk cId="0" sldId="419"/>
        </pc:sldMkLst>
      </pc:sldChg>
      <pc:sldChg chg="del">
        <pc:chgData name="Barry Caudill" userId="252c6edc2c10e03e" providerId="LiveId" clId="{6B11A874-8D24-40D1-9274-5B56B15AE748}" dt="2023-12-02T00:16:04.328" v="1920" actId="47"/>
        <pc:sldMkLst>
          <pc:docMk/>
          <pc:sldMk cId="0" sldId="420"/>
        </pc:sldMkLst>
      </pc:sldChg>
      <pc:sldChg chg="del">
        <pc:chgData name="Barry Caudill" userId="252c6edc2c10e03e" providerId="LiveId" clId="{6B11A874-8D24-40D1-9274-5B56B15AE748}" dt="2023-12-02T00:16:04.328" v="1920" actId="47"/>
        <pc:sldMkLst>
          <pc:docMk/>
          <pc:sldMk cId="0" sldId="422"/>
        </pc:sldMkLst>
      </pc:sldChg>
      <pc:sldChg chg="del">
        <pc:chgData name="Barry Caudill" userId="252c6edc2c10e03e" providerId="LiveId" clId="{6B11A874-8D24-40D1-9274-5B56B15AE748}" dt="2023-12-02T00:16:04.328" v="1920" actId="47"/>
        <pc:sldMkLst>
          <pc:docMk/>
          <pc:sldMk cId="0" sldId="423"/>
        </pc:sldMkLst>
      </pc:sldChg>
      <pc:sldChg chg="del">
        <pc:chgData name="Barry Caudill" userId="252c6edc2c10e03e" providerId="LiveId" clId="{6B11A874-8D24-40D1-9274-5B56B15AE748}" dt="2023-12-02T00:16:04.328" v="1920" actId="47"/>
        <pc:sldMkLst>
          <pc:docMk/>
          <pc:sldMk cId="0" sldId="424"/>
        </pc:sldMkLst>
      </pc:sldChg>
      <pc:sldChg chg="del">
        <pc:chgData name="Barry Caudill" userId="252c6edc2c10e03e" providerId="LiveId" clId="{6B11A874-8D24-40D1-9274-5B56B15AE748}" dt="2023-12-02T00:16:04.328" v="1920" actId="47"/>
        <pc:sldMkLst>
          <pc:docMk/>
          <pc:sldMk cId="0" sldId="425"/>
        </pc:sldMkLst>
      </pc:sldChg>
      <pc:sldChg chg="del">
        <pc:chgData name="Barry Caudill" userId="252c6edc2c10e03e" providerId="LiveId" clId="{6B11A874-8D24-40D1-9274-5B56B15AE748}" dt="2023-12-02T00:16:04.328" v="1920" actId="47"/>
        <pc:sldMkLst>
          <pc:docMk/>
          <pc:sldMk cId="0" sldId="426"/>
        </pc:sldMkLst>
      </pc:sldChg>
      <pc:sldChg chg="del">
        <pc:chgData name="Barry Caudill" userId="252c6edc2c10e03e" providerId="LiveId" clId="{6B11A874-8D24-40D1-9274-5B56B15AE748}" dt="2023-12-02T00:16:04.328" v="1920" actId="47"/>
        <pc:sldMkLst>
          <pc:docMk/>
          <pc:sldMk cId="0" sldId="427"/>
        </pc:sldMkLst>
      </pc:sldChg>
      <pc:sldChg chg="del">
        <pc:chgData name="Barry Caudill" userId="252c6edc2c10e03e" providerId="LiveId" clId="{6B11A874-8D24-40D1-9274-5B56B15AE748}" dt="2023-12-02T00:16:04.328" v="1920" actId="47"/>
        <pc:sldMkLst>
          <pc:docMk/>
          <pc:sldMk cId="0" sldId="428"/>
        </pc:sldMkLst>
      </pc:sldChg>
      <pc:sldChg chg="del">
        <pc:chgData name="Barry Caudill" userId="252c6edc2c10e03e" providerId="LiveId" clId="{6B11A874-8D24-40D1-9274-5B56B15AE748}" dt="2023-12-02T00:16:04.328" v="1920" actId="47"/>
        <pc:sldMkLst>
          <pc:docMk/>
          <pc:sldMk cId="0" sldId="429"/>
        </pc:sldMkLst>
      </pc:sldChg>
      <pc:sldChg chg="del">
        <pc:chgData name="Barry Caudill" userId="252c6edc2c10e03e" providerId="LiveId" clId="{6B11A874-8D24-40D1-9274-5B56B15AE748}" dt="2023-12-02T00:16:04.328" v="1920" actId="47"/>
        <pc:sldMkLst>
          <pc:docMk/>
          <pc:sldMk cId="0" sldId="430"/>
        </pc:sldMkLst>
      </pc:sldChg>
      <pc:sldChg chg="del">
        <pc:chgData name="Barry Caudill" userId="252c6edc2c10e03e" providerId="LiveId" clId="{6B11A874-8D24-40D1-9274-5B56B15AE748}" dt="2023-12-02T00:16:04.328" v="1920" actId="47"/>
        <pc:sldMkLst>
          <pc:docMk/>
          <pc:sldMk cId="0" sldId="431"/>
        </pc:sldMkLst>
      </pc:sldChg>
      <pc:sldChg chg="del">
        <pc:chgData name="Barry Caudill" userId="252c6edc2c10e03e" providerId="LiveId" clId="{6B11A874-8D24-40D1-9274-5B56B15AE748}" dt="2023-12-02T00:16:04.328" v="1920" actId="47"/>
        <pc:sldMkLst>
          <pc:docMk/>
          <pc:sldMk cId="0" sldId="432"/>
        </pc:sldMkLst>
      </pc:sldChg>
      <pc:sldChg chg="del">
        <pc:chgData name="Barry Caudill" userId="252c6edc2c10e03e" providerId="LiveId" clId="{6B11A874-8D24-40D1-9274-5B56B15AE748}" dt="2023-12-02T00:16:04.328" v="1920" actId="47"/>
        <pc:sldMkLst>
          <pc:docMk/>
          <pc:sldMk cId="0" sldId="433"/>
        </pc:sldMkLst>
      </pc:sldChg>
      <pc:sldChg chg="del">
        <pc:chgData name="Barry Caudill" userId="252c6edc2c10e03e" providerId="LiveId" clId="{6B11A874-8D24-40D1-9274-5B56B15AE748}" dt="2023-12-02T00:16:04.328" v="1920" actId="47"/>
        <pc:sldMkLst>
          <pc:docMk/>
          <pc:sldMk cId="0" sldId="434"/>
        </pc:sldMkLst>
      </pc:sldChg>
      <pc:sldChg chg="del">
        <pc:chgData name="Barry Caudill" userId="252c6edc2c10e03e" providerId="LiveId" clId="{6B11A874-8D24-40D1-9274-5B56B15AE748}" dt="2023-12-02T00:16:04.328" v="1920" actId="47"/>
        <pc:sldMkLst>
          <pc:docMk/>
          <pc:sldMk cId="0" sldId="435"/>
        </pc:sldMkLst>
      </pc:sldChg>
      <pc:sldChg chg="del">
        <pc:chgData name="Barry Caudill" userId="252c6edc2c10e03e" providerId="LiveId" clId="{6B11A874-8D24-40D1-9274-5B56B15AE748}" dt="2023-12-02T00:16:04.328" v="1920" actId="47"/>
        <pc:sldMkLst>
          <pc:docMk/>
          <pc:sldMk cId="0" sldId="436"/>
        </pc:sldMkLst>
      </pc:sldChg>
      <pc:sldChg chg="del">
        <pc:chgData name="Barry Caudill" userId="252c6edc2c10e03e" providerId="LiveId" clId="{6B11A874-8D24-40D1-9274-5B56B15AE748}" dt="2023-12-02T00:16:04.328" v="1920" actId="47"/>
        <pc:sldMkLst>
          <pc:docMk/>
          <pc:sldMk cId="0" sldId="437"/>
        </pc:sldMkLst>
      </pc:sldChg>
      <pc:sldChg chg="del">
        <pc:chgData name="Barry Caudill" userId="252c6edc2c10e03e" providerId="LiveId" clId="{6B11A874-8D24-40D1-9274-5B56B15AE748}" dt="2023-12-02T00:16:04.328" v="1920" actId="47"/>
        <pc:sldMkLst>
          <pc:docMk/>
          <pc:sldMk cId="0" sldId="438"/>
        </pc:sldMkLst>
      </pc:sldChg>
      <pc:sldChg chg="del">
        <pc:chgData name="Barry Caudill" userId="252c6edc2c10e03e" providerId="LiveId" clId="{6B11A874-8D24-40D1-9274-5B56B15AE748}" dt="2023-12-02T00:16:04.328" v="1920" actId="47"/>
        <pc:sldMkLst>
          <pc:docMk/>
          <pc:sldMk cId="0" sldId="439"/>
        </pc:sldMkLst>
      </pc:sldChg>
      <pc:sldChg chg="del">
        <pc:chgData name="Barry Caudill" userId="252c6edc2c10e03e" providerId="LiveId" clId="{6B11A874-8D24-40D1-9274-5B56B15AE748}" dt="2023-12-02T00:16:04.328" v="1920" actId="47"/>
        <pc:sldMkLst>
          <pc:docMk/>
          <pc:sldMk cId="0" sldId="440"/>
        </pc:sldMkLst>
      </pc:sldChg>
      <pc:sldChg chg="add del">
        <pc:chgData name="Barry Caudill" userId="252c6edc2c10e03e" providerId="LiveId" clId="{6B11A874-8D24-40D1-9274-5B56B15AE748}" dt="2023-11-12T02:55:30.001" v="8" actId="47"/>
        <pc:sldMkLst>
          <pc:docMk/>
          <pc:sldMk cId="0" sldId="441"/>
        </pc:sldMkLst>
      </pc:sldChg>
      <pc:sldChg chg="del">
        <pc:chgData name="Barry Caudill" userId="252c6edc2c10e03e" providerId="LiveId" clId="{6B11A874-8D24-40D1-9274-5B56B15AE748}" dt="2023-12-02T00:16:04.328" v="1920" actId="47"/>
        <pc:sldMkLst>
          <pc:docMk/>
          <pc:sldMk cId="0" sldId="442"/>
        </pc:sldMkLst>
      </pc:sldChg>
      <pc:sldChg chg="add del">
        <pc:chgData name="Barry Caudill" userId="252c6edc2c10e03e" providerId="LiveId" clId="{6B11A874-8D24-40D1-9274-5B56B15AE748}" dt="2023-12-02T00:16:04.328" v="1920" actId="47"/>
        <pc:sldMkLst>
          <pc:docMk/>
          <pc:sldMk cId="0" sldId="443"/>
        </pc:sldMkLst>
      </pc:sldChg>
      <pc:sldChg chg="add del">
        <pc:chgData name="Barry Caudill" userId="252c6edc2c10e03e" providerId="LiveId" clId="{6B11A874-8D24-40D1-9274-5B56B15AE748}" dt="2023-11-12T02:55:20.614" v="5" actId="47"/>
        <pc:sldMkLst>
          <pc:docMk/>
          <pc:sldMk cId="0" sldId="444"/>
        </pc:sldMkLst>
      </pc:sldChg>
      <pc:sldChg chg="add">
        <pc:chgData name="Barry Caudill" userId="252c6edc2c10e03e" providerId="LiveId" clId="{6B11A874-8D24-40D1-9274-5B56B15AE748}" dt="2023-11-12T02:54:51.712" v="4"/>
        <pc:sldMkLst>
          <pc:docMk/>
          <pc:sldMk cId="0" sldId="445"/>
        </pc:sldMkLst>
      </pc:sldChg>
      <pc:sldChg chg="add">
        <pc:chgData name="Barry Caudill" userId="252c6edc2c10e03e" providerId="LiveId" clId="{6B11A874-8D24-40D1-9274-5B56B15AE748}" dt="2023-11-12T02:54:51.712" v="4"/>
        <pc:sldMkLst>
          <pc:docMk/>
          <pc:sldMk cId="0" sldId="446"/>
        </pc:sldMkLst>
      </pc:sldChg>
      <pc:sldChg chg="modSp add mod">
        <pc:chgData name="Barry Caudill" userId="252c6edc2c10e03e" providerId="LiveId" clId="{6B11A874-8D24-40D1-9274-5B56B15AE748}" dt="2023-11-27T03:03:15.597" v="1158" actId="14100"/>
        <pc:sldMkLst>
          <pc:docMk/>
          <pc:sldMk cId="0" sldId="447"/>
        </pc:sldMkLst>
        <pc:spChg chg="mod">
          <ac:chgData name="Barry Caudill" userId="252c6edc2c10e03e" providerId="LiveId" clId="{6B11A874-8D24-40D1-9274-5B56B15AE748}" dt="2023-11-27T03:03:15.597" v="1158" actId="14100"/>
          <ac:spMkLst>
            <pc:docMk/>
            <pc:sldMk cId="0" sldId="447"/>
            <ac:spMk id="4" creationId="{00000000-0000-0000-0000-000000000000}"/>
          </ac:spMkLst>
        </pc:spChg>
      </pc:sldChg>
      <pc:sldChg chg="addSp delSp modSp add mod ord modAnim">
        <pc:chgData name="Barry Caudill" userId="252c6edc2c10e03e" providerId="LiveId" clId="{6B11A874-8D24-40D1-9274-5B56B15AE748}" dt="2023-12-01T23:18:18.920" v="1383" actId="1076"/>
        <pc:sldMkLst>
          <pc:docMk/>
          <pc:sldMk cId="0" sldId="448"/>
        </pc:sldMkLst>
        <pc:spChg chg="add del mod">
          <ac:chgData name="Barry Caudill" userId="252c6edc2c10e03e" providerId="LiveId" clId="{6B11A874-8D24-40D1-9274-5B56B15AE748}" dt="2023-12-01T23:16:56.586" v="1370" actId="478"/>
          <ac:spMkLst>
            <pc:docMk/>
            <pc:sldMk cId="0" sldId="448"/>
            <ac:spMk id="2" creationId="{ECD7C37E-D3D5-3A2C-7DFE-08111EBC0AB5}"/>
          </ac:spMkLst>
        </pc:spChg>
        <pc:spChg chg="mod">
          <ac:chgData name="Barry Caudill" userId="252c6edc2c10e03e" providerId="LiveId" clId="{6B11A874-8D24-40D1-9274-5B56B15AE748}" dt="2023-11-27T03:03:29.568" v="1162" actId="27636"/>
          <ac:spMkLst>
            <pc:docMk/>
            <pc:sldMk cId="0" sldId="448"/>
            <ac:spMk id="3" creationId="{00000000-0000-0000-0000-000000000000}"/>
          </ac:spMkLst>
        </pc:spChg>
        <pc:spChg chg="add mod">
          <ac:chgData name="Barry Caudill" userId="252c6edc2c10e03e" providerId="LiveId" clId="{6B11A874-8D24-40D1-9274-5B56B15AE748}" dt="2023-12-01T23:18:18.920" v="1383" actId="1076"/>
          <ac:spMkLst>
            <pc:docMk/>
            <pc:sldMk cId="0" sldId="448"/>
            <ac:spMk id="5" creationId="{24D26DAF-5F30-0F33-BF5D-6A12C2AB051A}"/>
          </ac:spMkLst>
        </pc:spChg>
        <pc:spChg chg="add mod">
          <ac:chgData name="Barry Caudill" userId="252c6edc2c10e03e" providerId="LiveId" clId="{6B11A874-8D24-40D1-9274-5B56B15AE748}" dt="2023-12-01T23:18:03.608" v="1381" actId="1076"/>
          <ac:spMkLst>
            <pc:docMk/>
            <pc:sldMk cId="0" sldId="448"/>
            <ac:spMk id="6" creationId="{4044B38A-5A17-D870-1A27-9BC88BD19D4D}"/>
          </ac:spMkLst>
        </pc:spChg>
      </pc:sldChg>
      <pc:sldChg chg="modSp add mod ord">
        <pc:chgData name="Barry Caudill" userId="252c6edc2c10e03e" providerId="LiveId" clId="{6B11A874-8D24-40D1-9274-5B56B15AE748}" dt="2023-12-01T23:19:01.839" v="1387"/>
        <pc:sldMkLst>
          <pc:docMk/>
          <pc:sldMk cId="0" sldId="449"/>
        </pc:sldMkLst>
        <pc:spChg chg="mod">
          <ac:chgData name="Barry Caudill" userId="252c6edc2c10e03e" providerId="LiveId" clId="{6B11A874-8D24-40D1-9274-5B56B15AE748}" dt="2023-12-01T22:53:39.265" v="1329" actId="20577"/>
          <ac:spMkLst>
            <pc:docMk/>
            <pc:sldMk cId="0" sldId="449"/>
            <ac:spMk id="7170" creationId="{00000000-0000-0000-0000-000000000000}"/>
          </ac:spMkLst>
        </pc:spChg>
      </pc:sldChg>
      <pc:sldChg chg="modSp add mod ord modNotes">
        <pc:chgData name="Barry Caudill" userId="252c6edc2c10e03e" providerId="LiveId" clId="{6B11A874-8D24-40D1-9274-5B56B15AE748}" dt="2023-11-26T12:34:23.740" v="60"/>
        <pc:sldMkLst>
          <pc:docMk/>
          <pc:sldMk cId="0" sldId="450"/>
        </pc:sldMkLst>
        <pc:spChg chg="mod">
          <ac:chgData name="Barry Caudill" userId="252c6edc2c10e03e" providerId="LiveId" clId="{6B11A874-8D24-40D1-9274-5B56B15AE748}" dt="2023-11-12T03:02:45.907" v="20" actId="27636"/>
          <ac:spMkLst>
            <pc:docMk/>
            <pc:sldMk cId="0" sldId="450"/>
            <ac:spMk id="8195" creationId="{00000000-0000-0000-0000-000000000000}"/>
          </ac:spMkLst>
        </pc:spChg>
      </pc:sldChg>
      <pc:sldChg chg="add ord modNotes">
        <pc:chgData name="Barry Caudill" userId="252c6edc2c10e03e" providerId="LiveId" clId="{6B11A874-8D24-40D1-9274-5B56B15AE748}" dt="2023-11-26T12:34:23.740" v="60"/>
        <pc:sldMkLst>
          <pc:docMk/>
          <pc:sldMk cId="0" sldId="451"/>
        </pc:sldMkLst>
      </pc:sldChg>
      <pc:sldChg chg="modSp add mod modAnim modNotesTx">
        <pc:chgData name="Barry Caudill" userId="252c6edc2c10e03e" providerId="LiveId" clId="{6B11A874-8D24-40D1-9274-5B56B15AE748}" dt="2023-12-01T23:23:32.833" v="1464" actId="20577"/>
        <pc:sldMkLst>
          <pc:docMk/>
          <pc:sldMk cId="0" sldId="452"/>
        </pc:sldMkLst>
        <pc:spChg chg="mod">
          <ac:chgData name="Barry Caudill" userId="252c6edc2c10e03e" providerId="LiveId" clId="{6B11A874-8D24-40D1-9274-5B56B15AE748}" dt="2023-12-01T23:23:32.833" v="1464" actId="20577"/>
          <ac:spMkLst>
            <pc:docMk/>
            <pc:sldMk cId="0" sldId="452"/>
            <ac:spMk id="10242" creationId="{00000000-0000-0000-0000-000000000000}"/>
          </ac:spMkLst>
        </pc:spChg>
        <pc:spChg chg="mod">
          <ac:chgData name="Barry Caudill" userId="252c6edc2c10e03e" providerId="LiveId" clId="{6B11A874-8D24-40D1-9274-5B56B15AE748}" dt="2023-11-27T03:25:50.593" v="1190" actId="207"/>
          <ac:spMkLst>
            <pc:docMk/>
            <pc:sldMk cId="0" sldId="452"/>
            <ac:spMk id="47107" creationId="{00000000-0000-0000-0000-000000000000}"/>
          </ac:spMkLst>
        </pc:spChg>
      </pc:sldChg>
      <pc:sldChg chg="modSp add mod modNotes">
        <pc:chgData name="Barry Caudill" userId="252c6edc2c10e03e" providerId="LiveId" clId="{6B11A874-8D24-40D1-9274-5B56B15AE748}" dt="2023-11-26T19:45:45.725" v="739" actId="27636"/>
        <pc:sldMkLst>
          <pc:docMk/>
          <pc:sldMk cId="0" sldId="453"/>
        </pc:sldMkLst>
        <pc:spChg chg="mod">
          <ac:chgData name="Barry Caudill" userId="252c6edc2c10e03e" providerId="LiveId" clId="{6B11A874-8D24-40D1-9274-5B56B15AE748}" dt="2023-11-26T19:45:45.725" v="739" actId="27636"/>
          <ac:spMkLst>
            <pc:docMk/>
            <pc:sldMk cId="0" sldId="453"/>
            <ac:spMk id="4" creationId="{00000000-0000-0000-0000-000000000000}"/>
          </ac:spMkLst>
        </pc:spChg>
      </pc:sldChg>
      <pc:sldChg chg="addSp modSp add mod modAnim">
        <pc:chgData name="Barry Caudill" userId="252c6edc2c10e03e" providerId="LiveId" clId="{6B11A874-8D24-40D1-9274-5B56B15AE748}" dt="2023-12-01T23:25:07.468" v="1466"/>
        <pc:sldMkLst>
          <pc:docMk/>
          <pc:sldMk cId="0" sldId="454"/>
        </pc:sldMkLst>
        <pc:spChg chg="mod">
          <ac:chgData name="Barry Caudill" userId="252c6edc2c10e03e" providerId="LiveId" clId="{6B11A874-8D24-40D1-9274-5B56B15AE748}" dt="2023-12-01T23:25:07.468" v="1466"/>
          <ac:spMkLst>
            <pc:docMk/>
            <pc:sldMk cId="0" sldId="454"/>
            <ac:spMk id="3" creationId="{00000000-0000-0000-0000-000000000000}"/>
          </ac:spMkLst>
        </pc:spChg>
        <pc:spChg chg="add mod">
          <ac:chgData name="Barry Caudill" userId="252c6edc2c10e03e" providerId="LiveId" clId="{6B11A874-8D24-40D1-9274-5B56B15AE748}" dt="2023-11-27T03:10:41.364" v="1188" actId="114"/>
          <ac:spMkLst>
            <pc:docMk/>
            <pc:sldMk cId="0" sldId="454"/>
            <ac:spMk id="5" creationId="{53028913-1187-F0DD-2D5A-DB5C00FE5CA0}"/>
          </ac:spMkLst>
        </pc:spChg>
      </pc:sldChg>
      <pc:sldChg chg="addSp modSp add mod">
        <pc:chgData name="Barry Caudill" userId="252c6edc2c10e03e" providerId="LiveId" clId="{6B11A874-8D24-40D1-9274-5B56B15AE748}" dt="2023-12-02T00:09:59.030" v="1891" actId="27636"/>
        <pc:sldMkLst>
          <pc:docMk/>
          <pc:sldMk cId="0" sldId="455"/>
        </pc:sldMkLst>
        <pc:spChg chg="add mod">
          <ac:chgData name="Barry Caudill" userId="252c6edc2c10e03e" providerId="LiveId" clId="{6B11A874-8D24-40D1-9274-5B56B15AE748}" dt="2023-12-02T00:09:59.030" v="1891" actId="27636"/>
          <ac:spMkLst>
            <pc:docMk/>
            <pc:sldMk cId="0" sldId="455"/>
            <ac:spMk id="2" creationId="{61A91D9A-53F6-8D86-B2D9-C10E59858D18}"/>
          </ac:spMkLst>
        </pc:spChg>
        <pc:spChg chg="mod">
          <ac:chgData name="Barry Caudill" userId="252c6edc2c10e03e" providerId="LiveId" clId="{6B11A874-8D24-40D1-9274-5B56B15AE748}" dt="2023-12-02T00:08:50.422" v="1871" actId="6549"/>
          <ac:spMkLst>
            <pc:docMk/>
            <pc:sldMk cId="0" sldId="455"/>
            <ac:spMk id="13315" creationId="{00000000-0000-0000-0000-000000000000}"/>
          </ac:spMkLst>
        </pc:spChg>
      </pc:sldChg>
      <pc:sldChg chg="add del modNotesTx">
        <pc:chgData name="Barry Caudill" userId="252c6edc2c10e03e" providerId="LiveId" clId="{6B11A874-8D24-40D1-9274-5B56B15AE748}" dt="2023-12-02T00:10:14.429" v="1893" actId="47"/>
        <pc:sldMkLst>
          <pc:docMk/>
          <pc:sldMk cId="0" sldId="456"/>
        </pc:sldMkLst>
      </pc:sldChg>
      <pc:sldChg chg="modSp add mod ord">
        <pc:chgData name="Barry Caudill" userId="252c6edc2c10e03e" providerId="LiveId" clId="{6B11A874-8D24-40D1-9274-5B56B15AE748}" dt="2023-12-02T00:35:55.009" v="1950"/>
        <pc:sldMkLst>
          <pc:docMk/>
          <pc:sldMk cId="0" sldId="457"/>
        </pc:sldMkLst>
        <pc:spChg chg="mod">
          <ac:chgData name="Barry Caudill" userId="252c6edc2c10e03e" providerId="LiveId" clId="{6B11A874-8D24-40D1-9274-5B56B15AE748}" dt="2023-12-02T00:26:46.730" v="1944" actId="27636"/>
          <ac:spMkLst>
            <pc:docMk/>
            <pc:sldMk cId="0" sldId="457"/>
            <ac:spMk id="3" creationId="{00000000-0000-0000-0000-000000000000}"/>
          </ac:spMkLst>
        </pc:spChg>
      </pc:sldChg>
      <pc:sldChg chg="add del mod modShow">
        <pc:chgData name="Barry Caudill" userId="252c6edc2c10e03e" providerId="LiveId" clId="{6B11A874-8D24-40D1-9274-5B56B15AE748}" dt="2023-12-02T00:37:48.777" v="1951" actId="47"/>
        <pc:sldMkLst>
          <pc:docMk/>
          <pc:sldMk cId="0" sldId="458"/>
        </pc:sldMkLst>
      </pc:sldChg>
      <pc:sldChg chg="addSp modSp add mod">
        <pc:chgData name="Barry Caudill" userId="252c6edc2c10e03e" providerId="LiveId" clId="{6B11A874-8D24-40D1-9274-5B56B15AE748}" dt="2023-12-02T00:10:40.049" v="1912" actId="20577"/>
        <pc:sldMkLst>
          <pc:docMk/>
          <pc:sldMk cId="0" sldId="459"/>
        </pc:sldMkLst>
        <pc:spChg chg="add mod">
          <ac:chgData name="Barry Caudill" userId="252c6edc2c10e03e" providerId="LiveId" clId="{6B11A874-8D24-40D1-9274-5B56B15AE748}" dt="2023-12-02T00:10:40.049" v="1912" actId="20577"/>
          <ac:spMkLst>
            <pc:docMk/>
            <pc:sldMk cId="0" sldId="459"/>
            <ac:spMk id="2" creationId="{89E0AD21-71B9-EA08-C02A-A9193E70AEA5}"/>
          </ac:spMkLst>
        </pc:spChg>
      </pc:sldChg>
      <pc:sldChg chg="modSp add del mod ord">
        <pc:chgData name="Barry Caudill" userId="252c6edc2c10e03e" providerId="LiveId" clId="{6B11A874-8D24-40D1-9274-5B56B15AE748}" dt="2023-12-02T00:40:52.155" v="1955"/>
        <pc:sldMkLst>
          <pc:docMk/>
          <pc:sldMk cId="0" sldId="460"/>
        </pc:sldMkLst>
        <pc:spChg chg="mod">
          <ac:chgData name="Barry Caudill" userId="252c6edc2c10e03e" providerId="LiveId" clId="{6B11A874-8D24-40D1-9274-5B56B15AE748}" dt="2023-11-12T03:02:46.135" v="22" actId="20577"/>
          <ac:spMkLst>
            <pc:docMk/>
            <pc:sldMk cId="0" sldId="460"/>
            <ac:spMk id="3" creationId="{00000000-0000-0000-0000-000000000000}"/>
          </ac:spMkLst>
        </pc:spChg>
      </pc:sldChg>
      <pc:sldChg chg="modSp add del mod">
        <pc:chgData name="Barry Caudill" userId="252c6edc2c10e03e" providerId="LiveId" clId="{6B11A874-8D24-40D1-9274-5B56B15AE748}" dt="2023-12-02T00:10:59.200" v="1913" actId="47"/>
        <pc:sldMkLst>
          <pc:docMk/>
          <pc:sldMk cId="0" sldId="461"/>
        </pc:sldMkLst>
        <pc:spChg chg="mod">
          <ac:chgData name="Barry Caudill" userId="252c6edc2c10e03e" providerId="LiveId" clId="{6B11A874-8D24-40D1-9274-5B56B15AE748}" dt="2023-11-26T19:54:03.381" v="742" actId="14100"/>
          <ac:spMkLst>
            <pc:docMk/>
            <pc:sldMk cId="0" sldId="461"/>
            <ac:spMk id="16387" creationId="{00000000-0000-0000-0000-000000000000}"/>
          </ac:spMkLst>
        </pc:spChg>
      </pc:sldChg>
      <pc:sldChg chg="modSp add del mod">
        <pc:chgData name="Barry Caudill" userId="252c6edc2c10e03e" providerId="LiveId" clId="{6B11A874-8D24-40D1-9274-5B56B15AE748}" dt="2023-12-02T00:32:03.564" v="1948" actId="47"/>
        <pc:sldMkLst>
          <pc:docMk/>
          <pc:sldMk cId="0" sldId="462"/>
        </pc:sldMkLst>
        <pc:spChg chg="mod">
          <ac:chgData name="Barry Caudill" userId="252c6edc2c10e03e" providerId="LiveId" clId="{6B11A874-8D24-40D1-9274-5B56B15AE748}" dt="2023-11-26T19:54:25.588" v="745" actId="14100"/>
          <ac:spMkLst>
            <pc:docMk/>
            <pc:sldMk cId="0" sldId="462"/>
            <ac:spMk id="3" creationId="{00000000-0000-0000-0000-000000000000}"/>
          </ac:spMkLst>
        </pc:spChg>
      </pc:sldChg>
      <pc:sldChg chg="modSp add mod ord">
        <pc:chgData name="Barry Caudill" userId="252c6edc2c10e03e" providerId="LiveId" clId="{6B11A874-8D24-40D1-9274-5B56B15AE748}" dt="2023-12-02T00:35:55.009" v="1950"/>
        <pc:sldMkLst>
          <pc:docMk/>
          <pc:sldMk cId="0" sldId="463"/>
        </pc:sldMkLst>
        <pc:spChg chg="mod">
          <ac:chgData name="Barry Caudill" userId="252c6edc2c10e03e" providerId="LiveId" clId="{6B11A874-8D24-40D1-9274-5B56B15AE748}" dt="2023-12-02T00:11:12.727" v="1916" actId="14100"/>
          <ac:spMkLst>
            <pc:docMk/>
            <pc:sldMk cId="0" sldId="463"/>
            <ac:spMk id="3" creationId="{00000000-0000-0000-0000-000000000000}"/>
          </ac:spMkLst>
        </pc:spChg>
      </pc:sldChg>
      <pc:sldChg chg="add del">
        <pc:chgData name="Barry Caudill" userId="252c6edc2c10e03e" providerId="LiveId" clId="{6B11A874-8D24-40D1-9274-5B56B15AE748}" dt="2023-11-12T02:55:20.614" v="5" actId="47"/>
        <pc:sldMkLst>
          <pc:docMk/>
          <pc:sldMk cId="0" sldId="464"/>
        </pc:sldMkLst>
      </pc:sldChg>
      <pc:sldChg chg="add del">
        <pc:chgData name="Barry Caudill" userId="252c6edc2c10e03e" providerId="LiveId" clId="{6B11A874-8D24-40D1-9274-5B56B15AE748}" dt="2023-11-12T02:55:20.614" v="5" actId="47"/>
        <pc:sldMkLst>
          <pc:docMk/>
          <pc:sldMk cId="0" sldId="465"/>
        </pc:sldMkLst>
      </pc:sldChg>
      <pc:sldChg chg="modSp add mod ord modAnim modNotesTx">
        <pc:chgData name="Barry Caudill" userId="252c6edc2c10e03e" providerId="LiveId" clId="{6B11A874-8D24-40D1-9274-5B56B15AE748}" dt="2023-12-01T22:39:21.571" v="1322" actId="20577"/>
        <pc:sldMkLst>
          <pc:docMk/>
          <pc:sldMk cId="0" sldId="466"/>
        </pc:sldMkLst>
        <pc:spChg chg="mod">
          <ac:chgData name="Barry Caudill" userId="252c6edc2c10e03e" providerId="LiveId" clId="{6B11A874-8D24-40D1-9274-5B56B15AE748}" dt="2023-12-01T22:39:21.571" v="1322" actId="20577"/>
          <ac:spMkLst>
            <pc:docMk/>
            <pc:sldMk cId="0" sldId="466"/>
            <ac:spMk id="3" creationId="{00000000-0000-0000-0000-000000000000}"/>
          </ac:spMkLst>
        </pc:spChg>
        <pc:spChg chg="mod">
          <ac:chgData name="Barry Caudill" userId="252c6edc2c10e03e" providerId="LiveId" clId="{6B11A874-8D24-40D1-9274-5B56B15AE748}" dt="2023-12-01T22:33:07.418" v="1308" actId="255"/>
          <ac:spMkLst>
            <pc:docMk/>
            <pc:sldMk cId="0" sldId="466"/>
            <ac:spMk id="25602" creationId="{00000000-0000-0000-0000-000000000000}"/>
          </ac:spMkLst>
        </pc:spChg>
      </pc:sldChg>
      <pc:sldChg chg="add del">
        <pc:chgData name="Barry Caudill" userId="252c6edc2c10e03e" providerId="LiveId" clId="{6B11A874-8D24-40D1-9274-5B56B15AE748}" dt="2023-12-02T00:16:37.465" v="1921" actId="47"/>
        <pc:sldMkLst>
          <pc:docMk/>
          <pc:sldMk cId="2725615356" sldId="467"/>
        </pc:sldMkLst>
      </pc:sldChg>
      <pc:sldChg chg="add del mod modShow">
        <pc:chgData name="Barry Caudill" userId="252c6edc2c10e03e" providerId="LiveId" clId="{6B11A874-8D24-40D1-9274-5B56B15AE748}" dt="2023-12-02T00:16:37.465" v="1921" actId="47"/>
        <pc:sldMkLst>
          <pc:docMk/>
          <pc:sldMk cId="2038975499" sldId="468"/>
        </pc:sldMkLst>
      </pc:sldChg>
      <pc:sldChg chg="add del">
        <pc:chgData name="Barry Caudill" userId="252c6edc2c10e03e" providerId="LiveId" clId="{6B11A874-8D24-40D1-9274-5B56B15AE748}" dt="2023-12-02T00:16:37.465" v="1921" actId="47"/>
        <pc:sldMkLst>
          <pc:docMk/>
          <pc:sldMk cId="1002080906" sldId="469"/>
        </pc:sldMkLst>
      </pc:sldChg>
      <pc:sldChg chg="add del">
        <pc:chgData name="Barry Caudill" userId="252c6edc2c10e03e" providerId="LiveId" clId="{6B11A874-8D24-40D1-9274-5B56B15AE748}" dt="2023-12-02T00:16:37.465" v="1921" actId="47"/>
        <pc:sldMkLst>
          <pc:docMk/>
          <pc:sldMk cId="179045443" sldId="470"/>
        </pc:sldMkLst>
      </pc:sldChg>
      <pc:sldChg chg="add del">
        <pc:chgData name="Barry Caudill" userId="252c6edc2c10e03e" providerId="LiveId" clId="{6B11A874-8D24-40D1-9274-5B56B15AE748}" dt="2023-12-02T00:16:37.465" v="1921" actId="47"/>
        <pc:sldMkLst>
          <pc:docMk/>
          <pc:sldMk cId="447746431" sldId="471"/>
        </pc:sldMkLst>
      </pc:sldChg>
      <pc:sldChg chg="add del">
        <pc:chgData name="Barry Caudill" userId="252c6edc2c10e03e" providerId="LiveId" clId="{6B11A874-8D24-40D1-9274-5B56B15AE748}" dt="2023-12-02T00:16:37.465" v="1921" actId="47"/>
        <pc:sldMkLst>
          <pc:docMk/>
          <pc:sldMk cId="2524282960" sldId="472"/>
        </pc:sldMkLst>
      </pc:sldChg>
      <pc:sldChg chg="new del">
        <pc:chgData name="Barry Caudill" userId="252c6edc2c10e03e" providerId="LiveId" clId="{6B11A874-8D24-40D1-9274-5B56B15AE748}" dt="2023-12-02T00:16:04.328" v="1920" actId="47"/>
        <pc:sldMkLst>
          <pc:docMk/>
          <pc:sldMk cId="3810720897" sldId="473"/>
        </pc:sldMkLst>
      </pc:sldChg>
      <pc:sldChg chg="add del">
        <pc:chgData name="Barry Caudill" userId="252c6edc2c10e03e" providerId="LiveId" clId="{6B11A874-8D24-40D1-9274-5B56B15AE748}" dt="2023-12-02T00:16:37.465" v="1921" actId="47"/>
        <pc:sldMkLst>
          <pc:docMk/>
          <pc:sldMk cId="1328826654" sldId="474"/>
        </pc:sldMkLst>
      </pc:sldChg>
      <pc:sldChg chg="add del">
        <pc:chgData name="Barry Caudill" userId="252c6edc2c10e03e" providerId="LiveId" clId="{6B11A874-8D24-40D1-9274-5B56B15AE748}" dt="2023-12-02T00:16:37.465" v="1921" actId="47"/>
        <pc:sldMkLst>
          <pc:docMk/>
          <pc:sldMk cId="1511135548" sldId="475"/>
        </pc:sldMkLst>
      </pc:sldChg>
      <pc:sldChg chg="add del">
        <pc:chgData name="Barry Caudill" userId="252c6edc2c10e03e" providerId="LiveId" clId="{6B11A874-8D24-40D1-9274-5B56B15AE748}" dt="2023-12-02T00:16:37.465" v="1921" actId="47"/>
        <pc:sldMkLst>
          <pc:docMk/>
          <pc:sldMk cId="1497619470" sldId="476"/>
        </pc:sldMkLst>
      </pc:sldChg>
      <pc:sldChg chg="add del">
        <pc:chgData name="Barry Caudill" userId="252c6edc2c10e03e" providerId="LiveId" clId="{6B11A874-8D24-40D1-9274-5B56B15AE748}" dt="2023-12-02T00:16:37.465" v="1921" actId="47"/>
        <pc:sldMkLst>
          <pc:docMk/>
          <pc:sldMk cId="349346980" sldId="477"/>
        </pc:sldMkLst>
      </pc:sldChg>
      <pc:sldChg chg="add del">
        <pc:chgData name="Barry Caudill" userId="252c6edc2c10e03e" providerId="LiveId" clId="{6B11A874-8D24-40D1-9274-5B56B15AE748}" dt="2023-12-02T00:16:37.465" v="1921" actId="47"/>
        <pc:sldMkLst>
          <pc:docMk/>
          <pc:sldMk cId="808567923" sldId="478"/>
        </pc:sldMkLst>
      </pc:sldChg>
      <pc:sldChg chg="add del">
        <pc:chgData name="Barry Caudill" userId="252c6edc2c10e03e" providerId="LiveId" clId="{6B11A874-8D24-40D1-9274-5B56B15AE748}" dt="2023-12-02T00:16:37.465" v="1921" actId="47"/>
        <pc:sldMkLst>
          <pc:docMk/>
          <pc:sldMk cId="3987095637" sldId="479"/>
        </pc:sldMkLst>
      </pc:sldChg>
      <pc:sldChg chg="add del">
        <pc:chgData name="Barry Caudill" userId="252c6edc2c10e03e" providerId="LiveId" clId="{6B11A874-8D24-40D1-9274-5B56B15AE748}" dt="2023-12-02T00:16:37.465" v="1921" actId="47"/>
        <pc:sldMkLst>
          <pc:docMk/>
          <pc:sldMk cId="3679295380" sldId="480"/>
        </pc:sldMkLst>
      </pc:sldChg>
      <pc:sldChg chg="add del">
        <pc:chgData name="Barry Caudill" userId="252c6edc2c10e03e" providerId="LiveId" clId="{6B11A874-8D24-40D1-9274-5B56B15AE748}" dt="2023-12-02T00:16:37.465" v="1921" actId="47"/>
        <pc:sldMkLst>
          <pc:docMk/>
          <pc:sldMk cId="841146326" sldId="481"/>
        </pc:sldMkLst>
      </pc:sldChg>
      <pc:sldChg chg="add del">
        <pc:chgData name="Barry Caudill" userId="252c6edc2c10e03e" providerId="LiveId" clId="{6B11A874-8D24-40D1-9274-5B56B15AE748}" dt="2023-12-02T00:16:37.465" v="1921" actId="47"/>
        <pc:sldMkLst>
          <pc:docMk/>
          <pc:sldMk cId="983516765" sldId="482"/>
        </pc:sldMkLst>
      </pc:sldChg>
      <pc:sldChg chg="add del">
        <pc:chgData name="Barry Caudill" userId="252c6edc2c10e03e" providerId="LiveId" clId="{6B11A874-8D24-40D1-9274-5B56B15AE748}" dt="2023-12-02T00:16:37.465" v="1921" actId="47"/>
        <pc:sldMkLst>
          <pc:docMk/>
          <pc:sldMk cId="1450130928" sldId="483"/>
        </pc:sldMkLst>
      </pc:sldChg>
      <pc:sldChg chg="add del">
        <pc:chgData name="Barry Caudill" userId="252c6edc2c10e03e" providerId="LiveId" clId="{6B11A874-8D24-40D1-9274-5B56B15AE748}" dt="2023-12-02T00:16:37.465" v="1921" actId="47"/>
        <pc:sldMkLst>
          <pc:docMk/>
          <pc:sldMk cId="3102621063" sldId="484"/>
        </pc:sldMkLst>
      </pc:sldChg>
      <pc:sldChg chg="modSp add mod modShow">
        <pc:chgData name="Barry Caudill" userId="252c6edc2c10e03e" providerId="LiveId" clId="{6B11A874-8D24-40D1-9274-5B56B15AE748}" dt="2023-12-01T22:51:58.486" v="1323" actId="729"/>
        <pc:sldMkLst>
          <pc:docMk/>
          <pc:sldMk cId="731317980" sldId="485"/>
        </pc:sldMkLst>
        <pc:spChg chg="mod">
          <ac:chgData name="Barry Caudill" userId="252c6edc2c10e03e" providerId="LiveId" clId="{6B11A874-8D24-40D1-9274-5B56B15AE748}" dt="2023-11-12T04:40:33.822" v="31" actId="255"/>
          <ac:spMkLst>
            <pc:docMk/>
            <pc:sldMk cId="731317980" sldId="485"/>
            <ac:spMk id="4" creationId="{00000000-0000-0000-0000-000000000000}"/>
          </ac:spMkLst>
        </pc:spChg>
        <pc:spChg chg="mod">
          <ac:chgData name="Barry Caudill" userId="252c6edc2c10e03e" providerId="LiveId" clId="{6B11A874-8D24-40D1-9274-5B56B15AE748}" dt="2023-11-12T04:41:39.929" v="45" actId="20577"/>
          <ac:spMkLst>
            <pc:docMk/>
            <pc:sldMk cId="731317980" sldId="485"/>
            <ac:spMk id="11" creationId="{5525EC99-7185-76CD-F76D-2C079BCCE7D9}"/>
          </ac:spMkLst>
        </pc:spChg>
      </pc:sldChg>
      <pc:sldChg chg="add del mod modShow">
        <pc:chgData name="Barry Caudill" userId="252c6edc2c10e03e" providerId="LiveId" clId="{6B11A874-8D24-40D1-9274-5B56B15AE748}" dt="2023-12-01T23:18:23.606" v="1384" actId="47"/>
        <pc:sldMkLst>
          <pc:docMk/>
          <pc:sldMk cId="930253941" sldId="486"/>
        </pc:sldMkLst>
      </pc:sldChg>
      <pc:sldChg chg="addSp delSp modSp add mod ord modAnim modShow">
        <pc:chgData name="Barry Caudill" userId="252c6edc2c10e03e" providerId="LiveId" clId="{6B11A874-8D24-40D1-9274-5B56B15AE748}" dt="2023-12-02T00:26:38.602" v="1940" actId="729"/>
        <pc:sldMkLst>
          <pc:docMk/>
          <pc:sldMk cId="1297236163" sldId="487"/>
        </pc:sldMkLst>
        <pc:spChg chg="add del mod">
          <ac:chgData name="Barry Caudill" userId="252c6edc2c10e03e" providerId="LiveId" clId="{6B11A874-8D24-40D1-9274-5B56B15AE748}" dt="2023-12-02T00:22:09.422" v="1932" actId="478"/>
          <ac:spMkLst>
            <pc:docMk/>
            <pc:sldMk cId="1297236163" sldId="487"/>
            <ac:spMk id="3" creationId="{A807B6B7-29FA-CAA3-D806-572892F34391}"/>
          </ac:spMkLst>
        </pc:spChg>
        <pc:spChg chg="del">
          <ac:chgData name="Barry Caudill" userId="252c6edc2c10e03e" providerId="LiveId" clId="{6B11A874-8D24-40D1-9274-5B56B15AE748}" dt="2023-12-02T00:22:05.729" v="1931" actId="478"/>
          <ac:spMkLst>
            <pc:docMk/>
            <pc:sldMk cId="1297236163" sldId="487"/>
            <ac:spMk id="4" creationId="{00000000-0000-0000-0000-000000000000}"/>
          </ac:spMkLst>
        </pc:spChg>
        <pc:spChg chg="mod">
          <ac:chgData name="Barry Caudill" userId="252c6edc2c10e03e" providerId="LiveId" clId="{6B11A874-8D24-40D1-9274-5B56B15AE748}" dt="2023-12-02T00:22:30.422" v="1935" actId="1076"/>
          <ac:spMkLst>
            <pc:docMk/>
            <pc:sldMk cId="1297236163" sldId="487"/>
            <ac:spMk id="5" creationId="{00000000-0000-0000-0000-000000000000}"/>
          </ac:spMkLst>
        </pc:spChg>
      </pc:sldChg>
      <pc:sldChg chg="modSp add del mod modTransition setBg modShow">
        <pc:chgData name="Barry Caudill" userId="252c6edc2c10e03e" providerId="LiveId" clId="{6B11A874-8D24-40D1-9274-5B56B15AE748}" dt="2023-12-01T23:18:57.410" v="1385" actId="47"/>
        <pc:sldMkLst>
          <pc:docMk/>
          <pc:sldMk cId="2545156404" sldId="488"/>
        </pc:sldMkLst>
        <pc:spChg chg="mod">
          <ac:chgData name="Barry Caudill" userId="252c6edc2c10e03e" providerId="LiveId" clId="{6B11A874-8D24-40D1-9274-5B56B15AE748}" dt="2023-12-01T22:55:26.657" v="1356" actId="14100"/>
          <ac:spMkLst>
            <pc:docMk/>
            <pc:sldMk cId="2545156404" sldId="488"/>
            <ac:spMk id="5" creationId="{6D35CDAD-BC46-D561-161E-945F38F90900}"/>
          </ac:spMkLst>
        </pc:spChg>
      </pc:sldChg>
      <pc:sldChg chg="add">
        <pc:chgData name="Barry Caudill" userId="252c6edc2c10e03e" providerId="LiveId" clId="{6B11A874-8D24-40D1-9274-5B56B15AE748}" dt="2023-11-25T15:00:18.535" v="53"/>
        <pc:sldMkLst>
          <pc:docMk/>
          <pc:sldMk cId="508894101" sldId="489"/>
        </pc:sldMkLst>
      </pc:sldChg>
      <pc:sldChg chg="add mod modShow">
        <pc:chgData name="Barry Caudill" userId="252c6edc2c10e03e" providerId="LiveId" clId="{6B11A874-8D24-40D1-9274-5B56B15AE748}" dt="2023-12-02T00:12:59.741" v="1917" actId="729"/>
        <pc:sldMkLst>
          <pc:docMk/>
          <pc:sldMk cId="1701203209" sldId="490"/>
        </pc:sldMkLst>
      </pc:sldChg>
      <pc:sldChg chg="add del">
        <pc:chgData name="Barry Caudill" userId="252c6edc2c10e03e" providerId="LiveId" clId="{6B11A874-8D24-40D1-9274-5B56B15AE748}" dt="2023-12-02T00:13:34.173" v="1919" actId="47"/>
        <pc:sldMkLst>
          <pc:docMk/>
          <pc:sldMk cId="3943892386" sldId="491"/>
        </pc:sldMkLst>
      </pc:sldChg>
      <pc:sldChg chg="modSp add mod">
        <pc:chgData name="Barry Caudill" userId="252c6edc2c10e03e" providerId="LiveId" clId="{6B11A874-8D24-40D1-9274-5B56B15AE748}" dt="2023-11-26T20:23:50.945" v="859" actId="14100"/>
        <pc:sldMkLst>
          <pc:docMk/>
          <pc:sldMk cId="725998021" sldId="492"/>
        </pc:sldMkLst>
        <pc:spChg chg="mod">
          <ac:chgData name="Barry Caudill" userId="252c6edc2c10e03e" providerId="LiveId" clId="{6B11A874-8D24-40D1-9274-5B56B15AE748}" dt="2023-11-26T20:23:50.945" v="859" actId="14100"/>
          <ac:spMkLst>
            <pc:docMk/>
            <pc:sldMk cId="725998021" sldId="492"/>
            <ac:spMk id="45059" creationId="{00000000-0000-0000-0000-000000000000}"/>
          </ac:spMkLst>
        </pc:spChg>
      </pc:sldChg>
      <pc:sldChg chg="modSp add mod">
        <pc:chgData name="Barry Caudill" userId="252c6edc2c10e03e" providerId="LiveId" clId="{6B11A874-8D24-40D1-9274-5B56B15AE748}" dt="2023-11-26T20:25:31.917" v="863" actId="27636"/>
        <pc:sldMkLst>
          <pc:docMk/>
          <pc:sldMk cId="3541056939" sldId="493"/>
        </pc:sldMkLst>
        <pc:spChg chg="mod">
          <ac:chgData name="Barry Caudill" userId="252c6edc2c10e03e" providerId="LiveId" clId="{6B11A874-8D24-40D1-9274-5B56B15AE748}" dt="2023-11-26T20:25:31.917" v="863" actId="27636"/>
          <ac:spMkLst>
            <pc:docMk/>
            <pc:sldMk cId="3541056939" sldId="493"/>
            <ac:spMk id="4" creationId="{00000000-0000-0000-0000-000000000000}"/>
          </ac:spMkLst>
        </pc:spChg>
      </pc:sldChg>
      <pc:sldChg chg="modSp add mod">
        <pc:chgData name="Barry Caudill" userId="252c6edc2c10e03e" providerId="LiveId" clId="{6B11A874-8D24-40D1-9274-5B56B15AE748}" dt="2023-11-26T20:25:41.940" v="867" actId="27636"/>
        <pc:sldMkLst>
          <pc:docMk/>
          <pc:sldMk cId="1093311800" sldId="494"/>
        </pc:sldMkLst>
        <pc:spChg chg="mod">
          <ac:chgData name="Barry Caudill" userId="252c6edc2c10e03e" providerId="LiveId" clId="{6B11A874-8D24-40D1-9274-5B56B15AE748}" dt="2023-11-26T20:25:41.940" v="867" actId="27636"/>
          <ac:spMkLst>
            <pc:docMk/>
            <pc:sldMk cId="1093311800" sldId="494"/>
            <ac:spMk id="4" creationId="{00000000-0000-0000-0000-000000000000}"/>
          </ac:spMkLst>
        </pc:spChg>
      </pc:sldChg>
      <pc:sldChg chg="modSp add mod">
        <pc:chgData name="Barry Caudill" userId="252c6edc2c10e03e" providerId="LiveId" clId="{6B11A874-8D24-40D1-9274-5B56B15AE748}" dt="2023-11-26T20:26:30.886" v="869" actId="14100"/>
        <pc:sldMkLst>
          <pc:docMk/>
          <pc:sldMk cId="3943337459" sldId="495"/>
        </pc:sldMkLst>
        <pc:spChg chg="mod">
          <ac:chgData name="Barry Caudill" userId="252c6edc2c10e03e" providerId="LiveId" clId="{6B11A874-8D24-40D1-9274-5B56B15AE748}" dt="2023-11-26T20:26:30.886" v="869" actId="14100"/>
          <ac:spMkLst>
            <pc:docMk/>
            <pc:sldMk cId="3943337459" sldId="495"/>
            <ac:spMk id="4" creationId="{00000000-0000-0000-0000-000000000000}"/>
          </ac:spMkLst>
        </pc:spChg>
      </pc:sldChg>
      <pc:sldChg chg="add">
        <pc:chgData name="Barry Caudill" userId="252c6edc2c10e03e" providerId="LiveId" clId="{6B11A874-8D24-40D1-9274-5B56B15AE748}" dt="2023-11-25T15:00:18.535" v="53"/>
        <pc:sldMkLst>
          <pc:docMk/>
          <pc:sldMk cId="3405356319" sldId="496"/>
        </pc:sldMkLst>
      </pc:sldChg>
      <pc:sldChg chg="modSp add mod">
        <pc:chgData name="Barry Caudill" userId="252c6edc2c10e03e" providerId="LiveId" clId="{6B11A874-8D24-40D1-9274-5B56B15AE748}" dt="2023-11-26T20:26:46.245" v="872" actId="14100"/>
        <pc:sldMkLst>
          <pc:docMk/>
          <pc:sldMk cId="1826618026" sldId="497"/>
        </pc:sldMkLst>
        <pc:spChg chg="mod">
          <ac:chgData name="Barry Caudill" userId="252c6edc2c10e03e" providerId="LiveId" clId="{6B11A874-8D24-40D1-9274-5B56B15AE748}" dt="2023-11-26T20:26:46.245" v="872" actId="14100"/>
          <ac:spMkLst>
            <pc:docMk/>
            <pc:sldMk cId="1826618026" sldId="497"/>
            <ac:spMk id="3" creationId="{00000000-0000-0000-0000-000000000000}"/>
          </ac:spMkLst>
        </pc:spChg>
      </pc:sldChg>
      <pc:sldChg chg="modSp add mod">
        <pc:chgData name="Barry Caudill" userId="252c6edc2c10e03e" providerId="LiveId" clId="{6B11A874-8D24-40D1-9274-5B56B15AE748}" dt="2023-11-26T20:28:48.603" v="874" actId="14100"/>
        <pc:sldMkLst>
          <pc:docMk/>
          <pc:sldMk cId="775608839" sldId="498"/>
        </pc:sldMkLst>
        <pc:spChg chg="mod">
          <ac:chgData name="Barry Caudill" userId="252c6edc2c10e03e" providerId="LiveId" clId="{6B11A874-8D24-40D1-9274-5B56B15AE748}" dt="2023-11-26T20:28:48.603" v="874" actId="14100"/>
          <ac:spMkLst>
            <pc:docMk/>
            <pc:sldMk cId="775608839" sldId="498"/>
            <ac:spMk id="58371" creationId="{00000000-0000-0000-0000-000000000000}"/>
          </ac:spMkLst>
        </pc:spChg>
      </pc:sldChg>
      <pc:sldChg chg="add">
        <pc:chgData name="Barry Caudill" userId="252c6edc2c10e03e" providerId="LiveId" clId="{6B11A874-8D24-40D1-9274-5B56B15AE748}" dt="2023-11-25T15:00:18.535" v="53"/>
        <pc:sldMkLst>
          <pc:docMk/>
          <pc:sldMk cId="3900887974" sldId="499"/>
        </pc:sldMkLst>
      </pc:sldChg>
      <pc:sldChg chg="modSp add mod">
        <pc:chgData name="Barry Caudill" userId="252c6edc2c10e03e" providerId="LiveId" clId="{6B11A874-8D24-40D1-9274-5B56B15AE748}" dt="2023-11-26T20:30:59.102" v="876" actId="14100"/>
        <pc:sldMkLst>
          <pc:docMk/>
          <pc:sldMk cId="3258503697" sldId="500"/>
        </pc:sldMkLst>
        <pc:spChg chg="mod">
          <ac:chgData name="Barry Caudill" userId="252c6edc2c10e03e" providerId="LiveId" clId="{6B11A874-8D24-40D1-9274-5B56B15AE748}" dt="2023-11-26T20:30:59.102" v="876" actId="14100"/>
          <ac:spMkLst>
            <pc:docMk/>
            <pc:sldMk cId="3258503697" sldId="500"/>
            <ac:spMk id="60419" creationId="{00000000-0000-0000-0000-000000000000}"/>
          </ac:spMkLst>
        </pc:spChg>
      </pc:sldChg>
      <pc:sldChg chg="modSp add mod">
        <pc:chgData name="Barry Caudill" userId="252c6edc2c10e03e" providerId="LiveId" clId="{6B11A874-8D24-40D1-9274-5B56B15AE748}" dt="2023-11-26T20:31:06.400" v="879" actId="27636"/>
        <pc:sldMkLst>
          <pc:docMk/>
          <pc:sldMk cId="144733852" sldId="501"/>
        </pc:sldMkLst>
        <pc:spChg chg="mod">
          <ac:chgData name="Barry Caudill" userId="252c6edc2c10e03e" providerId="LiveId" clId="{6B11A874-8D24-40D1-9274-5B56B15AE748}" dt="2023-11-26T20:31:06.400" v="879" actId="27636"/>
          <ac:spMkLst>
            <pc:docMk/>
            <pc:sldMk cId="144733852" sldId="501"/>
            <ac:spMk id="3" creationId="{00000000-0000-0000-0000-000000000000}"/>
          </ac:spMkLst>
        </pc:spChg>
      </pc:sldChg>
      <pc:sldChg chg="add">
        <pc:chgData name="Barry Caudill" userId="252c6edc2c10e03e" providerId="LiveId" clId="{6B11A874-8D24-40D1-9274-5B56B15AE748}" dt="2023-11-25T15:00:18.535" v="53"/>
        <pc:sldMkLst>
          <pc:docMk/>
          <pc:sldMk cId="3008676077" sldId="502"/>
        </pc:sldMkLst>
      </pc:sldChg>
      <pc:sldChg chg="modSp add mod">
        <pc:chgData name="Barry Caudill" userId="252c6edc2c10e03e" providerId="LiveId" clId="{6B11A874-8D24-40D1-9274-5B56B15AE748}" dt="2023-11-26T20:31:41.521" v="883" actId="27636"/>
        <pc:sldMkLst>
          <pc:docMk/>
          <pc:sldMk cId="1594692690" sldId="503"/>
        </pc:sldMkLst>
        <pc:spChg chg="mod">
          <ac:chgData name="Barry Caudill" userId="252c6edc2c10e03e" providerId="LiveId" clId="{6B11A874-8D24-40D1-9274-5B56B15AE748}" dt="2023-11-26T20:31:41.521" v="883" actId="27636"/>
          <ac:spMkLst>
            <pc:docMk/>
            <pc:sldMk cId="1594692690" sldId="503"/>
            <ac:spMk id="3" creationId="{00000000-0000-0000-0000-000000000000}"/>
          </ac:spMkLst>
        </pc:spChg>
      </pc:sldChg>
      <pc:sldChg chg="modSp add mod">
        <pc:chgData name="Barry Caudill" userId="252c6edc2c10e03e" providerId="LiveId" clId="{6B11A874-8D24-40D1-9274-5B56B15AE748}" dt="2023-11-26T20:31:52.475" v="887" actId="27636"/>
        <pc:sldMkLst>
          <pc:docMk/>
          <pc:sldMk cId="2819893325" sldId="504"/>
        </pc:sldMkLst>
        <pc:spChg chg="mod">
          <ac:chgData name="Barry Caudill" userId="252c6edc2c10e03e" providerId="LiveId" clId="{6B11A874-8D24-40D1-9274-5B56B15AE748}" dt="2023-11-26T20:31:52.475" v="887" actId="27636"/>
          <ac:spMkLst>
            <pc:docMk/>
            <pc:sldMk cId="2819893325" sldId="504"/>
            <ac:spMk id="3" creationId="{00000000-0000-0000-0000-000000000000}"/>
          </ac:spMkLst>
        </pc:spChg>
      </pc:sldChg>
      <pc:sldChg chg="add">
        <pc:chgData name="Barry Caudill" userId="252c6edc2c10e03e" providerId="LiveId" clId="{6B11A874-8D24-40D1-9274-5B56B15AE748}" dt="2023-11-25T15:00:18.535" v="53"/>
        <pc:sldMkLst>
          <pc:docMk/>
          <pc:sldMk cId="1969737007" sldId="505"/>
        </pc:sldMkLst>
      </pc:sldChg>
      <pc:sldChg chg="modSp add mod">
        <pc:chgData name="Barry Caudill" userId="252c6edc2c10e03e" providerId="LiveId" clId="{6B11A874-8D24-40D1-9274-5B56B15AE748}" dt="2023-11-26T20:32:06.757" v="890" actId="27636"/>
        <pc:sldMkLst>
          <pc:docMk/>
          <pc:sldMk cId="2511474655" sldId="506"/>
        </pc:sldMkLst>
        <pc:spChg chg="mod">
          <ac:chgData name="Barry Caudill" userId="252c6edc2c10e03e" providerId="LiveId" clId="{6B11A874-8D24-40D1-9274-5B56B15AE748}" dt="2023-11-26T20:32:06.757" v="890" actId="27636"/>
          <ac:spMkLst>
            <pc:docMk/>
            <pc:sldMk cId="2511474655" sldId="506"/>
            <ac:spMk id="3" creationId="{00000000-0000-0000-0000-000000000000}"/>
          </ac:spMkLst>
        </pc:spChg>
      </pc:sldChg>
      <pc:sldChg chg="add">
        <pc:chgData name="Barry Caudill" userId="252c6edc2c10e03e" providerId="LiveId" clId="{6B11A874-8D24-40D1-9274-5B56B15AE748}" dt="2023-11-25T15:00:18.535" v="53"/>
        <pc:sldMkLst>
          <pc:docMk/>
          <pc:sldMk cId="2500510013" sldId="507"/>
        </pc:sldMkLst>
      </pc:sldChg>
      <pc:sldChg chg="add">
        <pc:chgData name="Barry Caudill" userId="252c6edc2c10e03e" providerId="LiveId" clId="{6B11A874-8D24-40D1-9274-5B56B15AE748}" dt="2023-11-25T15:00:18.535" v="53"/>
        <pc:sldMkLst>
          <pc:docMk/>
          <pc:sldMk cId="1947509990" sldId="508"/>
        </pc:sldMkLst>
      </pc:sldChg>
      <pc:sldChg chg="add">
        <pc:chgData name="Barry Caudill" userId="252c6edc2c10e03e" providerId="LiveId" clId="{6B11A874-8D24-40D1-9274-5B56B15AE748}" dt="2023-11-25T15:00:18.535" v="53"/>
        <pc:sldMkLst>
          <pc:docMk/>
          <pc:sldMk cId="466615695" sldId="509"/>
        </pc:sldMkLst>
      </pc:sldChg>
      <pc:sldChg chg="add">
        <pc:chgData name="Barry Caudill" userId="252c6edc2c10e03e" providerId="LiveId" clId="{6B11A874-8D24-40D1-9274-5B56B15AE748}" dt="2023-11-25T15:00:18.535" v="53"/>
        <pc:sldMkLst>
          <pc:docMk/>
          <pc:sldMk cId="1605840522" sldId="510"/>
        </pc:sldMkLst>
      </pc:sldChg>
      <pc:sldChg chg="add">
        <pc:chgData name="Barry Caudill" userId="252c6edc2c10e03e" providerId="LiveId" clId="{6B11A874-8D24-40D1-9274-5B56B15AE748}" dt="2023-11-25T15:00:18.535" v="53"/>
        <pc:sldMkLst>
          <pc:docMk/>
          <pc:sldMk cId="2406616745" sldId="511"/>
        </pc:sldMkLst>
      </pc:sldChg>
      <pc:sldChg chg="modSp add mod">
        <pc:chgData name="Barry Caudill" userId="252c6edc2c10e03e" providerId="LiveId" clId="{6B11A874-8D24-40D1-9274-5B56B15AE748}" dt="2023-11-26T20:32:47.478" v="892" actId="14100"/>
        <pc:sldMkLst>
          <pc:docMk/>
          <pc:sldMk cId="2024442822" sldId="512"/>
        </pc:sldMkLst>
        <pc:spChg chg="mod">
          <ac:chgData name="Barry Caudill" userId="252c6edc2c10e03e" providerId="LiveId" clId="{6B11A874-8D24-40D1-9274-5B56B15AE748}" dt="2023-11-26T20:32:47.478" v="892" actId="14100"/>
          <ac:spMkLst>
            <pc:docMk/>
            <pc:sldMk cId="2024442822" sldId="512"/>
            <ac:spMk id="3" creationId="{00000000-0000-0000-0000-000000000000}"/>
          </ac:spMkLst>
        </pc:spChg>
      </pc:sldChg>
      <pc:sldChg chg="add del">
        <pc:chgData name="Barry Caudill" userId="252c6edc2c10e03e" providerId="LiveId" clId="{6B11A874-8D24-40D1-9274-5B56B15AE748}" dt="2023-12-02T00:16:37.465" v="1921" actId="47"/>
        <pc:sldMkLst>
          <pc:docMk/>
          <pc:sldMk cId="1289452523" sldId="513"/>
        </pc:sldMkLst>
      </pc:sldChg>
      <pc:sldChg chg="modSp new mod ord modNotesTx">
        <pc:chgData name="Barry Caudill" userId="252c6edc2c10e03e" providerId="LiveId" clId="{6B11A874-8D24-40D1-9274-5B56B15AE748}" dt="2023-12-02T00:27:58.259" v="1946"/>
        <pc:sldMkLst>
          <pc:docMk/>
          <pc:sldMk cId="695431587" sldId="514"/>
        </pc:sldMkLst>
        <pc:spChg chg="mod">
          <ac:chgData name="Barry Caudill" userId="252c6edc2c10e03e" providerId="LiveId" clId="{6B11A874-8D24-40D1-9274-5B56B15AE748}" dt="2023-11-26T18:52:38.122" v="641" actId="207"/>
          <ac:spMkLst>
            <pc:docMk/>
            <pc:sldMk cId="695431587" sldId="514"/>
            <ac:spMk id="2" creationId="{9094C2AA-4461-C182-14F2-647878690AC8}"/>
          </ac:spMkLst>
        </pc:spChg>
        <pc:spChg chg="mod">
          <ac:chgData name="Barry Caudill" userId="252c6edc2c10e03e" providerId="LiveId" clId="{6B11A874-8D24-40D1-9274-5B56B15AE748}" dt="2023-12-02T00:00:53.378" v="1769" actId="255"/>
          <ac:spMkLst>
            <pc:docMk/>
            <pc:sldMk cId="695431587" sldId="514"/>
            <ac:spMk id="3" creationId="{CD4CBDC8-AD87-2243-367B-5A765BE08C35}"/>
          </ac:spMkLst>
        </pc:spChg>
      </pc:sldChg>
      <pc:sldChg chg="modSp mod ord modNotesTx">
        <pc:chgData name="Barry Caudill" userId="252c6edc2c10e03e" providerId="LiveId" clId="{6B11A874-8D24-40D1-9274-5B56B15AE748}" dt="2023-12-02T00:27:58.259" v="1946"/>
        <pc:sldMkLst>
          <pc:docMk/>
          <pc:sldMk cId="3689326568" sldId="515"/>
        </pc:sldMkLst>
        <pc:spChg chg="mod">
          <ac:chgData name="Barry Caudill" userId="252c6edc2c10e03e" providerId="LiveId" clId="{6B11A874-8D24-40D1-9274-5B56B15AE748}" dt="2023-12-02T00:05:25.172" v="1802" actId="20577"/>
          <ac:spMkLst>
            <pc:docMk/>
            <pc:sldMk cId="3689326568" sldId="515"/>
            <ac:spMk id="3" creationId="{CD4CBDC8-AD87-2243-367B-5A765BE08C35}"/>
          </ac:spMkLst>
        </pc:spChg>
      </pc:sldChg>
      <pc:sldChg chg="addSp modSp mod ord modNotesTx">
        <pc:chgData name="Barry Caudill" userId="252c6edc2c10e03e" providerId="LiveId" clId="{6B11A874-8D24-40D1-9274-5B56B15AE748}" dt="2023-12-02T00:27:58.259" v="1946"/>
        <pc:sldMkLst>
          <pc:docMk/>
          <pc:sldMk cId="3561069819" sldId="516"/>
        </pc:sldMkLst>
        <pc:spChg chg="mod">
          <ac:chgData name="Barry Caudill" userId="252c6edc2c10e03e" providerId="LiveId" clId="{6B11A874-8D24-40D1-9274-5B56B15AE748}" dt="2023-11-26T18:57:33.309" v="667" actId="6549"/>
          <ac:spMkLst>
            <pc:docMk/>
            <pc:sldMk cId="3561069819" sldId="516"/>
            <ac:spMk id="2" creationId="{9094C2AA-4461-C182-14F2-647878690AC8}"/>
          </ac:spMkLst>
        </pc:spChg>
        <pc:spChg chg="mod">
          <ac:chgData name="Barry Caudill" userId="252c6edc2c10e03e" providerId="LiveId" clId="{6B11A874-8D24-40D1-9274-5B56B15AE748}" dt="2023-11-26T18:55:49.797" v="658" actId="6549"/>
          <ac:spMkLst>
            <pc:docMk/>
            <pc:sldMk cId="3561069819" sldId="516"/>
            <ac:spMk id="3" creationId="{CD4CBDC8-AD87-2243-367B-5A765BE08C35}"/>
          </ac:spMkLst>
        </pc:spChg>
        <pc:spChg chg="add mod">
          <ac:chgData name="Barry Caudill" userId="252c6edc2c10e03e" providerId="LiveId" clId="{6B11A874-8D24-40D1-9274-5B56B15AE748}" dt="2023-12-02T00:18:39.045" v="1926" actId="6549"/>
          <ac:spMkLst>
            <pc:docMk/>
            <pc:sldMk cId="3561069819" sldId="516"/>
            <ac:spMk id="6" creationId="{18F9D2FB-B529-4B9F-6A2F-6D17E209A9B9}"/>
          </ac:spMkLst>
        </pc:spChg>
      </pc:sldChg>
      <pc:sldChg chg="modSp mod ord modShow modNotesTx">
        <pc:chgData name="Barry Caudill" userId="252c6edc2c10e03e" providerId="LiveId" clId="{6B11A874-8D24-40D1-9274-5B56B15AE748}" dt="2023-12-02T00:27:58.259" v="1946"/>
        <pc:sldMkLst>
          <pc:docMk/>
          <pc:sldMk cId="165221054" sldId="517"/>
        </pc:sldMkLst>
        <pc:spChg chg="mod">
          <ac:chgData name="Barry Caudill" userId="252c6edc2c10e03e" providerId="LiveId" clId="{6B11A874-8D24-40D1-9274-5B56B15AE748}" dt="2023-11-26T19:04:57.085" v="685" actId="5793"/>
          <ac:spMkLst>
            <pc:docMk/>
            <pc:sldMk cId="165221054" sldId="517"/>
            <ac:spMk id="2" creationId="{9094C2AA-4461-C182-14F2-647878690AC8}"/>
          </ac:spMkLst>
        </pc:spChg>
        <pc:spChg chg="mod">
          <ac:chgData name="Barry Caudill" userId="252c6edc2c10e03e" providerId="LiveId" clId="{6B11A874-8D24-40D1-9274-5B56B15AE748}" dt="2023-11-26T19:05:38.489" v="733" actId="20577"/>
          <ac:spMkLst>
            <pc:docMk/>
            <pc:sldMk cId="165221054" sldId="517"/>
            <ac:spMk id="3" creationId="{CD4CBDC8-AD87-2243-367B-5A765BE08C35}"/>
          </ac:spMkLst>
        </pc:spChg>
      </pc:sldChg>
      <pc:sldChg chg="add del">
        <pc:chgData name="Barry Caudill" userId="252c6edc2c10e03e" providerId="LiveId" clId="{6B11A874-8D24-40D1-9274-5B56B15AE748}" dt="2023-11-26T19:04:26.285" v="680"/>
        <pc:sldMkLst>
          <pc:docMk/>
          <pc:sldMk cId="832847757" sldId="518"/>
        </pc:sldMkLst>
      </pc:sldChg>
      <pc:sldChg chg="new del">
        <pc:chgData name="Barry Caudill" userId="252c6edc2c10e03e" providerId="LiveId" clId="{6B11A874-8D24-40D1-9274-5B56B15AE748}" dt="2023-12-02T00:00:03.717" v="1767" actId="47"/>
        <pc:sldMkLst>
          <pc:docMk/>
          <pc:sldMk cId="2010590177" sldId="518"/>
        </pc:sldMkLst>
      </pc:sldChg>
      <pc:sldChg chg="add del">
        <pc:chgData name="Barry Caudill" userId="252c6edc2c10e03e" providerId="LiveId" clId="{6B11A874-8D24-40D1-9274-5B56B15AE748}" dt="2023-12-02T00:00:00.612" v="1766" actId="47"/>
        <pc:sldMkLst>
          <pc:docMk/>
          <pc:sldMk cId="2533537013" sldId="519"/>
        </pc:sldMkLst>
      </pc:sldChg>
      <pc:sldChg chg="addSp modSp add mod ord modAnim modNotesTx">
        <pc:chgData name="Barry Caudill" userId="252c6edc2c10e03e" providerId="LiveId" clId="{6B11A874-8D24-40D1-9274-5B56B15AE748}" dt="2023-12-02T00:07:00.338" v="1820" actId="20577"/>
        <pc:sldMkLst>
          <pc:docMk/>
          <pc:sldMk cId="1387075895" sldId="520"/>
        </pc:sldMkLst>
        <pc:spChg chg="add mod">
          <ac:chgData name="Barry Caudill" userId="252c6edc2c10e03e" providerId="LiveId" clId="{6B11A874-8D24-40D1-9274-5B56B15AE748}" dt="2023-12-02T00:07:00.338" v="1820" actId="20577"/>
          <ac:spMkLst>
            <pc:docMk/>
            <pc:sldMk cId="1387075895" sldId="520"/>
            <ac:spMk id="2" creationId="{C0B4A2F6-9D49-C20B-01E2-288815C77F39}"/>
          </ac:spMkLst>
        </pc:spChg>
        <pc:spChg chg="mod">
          <ac:chgData name="Barry Caudill" userId="252c6edc2c10e03e" providerId="LiveId" clId="{6B11A874-8D24-40D1-9274-5B56B15AE748}" dt="2023-12-01T23:57:26.051" v="1696" actId="1076"/>
          <ac:spMkLst>
            <pc:docMk/>
            <pc:sldMk cId="1387075895" sldId="520"/>
            <ac:spMk id="3" creationId="{00000000-0000-0000-0000-000000000000}"/>
          </ac:spMkLst>
        </pc:spChg>
        <pc:spChg chg="mod">
          <ac:chgData name="Barry Caudill" userId="252c6edc2c10e03e" providerId="LiveId" clId="{6B11A874-8D24-40D1-9274-5B56B15AE748}" dt="2023-12-01T23:31:11.288" v="1494" actId="20577"/>
          <ac:spMkLst>
            <pc:docMk/>
            <pc:sldMk cId="1387075895" sldId="520"/>
            <ac:spMk id="25602" creationId="{00000000-0000-0000-0000-000000000000}"/>
          </ac:spMkLst>
        </pc:spChg>
      </pc:sldChg>
      <pc:sldChg chg="delSp modSp add del mod delAnim modAnim">
        <pc:chgData name="Barry Caudill" userId="252c6edc2c10e03e" providerId="LiveId" clId="{6B11A874-8D24-40D1-9274-5B56B15AE748}" dt="2023-12-01T23:58:58.060" v="1747" actId="47"/>
        <pc:sldMkLst>
          <pc:docMk/>
          <pc:sldMk cId="640087263" sldId="521"/>
        </pc:sldMkLst>
        <pc:spChg chg="del">
          <ac:chgData name="Barry Caudill" userId="252c6edc2c10e03e" providerId="LiveId" clId="{6B11A874-8D24-40D1-9274-5B56B15AE748}" dt="2023-11-26T20:46:54.206" v="914" actId="478"/>
          <ac:spMkLst>
            <pc:docMk/>
            <pc:sldMk cId="640087263" sldId="521"/>
            <ac:spMk id="2" creationId="{C0B4A2F6-9D49-C20B-01E2-288815C77F39}"/>
          </ac:spMkLst>
        </pc:spChg>
        <pc:spChg chg="mod">
          <ac:chgData name="Barry Caudill" userId="252c6edc2c10e03e" providerId="LiveId" clId="{6B11A874-8D24-40D1-9274-5B56B15AE748}" dt="2023-12-01T23:57:01.749" v="1692" actId="5793"/>
          <ac:spMkLst>
            <pc:docMk/>
            <pc:sldMk cId="640087263" sldId="521"/>
            <ac:spMk id="3" creationId="{00000000-0000-0000-0000-000000000000}"/>
          </ac:spMkLst>
        </pc:spChg>
        <pc:spChg chg="mod">
          <ac:chgData name="Barry Caudill" userId="252c6edc2c10e03e" providerId="LiveId" clId="{6B11A874-8D24-40D1-9274-5B56B15AE748}" dt="2023-11-26T20:47:21.893" v="917" actId="1076"/>
          <ac:spMkLst>
            <pc:docMk/>
            <pc:sldMk cId="640087263" sldId="521"/>
            <ac:spMk id="25602" creationId="{00000000-0000-0000-0000-000000000000}"/>
          </ac:spMkLst>
        </pc:spChg>
      </pc:sldChg>
      <pc:sldChg chg="modSp new del mod">
        <pc:chgData name="Barry Caudill" userId="252c6edc2c10e03e" providerId="LiveId" clId="{6B11A874-8D24-40D1-9274-5B56B15AE748}" dt="2023-12-01T23:25:43.216" v="1467" actId="47"/>
        <pc:sldMkLst>
          <pc:docMk/>
          <pc:sldMk cId="1976507067" sldId="522"/>
        </pc:sldMkLst>
        <pc:spChg chg="mod">
          <ac:chgData name="Barry Caudill" userId="252c6edc2c10e03e" providerId="LiveId" clId="{6B11A874-8D24-40D1-9274-5B56B15AE748}" dt="2023-11-27T02:00:39.039" v="920" actId="207"/>
          <ac:spMkLst>
            <pc:docMk/>
            <pc:sldMk cId="1976507067" sldId="522"/>
            <ac:spMk id="3" creationId="{9ED2584D-C819-1D7C-9CD4-D83B354CBED0}"/>
          </ac:spMkLst>
        </pc:spChg>
      </pc:sldChg>
      <pc:sldChg chg="modSp del modAnim">
        <pc:chgData name="Barry Caudill" userId="252c6edc2c10e03e" providerId="LiveId" clId="{6B11A874-8D24-40D1-9274-5B56B15AE748}" dt="2023-12-01T23:59:03.874" v="1748" actId="47"/>
        <pc:sldMkLst>
          <pc:docMk/>
          <pc:sldMk cId="1345807362" sldId="523"/>
        </pc:sldMkLst>
        <pc:spChg chg="mod">
          <ac:chgData name="Barry Caudill" userId="252c6edc2c10e03e" providerId="LiveId" clId="{6B11A874-8D24-40D1-9274-5B56B15AE748}" dt="2023-11-27T02:18:25.740" v="1015" actId="6549"/>
          <ac:spMkLst>
            <pc:docMk/>
            <pc:sldMk cId="1345807362" sldId="523"/>
            <ac:spMk id="3" creationId="{00000000-0000-0000-0000-000000000000}"/>
          </ac:spMkLst>
        </pc:spChg>
      </pc:sldChg>
      <pc:sldChg chg="add">
        <pc:chgData name="Barry Caudill" userId="252c6edc2c10e03e" providerId="LiveId" clId="{6B11A874-8D24-40D1-9274-5B56B15AE748}" dt="2023-11-27T02:25:10.078" v="1016"/>
        <pc:sldMkLst>
          <pc:docMk/>
          <pc:sldMk cId="1117985140" sldId="524"/>
        </pc:sldMkLst>
      </pc:sldChg>
      <pc:sldChg chg="modSp new mod ord">
        <pc:chgData name="Barry Caudill" userId="252c6edc2c10e03e" providerId="LiveId" clId="{6B11A874-8D24-40D1-9274-5B56B15AE748}" dt="2023-12-01T22:52:27.094" v="1325"/>
        <pc:sldMkLst>
          <pc:docMk/>
          <pc:sldMk cId="672020087" sldId="525"/>
        </pc:sldMkLst>
        <pc:spChg chg="mod">
          <ac:chgData name="Barry Caudill" userId="252c6edc2c10e03e" providerId="LiveId" clId="{6B11A874-8D24-40D1-9274-5B56B15AE748}" dt="2023-11-27T02:41:13.083" v="1125" actId="20577"/>
          <ac:spMkLst>
            <pc:docMk/>
            <pc:sldMk cId="672020087" sldId="525"/>
            <ac:spMk id="2" creationId="{4F8F22AD-D9AE-3C0D-ED38-B50BCE46F58B}"/>
          </ac:spMkLst>
        </pc:spChg>
        <pc:spChg chg="mod">
          <ac:chgData name="Barry Caudill" userId="252c6edc2c10e03e" providerId="LiveId" clId="{6B11A874-8D24-40D1-9274-5B56B15AE748}" dt="2023-11-27T03:04:51.784" v="1171" actId="20577"/>
          <ac:spMkLst>
            <pc:docMk/>
            <pc:sldMk cId="672020087" sldId="525"/>
            <ac:spMk id="3" creationId="{C9120AE1-8CFB-3416-05F9-07872734A16A}"/>
          </ac:spMkLst>
        </pc:spChg>
      </pc:sldChg>
      <pc:sldChg chg="delSp modSp new mod modShow">
        <pc:chgData name="Barry Caudill" userId="252c6edc2c10e03e" providerId="LiveId" clId="{6B11A874-8D24-40D1-9274-5B56B15AE748}" dt="2023-12-01T23:22:37.608" v="1445" actId="6549"/>
        <pc:sldMkLst>
          <pc:docMk/>
          <pc:sldMk cId="3099468871" sldId="526"/>
        </pc:sldMkLst>
        <pc:spChg chg="del">
          <ac:chgData name="Barry Caudill" userId="252c6edc2c10e03e" providerId="LiveId" clId="{6B11A874-8D24-40D1-9274-5B56B15AE748}" dt="2023-11-27T02:43:05.376" v="1130" actId="478"/>
          <ac:spMkLst>
            <pc:docMk/>
            <pc:sldMk cId="3099468871" sldId="526"/>
            <ac:spMk id="2" creationId="{42020EC1-5416-CA73-0B7E-85E846779AA9}"/>
          </ac:spMkLst>
        </pc:spChg>
        <pc:spChg chg="mod">
          <ac:chgData name="Barry Caudill" userId="252c6edc2c10e03e" providerId="LiveId" clId="{6B11A874-8D24-40D1-9274-5B56B15AE748}" dt="2023-12-01T23:22:37.608" v="1445" actId="6549"/>
          <ac:spMkLst>
            <pc:docMk/>
            <pc:sldMk cId="3099468871" sldId="526"/>
            <ac:spMk id="3" creationId="{EC6062E1-DC9F-7764-7A6E-64D4946F29F1}"/>
          </ac:spMkLst>
        </pc:spChg>
      </pc:sldChg>
      <pc:sldChg chg="add">
        <pc:chgData name="Barry Caudill" userId="252c6edc2c10e03e" providerId="LiveId" clId="{6B11A874-8D24-40D1-9274-5B56B15AE748}" dt="2023-12-02T00:13:31.480" v="1918"/>
        <pc:sldMkLst>
          <pc:docMk/>
          <pc:sldMk cId="1939165811" sldId="528"/>
        </pc:sldMkLst>
      </pc:sldChg>
      <pc:sldChg chg="add del">
        <pc:chgData name="Barry Caudill" userId="252c6edc2c10e03e" providerId="LiveId" clId="{6B11A874-8D24-40D1-9274-5B56B15AE748}" dt="2023-12-02T00:25:49.851" v="1939"/>
        <pc:sldMkLst>
          <pc:docMk/>
          <pc:sldMk cId="1171097690" sldId="529"/>
        </pc:sldMkLst>
      </pc:sldChg>
      <pc:sldChg chg="add ord">
        <pc:chgData name="Barry Caudill" userId="252c6edc2c10e03e" providerId="LiveId" clId="{6B11A874-8D24-40D1-9274-5B56B15AE748}" dt="2023-12-02T00:40:52.155" v="1955"/>
        <pc:sldMkLst>
          <pc:docMk/>
          <pc:sldMk cId="2771682355" sldId="529"/>
        </pc:sldMkLst>
      </pc:sldChg>
      <pc:sldMasterChg chg="delSldLayout">
        <pc:chgData name="Barry Caudill" userId="252c6edc2c10e03e" providerId="LiveId" clId="{6B11A874-8D24-40D1-9274-5B56B15AE748}" dt="2023-12-02T00:16:04.328" v="1920" actId="47"/>
        <pc:sldMasterMkLst>
          <pc:docMk/>
          <pc:sldMasterMk cId="3661636042" sldId="2147483672"/>
        </pc:sldMasterMkLst>
        <pc:sldLayoutChg chg="del">
          <pc:chgData name="Barry Caudill" userId="252c6edc2c10e03e" providerId="LiveId" clId="{6B11A874-8D24-40D1-9274-5B56B15AE748}" dt="2023-12-02T00:16:04.328" v="1920" actId="47"/>
          <pc:sldLayoutMkLst>
            <pc:docMk/>
            <pc:sldMasterMk cId="3661636042" sldId="2147483672"/>
            <pc:sldLayoutMk cId="1653733266" sldId="2147483684"/>
          </pc:sldLayoutMkLst>
        </pc:sldLayoutChg>
        <pc:sldLayoutChg chg="del">
          <pc:chgData name="Barry Caudill" userId="252c6edc2c10e03e" providerId="LiveId" clId="{6B11A874-8D24-40D1-9274-5B56B15AE748}" dt="2023-12-02T00:16:04.328" v="1920" actId="47"/>
          <pc:sldLayoutMkLst>
            <pc:docMk/>
            <pc:sldMasterMk cId="3661636042" sldId="2147483672"/>
            <pc:sldLayoutMk cId="1177440830" sldId="2147483686"/>
          </pc:sldLayoutMkLst>
        </pc:sldLayoutChg>
      </pc:sldMasterChg>
      <pc:sldMasterChg chg="del delSldLayout">
        <pc:chgData name="Barry Caudill" userId="252c6edc2c10e03e" providerId="LiveId" clId="{6B11A874-8D24-40D1-9274-5B56B15AE748}" dt="2023-12-02T00:16:04.328" v="1920" actId="47"/>
        <pc:sldMasterMkLst>
          <pc:docMk/>
          <pc:sldMasterMk cId="2872287470" sldId="2147483699"/>
        </pc:sldMasterMkLst>
        <pc:sldLayoutChg chg="del">
          <pc:chgData name="Barry Caudill" userId="252c6edc2c10e03e" providerId="LiveId" clId="{6B11A874-8D24-40D1-9274-5B56B15AE748}" dt="2023-12-02T00:16:04.328" v="1920" actId="47"/>
          <pc:sldLayoutMkLst>
            <pc:docMk/>
            <pc:sldMasterMk cId="2872287470" sldId="2147483699"/>
            <pc:sldLayoutMk cId="3509074765" sldId="2147483700"/>
          </pc:sldLayoutMkLst>
        </pc:sldLayoutChg>
        <pc:sldLayoutChg chg="del">
          <pc:chgData name="Barry Caudill" userId="252c6edc2c10e03e" providerId="LiveId" clId="{6B11A874-8D24-40D1-9274-5B56B15AE748}" dt="2023-12-02T00:16:04.328" v="1920" actId="47"/>
          <pc:sldLayoutMkLst>
            <pc:docMk/>
            <pc:sldMasterMk cId="2872287470" sldId="2147483699"/>
            <pc:sldLayoutMk cId="2570495705" sldId="2147483701"/>
          </pc:sldLayoutMkLst>
        </pc:sldLayoutChg>
        <pc:sldLayoutChg chg="del">
          <pc:chgData name="Barry Caudill" userId="252c6edc2c10e03e" providerId="LiveId" clId="{6B11A874-8D24-40D1-9274-5B56B15AE748}" dt="2023-12-02T00:16:04.328" v="1920" actId="47"/>
          <pc:sldLayoutMkLst>
            <pc:docMk/>
            <pc:sldMasterMk cId="2872287470" sldId="2147483699"/>
            <pc:sldLayoutMk cId="2088438965" sldId="2147483702"/>
          </pc:sldLayoutMkLst>
        </pc:sldLayoutChg>
        <pc:sldLayoutChg chg="del">
          <pc:chgData name="Barry Caudill" userId="252c6edc2c10e03e" providerId="LiveId" clId="{6B11A874-8D24-40D1-9274-5B56B15AE748}" dt="2023-12-02T00:16:04.328" v="1920" actId="47"/>
          <pc:sldLayoutMkLst>
            <pc:docMk/>
            <pc:sldMasterMk cId="2872287470" sldId="2147483699"/>
            <pc:sldLayoutMk cId="2664793515" sldId="2147483703"/>
          </pc:sldLayoutMkLst>
        </pc:sldLayoutChg>
        <pc:sldLayoutChg chg="del">
          <pc:chgData name="Barry Caudill" userId="252c6edc2c10e03e" providerId="LiveId" clId="{6B11A874-8D24-40D1-9274-5B56B15AE748}" dt="2023-12-02T00:16:04.328" v="1920" actId="47"/>
          <pc:sldLayoutMkLst>
            <pc:docMk/>
            <pc:sldMasterMk cId="2872287470" sldId="2147483699"/>
            <pc:sldLayoutMk cId="54158286" sldId="2147483704"/>
          </pc:sldLayoutMkLst>
        </pc:sldLayoutChg>
        <pc:sldLayoutChg chg="del">
          <pc:chgData name="Barry Caudill" userId="252c6edc2c10e03e" providerId="LiveId" clId="{6B11A874-8D24-40D1-9274-5B56B15AE748}" dt="2023-12-02T00:16:04.328" v="1920" actId="47"/>
          <pc:sldLayoutMkLst>
            <pc:docMk/>
            <pc:sldMasterMk cId="2872287470" sldId="2147483699"/>
            <pc:sldLayoutMk cId="1951231249" sldId="2147483705"/>
          </pc:sldLayoutMkLst>
        </pc:sldLayoutChg>
        <pc:sldLayoutChg chg="del">
          <pc:chgData name="Barry Caudill" userId="252c6edc2c10e03e" providerId="LiveId" clId="{6B11A874-8D24-40D1-9274-5B56B15AE748}" dt="2023-12-02T00:16:04.328" v="1920" actId="47"/>
          <pc:sldLayoutMkLst>
            <pc:docMk/>
            <pc:sldMasterMk cId="2872287470" sldId="2147483699"/>
            <pc:sldLayoutMk cId="659640789" sldId="2147483706"/>
          </pc:sldLayoutMkLst>
        </pc:sldLayoutChg>
        <pc:sldLayoutChg chg="del">
          <pc:chgData name="Barry Caudill" userId="252c6edc2c10e03e" providerId="LiveId" clId="{6B11A874-8D24-40D1-9274-5B56B15AE748}" dt="2023-12-02T00:16:04.328" v="1920" actId="47"/>
          <pc:sldLayoutMkLst>
            <pc:docMk/>
            <pc:sldMasterMk cId="2872287470" sldId="2147483699"/>
            <pc:sldLayoutMk cId="1392280723" sldId="2147483707"/>
          </pc:sldLayoutMkLst>
        </pc:sldLayoutChg>
        <pc:sldLayoutChg chg="del">
          <pc:chgData name="Barry Caudill" userId="252c6edc2c10e03e" providerId="LiveId" clId="{6B11A874-8D24-40D1-9274-5B56B15AE748}" dt="2023-12-02T00:16:04.328" v="1920" actId="47"/>
          <pc:sldLayoutMkLst>
            <pc:docMk/>
            <pc:sldMasterMk cId="2872287470" sldId="2147483699"/>
            <pc:sldLayoutMk cId="1517648446" sldId="2147483708"/>
          </pc:sldLayoutMkLst>
        </pc:sldLayoutChg>
        <pc:sldLayoutChg chg="del">
          <pc:chgData name="Barry Caudill" userId="252c6edc2c10e03e" providerId="LiveId" clId="{6B11A874-8D24-40D1-9274-5B56B15AE748}" dt="2023-12-02T00:16:04.328" v="1920" actId="47"/>
          <pc:sldLayoutMkLst>
            <pc:docMk/>
            <pc:sldMasterMk cId="2872287470" sldId="2147483699"/>
            <pc:sldLayoutMk cId="1427016909" sldId="2147483709"/>
          </pc:sldLayoutMkLst>
        </pc:sldLayoutChg>
        <pc:sldLayoutChg chg="del">
          <pc:chgData name="Barry Caudill" userId="252c6edc2c10e03e" providerId="LiveId" clId="{6B11A874-8D24-40D1-9274-5B56B15AE748}" dt="2023-12-02T00:16:04.328" v="1920" actId="47"/>
          <pc:sldLayoutMkLst>
            <pc:docMk/>
            <pc:sldMasterMk cId="2872287470" sldId="2147483699"/>
            <pc:sldLayoutMk cId="154122967" sldId="2147483710"/>
          </pc:sldLayoutMkLst>
        </pc:sldLayoutChg>
      </pc:sldMasterChg>
      <pc:sldMasterChg chg="del delSldLayout">
        <pc:chgData name="Barry Caudill" userId="252c6edc2c10e03e" providerId="LiveId" clId="{6B11A874-8D24-40D1-9274-5B56B15AE748}" dt="2023-12-01T23:18:57.410" v="1385" actId="47"/>
        <pc:sldMasterMkLst>
          <pc:docMk/>
          <pc:sldMasterMk cId="1678520325" sldId="2147483711"/>
        </pc:sldMasterMkLst>
        <pc:sldLayoutChg chg="del">
          <pc:chgData name="Barry Caudill" userId="252c6edc2c10e03e" providerId="LiveId" clId="{6B11A874-8D24-40D1-9274-5B56B15AE748}" dt="2023-12-01T23:18:57.410" v="1385" actId="47"/>
          <pc:sldLayoutMkLst>
            <pc:docMk/>
            <pc:sldMasterMk cId="1678520325" sldId="2147483711"/>
            <pc:sldLayoutMk cId="2728138160" sldId="2147483712"/>
          </pc:sldLayoutMkLst>
        </pc:sldLayoutChg>
        <pc:sldLayoutChg chg="del">
          <pc:chgData name="Barry Caudill" userId="252c6edc2c10e03e" providerId="LiveId" clId="{6B11A874-8D24-40D1-9274-5B56B15AE748}" dt="2023-12-01T23:18:57.410" v="1385" actId="47"/>
          <pc:sldLayoutMkLst>
            <pc:docMk/>
            <pc:sldMasterMk cId="1678520325" sldId="2147483711"/>
            <pc:sldLayoutMk cId="2593005870" sldId="2147483713"/>
          </pc:sldLayoutMkLst>
        </pc:sldLayoutChg>
        <pc:sldLayoutChg chg="del">
          <pc:chgData name="Barry Caudill" userId="252c6edc2c10e03e" providerId="LiveId" clId="{6B11A874-8D24-40D1-9274-5B56B15AE748}" dt="2023-12-01T23:18:57.410" v="1385" actId="47"/>
          <pc:sldLayoutMkLst>
            <pc:docMk/>
            <pc:sldMasterMk cId="1678520325" sldId="2147483711"/>
            <pc:sldLayoutMk cId="2050866415" sldId="2147483714"/>
          </pc:sldLayoutMkLst>
        </pc:sldLayoutChg>
        <pc:sldLayoutChg chg="del">
          <pc:chgData name="Barry Caudill" userId="252c6edc2c10e03e" providerId="LiveId" clId="{6B11A874-8D24-40D1-9274-5B56B15AE748}" dt="2023-12-01T23:18:57.410" v="1385" actId="47"/>
          <pc:sldLayoutMkLst>
            <pc:docMk/>
            <pc:sldMasterMk cId="1678520325" sldId="2147483711"/>
            <pc:sldLayoutMk cId="1800481559" sldId="2147483715"/>
          </pc:sldLayoutMkLst>
        </pc:sldLayoutChg>
        <pc:sldLayoutChg chg="del">
          <pc:chgData name="Barry Caudill" userId="252c6edc2c10e03e" providerId="LiveId" clId="{6B11A874-8D24-40D1-9274-5B56B15AE748}" dt="2023-12-01T23:18:57.410" v="1385" actId="47"/>
          <pc:sldLayoutMkLst>
            <pc:docMk/>
            <pc:sldMasterMk cId="1678520325" sldId="2147483711"/>
            <pc:sldLayoutMk cId="1761646886" sldId="2147483716"/>
          </pc:sldLayoutMkLst>
        </pc:sldLayoutChg>
        <pc:sldLayoutChg chg="del">
          <pc:chgData name="Barry Caudill" userId="252c6edc2c10e03e" providerId="LiveId" clId="{6B11A874-8D24-40D1-9274-5B56B15AE748}" dt="2023-12-01T23:18:57.410" v="1385" actId="47"/>
          <pc:sldLayoutMkLst>
            <pc:docMk/>
            <pc:sldMasterMk cId="1678520325" sldId="2147483711"/>
            <pc:sldLayoutMk cId="4079480824" sldId="2147483717"/>
          </pc:sldLayoutMkLst>
        </pc:sldLayoutChg>
        <pc:sldLayoutChg chg="del">
          <pc:chgData name="Barry Caudill" userId="252c6edc2c10e03e" providerId="LiveId" clId="{6B11A874-8D24-40D1-9274-5B56B15AE748}" dt="2023-12-01T23:18:57.410" v="1385" actId="47"/>
          <pc:sldLayoutMkLst>
            <pc:docMk/>
            <pc:sldMasterMk cId="1678520325" sldId="2147483711"/>
            <pc:sldLayoutMk cId="4147023995" sldId="2147483718"/>
          </pc:sldLayoutMkLst>
        </pc:sldLayoutChg>
        <pc:sldLayoutChg chg="del">
          <pc:chgData name="Barry Caudill" userId="252c6edc2c10e03e" providerId="LiveId" clId="{6B11A874-8D24-40D1-9274-5B56B15AE748}" dt="2023-12-01T23:18:57.410" v="1385" actId="47"/>
          <pc:sldLayoutMkLst>
            <pc:docMk/>
            <pc:sldMasterMk cId="1678520325" sldId="2147483711"/>
            <pc:sldLayoutMk cId="538355728" sldId="2147483719"/>
          </pc:sldLayoutMkLst>
        </pc:sldLayoutChg>
        <pc:sldLayoutChg chg="del">
          <pc:chgData name="Barry Caudill" userId="252c6edc2c10e03e" providerId="LiveId" clId="{6B11A874-8D24-40D1-9274-5B56B15AE748}" dt="2023-12-01T23:18:57.410" v="1385" actId="47"/>
          <pc:sldLayoutMkLst>
            <pc:docMk/>
            <pc:sldMasterMk cId="1678520325" sldId="2147483711"/>
            <pc:sldLayoutMk cId="1365188215" sldId="2147483720"/>
          </pc:sldLayoutMkLst>
        </pc:sldLayoutChg>
        <pc:sldLayoutChg chg="del">
          <pc:chgData name="Barry Caudill" userId="252c6edc2c10e03e" providerId="LiveId" clId="{6B11A874-8D24-40D1-9274-5B56B15AE748}" dt="2023-12-01T23:18:57.410" v="1385" actId="47"/>
          <pc:sldLayoutMkLst>
            <pc:docMk/>
            <pc:sldMasterMk cId="1678520325" sldId="2147483711"/>
            <pc:sldLayoutMk cId="258049903" sldId="2147483721"/>
          </pc:sldLayoutMkLst>
        </pc:sldLayoutChg>
        <pc:sldLayoutChg chg="del">
          <pc:chgData name="Barry Caudill" userId="252c6edc2c10e03e" providerId="LiveId" clId="{6B11A874-8D24-40D1-9274-5B56B15AE748}" dt="2023-12-01T23:18:57.410" v="1385" actId="47"/>
          <pc:sldLayoutMkLst>
            <pc:docMk/>
            <pc:sldMasterMk cId="1678520325" sldId="2147483711"/>
            <pc:sldLayoutMk cId="3724455017" sldId="2147483722"/>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4FEFE3-C3A8-45C2-8435-4F5C260D3B88}" type="datetimeFigureOut">
              <a:rPr lang="en-US" smtClean="0"/>
              <a:t>12/6/2023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87EB10-1D15-428F-BCA0-985E1CBF0FD1}" type="slidenum">
              <a:rPr lang="en-US" smtClean="0"/>
              <a:t>‹#›</a:t>
            </a:fld>
            <a:endParaRPr lang="en-US"/>
          </a:p>
        </p:txBody>
      </p:sp>
    </p:spTree>
    <p:extLst>
      <p:ext uri="{BB962C8B-B14F-4D97-AF65-F5344CB8AC3E}">
        <p14:creationId xmlns:p14="http://schemas.microsoft.com/office/powerpoint/2010/main" val="3589628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endParaRPr lang="en-US" dirty="0"/>
          </a:p>
        </p:txBody>
      </p:sp>
      <p:sp>
        <p:nvSpPr>
          <p:cNvPr id="4" name="Slide Number Placeholder 3"/>
          <p:cNvSpPr>
            <a:spLocks noGrp="1"/>
          </p:cNvSpPr>
          <p:nvPr>
            <p:ph type="sldNum" sz="quarter" idx="10"/>
          </p:nvPr>
        </p:nvSpPr>
        <p:spPr/>
        <p:txBody>
          <a:bodyPr/>
          <a:lstStyle/>
          <a:p>
            <a:pPr algn="l" rtl="0">
              <a:defRPr/>
            </a:pPr>
            <a:fld id="{5E9A985C-379C-448C-B8B4-D45A5AD5E875}" type="slidenum">
              <a:rPr lang="en-US" smtClean="0"/>
              <a:pPr algn="l" rtl="0">
                <a:defRPr/>
              </a:pPr>
              <a:t>1</a:t>
            </a:fld>
            <a:endParaRPr lang="en-US"/>
          </a:p>
        </p:txBody>
      </p:sp>
    </p:spTree>
    <p:extLst>
      <p:ext uri="{BB962C8B-B14F-4D97-AF65-F5344CB8AC3E}">
        <p14:creationId xmlns:p14="http://schemas.microsoft.com/office/powerpoint/2010/main" val="31976978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endParaRPr lang="en-US" dirty="0"/>
          </a:p>
        </p:txBody>
      </p:sp>
      <p:sp>
        <p:nvSpPr>
          <p:cNvPr id="4" name="Slide Number Placeholder 3"/>
          <p:cNvSpPr>
            <a:spLocks noGrp="1"/>
          </p:cNvSpPr>
          <p:nvPr>
            <p:ph type="sldNum" sz="quarter" idx="10"/>
          </p:nvPr>
        </p:nvSpPr>
        <p:spPr/>
        <p:txBody>
          <a:bodyPr/>
          <a:lstStyle/>
          <a:p>
            <a:pPr algn="l" rtl="0">
              <a:defRPr/>
            </a:pPr>
            <a:fld id="{5E9A985C-379C-448C-B8B4-D45A5AD5E875}" type="slidenum">
              <a:rPr lang="en-US" smtClean="0"/>
              <a:pPr algn="l" rtl="0">
                <a:defRPr/>
              </a:pPr>
              <a:t>11</a:t>
            </a:fld>
            <a:endParaRPr lang="en-US"/>
          </a:p>
        </p:txBody>
      </p:sp>
    </p:spTree>
    <p:extLst>
      <p:ext uri="{BB962C8B-B14F-4D97-AF65-F5344CB8AC3E}">
        <p14:creationId xmlns:p14="http://schemas.microsoft.com/office/powerpoint/2010/main" val="12551247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buFont typeface="+mj-lt"/>
              <a:buAutoNum type="arabicPeriod"/>
            </a:pPr>
            <a:endParaRPr lang="en-US" b="0" i="0" dirty="0">
              <a:solidFill>
                <a:srgbClr val="1D2228"/>
              </a:solidFill>
              <a:effectLst/>
              <a:latin typeface="Helvetica Neue"/>
            </a:endParaRPr>
          </a:p>
          <a:p>
            <a:pPr algn="l" rtl="0"/>
            <a:endParaRPr lang="en-US" dirty="0"/>
          </a:p>
          <a:p>
            <a:pPr algn="l" rtl="0"/>
            <a:endParaRPr lang="en-US" dirty="0"/>
          </a:p>
        </p:txBody>
      </p:sp>
      <p:sp>
        <p:nvSpPr>
          <p:cNvPr id="4" name="Slide Number Placeholder 3"/>
          <p:cNvSpPr>
            <a:spLocks noGrp="1"/>
          </p:cNvSpPr>
          <p:nvPr>
            <p:ph type="sldNum" sz="quarter" idx="5"/>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487EB10-1D15-428F-BCA0-985E1CBF0F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325985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endParaRPr lang="en-US" dirty="0"/>
          </a:p>
        </p:txBody>
      </p:sp>
      <p:sp>
        <p:nvSpPr>
          <p:cNvPr id="4" name="Slide Number Placeholder 3"/>
          <p:cNvSpPr>
            <a:spLocks noGrp="1"/>
          </p:cNvSpPr>
          <p:nvPr>
            <p:ph type="sldNum" sz="quarter" idx="5"/>
          </p:nvPr>
        </p:nvSpPr>
        <p:spPr/>
        <p:txBody>
          <a:bodyPr/>
          <a:lstStyle/>
          <a:p>
            <a:pPr algn="l" rtl="0"/>
            <a:fld id="{4487EB10-1D15-428F-BCA0-985E1CBF0FD1}" type="slidenum">
              <a:rPr lang="en-US" smtClean="0"/>
              <a:t>14</a:t>
            </a:fld>
            <a:endParaRPr lang="en-US"/>
          </a:p>
        </p:txBody>
      </p:sp>
    </p:spTree>
    <p:extLst>
      <p:ext uri="{BB962C8B-B14F-4D97-AF65-F5344CB8AC3E}">
        <p14:creationId xmlns:p14="http://schemas.microsoft.com/office/powerpoint/2010/main" val="23174984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endParaRPr lang="en-US" dirty="0"/>
          </a:p>
        </p:txBody>
      </p:sp>
      <p:sp>
        <p:nvSpPr>
          <p:cNvPr id="4" name="Slide Number Placeholder 3"/>
          <p:cNvSpPr>
            <a:spLocks noGrp="1"/>
          </p:cNvSpPr>
          <p:nvPr>
            <p:ph type="sldNum" sz="quarter" idx="10"/>
          </p:nvPr>
        </p:nvSpPr>
        <p:spPr/>
        <p:txBody>
          <a:bodyPr/>
          <a:lstStyle/>
          <a:p>
            <a:pPr algn="l" rtl="0">
              <a:defRPr/>
            </a:pPr>
            <a:fld id="{5E9A985C-379C-448C-B8B4-D45A5AD5E875}" type="slidenum">
              <a:rPr lang="en-US" smtClean="0"/>
              <a:pPr algn="l" rtl="0">
                <a:defRPr/>
              </a:pPr>
              <a:t>15</a:t>
            </a:fld>
            <a:endParaRPr lang="en-US"/>
          </a:p>
        </p:txBody>
      </p:sp>
    </p:spTree>
    <p:extLst>
      <p:ext uri="{BB962C8B-B14F-4D97-AF65-F5344CB8AC3E}">
        <p14:creationId xmlns:p14="http://schemas.microsoft.com/office/powerpoint/2010/main" val="33694530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r>
              <a:rPr lang="en-US" dirty="0"/>
              <a:t>Y si</a:t>
            </a:r>
            <a:r>
              <a:rPr lang="en-US" baseline="0" dirty="0"/>
              <a:t>Sigo siendo lastimado por estas cosas - tolerar es soportar cosas que no son agradables</a:t>
            </a:r>
            <a:endParaRPr lang="en-US" dirty="0"/>
          </a:p>
        </p:txBody>
      </p:sp>
      <p:sp>
        <p:nvSpPr>
          <p:cNvPr id="4" name="Slide Number Placeholder 3"/>
          <p:cNvSpPr>
            <a:spLocks noGrp="1"/>
          </p:cNvSpPr>
          <p:nvPr>
            <p:ph type="sldNum" sz="quarter" idx="10"/>
          </p:nvPr>
        </p:nvSpPr>
        <p:spPr/>
        <p:txBody>
          <a:bodyPr/>
          <a:lstStyle/>
          <a:p>
            <a:pPr algn="l" rtl="0">
              <a:defRPr/>
            </a:pPr>
            <a:fld id="{5E9A985C-379C-448C-B8B4-D45A5AD5E875}" type="slidenum">
              <a:rPr lang="en-US" smtClean="0"/>
              <a:pPr algn="l" rtl="0">
                <a:defRPr/>
              </a:pPr>
              <a:t>17</a:t>
            </a:fld>
            <a:endParaRPr lang="en-US"/>
          </a:p>
        </p:txBody>
      </p:sp>
    </p:spTree>
    <p:extLst>
      <p:ext uri="{BB962C8B-B14F-4D97-AF65-F5344CB8AC3E}">
        <p14:creationId xmlns:p14="http://schemas.microsoft.com/office/powerpoint/2010/main" val="33211066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endParaRPr lang="en-US" dirty="0"/>
          </a:p>
        </p:txBody>
      </p:sp>
      <p:sp>
        <p:nvSpPr>
          <p:cNvPr id="4" name="Slide Number Placeholder 3"/>
          <p:cNvSpPr>
            <a:spLocks noGrp="1"/>
          </p:cNvSpPr>
          <p:nvPr>
            <p:ph type="sldNum" sz="quarter" idx="10"/>
          </p:nvPr>
        </p:nvSpPr>
        <p:spPr/>
        <p:txBody>
          <a:bodyPr/>
          <a:lstStyle/>
          <a:p>
            <a:pPr algn="l" rtl="0">
              <a:defRPr/>
            </a:pPr>
            <a:fld id="{5E9A985C-379C-448C-B8B4-D45A5AD5E875}" type="slidenum">
              <a:rPr lang="en-US" smtClean="0"/>
              <a:pPr algn="l" rtl="0">
                <a:defRPr/>
              </a:pPr>
              <a:t>18</a:t>
            </a:fld>
            <a:endParaRPr lang="en-US"/>
          </a:p>
        </p:txBody>
      </p:sp>
    </p:spTree>
    <p:extLst>
      <p:ext uri="{BB962C8B-B14F-4D97-AF65-F5344CB8AC3E}">
        <p14:creationId xmlns:p14="http://schemas.microsoft.com/office/powerpoint/2010/main" val="12799322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endParaRPr lang="en-US" dirty="0"/>
          </a:p>
        </p:txBody>
      </p:sp>
      <p:sp>
        <p:nvSpPr>
          <p:cNvPr id="4" name="Slide Number Placeholder 3"/>
          <p:cNvSpPr>
            <a:spLocks noGrp="1"/>
          </p:cNvSpPr>
          <p:nvPr>
            <p:ph type="sldNum" sz="quarter" idx="10"/>
          </p:nvPr>
        </p:nvSpPr>
        <p:spPr/>
        <p:txBody>
          <a:bodyPr/>
          <a:lstStyle/>
          <a:p>
            <a:pPr algn="l" rtl="0">
              <a:defRPr/>
            </a:pPr>
            <a:fld id="{5E9A985C-379C-448C-B8B4-D45A5AD5E875}" type="slidenum">
              <a:rPr lang="en-US" smtClean="0"/>
              <a:pPr algn="l" rtl="0">
                <a:defRPr/>
              </a:pPr>
              <a:t>19</a:t>
            </a:fld>
            <a:endParaRPr lang="en-US"/>
          </a:p>
        </p:txBody>
      </p:sp>
    </p:spTree>
    <p:extLst>
      <p:ext uri="{BB962C8B-B14F-4D97-AF65-F5344CB8AC3E}">
        <p14:creationId xmlns:p14="http://schemas.microsoft.com/office/powerpoint/2010/main" val="32538912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endParaRPr lang="en-US" dirty="0"/>
          </a:p>
        </p:txBody>
      </p:sp>
      <p:sp>
        <p:nvSpPr>
          <p:cNvPr id="4" name="Slide Number Placeholder 3"/>
          <p:cNvSpPr>
            <a:spLocks noGrp="1"/>
          </p:cNvSpPr>
          <p:nvPr>
            <p:ph type="sldNum" sz="quarter" idx="10"/>
          </p:nvPr>
        </p:nvSpPr>
        <p:spPr/>
        <p:txBody>
          <a:bodyPr/>
          <a:lstStyle/>
          <a:p>
            <a:pPr algn="l" rtl="0">
              <a:defRPr/>
            </a:pPr>
            <a:fld id="{5E9A985C-379C-448C-B8B4-D45A5AD5E875}" type="slidenum">
              <a:rPr lang="en-US" smtClean="0"/>
              <a:pPr algn="l" rtl="0">
                <a:defRPr/>
              </a:pPr>
              <a:t>22</a:t>
            </a:fld>
            <a:endParaRPr lang="en-US"/>
          </a:p>
        </p:txBody>
      </p:sp>
    </p:spTree>
    <p:extLst>
      <p:ext uri="{BB962C8B-B14F-4D97-AF65-F5344CB8AC3E}">
        <p14:creationId xmlns:p14="http://schemas.microsoft.com/office/powerpoint/2010/main" val="31491297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endParaRPr lang="en-US" dirty="0"/>
          </a:p>
        </p:txBody>
      </p:sp>
      <p:sp>
        <p:nvSpPr>
          <p:cNvPr id="4" name="Slide Number Placeholder 3"/>
          <p:cNvSpPr>
            <a:spLocks noGrp="1"/>
          </p:cNvSpPr>
          <p:nvPr>
            <p:ph type="sldNum" sz="quarter" idx="10"/>
          </p:nvPr>
        </p:nvSpPr>
        <p:spPr/>
        <p:txBody>
          <a:bodyPr/>
          <a:lstStyle/>
          <a:p>
            <a:pPr algn="l" rtl="0">
              <a:defRPr/>
            </a:pPr>
            <a:fld id="{5E9A985C-379C-448C-B8B4-D45A5AD5E875}" type="slidenum">
              <a:rPr lang="en-US" smtClean="0"/>
              <a:pPr algn="l" rtl="0">
                <a:defRPr/>
              </a:pPr>
              <a:t>23</a:t>
            </a:fld>
            <a:endParaRPr lang="en-US"/>
          </a:p>
        </p:txBody>
      </p:sp>
    </p:spTree>
    <p:extLst>
      <p:ext uri="{BB962C8B-B14F-4D97-AF65-F5344CB8AC3E}">
        <p14:creationId xmlns:p14="http://schemas.microsoft.com/office/powerpoint/2010/main" val="26435403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a:ln/>
        </p:spPr>
      </p:sp>
      <p:sp>
        <p:nvSpPr>
          <p:cNvPr id="138243" name="Notes Placeholder 2"/>
          <p:cNvSpPr>
            <a:spLocks noGrp="1"/>
          </p:cNvSpPr>
          <p:nvPr>
            <p:ph type="body" idx="1"/>
          </p:nvPr>
        </p:nvSpPr>
        <p:spPr>
          <a:noFill/>
          <a:ln/>
        </p:spPr>
        <p:txBody>
          <a:bodyPr/>
          <a:lstStyle/>
          <a:p>
            <a:pPr algn="l" rtl="0"/>
            <a:endParaRPr lang="en-US"/>
          </a:p>
        </p:txBody>
      </p:sp>
      <p:sp>
        <p:nvSpPr>
          <p:cNvPr id="66564"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b="1">
                <a:solidFill>
                  <a:schemeClr val="tx1"/>
                </a:solidFill>
                <a:latin typeface="Arial" charset="0"/>
              </a:defRPr>
            </a:lvl1pPr>
            <a:lvl2pPr marL="780378" indent="-300146" eaLnBrk="0" hangingPunct="0">
              <a:defRPr sz="2500" b="1">
                <a:solidFill>
                  <a:schemeClr val="tx1"/>
                </a:solidFill>
                <a:latin typeface="Arial" charset="0"/>
              </a:defRPr>
            </a:lvl2pPr>
            <a:lvl3pPr marL="1200582" indent="-240116" eaLnBrk="0" hangingPunct="0">
              <a:defRPr sz="2500" b="1">
                <a:solidFill>
                  <a:schemeClr val="tx1"/>
                </a:solidFill>
                <a:latin typeface="Arial" charset="0"/>
              </a:defRPr>
            </a:lvl3pPr>
            <a:lvl4pPr marL="1680815" indent="-240116" eaLnBrk="0" hangingPunct="0">
              <a:defRPr sz="2500" b="1">
                <a:solidFill>
                  <a:schemeClr val="tx1"/>
                </a:solidFill>
                <a:latin typeface="Arial" charset="0"/>
              </a:defRPr>
            </a:lvl4pPr>
            <a:lvl5pPr marL="2161048" indent="-240116" eaLnBrk="0" hangingPunct="0">
              <a:defRPr sz="2500" b="1">
                <a:solidFill>
                  <a:schemeClr val="tx1"/>
                </a:solidFill>
                <a:latin typeface="Arial" charset="0"/>
              </a:defRPr>
            </a:lvl5pPr>
            <a:lvl6pPr marL="2641281" indent="-240116" eaLnBrk="0" fontAlgn="base" hangingPunct="0">
              <a:spcBef>
                <a:spcPct val="0"/>
              </a:spcBef>
              <a:spcAft>
                <a:spcPct val="0"/>
              </a:spcAft>
              <a:defRPr sz="2500" b="1">
                <a:solidFill>
                  <a:schemeClr val="tx1"/>
                </a:solidFill>
                <a:latin typeface="Arial" charset="0"/>
              </a:defRPr>
            </a:lvl6pPr>
            <a:lvl7pPr marL="3121514" indent="-240116" eaLnBrk="0" fontAlgn="base" hangingPunct="0">
              <a:spcBef>
                <a:spcPct val="0"/>
              </a:spcBef>
              <a:spcAft>
                <a:spcPct val="0"/>
              </a:spcAft>
              <a:defRPr sz="2500" b="1">
                <a:solidFill>
                  <a:schemeClr val="tx1"/>
                </a:solidFill>
                <a:latin typeface="Arial" charset="0"/>
              </a:defRPr>
            </a:lvl7pPr>
            <a:lvl8pPr marL="3601747" indent="-240116" eaLnBrk="0" fontAlgn="base" hangingPunct="0">
              <a:spcBef>
                <a:spcPct val="0"/>
              </a:spcBef>
              <a:spcAft>
                <a:spcPct val="0"/>
              </a:spcAft>
              <a:defRPr sz="2500" b="1">
                <a:solidFill>
                  <a:schemeClr val="tx1"/>
                </a:solidFill>
                <a:latin typeface="Arial" charset="0"/>
              </a:defRPr>
            </a:lvl8pPr>
            <a:lvl9pPr marL="4081980" indent="-240116" eaLnBrk="0" fontAlgn="base" hangingPunct="0">
              <a:spcBef>
                <a:spcPct val="0"/>
              </a:spcBef>
              <a:spcAft>
                <a:spcPct val="0"/>
              </a:spcAft>
              <a:defRPr sz="2500"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fld id="{0AE4C090-B5B9-49CF-88D1-D0FC6B9134BB}" type="slidenum">
              <a:rPr kumimoji="0" lang="en-US" sz="1300" b="0" i="0"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36</a:t>
            </a:fld>
            <a:endParaRPr kumimoji="0" lang="en-US" sz="13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214078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endParaRPr lang="en-US" dirty="0"/>
          </a:p>
        </p:txBody>
      </p:sp>
      <p:sp>
        <p:nvSpPr>
          <p:cNvPr id="4" name="Slide Number Placeholder 3"/>
          <p:cNvSpPr>
            <a:spLocks noGrp="1"/>
          </p:cNvSpPr>
          <p:nvPr>
            <p:ph type="sldNum" sz="quarter" idx="10"/>
          </p:nvPr>
        </p:nvSpPr>
        <p:spPr/>
        <p:txBody>
          <a:bodyPr/>
          <a:lstStyle/>
          <a:p>
            <a:pPr algn="l" rtl="0">
              <a:defRPr/>
            </a:pPr>
            <a:fld id="{5E9A985C-379C-448C-B8B4-D45A5AD5E875}" type="slidenum">
              <a:rPr lang="en-US" smtClean="0"/>
              <a:pPr algn="l" rtl="0">
                <a:defRPr/>
              </a:pPr>
              <a:t>2</a:t>
            </a:fld>
            <a:endParaRPr lang="en-US"/>
          </a:p>
        </p:txBody>
      </p:sp>
    </p:spTree>
    <p:extLst>
      <p:ext uri="{BB962C8B-B14F-4D97-AF65-F5344CB8AC3E}">
        <p14:creationId xmlns:p14="http://schemas.microsoft.com/office/powerpoint/2010/main" val="3878986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endParaRPr lang="en-US" dirty="0"/>
          </a:p>
        </p:txBody>
      </p:sp>
      <p:sp>
        <p:nvSpPr>
          <p:cNvPr id="4" name="Slide Number Placeholder 3"/>
          <p:cNvSpPr>
            <a:spLocks noGrp="1"/>
          </p:cNvSpPr>
          <p:nvPr>
            <p:ph type="sldNum" sz="quarter" idx="5"/>
          </p:nvPr>
        </p:nvSpPr>
        <p:spPr/>
        <p:txBody>
          <a:bodyPr/>
          <a:lstStyle/>
          <a:p>
            <a:pPr algn="l" rtl="0"/>
            <a:fld id="{4487EB10-1D15-428F-BCA0-985E1CBF0FD1}" type="slidenum">
              <a:rPr lang="en-US" smtClean="0"/>
              <a:t>41</a:t>
            </a:fld>
            <a:endParaRPr lang="en-US"/>
          </a:p>
        </p:txBody>
      </p:sp>
    </p:spTree>
    <p:extLst>
      <p:ext uri="{BB962C8B-B14F-4D97-AF65-F5344CB8AC3E}">
        <p14:creationId xmlns:p14="http://schemas.microsoft.com/office/powerpoint/2010/main" val="12647317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endParaRPr lang="en-US" dirty="0"/>
          </a:p>
        </p:txBody>
      </p:sp>
      <p:sp>
        <p:nvSpPr>
          <p:cNvPr id="4" name="Slide Number Placeholder 3"/>
          <p:cNvSpPr>
            <a:spLocks noGrp="1"/>
          </p:cNvSpPr>
          <p:nvPr>
            <p:ph type="sldNum" sz="quarter" idx="5"/>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487EB10-1D15-428F-BCA0-985E1CBF0F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118259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ctr" rtl="0">
              <a:spcBef>
                <a:spcPts val="0"/>
              </a:spcBef>
              <a:spcAft>
                <a:spcPts val="0"/>
              </a:spcAft>
            </a:pPr>
            <a:endParaRPr lang="en-US" dirty="0"/>
          </a:p>
        </p:txBody>
      </p:sp>
      <p:sp>
        <p:nvSpPr>
          <p:cNvPr id="4" name="Slide Number Placeholder 3"/>
          <p:cNvSpPr>
            <a:spLocks noGrp="1"/>
          </p:cNvSpPr>
          <p:nvPr>
            <p:ph type="sldNum" sz="quarter" idx="5"/>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487EB10-1D15-428F-BCA0-985E1CBF0F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792764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487EB10-1D15-428F-BCA0-985E1CBF0F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352262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endParaRPr lang="en-US" dirty="0"/>
          </a:p>
        </p:txBody>
      </p:sp>
      <p:sp>
        <p:nvSpPr>
          <p:cNvPr id="4" name="Slide Number Placeholder 3"/>
          <p:cNvSpPr>
            <a:spLocks noGrp="1"/>
          </p:cNvSpPr>
          <p:nvPr>
            <p:ph type="sldNum" sz="quarter" idx="5"/>
          </p:nvPr>
        </p:nvSpPr>
        <p:spPr/>
        <p:txBody>
          <a:bodyPr/>
          <a:lstStyle/>
          <a:p>
            <a:pPr algn="l" rtl="0"/>
            <a:fld id="{4487EB10-1D15-428F-BCA0-985E1CBF0FD1}" type="slidenum">
              <a:rPr lang="en-US" smtClean="0"/>
              <a:t>3</a:t>
            </a:fld>
            <a:endParaRPr lang="en-US"/>
          </a:p>
        </p:txBody>
      </p:sp>
    </p:spTree>
    <p:extLst>
      <p:ext uri="{BB962C8B-B14F-4D97-AF65-F5344CB8AC3E}">
        <p14:creationId xmlns:p14="http://schemas.microsoft.com/office/powerpoint/2010/main" val="6085858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endParaRPr lang="en-US" dirty="0"/>
          </a:p>
        </p:txBody>
      </p:sp>
      <p:sp>
        <p:nvSpPr>
          <p:cNvPr id="4" name="Slide Number Placeholder 3"/>
          <p:cNvSpPr>
            <a:spLocks noGrp="1"/>
          </p:cNvSpPr>
          <p:nvPr>
            <p:ph type="sldNum" sz="quarter" idx="10"/>
          </p:nvPr>
        </p:nvSpPr>
        <p:spPr/>
        <p:txBody>
          <a:bodyPr/>
          <a:lstStyle/>
          <a:p>
            <a:pPr algn="l" rtl="0">
              <a:defRPr/>
            </a:pPr>
            <a:fld id="{5E9A985C-379C-448C-B8B4-D45A5AD5E875}" type="slidenum">
              <a:rPr lang="en-US" smtClean="0"/>
              <a:pPr algn="l" rtl="0">
                <a:defRPr/>
              </a:pPr>
              <a:t>4</a:t>
            </a:fld>
            <a:endParaRPr lang="en-US"/>
          </a:p>
        </p:txBody>
      </p:sp>
    </p:spTree>
    <p:extLst>
      <p:ext uri="{BB962C8B-B14F-4D97-AF65-F5344CB8AC3E}">
        <p14:creationId xmlns:p14="http://schemas.microsoft.com/office/powerpoint/2010/main" val="3784559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endParaRPr lang="en-US" dirty="0"/>
          </a:p>
        </p:txBody>
      </p:sp>
      <p:sp>
        <p:nvSpPr>
          <p:cNvPr id="4" name="Slide Number Placeholder 3"/>
          <p:cNvSpPr>
            <a:spLocks noGrp="1"/>
          </p:cNvSpPr>
          <p:nvPr>
            <p:ph type="sldNum" sz="quarter" idx="10"/>
          </p:nvPr>
        </p:nvSpPr>
        <p:spPr/>
        <p:txBody>
          <a:bodyPr/>
          <a:lstStyle/>
          <a:p>
            <a:pPr algn="l" rtl="0">
              <a:defRPr/>
            </a:pPr>
            <a:fld id="{5E9A985C-379C-448C-B8B4-D45A5AD5E875}" type="slidenum">
              <a:rPr lang="en-US" smtClean="0"/>
              <a:pPr algn="l" rtl="0">
                <a:defRPr/>
              </a:pPr>
              <a:t>6</a:t>
            </a:fld>
            <a:endParaRPr lang="en-US"/>
          </a:p>
        </p:txBody>
      </p:sp>
    </p:spTree>
    <p:extLst>
      <p:ext uri="{BB962C8B-B14F-4D97-AF65-F5344CB8AC3E}">
        <p14:creationId xmlns:p14="http://schemas.microsoft.com/office/powerpoint/2010/main" val="20589159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endParaRPr lang="en-US" dirty="0"/>
          </a:p>
        </p:txBody>
      </p:sp>
      <p:sp>
        <p:nvSpPr>
          <p:cNvPr id="4" name="Slide Number Placeholder 3"/>
          <p:cNvSpPr>
            <a:spLocks noGrp="1"/>
          </p:cNvSpPr>
          <p:nvPr>
            <p:ph type="sldNum" sz="quarter" idx="10"/>
          </p:nvPr>
        </p:nvSpPr>
        <p:spPr/>
        <p:txBody>
          <a:bodyPr/>
          <a:lstStyle/>
          <a:p>
            <a:pPr algn="l" rtl="0">
              <a:defRPr/>
            </a:pPr>
            <a:fld id="{5E9A985C-379C-448C-B8B4-D45A5AD5E875}" type="slidenum">
              <a:rPr lang="en-US" smtClean="0"/>
              <a:pPr algn="l" rtl="0">
                <a:defRPr/>
              </a:pPr>
              <a:t>7</a:t>
            </a:fld>
            <a:endParaRPr lang="en-US"/>
          </a:p>
        </p:txBody>
      </p:sp>
    </p:spTree>
    <p:extLst>
      <p:ext uri="{BB962C8B-B14F-4D97-AF65-F5344CB8AC3E}">
        <p14:creationId xmlns:p14="http://schemas.microsoft.com/office/powerpoint/2010/main" val="9008062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lgn="l" rtl="0">
              <a:defRPr/>
            </a:pPr>
            <a:fld id="{5E9A985C-379C-448C-B8B4-D45A5AD5E875}" type="slidenum">
              <a:rPr lang="en-US" smtClean="0"/>
              <a:pPr algn="l" rtl="0">
                <a:defRPr/>
              </a:pPr>
              <a:t>8</a:t>
            </a:fld>
            <a:endParaRPr lang="en-US"/>
          </a:p>
        </p:txBody>
      </p:sp>
    </p:spTree>
    <p:extLst>
      <p:ext uri="{BB962C8B-B14F-4D97-AF65-F5344CB8AC3E}">
        <p14:creationId xmlns:p14="http://schemas.microsoft.com/office/powerpoint/2010/main" val="14458301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lgn="l" rtl="0">
              <a:defRPr/>
            </a:pPr>
            <a:fld id="{5E9A985C-379C-448C-B8B4-D45A5AD5E875}" type="slidenum">
              <a:rPr lang="en-US" smtClean="0"/>
              <a:pPr algn="l" rtl="0">
                <a:defRPr/>
              </a:pPr>
              <a:t>9</a:t>
            </a:fld>
            <a:endParaRPr lang="en-US"/>
          </a:p>
        </p:txBody>
      </p:sp>
    </p:spTree>
    <p:extLst>
      <p:ext uri="{BB962C8B-B14F-4D97-AF65-F5344CB8AC3E}">
        <p14:creationId xmlns:p14="http://schemas.microsoft.com/office/powerpoint/2010/main" val="15585989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endParaRPr lang="en-US" dirty="0"/>
          </a:p>
        </p:txBody>
      </p:sp>
      <p:sp>
        <p:nvSpPr>
          <p:cNvPr id="4" name="Slide Number Placeholder 3"/>
          <p:cNvSpPr>
            <a:spLocks noGrp="1"/>
          </p:cNvSpPr>
          <p:nvPr>
            <p:ph type="sldNum" sz="quarter" idx="10"/>
          </p:nvPr>
        </p:nvSpPr>
        <p:spPr/>
        <p:txBody>
          <a:bodyPr/>
          <a:lstStyle/>
          <a:p>
            <a:pPr algn="l" rtl="0">
              <a:defRPr/>
            </a:pPr>
            <a:fld id="{5E9A985C-379C-448C-B8B4-D45A5AD5E875}" type="slidenum">
              <a:rPr lang="en-US" smtClean="0"/>
              <a:pPr algn="l" rtl="0">
                <a:defRPr/>
              </a:pPr>
              <a:t>10</a:t>
            </a:fld>
            <a:endParaRPr lang="en-US"/>
          </a:p>
        </p:txBody>
      </p:sp>
    </p:spTree>
    <p:extLst>
      <p:ext uri="{BB962C8B-B14F-4D97-AF65-F5344CB8AC3E}">
        <p14:creationId xmlns:p14="http://schemas.microsoft.com/office/powerpoint/2010/main" val="2668102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sz="4800"/>
            </a:lvl1p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A97F355-5741-49B8-AC2B-9B4B36FF732A}" type="slidenum">
              <a:rPr lang="en-US"/>
              <a:pPr>
                <a:defRPr/>
              </a:pPr>
              <a:t>‹#›</a:t>
            </a:fld>
            <a:endParaRPr lang="en-US"/>
          </a:p>
        </p:txBody>
      </p:sp>
    </p:spTree>
    <p:extLst>
      <p:ext uri="{BB962C8B-B14F-4D97-AF65-F5344CB8AC3E}">
        <p14:creationId xmlns:p14="http://schemas.microsoft.com/office/powerpoint/2010/main" val="262383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337FD4-3904-4188-887F-9139792B402A}" type="slidenum">
              <a:rPr lang="en-US"/>
              <a:pPr>
                <a:defRPr/>
              </a:pPr>
              <a:t>‹#›</a:t>
            </a:fld>
            <a:endParaRPr lang="en-US"/>
          </a:p>
        </p:txBody>
      </p:sp>
    </p:spTree>
    <p:extLst>
      <p:ext uri="{BB962C8B-B14F-4D97-AF65-F5344CB8AC3E}">
        <p14:creationId xmlns:p14="http://schemas.microsoft.com/office/powerpoint/2010/main" val="4048750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15400" y="0"/>
            <a:ext cx="2870200" cy="6096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0"/>
            <a:ext cx="8407400"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96623A4-2883-4C08-8364-B9E955855DD4}" type="slidenum">
              <a:rPr lang="en-US"/>
              <a:pPr>
                <a:defRPr/>
              </a:pPr>
              <a:t>‹#›</a:t>
            </a:fld>
            <a:endParaRPr lang="en-US"/>
          </a:p>
        </p:txBody>
      </p:sp>
    </p:spTree>
    <p:extLst>
      <p:ext uri="{BB962C8B-B14F-4D97-AF65-F5344CB8AC3E}">
        <p14:creationId xmlns:p14="http://schemas.microsoft.com/office/powerpoint/2010/main" val="3532302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Title Slide 11">
    <p:bg>
      <p:bgPr>
        <a:blipFill dpi="0" rotWithShape="1">
          <a:blip r:embed="rId2" cstate="screen">
            <a:lum/>
            <a:extLst>
              <a:ext uri="{28A0092B-C50C-407E-A947-70E740481C1C}">
                <a14:useLocalDpi xmlns:a14="http://schemas.microsoft.com/office/drawing/2010/main"/>
              </a:ext>
            </a:extLst>
          </a:blip>
          <a:srcRect/>
          <a:stretch>
            <a:fillRect l="32000" t="32000"/>
          </a:stretch>
        </a:blipFill>
        <a:effectLst/>
      </p:bgPr>
    </p:bg>
    <p:spTree>
      <p:nvGrpSpPr>
        <p:cNvPr id="1" name=""/>
        <p:cNvGrpSpPr/>
        <p:nvPr/>
      </p:nvGrpSpPr>
      <p:grpSpPr>
        <a:xfrm>
          <a:off x="0" y="0"/>
          <a:ext cx="0" cy="0"/>
          <a:chOff x="0" y="0"/>
          <a:chExt cx="0" cy="0"/>
        </a:xfrm>
      </p:grpSpPr>
      <p:sp>
        <p:nvSpPr>
          <p:cNvPr id="39" name="Titel"/>
          <p:cNvSpPr txBox="1">
            <a:spLocks/>
          </p:cNvSpPr>
          <p:nvPr/>
        </p:nvSpPr>
        <p:spPr>
          <a:xfrm>
            <a:off x="0" y="0"/>
            <a:ext cx="6084000" cy="6858000"/>
          </a:xfrm>
          <a:custGeom>
            <a:avLst/>
            <a:gdLst>
              <a:gd name="connsiteX0" fmla="*/ 0 w 6084000"/>
              <a:gd name="connsiteY0" fmla="*/ 0 h 6858000"/>
              <a:gd name="connsiteX1" fmla="*/ 6084000 w 6084000"/>
              <a:gd name="connsiteY1" fmla="*/ 0 h 6858000"/>
              <a:gd name="connsiteX2" fmla="*/ 1908000 w 6084000"/>
              <a:gd name="connsiteY2" fmla="*/ 6858000 h 6858000"/>
              <a:gd name="connsiteX3" fmla="*/ 0 w 6084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084000" h="6858000">
                <a:moveTo>
                  <a:pt x="0" y="0"/>
                </a:moveTo>
                <a:lnTo>
                  <a:pt x="6084000" y="0"/>
                </a:lnTo>
                <a:lnTo>
                  <a:pt x="1908000" y="6858000"/>
                </a:lnTo>
                <a:lnTo>
                  <a:pt x="0" y="6858000"/>
                </a:lnTo>
                <a:close/>
              </a:path>
            </a:pathLst>
          </a:custGeom>
          <a:solidFill>
            <a:schemeClr val="bg1">
              <a:alpha val="81000"/>
            </a:schemeClr>
          </a:solidFill>
        </p:spPr>
        <p:txBody>
          <a:bodyPr vert="horz" wrap="square" lIns="846000" tIns="2124000" rIns="1800000" bIns="0" rtlCol="0">
            <a:noAutofit/>
          </a:bodyPr>
          <a:lstStyle>
            <a:lvl1pPr marL="0" indent="0" algn="l" defTabSz="914400" rtl="0" eaLnBrk="1" latinLnBrk="0" hangingPunct="1">
              <a:lnSpc>
                <a:spcPct val="90000"/>
              </a:lnSpc>
              <a:spcBef>
                <a:spcPts val="0"/>
              </a:spcBef>
              <a:spcAft>
                <a:spcPts val="0"/>
              </a:spcAft>
              <a:buFont typeface="Arial" panose="020B0604020202020204" pitchFamily="34" charset="0"/>
              <a:buNone/>
              <a:defRPr sz="4000" b="1" kern="1200" cap="all" baseline="0">
                <a:solidFill>
                  <a:schemeClr val="tx1"/>
                </a:solidFill>
                <a:latin typeface="+mn-lt"/>
                <a:ea typeface="+mn-ea"/>
                <a:cs typeface="+mn-cs"/>
              </a:defRPr>
            </a:lvl1pPr>
            <a:lvl2pPr marL="0" indent="0" algn="l" defTabSz="914400" rtl="0" eaLnBrk="1" latinLnBrk="0" hangingPunct="1">
              <a:lnSpc>
                <a:spcPct val="90000"/>
              </a:lnSpc>
              <a:spcBef>
                <a:spcPts val="0"/>
              </a:spcBef>
              <a:spcAft>
                <a:spcPts val="0"/>
              </a:spcAft>
              <a:buClr>
                <a:schemeClr val="accent1"/>
              </a:buClr>
              <a:buSzPct val="80000"/>
              <a:buFont typeface="Wingdings 3" panose="05040102010807070707" pitchFamily="18" charset="2"/>
              <a:buNone/>
              <a:defRPr sz="2400" b="0" kern="1200" cap="all" baseline="0">
                <a:solidFill>
                  <a:schemeClr val="tx1"/>
                </a:solidFill>
                <a:latin typeface="+mn-lt"/>
                <a:ea typeface="+mn-ea"/>
                <a:cs typeface="+mn-cs"/>
              </a:defRPr>
            </a:lvl2pPr>
            <a:lvl3pPr marL="0" indent="0" algn="l" defTabSz="914400" rtl="0" eaLnBrk="1" latinLnBrk="0" hangingPunct="1">
              <a:lnSpc>
                <a:spcPct val="90000"/>
              </a:lnSpc>
              <a:spcBef>
                <a:spcPts val="0"/>
              </a:spcBef>
              <a:spcAft>
                <a:spcPts val="0"/>
              </a:spcAft>
              <a:buFont typeface="Arial" panose="020B0604020202020204" pitchFamily="34" charset="0"/>
              <a:buNone/>
              <a:defRPr sz="2400" b="0" kern="1200" cap="all" baseline="0">
                <a:solidFill>
                  <a:schemeClr val="tx1"/>
                </a:solidFill>
                <a:latin typeface="+mn-lt"/>
                <a:ea typeface="+mn-ea"/>
                <a:cs typeface="+mn-cs"/>
              </a:defRPr>
            </a:lvl3pPr>
            <a:lvl4pPr marL="0" indent="0" algn="l" defTabSz="914400" rtl="0" eaLnBrk="1" latinLnBrk="0" hangingPunct="1">
              <a:lnSpc>
                <a:spcPct val="90000"/>
              </a:lnSpc>
              <a:spcBef>
                <a:spcPts val="0"/>
              </a:spcBef>
              <a:spcAft>
                <a:spcPts val="0"/>
              </a:spcAft>
              <a:buClr>
                <a:schemeClr val="bg2"/>
              </a:buClr>
              <a:buSzPct val="80000"/>
              <a:buFont typeface="Wingdings 3" panose="05040102010807070707" pitchFamily="18" charset="2"/>
              <a:buNone/>
              <a:defRPr sz="2400" b="0" kern="1200" cap="all" baseline="0">
                <a:solidFill>
                  <a:schemeClr val="tx1"/>
                </a:solidFill>
                <a:latin typeface="+mn-lt"/>
                <a:ea typeface="+mn-ea"/>
                <a:cs typeface="+mn-cs"/>
              </a:defRPr>
            </a:lvl4pPr>
            <a:lvl5pPr marL="0" indent="0" algn="l" defTabSz="914400" rtl="0" eaLnBrk="1" latinLnBrk="0" hangingPunct="1">
              <a:lnSpc>
                <a:spcPct val="90000"/>
              </a:lnSpc>
              <a:spcBef>
                <a:spcPts val="0"/>
              </a:spcBef>
              <a:spcAft>
                <a:spcPts val="0"/>
              </a:spcAft>
              <a:buFont typeface="Arial" panose="020B0604020202020204" pitchFamily="34" charset="0"/>
              <a:buNone/>
              <a:defRPr sz="2400" b="0" kern="1200" cap="all" baseline="0">
                <a:solidFill>
                  <a:schemeClr val="tx1"/>
                </a:solidFill>
                <a:latin typeface="+mn-lt"/>
                <a:ea typeface="+mn-ea"/>
                <a:cs typeface="+mn-cs"/>
              </a:defRPr>
            </a:lvl5pPr>
            <a:lvl6pPr marL="0" indent="0" algn="l" defTabSz="914400" rtl="0" eaLnBrk="1" latinLnBrk="0" hangingPunct="1">
              <a:lnSpc>
                <a:spcPct val="90000"/>
              </a:lnSpc>
              <a:spcBef>
                <a:spcPts val="0"/>
              </a:spcBef>
              <a:spcAft>
                <a:spcPts val="0"/>
              </a:spcAft>
              <a:buFont typeface="Arial" panose="020B0604020202020204" pitchFamily="34" charset="0"/>
              <a:buNone/>
              <a:defRPr sz="2400" b="0" kern="1200" cap="all" baseline="0">
                <a:solidFill>
                  <a:schemeClr val="tx1"/>
                </a:solidFill>
                <a:latin typeface="+mn-lt"/>
                <a:ea typeface="+mn-ea"/>
                <a:cs typeface="+mn-cs"/>
              </a:defRPr>
            </a:lvl6pPr>
            <a:lvl7pPr marL="0" indent="0" algn="l" defTabSz="914400" rtl="0" eaLnBrk="1" latinLnBrk="0" hangingPunct="1">
              <a:lnSpc>
                <a:spcPct val="90000"/>
              </a:lnSpc>
              <a:spcBef>
                <a:spcPts val="0"/>
              </a:spcBef>
              <a:spcAft>
                <a:spcPts val="0"/>
              </a:spcAft>
              <a:buFont typeface="Arial" panose="020B0604020202020204" pitchFamily="34" charset="0"/>
              <a:buNone/>
              <a:defRPr sz="2400" b="0" kern="1200" cap="all" baseline="0">
                <a:solidFill>
                  <a:schemeClr val="tx1"/>
                </a:solidFill>
                <a:latin typeface="+mn-lt"/>
                <a:ea typeface="+mn-ea"/>
                <a:cs typeface="+mn-cs"/>
              </a:defRPr>
            </a:lvl7pPr>
            <a:lvl8pPr marL="0" indent="0" algn="l" defTabSz="914400" rtl="0" eaLnBrk="1" latinLnBrk="0" hangingPunct="1">
              <a:lnSpc>
                <a:spcPct val="90000"/>
              </a:lnSpc>
              <a:spcBef>
                <a:spcPts val="0"/>
              </a:spcBef>
              <a:spcAft>
                <a:spcPts val="0"/>
              </a:spcAft>
              <a:buFont typeface="Arial" panose="020B0604020202020204" pitchFamily="34" charset="0"/>
              <a:buNone/>
              <a:defRPr sz="2400" b="0" kern="1200" cap="all" baseline="0">
                <a:solidFill>
                  <a:schemeClr val="tx1"/>
                </a:solidFill>
                <a:latin typeface="+mn-lt"/>
                <a:ea typeface="+mn-ea"/>
                <a:cs typeface="+mn-cs"/>
              </a:defRPr>
            </a:lvl8pPr>
            <a:lvl9pPr marL="0" indent="0" algn="l" defTabSz="914400" rtl="0" eaLnBrk="1" latinLnBrk="0" hangingPunct="1">
              <a:lnSpc>
                <a:spcPct val="90000"/>
              </a:lnSpc>
              <a:spcBef>
                <a:spcPts val="0"/>
              </a:spcBef>
              <a:spcAft>
                <a:spcPts val="0"/>
              </a:spcAft>
              <a:buFont typeface="Arial" panose="020B0604020202020204" pitchFamily="34" charset="0"/>
              <a:buNone/>
              <a:defRPr sz="2400" b="0" kern="1200" cap="all" baseline="0">
                <a:solidFill>
                  <a:schemeClr val="tx1"/>
                </a:solidFill>
                <a:latin typeface="+mn-lt"/>
                <a:ea typeface="+mn-ea"/>
                <a:cs typeface="+mn-cs"/>
              </a:defRPr>
            </a:lvl9pPr>
          </a:lstStyle>
          <a:p>
            <a:endParaRPr lang="en-US" dirty="0">
              <a:solidFill>
                <a:prstClr val="black"/>
              </a:solidFill>
            </a:endParaRPr>
          </a:p>
        </p:txBody>
      </p:sp>
      <p:grpSp>
        <p:nvGrpSpPr>
          <p:cNvPr id="41" name="Regieanweisungen"/>
          <p:cNvGrpSpPr/>
          <p:nvPr/>
        </p:nvGrpSpPr>
        <p:grpSpPr>
          <a:xfrm>
            <a:off x="515937" y="-468000"/>
            <a:ext cx="12145263" cy="7794000"/>
            <a:chOff x="515937" y="-468000"/>
            <a:chExt cx="12145263" cy="7794000"/>
          </a:xfrm>
        </p:grpSpPr>
        <p:grpSp>
          <p:nvGrpSpPr>
            <p:cNvPr id="53" name="Rechts"/>
            <p:cNvGrpSpPr/>
            <p:nvPr userDrawn="1"/>
          </p:nvGrpSpPr>
          <p:grpSpPr>
            <a:xfrm>
              <a:off x="12276075" y="620713"/>
              <a:ext cx="385125" cy="5978525"/>
              <a:chOff x="12276075" y="620713"/>
              <a:chExt cx="385125" cy="5978525"/>
            </a:xfrm>
          </p:grpSpPr>
          <p:cxnSp>
            <p:nvCxnSpPr>
              <p:cNvPr id="86" name="Linie"/>
              <p:cNvCxnSpPr/>
              <p:nvPr userDrawn="1"/>
            </p:nvCxnSpPr>
            <p:spPr>
              <a:xfrm>
                <a:off x="12276075" y="620713"/>
                <a:ext cx="360000" cy="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87" name="Linie"/>
              <p:cNvCxnSpPr/>
              <p:nvPr userDrawn="1"/>
            </p:nvCxnSpPr>
            <p:spPr>
              <a:xfrm>
                <a:off x="12301200" y="1592263"/>
                <a:ext cx="360000" cy="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88" name="Linie"/>
              <p:cNvCxnSpPr/>
              <p:nvPr userDrawn="1"/>
            </p:nvCxnSpPr>
            <p:spPr>
              <a:xfrm>
                <a:off x="12301200" y="6202502"/>
                <a:ext cx="360000" cy="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89" name="Linie"/>
              <p:cNvCxnSpPr/>
              <p:nvPr userDrawn="1"/>
            </p:nvCxnSpPr>
            <p:spPr>
              <a:xfrm>
                <a:off x="12301200" y="6599238"/>
                <a:ext cx="360000" cy="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90" name="Linie"/>
              <p:cNvCxnSpPr/>
              <p:nvPr userDrawn="1"/>
            </p:nvCxnSpPr>
            <p:spPr>
              <a:xfrm>
                <a:off x="12301200" y="5951677"/>
                <a:ext cx="360000" cy="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76" name="Hilfslinien"/>
            <p:cNvGrpSpPr/>
            <p:nvPr userDrawn="1"/>
          </p:nvGrpSpPr>
          <p:grpSpPr>
            <a:xfrm>
              <a:off x="515938" y="-468000"/>
              <a:ext cx="11160125" cy="360002"/>
              <a:chOff x="515938" y="-468000"/>
              <a:chExt cx="11160125" cy="360002"/>
            </a:xfrm>
          </p:grpSpPr>
          <p:cxnSp>
            <p:nvCxnSpPr>
              <p:cNvPr id="82" name="Linie"/>
              <p:cNvCxnSpPr/>
              <p:nvPr userDrawn="1"/>
            </p:nvCxnSpPr>
            <p:spPr>
              <a:xfrm>
                <a:off x="515938" y="-468000"/>
                <a:ext cx="0" cy="36000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83" name="Linie"/>
              <p:cNvCxnSpPr/>
              <p:nvPr userDrawn="1"/>
            </p:nvCxnSpPr>
            <p:spPr>
              <a:xfrm>
                <a:off x="11676063" y="-468000"/>
                <a:ext cx="0" cy="36000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84" name="Linie"/>
              <p:cNvCxnSpPr/>
              <p:nvPr userDrawn="1"/>
            </p:nvCxnSpPr>
            <p:spPr>
              <a:xfrm>
                <a:off x="10596563" y="-468000"/>
                <a:ext cx="0" cy="36000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85" name="Linie"/>
              <p:cNvCxnSpPr/>
              <p:nvPr userDrawn="1"/>
            </p:nvCxnSpPr>
            <p:spPr>
              <a:xfrm>
                <a:off x="5257800" y="-467998"/>
                <a:ext cx="0" cy="36000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77" name="Fußzeile"/>
            <p:cNvGrpSpPr/>
            <p:nvPr userDrawn="1"/>
          </p:nvGrpSpPr>
          <p:grpSpPr>
            <a:xfrm>
              <a:off x="515937" y="6966000"/>
              <a:ext cx="11160125" cy="360000"/>
              <a:chOff x="515937" y="6966000"/>
              <a:chExt cx="11160125" cy="360000"/>
            </a:xfrm>
          </p:grpSpPr>
          <p:cxnSp>
            <p:nvCxnSpPr>
              <p:cNvPr id="78" name="Linie"/>
              <p:cNvCxnSpPr/>
              <p:nvPr userDrawn="1"/>
            </p:nvCxnSpPr>
            <p:spPr>
              <a:xfrm>
                <a:off x="515937" y="6966000"/>
                <a:ext cx="0" cy="36000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79" name="Linie"/>
              <p:cNvCxnSpPr/>
              <p:nvPr userDrawn="1"/>
            </p:nvCxnSpPr>
            <p:spPr>
              <a:xfrm>
                <a:off x="11676062" y="6966000"/>
                <a:ext cx="0" cy="36000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80" name="Linie"/>
              <p:cNvCxnSpPr/>
              <p:nvPr userDrawn="1"/>
            </p:nvCxnSpPr>
            <p:spPr>
              <a:xfrm>
                <a:off x="10596563" y="6966000"/>
                <a:ext cx="0" cy="36000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81" name="Linie"/>
              <p:cNvCxnSpPr/>
              <p:nvPr userDrawn="1"/>
            </p:nvCxnSpPr>
            <p:spPr>
              <a:xfrm>
                <a:off x="5257800" y="6966000"/>
                <a:ext cx="0" cy="36000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3" name="Foliennummernplatzhalter 2"/>
          <p:cNvSpPr>
            <a:spLocks noGrp="1"/>
          </p:cNvSpPr>
          <p:nvPr>
            <p:ph type="sldNum" sz="quarter" idx="10"/>
          </p:nvPr>
        </p:nvSpPr>
        <p:spPr>
          <a:xfrm>
            <a:off x="515939" y="6966000"/>
            <a:ext cx="720000" cy="401498"/>
          </a:xfrm>
        </p:spPr>
        <p:txBody>
          <a:bodyPr/>
          <a:lstStyle/>
          <a:p>
            <a:fld id="{4B889B5F-B884-442F-866B-857D8DDB7AA0}" type="slidenum">
              <a:rPr lang="en-US" smtClean="0"/>
              <a:t>‹#›</a:t>
            </a:fld>
            <a:endParaRPr lang="en-US"/>
          </a:p>
        </p:txBody>
      </p:sp>
      <p:sp>
        <p:nvSpPr>
          <p:cNvPr id="26" name="Untertitel 12"/>
          <p:cNvSpPr>
            <a:spLocks noGrp="1"/>
          </p:cNvSpPr>
          <p:nvPr>
            <p:ph type="subTitle" idx="1" hasCustomPrompt="1"/>
          </p:nvPr>
        </p:nvSpPr>
        <p:spPr>
          <a:xfrm>
            <a:off x="11324" y="0"/>
            <a:ext cx="6096676" cy="6858000"/>
          </a:xfrm>
          <a:custGeom>
            <a:avLst/>
            <a:gdLst>
              <a:gd name="connsiteX0" fmla="*/ 0 w 6084000"/>
              <a:gd name="connsiteY0" fmla="*/ 0 h 6858000"/>
              <a:gd name="connsiteX1" fmla="*/ 6084000 w 6084000"/>
              <a:gd name="connsiteY1" fmla="*/ 0 h 6858000"/>
              <a:gd name="connsiteX2" fmla="*/ 1908000 w 6084000"/>
              <a:gd name="connsiteY2" fmla="*/ 6858000 h 6858000"/>
              <a:gd name="connsiteX3" fmla="*/ 0 w 6084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084000" h="6858000">
                <a:moveTo>
                  <a:pt x="0" y="0"/>
                </a:moveTo>
                <a:lnTo>
                  <a:pt x="6084000" y="0"/>
                </a:lnTo>
                <a:lnTo>
                  <a:pt x="1908000" y="6858000"/>
                </a:lnTo>
                <a:lnTo>
                  <a:pt x="0" y="6858000"/>
                </a:lnTo>
                <a:close/>
              </a:path>
            </a:pathLst>
          </a:custGeom>
          <a:noFill/>
        </p:spPr>
        <p:txBody>
          <a:bodyPr wrap="square" lIns="846000" tIns="1371600" rIns="914400">
            <a:noAutofit/>
          </a:bodyPr>
          <a:lstStyle>
            <a:lvl1pPr marL="0" indent="0" algn="l">
              <a:lnSpc>
                <a:spcPct val="90000"/>
              </a:lnSpc>
              <a:buNone/>
              <a:defRPr sz="3000" b="1" cap="none" baseline="0"/>
            </a:lvl1pPr>
            <a:lvl2pPr marL="0" indent="0" algn="l">
              <a:lnSpc>
                <a:spcPct val="90000"/>
              </a:lnSpc>
              <a:spcBef>
                <a:spcPts val="0"/>
              </a:spcBef>
              <a:spcAft>
                <a:spcPts val="0"/>
              </a:spcAft>
              <a:buNone/>
              <a:defRPr sz="2000" b="0" cap="none" baseline="0">
                <a:latin typeface="+mn-lt"/>
              </a:defRPr>
            </a:lvl2pPr>
            <a:lvl3pPr marL="0" indent="0" algn="l">
              <a:lnSpc>
                <a:spcPct val="90000"/>
              </a:lnSpc>
              <a:spcBef>
                <a:spcPts val="0"/>
              </a:spcBef>
              <a:spcAft>
                <a:spcPts val="0"/>
              </a:spcAft>
              <a:buNone/>
              <a:defRPr sz="1400" b="0" cap="none" baseline="0">
                <a:latin typeface="+mn-lt"/>
              </a:defRPr>
            </a:lvl3pPr>
            <a:lvl4pPr marL="0" indent="0" algn="l">
              <a:lnSpc>
                <a:spcPct val="90000"/>
              </a:lnSpc>
              <a:spcBef>
                <a:spcPts val="0"/>
              </a:spcBef>
              <a:spcAft>
                <a:spcPts val="0"/>
              </a:spcAft>
              <a:buNone/>
              <a:defRPr sz="1200" b="0" cap="none" baseline="0">
                <a:latin typeface="+mn-lt"/>
              </a:defRPr>
            </a:lvl4pPr>
            <a:lvl5pPr marL="0" indent="0" algn="l">
              <a:lnSpc>
                <a:spcPct val="90000"/>
              </a:lnSpc>
              <a:spcBef>
                <a:spcPts val="0"/>
              </a:spcBef>
              <a:spcAft>
                <a:spcPts val="0"/>
              </a:spcAft>
              <a:buNone/>
              <a:defRPr sz="1000" b="0" cap="none" baseline="0">
                <a:latin typeface="+mn-lt"/>
              </a:defRPr>
            </a:lvl5pPr>
            <a:lvl6pPr marL="0" indent="0" algn="l">
              <a:lnSpc>
                <a:spcPct val="90000"/>
              </a:lnSpc>
              <a:spcBef>
                <a:spcPts val="0"/>
              </a:spcBef>
              <a:spcAft>
                <a:spcPts val="0"/>
              </a:spcAft>
              <a:buNone/>
              <a:defRPr sz="1000" b="0" cap="none" baseline="0">
                <a:latin typeface="+mn-lt"/>
              </a:defRPr>
            </a:lvl6pPr>
            <a:lvl7pPr marL="0" indent="0" algn="l">
              <a:lnSpc>
                <a:spcPct val="90000"/>
              </a:lnSpc>
              <a:spcBef>
                <a:spcPts val="0"/>
              </a:spcBef>
              <a:spcAft>
                <a:spcPts val="0"/>
              </a:spcAft>
              <a:buNone/>
              <a:defRPr sz="1000" b="0" cap="none" baseline="0">
                <a:latin typeface="+mn-lt"/>
              </a:defRPr>
            </a:lvl7pPr>
            <a:lvl8pPr marL="0" indent="0" algn="l">
              <a:lnSpc>
                <a:spcPct val="90000"/>
              </a:lnSpc>
              <a:spcBef>
                <a:spcPts val="0"/>
              </a:spcBef>
              <a:spcAft>
                <a:spcPts val="0"/>
              </a:spcAft>
              <a:buNone/>
              <a:defRPr sz="1000" b="0" cap="none" baseline="0">
                <a:latin typeface="+mn-lt"/>
              </a:defRPr>
            </a:lvl8pPr>
            <a:lvl9pPr marL="0" indent="0" algn="l">
              <a:lnSpc>
                <a:spcPct val="90000"/>
              </a:lnSpc>
              <a:spcBef>
                <a:spcPts val="0"/>
              </a:spcBef>
              <a:spcAft>
                <a:spcPts val="0"/>
              </a:spcAft>
              <a:buNone/>
              <a:defRPr sz="1000" b="0" cap="none" baseline="0">
                <a:latin typeface="+mn-lt"/>
              </a:defRPr>
            </a:lvl9pPr>
          </a:lstStyle>
          <a:p>
            <a:pPr lvl="0"/>
            <a:r>
              <a:rPr lang="en-US" dirty="0"/>
              <a:t>Title on Level 1. For subtitle, increase list level.</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a:p>
            <a:pPr lvl="5"/>
            <a:r>
              <a:rPr lang="en-US" noProof="0" dirty="0"/>
              <a:t>Sixth Level</a:t>
            </a:r>
          </a:p>
          <a:p>
            <a:pPr lvl="6"/>
            <a:r>
              <a:rPr lang="en-US" noProof="0" dirty="0"/>
              <a:t>Seventh Level</a:t>
            </a:r>
          </a:p>
          <a:p>
            <a:pPr lvl="7"/>
            <a:r>
              <a:rPr lang="en-US" noProof="0" dirty="0"/>
              <a:t>Eighth Level</a:t>
            </a:r>
          </a:p>
          <a:p>
            <a:pPr lvl="8"/>
            <a:r>
              <a:rPr lang="en-US" noProof="0" dirty="0"/>
              <a:t>Ninth Level</a:t>
            </a:r>
          </a:p>
        </p:txBody>
      </p:sp>
    </p:spTree>
    <p:extLst>
      <p:ext uri="{BB962C8B-B14F-4D97-AF65-F5344CB8AC3E}">
        <p14:creationId xmlns:p14="http://schemas.microsoft.com/office/powerpoint/2010/main" val="9599230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1_Title Slide 11">
    <p:bg>
      <p:bgPr>
        <a:blipFill dpi="0" rotWithShape="1">
          <a:blip r:embed="rId2" cstate="screen">
            <a:lum/>
            <a:extLst>
              <a:ext uri="{28A0092B-C50C-407E-A947-70E740481C1C}">
                <a14:useLocalDpi xmlns:a14="http://schemas.microsoft.com/office/drawing/2010/main"/>
              </a:ext>
            </a:extLst>
          </a:blip>
          <a:srcRect/>
          <a:stretch>
            <a:fillRect l="35000" t="35000"/>
          </a:stretch>
        </a:blipFill>
        <a:effectLst/>
      </p:bgPr>
    </p:bg>
    <p:spTree>
      <p:nvGrpSpPr>
        <p:cNvPr id="1" name=""/>
        <p:cNvGrpSpPr/>
        <p:nvPr/>
      </p:nvGrpSpPr>
      <p:grpSpPr>
        <a:xfrm>
          <a:off x="0" y="0"/>
          <a:ext cx="0" cy="0"/>
          <a:chOff x="0" y="0"/>
          <a:chExt cx="0" cy="0"/>
        </a:xfrm>
      </p:grpSpPr>
      <p:sp>
        <p:nvSpPr>
          <p:cNvPr id="39" name="Titel"/>
          <p:cNvSpPr txBox="1">
            <a:spLocks/>
          </p:cNvSpPr>
          <p:nvPr/>
        </p:nvSpPr>
        <p:spPr>
          <a:xfrm>
            <a:off x="0" y="0"/>
            <a:ext cx="6084000" cy="6858000"/>
          </a:xfrm>
          <a:custGeom>
            <a:avLst/>
            <a:gdLst>
              <a:gd name="connsiteX0" fmla="*/ 0 w 6084000"/>
              <a:gd name="connsiteY0" fmla="*/ 0 h 6858000"/>
              <a:gd name="connsiteX1" fmla="*/ 6084000 w 6084000"/>
              <a:gd name="connsiteY1" fmla="*/ 0 h 6858000"/>
              <a:gd name="connsiteX2" fmla="*/ 1908000 w 6084000"/>
              <a:gd name="connsiteY2" fmla="*/ 6858000 h 6858000"/>
              <a:gd name="connsiteX3" fmla="*/ 0 w 6084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084000" h="6858000">
                <a:moveTo>
                  <a:pt x="0" y="0"/>
                </a:moveTo>
                <a:lnTo>
                  <a:pt x="6084000" y="0"/>
                </a:lnTo>
                <a:lnTo>
                  <a:pt x="1908000" y="6858000"/>
                </a:lnTo>
                <a:lnTo>
                  <a:pt x="0" y="6858000"/>
                </a:lnTo>
                <a:close/>
              </a:path>
            </a:pathLst>
          </a:custGeom>
          <a:solidFill>
            <a:schemeClr val="bg1">
              <a:alpha val="81000"/>
            </a:schemeClr>
          </a:solidFill>
        </p:spPr>
        <p:txBody>
          <a:bodyPr vert="horz" wrap="square" lIns="846000" tIns="2124000" rIns="1800000" bIns="0" rtlCol="0">
            <a:noAutofit/>
          </a:bodyPr>
          <a:lstStyle>
            <a:lvl1pPr marL="0" indent="0" algn="l" defTabSz="914400" rtl="0" eaLnBrk="1" latinLnBrk="0" hangingPunct="1">
              <a:lnSpc>
                <a:spcPct val="90000"/>
              </a:lnSpc>
              <a:spcBef>
                <a:spcPts val="0"/>
              </a:spcBef>
              <a:spcAft>
                <a:spcPts val="0"/>
              </a:spcAft>
              <a:buFont typeface="Arial" panose="020B0604020202020204" pitchFamily="34" charset="0"/>
              <a:buNone/>
              <a:defRPr sz="4000" b="1" kern="1200" cap="all" baseline="0">
                <a:solidFill>
                  <a:schemeClr val="tx1"/>
                </a:solidFill>
                <a:latin typeface="+mn-lt"/>
                <a:ea typeface="+mn-ea"/>
                <a:cs typeface="+mn-cs"/>
              </a:defRPr>
            </a:lvl1pPr>
            <a:lvl2pPr marL="0" indent="0" algn="l" defTabSz="914400" rtl="0" eaLnBrk="1" latinLnBrk="0" hangingPunct="1">
              <a:lnSpc>
                <a:spcPct val="90000"/>
              </a:lnSpc>
              <a:spcBef>
                <a:spcPts val="0"/>
              </a:spcBef>
              <a:spcAft>
                <a:spcPts val="0"/>
              </a:spcAft>
              <a:buClr>
                <a:schemeClr val="accent1"/>
              </a:buClr>
              <a:buSzPct val="80000"/>
              <a:buFont typeface="Wingdings 3" panose="05040102010807070707" pitchFamily="18" charset="2"/>
              <a:buNone/>
              <a:defRPr sz="2400" b="0" kern="1200" cap="all" baseline="0">
                <a:solidFill>
                  <a:schemeClr val="tx1"/>
                </a:solidFill>
                <a:latin typeface="+mn-lt"/>
                <a:ea typeface="+mn-ea"/>
                <a:cs typeface="+mn-cs"/>
              </a:defRPr>
            </a:lvl2pPr>
            <a:lvl3pPr marL="0" indent="0" algn="l" defTabSz="914400" rtl="0" eaLnBrk="1" latinLnBrk="0" hangingPunct="1">
              <a:lnSpc>
                <a:spcPct val="90000"/>
              </a:lnSpc>
              <a:spcBef>
                <a:spcPts val="0"/>
              </a:spcBef>
              <a:spcAft>
                <a:spcPts val="0"/>
              </a:spcAft>
              <a:buFont typeface="Arial" panose="020B0604020202020204" pitchFamily="34" charset="0"/>
              <a:buNone/>
              <a:defRPr sz="2400" b="0" kern="1200" cap="all" baseline="0">
                <a:solidFill>
                  <a:schemeClr val="tx1"/>
                </a:solidFill>
                <a:latin typeface="+mn-lt"/>
                <a:ea typeface="+mn-ea"/>
                <a:cs typeface="+mn-cs"/>
              </a:defRPr>
            </a:lvl3pPr>
            <a:lvl4pPr marL="0" indent="0" algn="l" defTabSz="914400" rtl="0" eaLnBrk="1" latinLnBrk="0" hangingPunct="1">
              <a:lnSpc>
                <a:spcPct val="90000"/>
              </a:lnSpc>
              <a:spcBef>
                <a:spcPts val="0"/>
              </a:spcBef>
              <a:spcAft>
                <a:spcPts val="0"/>
              </a:spcAft>
              <a:buClr>
                <a:schemeClr val="bg2"/>
              </a:buClr>
              <a:buSzPct val="80000"/>
              <a:buFont typeface="Wingdings 3" panose="05040102010807070707" pitchFamily="18" charset="2"/>
              <a:buNone/>
              <a:defRPr sz="2400" b="0" kern="1200" cap="all" baseline="0">
                <a:solidFill>
                  <a:schemeClr val="tx1"/>
                </a:solidFill>
                <a:latin typeface="+mn-lt"/>
                <a:ea typeface="+mn-ea"/>
                <a:cs typeface="+mn-cs"/>
              </a:defRPr>
            </a:lvl4pPr>
            <a:lvl5pPr marL="0" indent="0" algn="l" defTabSz="914400" rtl="0" eaLnBrk="1" latinLnBrk="0" hangingPunct="1">
              <a:lnSpc>
                <a:spcPct val="90000"/>
              </a:lnSpc>
              <a:spcBef>
                <a:spcPts val="0"/>
              </a:spcBef>
              <a:spcAft>
                <a:spcPts val="0"/>
              </a:spcAft>
              <a:buFont typeface="Arial" panose="020B0604020202020204" pitchFamily="34" charset="0"/>
              <a:buNone/>
              <a:defRPr sz="2400" b="0" kern="1200" cap="all" baseline="0">
                <a:solidFill>
                  <a:schemeClr val="tx1"/>
                </a:solidFill>
                <a:latin typeface="+mn-lt"/>
                <a:ea typeface="+mn-ea"/>
                <a:cs typeface="+mn-cs"/>
              </a:defRPr>
            </a:lvl5pPr>
            <a:lvl6pPr marL="0" indent="0" algn="l" defTabSz="914400" rtl="0" eaLnBrk="1" latinLnBrk="0" hangingPunct="1">
              <a:lnSpc>
                <a:spcPct val="90000"/>
              </a:lnSpc>
              <a:spcBef>
                <a:spcPts val="0"/>
              </a:spcBef>
              <a:spcAft>
                <a:spcPts val="0"/>
              </a:spcAft>
              <a:buFont typeface="Arial" panose="020B0604020202020204" pitchFamily="34" charset="0"/>
              <a:buNone/>
              <a:defRPr sz="2400" b="0" kern="1200" cap="all" baseline="0">
                <a:solidFill>
                  <a:schemeClr val="tx1"/>
                </a:solidFill>
                <a:latin typeface="+mn-lt"/>
                <a:ea typeface="+mn-ea"/>
                <a:cs typeface="+mn-cs"/>
              </a:defRPr>
            </a:lvl6pPr>
            <a:lvl7pPr marL="0" indent="0" algn="l" defTabSz="914400" rtl="0" eaLnBrk="1" latinLnBrk="0" hangingPunct="1">
              <a:lnSpc>
                <a:spcPct val="90000"/>
              </a:lnSpc>
              <a:spcBef>
                <a:spcPts val="0"/>
              </a:spcBef>
              <a:spcAft>
                <a:spcPts val="0"/>
              </a:spcAft>
              <a:buFont typeface="Arial" panose="020B0604020202020204" pitchFamily="34" charset="0"/>
              <a:buNone/>
              <a:defRPr sz="2400" b="0" kern="1200" cap="all" baseline="0">
                <a:solidFill>
                  <a:schemeClr val="tx1"/>
                </a:solidFill>
                <a:latin typeface="+mn-lt"/>
                <a:ea typeface="+mn-ea"/>
                <a:cs typeface="+mn-cs"/>
              </a:defRPr>
            </a:lvl7pPr>
            <a:lvl8pPr marL="0" indent="0" algn="l" defTabSz="914400" rtl="0" eaLnBrk="1" latinLnBrk="0" hangingPunct="1">
              <a:lnSpc>
                <a:spcPct val="90000"/>
              </a:lnSpc>
              <a:spcBef>
                <a:spcPts val="0"/>
              </a:spcBef>
              <a:spcAft>
                <a:spcPts val="0"/>
              </a:spcAft>
              <a:buFont typeface="Arial" panose="020B0604020202020204" pitchFamily="34" charset="0"/>
              <a:buNone/>
              <a:defRPr sz="2400" b="0" kern="1200" cap="all" baseline="0">
                <a:solidFill>
                  <a:schemeClr val="tx1"/>
                </a:solidFill>
                <a:latin typeface="+mn-lt"/>
                <a:ea typeface="+mn-ea"/>
                <a:cs typeface="+mn-cs"/>
              </a:defRPr>
            </a:lvl8pPr>
            <a:lvl9pPr marL="0" indent="0" algn="l" defTabSz="914400" rtl="0" eaLnBrk="1" latinLnBrk="0" hangingPunct="1">
              <a:lnSpc>
                <a:spcPct val="90000"/>
              </a:lnSpc>
              <a:spcBef>
                <a:spcPts val="0"/>
              </a:spcBef>
              <a:spcAft>
                <a:spcPts val="0"/>
              </a:spcAft>
              <a:buFont typeface="Arial" panose="020B0604020202020204" pitchFamily="34" charset="0"/>
              <a:buNone/>
              <a:defRPr sz="2400" b="0" kern="1200" cap="all" baseline="0">
                <a:solidFill>
                  <a:schemeClr val="tx1"/>
                </a:solidFill>
                <a:latin typeface="+mn-lt"/>
                <a:ea typeface="+mn-ea"/>
                <a:cs typeface="+mn-cs"/>
              </a:defRPr>
            </a:lvl9pPr>
          </a:lstStyle>
          <a:p>
            <a:endParaRPr lang="en-US" dirty="0">
              <a:solidFill>
                <a:prstClr val="black"/>
              </a:solidFill>
            </a:endParaRPr>
          </a:p>
        </p:txBody>
      </p:sp>
      <p:grpSp>
        <p:nvGrpSpPr>
          <p:cNvPr id="41" name="Regieanweisungen"/>
          <p:cNvGrpSpPr/>
          <p:nvPr/>
        </p:nvGrpSpPr>
        <p:grpSpPr>
          <a:xfrm>
            <a:off x="515937" y="-468000"/>
            <a:ext cx="12145263" cy="7794000"/>
            <a:chOff x="515937" y="-468000"/>
            <a:chExt cx="12145263" cy="7794000"/>
          </a:xfrm>
        </p:grpSpPr>
        <p:grpSp>
          <p:nvGrpSpPr>
            <p:cNvPr id="53" name="Rechts"/>
            <p:cNvGrpSpPr/>
            <p:nvPr userDrawn="1"/>
          </p:nvGrpSpPr>
          <p:grpSpPr>
            <a:xfrm>
              <a:off x="12276075" y="620713"/>
              <a:ext cx="385125" cy="5978525"/>
              <a:chOff x="12276075" y="620713"/>
              <a:chExt cx="385125" cy="5978525"/>
            </a:xfrm>
          </p:grpSpPr>
          <p:cxnSp>
            <p:nvCxnSpPr>
              <p:cNvPr id="86" name="Linie"/>
              <p:cNvCxnSpPr/>
              <p:nvPr userDrawn="1"/>
            </p:nvCxnSpPr>
            <p:spPr>
              <a:xfrm>
                <a:off x="12276075" y="620713"/>
                <a:ext cx="360000" cy="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87" name="Linie"/>
              <p:cNvCxnSpPr/>
              <p:nvPr userDrawn="1"/>
            </p:nvCxnSpPr>
            <p:spPr>
              <a:xfrm>
                <a:off x="12301200" y="1592263"/>
                <a:ext cx="360000" cy="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88" name="Linie"/>
              <p:cNvCxnSpPr/>
              <p:nvPr userDrawn="1"/>
            </p:nvCxnSpPr>
            <p:spPr>
              <a:xfrm>
                <a:off x="12301200" y="6202502"/>
                <a:ext cx="360000" cy="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89" name="Linie"/>
              <p:cNvCxnSpPr/>
              <p:nvPr userDrawn="1"/>
            </p:nvCxnSpPr>
            <p:spPr>
              <a:xfrm>
                <a:off x="12301200" y="6599238"/>
                <a:ext cx="360000" cy="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90" name="Linie"/>
              <p:cNvCxnSpPr/>
              <p:nvPr userDrawn="1"/>
            </p:nvCxnSpPr>
            <p:spPr>
              <a:xfrm>
                <a:off x="12301200" y="5951677"/>
                <a:ext cx="360000" cy="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76" name="Hilfslinien"/>
            <p:cNvGrpSpPr/>
            <p:nvPr userDrawn="1"/>
          </p:nvGrpSpPr>
          <p:grpSpPr>
            <a:xfrm>
              <a:off x="515938" y="-468000"/>
              <a:ext cx="11160125" cy="360002"/>
              <a:chOff x="515938" y="-468000"/>
              <a:chExt cx="11160125" cy="360002"/>
            </a:xfrm>
          </p:grpSpPr>
          <p:cxnSp>
            <p:nvCxnSpPr>
              <p:cNvPr id="82" name="Linie"/>
              <p:cNvCxnSpPr/>
              <p:nvPr userDrawn="1"/>
            </p:nvCxnSpPr>
            <p:spPr>
              <a:xfrm>
                <a:off x="515938" y="-468000"/>
                <a:ext cx="0" cy="36000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83" name="Linie"/>
              <p:cNvCxnSpPr/>
              <p:nvPr userDrawn="1"/>
            </p:nvCxnSpPr>
            <p:spPr>
              <a:xfrm>
                <a:off x="11676063" y="-468000"/>
                <a:ext cx="0" cy="36000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84" name="Linie"/>
              <p:cNvCxnSpPr/>
              <p:nvPr userDrawn="1"/>
            </p:nvCxnSpPr>
            <p:spPr>
              <a:xfrm>
                <a:off x="10596563" y="-468000"/>
                <a:ext cx="0" cy="36000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85" name="Linie"/>
              <p:cNvCxnSpPr/>
              <p:nvPr userDrawn="1"/>
            </p:nvCxnSpPr>
            <p:spPr>
              <a:xfrm>
                <a:off x="5257800" y="-467998"/>
                <a:ext cx="0" cy="36000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77" name="Fußzeile"/>
            <p:cNvGrpSpPr/>
            <p:nvPr userDrawn="1"/>
          </p:nvGrpSpPr>
          <p:grpSpPr>
            <a:xfrm>
              <a:off x="515937" y="6966000"/>
              <a:ext cx="11160125" cy="360000"/>
              <a:chOff x="515937" y="6966000"/>
              <a:chExt cx="11160125" cy="360000"/>
            </a:xfrm>
          </p:grpSpPr>
          <p:cxnSp>
            <p:nvCxnSpPr>
              <p:cNvPr id="78" name="Linie"/>
              <p:cNvCxnSpPr/>
              <p:nvPr userDrawn="1"/>
            </p:nvCxnSpPr>
            <p:spPr>
              <a:xfrm>
                <a:off x="515937" y="6966000"/>
                <a:ext cx="0" cy="36000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79" name="Linie"/>
              <p:cNvCxnSpPr/>
              <p:nvPr userDrawn="1"/>
            </p:nvCxnSpPr>
            <p:spPr>
              <a:xfrm>
                <a:off x="11676062" y="6966000"/>
                <a:ext cx="0" cy="36000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80" name="Linie"/>
              <p:cNvCxnSpPr/>
              <p:nvPr userDrawn="1"/>
            </p:nvCxnSpPr>
            <p:spPr>
              <a:xfrm>
                <a:off x="10596563" y="6966000"/>
                <a:ext cx="0" cy="36000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81" name="Linie"/>
              <p:cNvCxnSpPr/>
              <p:nvPr userDrawn="1"/>
            </p:nvCxnSpPr>
            <p:spPr>
              <a:xfrm>
                <a:off x="5257800" y="6966000"/>
                <a:ext cx="0" cy="36000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3" name="Foliennummernplatzhalter 2"/>
          <p:cNvSpPr>
            <a:spLocks noGrp="1"/>
          </p:cNvSpPr>
          <p:nvPr>
            <p:ph type="sldNum" sz="quarter" idx="10"/>
          </p:nvPr>
        </p:nvSpPr>
        <p:spPr>
          <a:xfrm>
            <a:off x="515939" y="6966000"/>
            <a:ext cx="720000" cy="401498"/>
          </a:xfrm>
        </p:spPr>
        <p:txBody>
          <a:bodyPr/>
          <a:lstStyle/>
          <a:p>
            <a:fld id="{4B889B5F-B884-442F-866B-857D8DDB7AA0}" type="slidenum">
              <a:rPr lang="en-US" smtClean="0"/>
              <a:t>‹#›</a:t>
            </a:fld>
            <a:endParaRPr lang="en-US"/>
          </a:p>
        </p:txBody>
      </p:sp>
      <p:sp>
        <p:nvSpPr>
          <p:cNvPr id="26" name="Untertitel 12"/>
          <p:cNvSpPr>
            <a:spLocks noGrp="1"/>
          </p:cNvSpPr>
          <p:nvPr>
            <p:ph type="subTitle" idx="1" hasCustomPrompt="1"/>
          </p:nvPr>
        </p:nvSpPr>
        <p:spPr>
          <a:xfrm>
            <a:off x="11324" y="0"/>
            <a:ext cx="6096676" cy="6858000"/>
          </a:xfrm>
          <a:custGeom>
            <a:avLst/>
            <a:gdLst>
              <a:gd name="connsiteX0" fmla="*/ 0 w 6084000"/>
              <a:gd name="connsiteY0" fmla="*/ 0 h 6858000"/>
              <a:gd name="connsiteX1" fmla="*/ 6084000 w 6084000"/>
              <a:gd name="connsiteY1" fmla="*/ 0 h 6858000"/>
              <a:gd name="connsiteX2" fmla="*/ 1908000 w 6084000"/>
              <a:gd name="connsiteY2" fmla="*/ 6858000 h 6858000"/>
              <a:gd name="connsiteX3" fmla="*/ 0 w 6084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084000" h="6858000">
                <a:moveTo>
                  <a:pt x="0" y="0"/>
                </a:moveTo>
                <a:lnTo>
                  <a:pt x="6084000" y="0"/>
                </a:lnTo>
                <a:lnTo>
                  <a:pt x="1908000" y="6858000"/>
                </a:lnTo>
                <a:lnTo>
                  <a:pt x="0" y="6858000"/>
                </a:lnTo>
                <a:close/>
              </a:path>
            </a:pathLst>
          </a:custGeom>
          <a:noFill/>
        </p:spPr>
        <p:txBody>
          <a:bodyPr wrap="square" lIns="846000" tIns="1371600" rIns="914400">
            <a:noAutofit/>
          </a:bodyPr>
          <a:lstStyle>
            <a:lvl1pPr marL="0" indent="0" algn="l">
              <a:lnSpc>
                <a:spcPct val="90000"/>
              </a:lnSpc>
              <a:buNone/>
              <a:defRPr sz="3000" b="1" cap="none" baseline="0"/>
            </a:lvl1pPr>
            <a:lvl2pPr marL="0" indent="0" algn="l">
              <a:lnSpc>
                <a:spcPct val="90000"/>
              </a:lnSpc>
              <a:spcBef>
                <a:spcPts val="0"/>
              </a:spcBef>
              <a:spcAft>
                <a:spcPts val="0"/>
              </a:spcAft>
              <a:buNone/>
              <a:defRPr sz="2000" b="0" cap="none" baseline="0">
                <a:latin typeface="+mn-lt"/>
              </a:defRPr>
            </a:lvl2pPr>
            <a:lvl3pPr marL="0" indent="0" algn="l">
              <a:lnSpc>
                <a:spcPct val="90000"/>
              </a:lnSpc>
              <a:spcBef>
                <a:spcPts val="0"/>
              </a:spcBef>
              <a:spcAft>
                <a:spcPts val="0"/>
              </a:spcAft>
              <a:buNone/>
              <a:defRPr sz="1400" b="0" cap="none" baseline="0">
                <a:latin typeface="+mn-lt"/>
              </a:defRPr>
            </a:lvl3pPr>
            <a:lvl4pPr marL="0" indent="0" algn="l">
              <a:lnSpc>
                <a:spcPct val="90000"/>
              </a:lnSpc>
              <a:spcBef>
                <a:spcPts val="0"/>
              </a:spcBef>
              <a:spcAft>
                <a:spcPts val="0"/>
              </a:spcAft>
              <a:buNone/>
              <a:defRPr sz="1200" b="0" cap="none" baseline="0">
                <a:latin typeface="+mn-lt"/>
              </a:defRPr>
            </a:lvl4pPr>
            <a:lvl5pPr marL="0" indent="0" algn="l">
              <a:lnSpc>
                <a:spcPct val="90000"/>
              </a:lnSpc>
              <a:spcBef>
                <a:spcPts val="0"/>
              </a:spcBef>
              <a:spcAft>
                <a:spcPts val="0"/>
              </a:spcAft>
              <a:buNone/>
              <a:defRPr sz="1000" b="0" cap="none" baseline="0">
                <a:latin typeface="+mn-lt"/>
              </a:defRPr>
            </a:lvl5pPr>
            <a:lvl6pPr marL="0" indent="0" algn="l">
              <a:lnSpc>
                <a:spcPct val="90000"/>
              </a:lnSpc>
              <a:spcBef>
                <a:spcPts val="0"/>
              </a:spcBef>
              <a:spcAft>
                <a:spcPts val="0"/>
              </a:spcAft>
              <a:buNone/>
              <a:defRPr sz="1000" b="0" cap="none" baseline="0">
                <a:latin typeface="+mn-lt"/>
              </a:defRPr>
            </a:lvl6pPr>
            <a:lvl7pPr marL="0" indent="0" algn="l">
              <a:lnSpc>
                <a:spcPct val="90000"/>
              </a:lnSpc>
              <a:spcBef>
                <a:spcPts val="0"/>
              </a:spcBef>
              <a:spcAft>
                <a:spcPts val="0"/>
              </a:spcAft>
              <a:buNone/>
              <a:defRPr sz="1000" b="0" cap="none" baseline="0">
                <a:latin typeface="+mn-lt"/>
              </a:defRPr>
            </a:lvl7pPr>
            <a:lvl8pPr marL="0" indent="0" algn="l">
              <a:lnSpc>
                <a:spcPct val="90000"/>
              </a:lnSpc>
              <a:spcBef>
                <a:spcPts val="0"/>
              </a:spcBef>
              <a:spcAft>
                <a:spcPts val="0"/>
              </a:spcAft>
              <a:buNone/>
              <a:defRPr sz="1000" b="0" cap="none" baseline="0">
                <a:latin typeface="+mn-lt"/>
              </a:defRPr>
            </a:lvl8pPr>
            <a:lvl9pPr marL="0" indent="0" algn="l">
              <a:lnSpc>
                <a:spcPct val="90000"/>
              </a:lnSpc>
              <a:spcBef>
                <a:spcPts val="0"/>
              </a:spcBef>
              <a:spcAft>
                <a:spcPts val="0"/>
              </a:spcAft>
              <a:buNone/>
              <a:defRPr sz="1000" b="0" cap="none" baseline="0">
                <a:latin typeface="+mn-lt"/>
              </a:defRPr>
            </a:lvl9pPr>
          </a:lstStyle>
          <a:p>
            <a:pPr lvl="0"/>
            <a:r>
              <a:rPr lang="en-US" dirty="0"/>
              <a:t>Title on Level 1. For subtitle, increase list level.</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a:p>
            <a:pPr lvl="5"/>
            <a:r>
              <a:rPr lang="en-US" noProof="0" dirty="0"/>
              <a:t>Sixth Level</a:t>
            </a:r>
          </a:p>
          <a:p>
            <a:pPr lvl="6"/>
            <a:r>
              <a:rPr lang="en-US" noProof="0" dirty="0"/>
              <a:t>Seventh Level</a:t>
            </a:r>
          </a:p>
          <a:p>
            <a:pPr lvl="7"/>
            <a:r>
              <a:rPr lang="en-US" noProof="0" dirty="0"/>
              <a:t>Eighth Level</a:t>
            </a:r>
          </a:p>
          <a:p>
            <a:pPr lvl="8"/>
            <a:r>
              <a:rPr lang="en-US" noProof="0" dirty="0"/>
              <a:t>Ninth Level</a:t>
            </a:r>
          </a:p>
        </p:txBody>
      </p:sp>
    </p:spTree>
    <p:extLst>
      <p:ext uri="{BB962C8B-B14F-4D97-AF65-F5344CB8AC3E}">
        <p14:creationId xmlns:p14="http://schemas.microsoft.com/office/powerpoint/2010/main" val="647309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able of Content . Agenda">
    <p:spTree>
      <p:nvGrpSpPr>
        <p:cNvPr id="1" name=""/>
        <p:cNvGrpSpPr/>
        <p:nvPr/>
      </p:nvGrpSpPr>
      <p:grpSpPr>
        <a:xfrm>
          <a:off x="0" y="0"/>
          <a:ext cx="0" cy="0"/>
          <a:chOff x="0" y="0"/>
          <a:chExt cx="0" cy="0"/>
        </a:xfrm>
      </p:grpSpPr>
      <p:sp>
        <p:nvSpPr>
          <p:cNvPr id="12" name="Linie"/>
          <p:cNvSpPr/>
          <p:nvPr/>
        </p:nvSpPr>
        <p:spPr>
          <a:xfrm>
            <a:off x="1537863" y="0"/>
            <a:ext cx="4211297" cy="6857309"/>
          </a:xfrm>
          <a:custGeom>
            <a:avLst/>
            <a:gdLst>
              <a:gd name="connsiteX0" fmla="*/ 4175579 w 4211297"/>
              <a:gd name="connsiteY0" fmla="*/ 0 h 6857309"/>
              <a:gd name="connsiteX1" fmla="*/ 4211297 w 4211297"/>
              <a:gd name="connsiteY1" fmla="*/ 0 h 6857309"/>
              <a:gd name="connsiteX2" fmla="*/ 35718 w 4211297"/>
              <a:gd name="connsiteY2" fmla="*/ 6857309 h 6857309"/>
              <a:gd name="connsiteX3" fmla="*/ 0 w 4211297"/>
              <a:gd name="connsiteY3" fmla="*/ 6857309 h 6857309"/>
            </a:gdLst>
            <a:ahLst/>
            <a:cxnLst>
              <a:cxn ang="0">
                <a:pos x="connsiteX0" y="connsiteY0"/>
              </a:cxn>
              <a:cxn ang="0">
                <a:pos x="connsiteX1" y="connsiteY1"/>
              </a:cxn>
              <a:cxn ang="0">
                <a:pos x="connsiteX2" y="connsiteY2"/>
              </a:cxn>
              <a:cxn ang="0">
                <a:pos x="connsiteX3" y="connsiteY3"/>
              </a:cxn>
            </a:cxnLst>
            <a:rect l="l" t="t" r="r" b="b"/>
            <a:pathLst>
              <a:path w="4211297" h="6857309">
                <a:moveTo>
                  <a:pt x="4175579" y="0"/>
                </a:moveTo>
                <a:lnTo>
                  <a:pt x="4211297" y="0"/>
                </a:lnTo>
                <a:lnTo>
                  <a:pt x="35718" y="6857309"/>
                </a:lnTo>
                <a:lnTo>
                  <a:pt x="0" y="6857309"/>
                </a:ln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prstClr val="white"/>
              </a:solidFill>
            </a:endParaRPr>
          </a:p>
        </p:txBody>
      </p:sp>
      <p:sp>
        <p:nvSpPr>
          <p:cNvPr id="13" name="Vertikaler Textplatzhalter 2"/>
          <p:cNvSpPr>
            <a:spLocks noGrp="1"/>
          </p:cNvSpPr>
          <p:nvPr>
            <p:ph type="body" orient="vert" idx="1" hasCustomPrompt="1"/>
          </p:nvPr>
        </p:nvSpPr>
        <p:spPr>
          <a:xfrm>
            <a:off x="5929312" y="1380995"/>
            <a:ext cx="4668584" cy="5223005"/>
          </a:xfrm>
        </p:spPr>
        <p:txBody>
          <a:bodyPr vert="horz"/>
          <a:lstStyle>
            <a:lvl1pPr marL="0" indent="0">
              <a:lnSpc>
                <a:spcPct val="90000"/>
              </a:lnSpc>
              <a:spcBef>
                <a:spcPts val="0"/>
              </a:spcBef>
              <a:buFont typeface="Arial" panose="020B0604020202020204" pitchFamily="34" charset="0"/>
              <a:buNone/>
              <a:defRPr sz="1800" b="1" cap="none" baseline="0"/>
            </a:lvl1pPr>
            <a:lvl2pPr marL="0" indent="0">
              <a:lnSpc>
                <a:spcPct val="90000"/>
              </a:lnSpc>
              <a:spcBef>
                <a:spcPts val="0"/>
              </a:spcBef>
              <a:spcAft>
                <a:spcPts val="0"/>
              </a:spcAft>
              <a:buNone/>
              <a:defRPr sz="1400" b="0" cap="none">
                <a:latin typeface="+mn-lt"/>
              </a:defRPr>
            </a:lvl2pPr>
            <a:lvl3pPr marL="0" indent="0">
              <a:lnSpc>
                <a:spcPct val="90000"/>
              </a:lnSpc>
              <a:spcBef>
                <a:spcPts val="0"/>
              </a:spcBef>
              <a:spcAft>
                <a:spcPts val="0"/>
              </a:spcAft>
              <a:buFont typeface="Arial" panose="020B0604020202020204" pitchFamily="34" charset="0"/>
              <a:buNone/>
              <a:defRPr sz="1400" b="0" cap="none">
                <a:latin typeface="+mn-lt"/>
              </a:defRPr>
            </a:lvl3pPr>
            <a:lvl4pPr marL="0" indent="0">
              <a:lnSpc>
                <a:spcPct val="90000"/>
              </a:lnSpc>
              <a:spcBef>
                <a:spcPts val="0"/>
              </a:spcBef>
              <a:spcAft>
                <a:spcPts val="0"/>
              </a:spcAft>
              <a:buFont typeface="Arial" panose="020B0604020202020204" pitchFamily="34" charset="0"/>
              <a:buNone/>
              <a:defRPr sz="1400" b="0" cap="none">
                <a:latin typeface="+mn-lt"/>
              </a:defRPr>
            </a:lvl4pPr>
            <a:lvl5pPr marL="0" indent="0">
              <a:lnSpc>
                <a:spcPct val="90000"/>
              </a:lnSpc>
              <a:spcBef>
                <a:spcPts val="0"/>
              </a:spcBef>
              <a:spcAft>
                <a:spcPts val="0"/>
              </a:spcAft>
              <a:buFont typeface="Arial" panose="020B0604020202020204" pitchFamily="34" charset="0"/>
              <a:buNone/>
              <a:defRPr sz="1400" b="0" cap="none">
                <a:latin typeface="+mn-lt"/>
              </a:defRPr>
            </a:lvl5pPr>
            <a:lvl6pPr marL="0" indent="0">
              <a:lnSpc>
                <a:spcPct val="90000"/>
              </a:lnSpc>
              <a:spcBef>
                <a:spcPts val="0"/>
              </a:spcBef>
              <a:spcAft>
                <a:spcPts val="0"/>
              </a:spcAft>
              <a:buFont typeface="Arial" panose="020B0604020202020204" pitchFamily="34" charset="0"/>
              <a:buNone/>
              <a:defRPr sz="1400" b="0" cap="none">
                <a:latin typeface="+mn-lt"/>
              </a:defRPr>
            </a:lvl6pPr>
            <a:lvl7pPr marL="0" indent="0">
              <a:lnSpc>
                <a:spcPct val="90000"/>
              </a:lnSpc>
              <a:spcBef>
                <a:spcPts val="0"/>
              </a:spcBef>
              <a:spcAft>
                <a:spcPts val="0"/>
              </a:spcAft>
              <a:buFont typeface="Arial" panose="020B0604020202020204" pitchFamily="34" charset="0"/>
              <a:buNone/>
              <a:defRPr sz="1400" b="0" cap="none">
                <a:latin typeface="+mn-lt"/>
              </a:defRPr>
            </a:lvl7pPr>
            <a:lvl8pPr marL="0" indent="0">
              <a:lnSpc>
                <a:spcPct val="90000"/>
              </a:lnSpc>
              <a:spcBef>
                <a:spcPts val="0"/>
              </a:spcBef>
              <a:spcAft>
                <a:spcPts val="0"/>
              </a:spcAft>
              <a:buFont typeface="Arial" panose="020B0604020202020204" pitchFamily="34" charset="0"/>
              <a:buNone/>
              <a:defRPr sz="1400"/>
            </a:lvl8pPr>
            <a:lvl9pPr marL="0" indent="0">
              <a:lnSpc>
                <a:spcPct val="90000"/>
              </a:lnSpc>
              <a:spcBef>
                <a:spcPts val="0"/>
              </a:spcBef>
              <a:spcAft>
                <a:spcPts val="0"/>
              </a:spcAft>
              <a:buFont typeface="Arial" panose="020B0604020202020204" pitchFamily="34" charset="0"/>
              <a:buNone/>
              <a:defRPr sz="1400"/>
            </a:lvl9pPr>
          </a:lstStyle>
          <a:p>
            <a:pPr lvl="0"/>
            <a:r>
              <a:rPr lang="en-US" dirty="0"/>
              <a:t>Headline on first level . For </a:t>
            </a:r>
            <a:r>
              <a:rPr lang="en-US" dirty="0" err="1"/>
              <a:t>Overline</a:t>
            </a:r>
            <a:r>
              <a:rPr lang="en-US" dirty="0"/>
              <a:t>/Subline . Via toolbar . Home . Paragraph. Increase List Level</a:t>
            </a:r>
          </a:p>
          <a:p>
            <a:pPr lvl="0"/>
            <a:r>
              <a:rPr lang="en-US" dirty="0"/>
              <a:t/>
            </a:r>
            <a:br>
              <a:rPr lang="en-US" dirty="0"/>
            </a:br>
            <a:r>
              <a:rPr lang="en-US" dirty="0"/>
              <a:t>In the left box . Insert Number and format additional paragraphs with level two according to the </a:t>
            </a:r>
            <a:r>
              <a:rPr lang="en-US" dirty="0" err="1"/>
              <a:t>overline</a:t>
            </a:r>
            <a:r>
              <a:rPr lang="en-US" dirty="0"/>
              <a:t>/subline</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a:p>
            <a:pPr lvl="5"/>
            <a:r>
              <a:rPr lang="en-US" noProof="0" dirty="0"/>
              <a:t>Sixth level</a:t>
            </a:r>
          </a:p>
          <a:p>
            <a:pPr lvl="6"/>
            <a:r>
              <a:rPr lang="en-US" noProof="0" dirty="0"/>
              <a:t>Seventh level</a:t>
            </a:r>
          </a:p>
          <a:p>
            <a:pPr lvl="7"/>
            <a:r>
              <a:rPr lang="en-US" noProof="0" dirty="0"/>
              <a:t>Eighth level</a:t>
            </a:r>
          </a:p>
          <a:p>
            <a:pPr lvl="8"/>
            <a:r>
              <a:rPr lang="en-US" noProof="0" dirty="0"/>
              <a:t>Ninth level</a:t>
            </a:r>
            <a:endParaRPr lang="en-US" dirty="0"/>
          </a:p>
        </p:txBody>
      </p:sp>
      <p:sp>
        <p:nvSpPr>
          <p:cNvPr id="17" name="Vertikaler Textplatzhalter 2"/>
          <p:cNvSpPr>
            <a:spLocks noGrp="1"/>
          </p:cNvSpPr>
          <p:nvPr>
            <p:ph type="body" orient="vert" idx="14" hasCustomPrompt="1"/>
          </p:nvPr>
        </p:nvSpPr>
        <p:spPr>
          <a:xfrm>
            <a:off x="4932853" y="1380995"/>
            <a:ext cx="540000" cy="4822955"/>
          </a:xfrm>
        </p:spPr>
        <p:txBody>
          <a:bodyPr vert="horz"/>
          <a:lstStyle>
            <a:lvl1pPr marL="0" indent="0" algn="r">
              <a:lnSpc>
                <a:spcPct val="90000"/>
              </a:lnSpc>
              <a:spcBef>
                <a:spcPts val="0"/>
              </a:spcBef>
              <a:buFont typeface="Arial" panose="020B0604020202020204" pitchFamily="34" charset="0"/>
              <a:buNone/>
              <a:defRPr sz="1800" b="1" cap="all" baseline="0"/>
            </a:lvl1pPr>
            <a:lvl2pPr marL="0" indent="0" algn="r">
              <a:lnSpc>
                <a:spcPct val="90000"/>
              </a:lnSpc>
              <a:spcBef>
                <a:spcPts val="0"/>
              </a:spcBef>
              <a:spcAft>
                <a:spcPts val="0"/>
              </a:spcAft>
              <a:buNone/>
              <a:defRPr sz="1400" b="0" cap="none">
                <a:latin typeface="+mn-lt"/>
              </a:defRPr>
            </a:lvl2pPr>
            <a:lvl3pPr marL="0" indent="0" algn="r">
              <a:lnSpc>
                <a:spcPct val="90000"/>
              </a:lnSpc>
              <a:spcBef>
                <a:spcPts val="0"/>
              </a:spcBef>
              <a:spcAft>
                <a:spcPts val="0"/>
              </a:spcAft>
              <a:buFont typeface="Arial" panose="020B0604020202020204" pitchFamily="34" charset="0"/>
              <a:buNone/>
              <a:defRPr sz="1400" b="0" cap="none">
                <a:latin typeface="+mn-lt"/>
              </a:defRPr>
            </a:lvl3pPr>
            <a:lvl4pPr marL="0" indent="0" algn="r">
              <a:lnSpc>
                <a:spcPct val="90000"/>
              </a:lnSpc>
              <a:spcBef>
                <a:spcPts val="0"/>
              </a:spcBef>
              <a:spcAft>
                <a:spcPts val="0"/>
              </a:spcAft>
              <a:buFont typeface="Arial" panose="020B0604020202020204" pitchFamily="34" charset="0"/>
              <a:buNone/>
              <a:defRPr sz="1400" b="0" cap="none">
                <a:latin typeface="+mn-lt"/>
              </a:defRPr>
            </a:lvl4pPr>
            <a:lvl5pPr marL="0" indent="0" algn="r">
              <a:lnSpc>
                <a:spcPct val="90000"/>
              </a:lnSpc>
              <a:spcBef>
                <a:spcPts val="0"/>
              </a:spcBef>
              <a:spcAft>
                <a:spcPts val="0"/>
              </a:spcAft>
              <a:buFont typeface="Arial" panose="020B0604020202020204" pitchFamily="34" charset="0"/>
              <a:buNone/>
              <a:defRPr sz="1400" b="0" cap="none">
                <a:latin typeface="+mn-lt"/>
              </a:defRPr>
            </a:lvl5pPr>
            <a:lvl6pPr marL="0" indent="0" algn="r">
              <a:lnSpc>
                <a:spcPct val="90000"/>
              </a:lnSpc>
              <a:spcBef>
                <a:spcPts val="0"/>
              </a:spcBef>
              <a:buFont typeface="Arial" panose="020B0604020202020204" pitchFamily="34" charset="0"/>
              <a:buNone/>
              <a:defRPr sz="1400"/>
            </a:lvl6pPr>
            <a:lvl7pPr marL="0" indent="0" algn="r">
              <a:lnSpc>
                <a:spcPct val="90000"/>
              </a:lnSpc>
              <a:spcBef>
                <a:spcPts val="0"/>
              </a:spcBef>
              <a:buFont typeface="Arial" panose="020B0604020202020204" pitchFamily="34" charset="0"/>
              <a:buNone/>
              <a:defRPr sz="1400"/>
            </a:lvl7pPr>
            <a:lvl8pPr marL="0" indent="0" algn="r">
              <a:lnSpc>
                <a:spcPct val="90000"/>
              </a:lnSpc>
              <a:spcBef>
                <a:spcPts val="0"/>
              </a:spcBef>
              <a:buFont typeface="Arial" panose="020B0604020202020204" pitchFamily="34" charset="0"/>
              <a:buNone/>
              <a:defRPr sz="1400"/>
            </a:lvl8pPr>
            <a:lvl9pPr marL="0" indent="0" algn="r">
              <a:lnSpc>
                <a:spcPct val="90000"/>
              </a:lnSpc>
              <a:spcBef>
                <a:spcPts val="0"/>
              </a:spcBef>
              <a:buFont typeface="Arial" panose="020B0604020202020204" pitchFamily="34" charset="0"/>
              <a:buNone/>
              <a:defRPr sz="1400"/>
            </a:lvl9pPr>
          </a:lstStyle>
          <a:p>
            <a:pPr lvl="0"/>
            <a:r>
              <a:rPr lang="en-US" dirty="0"/>
              <a:t>#</a:t>
            </a:r>
          </a:p>
        </p:txBody>
      </p:sp>
      <p:sp>
        <p:nvSpPr>
          <p:cNvPr id="8" name="Vertikaler Textplatzhalter 2"/>
          <p:cNvSpPr>
            <a:spLocks noGrp="1"/>
          </p:cNvSpPr>
          <p:nvPr>
            <p:ph type="body" orient="vert" idx="15" hasCustomPrompt="1"/>
          </p:nvPr>
        </p:nvSpPr>
        <p:spPr>
          <a:xfrm>
            <a:off x="515939" y="620713"/>
            <a:ext cx="3384000" cy="3616375"/>
          </a:xfrm>
        </p:spPr>
        <p:txBody>
          <a:bodyPr vert="horz">
            <a:spAutoFit/>
          </a:bodyPr>
          <a:lstStyle>
            <a:lvl9pPr>
              <a:defRPr/>
            </a:lvl9pPr>
          </a:lstStyle>
          <a:p>
            <a:pPr lvl="0"/>
            <a:r>
              <a:rPr lang="en-US" dirty="0"/>
              <a:t>Headline Pt. 1 </a:t>
            </a:r>
            <a:br>
              <a:rPr lang="en-US" dirty="0"/>
            </a:br>
            <a:r>
              <a:rPr lang="en-US" dirty="0"/>
              <a:t>on first level . </a:t>
            </a:r>
            <a:br>
              <a:rPr lang="en-US" dirty="0"/>
            </a:br>
            <a:r>
              <a:rPr lang="en-US" dirty="0"/>
              <a:t>For Headline Pt. 2, normal text and bullets . </a:t>
            </a:r>
            <a:br>
              <a:rPr lang="en-US" dirty="0"/>
            </a:br>
            <a:r>
              <a:rPr lang="en-US" dirty="0"/>
              <a:t>via toolbar . </a:t>
            </a:r>
            <a:br>
              <a:rPr lang="en-US" dirty="0"/>
            </a:br>
            <a:r>
              <a:rPr lang="en-US" dirty="0"/>
              <a:t>Home . Paragraph. Increase List Level</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a:p>
            <a:pPr lvl="5"/>
            <a:r>
              <a:rPr lang="en-US" noProof="0" dirty="0"/>
              <a:t>Sixth level</a:t>
            </a:r>
          </a:p>
          <a:p>
            <a:pPr lvl="6"/>
            <a:r>
              <a:rPr lang="en-US" noProof="0" dirty="0"/>
              <a:t>Seventh level</a:t>
            </a:r>
          </a:p>
          <a:p>
            <a:pPr lvl="7"/>
            <a:r>
              <a:rPr lang="en-US" noProof="0" dirty="0"/>
              <a:t>Eighth level</a:t>
            </a:r>
          </a:p>
          <a:p>
            <a:pPr lvl="8"/>
            <a:r>
              <a:rPr lang="en-US" noProof="0" dirty="0"/>
              <a:t>Ninth level</a:t>
            </a:r>
          </a:p>
        </p:txBody>
      </p:sp>
    </p:spTree>
    <p:extLst>
      <p:ext uri="{BB962C8B-B14F-4D97-AF65-F5344CB8AC3E}">
        <p14:creationId xmlns:p14="http://schemas.microsoft.com/office/powerpoint/2010/main" val="3542425154"/>
      </p:ext>
    </p:extLst>
  </p:cSld>
  <p:clrMapOvr>
    <a:masterClrMapping/>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eparator . Image">
    <p:spTree>
      <p:nvGrpSpPr>
        <p:cNvPr id="1" name=""/>
        <p:cNvGrpSpPr/>
        <p:nvPr/>
      </p:nvGrpSpPr>
      <p:grpSpPr>
        <a:xfrm>
          <a:off x="0" y="0"/>
          <a:ext cx="0" cy="0"/>
          <a:chOff x="0" y="0"/>
          <a:chExt cx="0" cy="0"/>
        </a:xfrm>
      </p:grpSpPr>
      <p:sp>
        <p:nvSpPr>
          <p:cNvPr id="13" name="Bildplatzhalter 12"/>
          <p:cNvSpPr>
            <a:spLocks noGrp="1"/>
          </p:cNvSpPr>
          <p:nvPr>
            <p:ph type="pic" idx="16" hasCustomPrompt="1"/>
          </p:nvPr>
        </p:nvSpPr>
        <p:spPr>
          <a:xfrm>
            <a:off x="-2" y="0"/>
            <a:ext cx="10596065" cy="6858000"/>
          </a:xfrm>
          <a:custGeom>
            <a:avLst/>
            <a:gdLst>
              <a:gd name="connsiteX0" fmla="*/ 0 w 10596065"/>
              <a:gd name="connsiteY0" fmla="*/ 0 h 6858000"/>
              <a:gd name="connsiteX1" fmla="*/ 6420065 w 10596065"/>
              <a:gd name="connsiteY1" fmla="*/ 0 h 6858000"/>
              <a:gd name="connsiteX2" fmla="*/ 10596065 w 10596065"/>
              <a:gd name="connsiteY2" fmla="*/ 6858000 h 6858000"/>
              <a:gd name="connsiteX3" fmla="*/ 0 w 10596065"/>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596065" h="6858000">
                <a:moveTo>
                  <a:pt x="0" y="0"/>
                </a:moveTo>
                <a:lnTo>
                  <a:pt x="6420065" y="0"/>
                </a:lnTo>
                <a:lnTo>
                  <a:pt x="10596065" y="6858000"/>
                </a:lnTo>
                <a:lnTo>
                  <a:pt x="0" y="6858000"/>
                </a:lnTo>
                <a:close/>
              </a:path>
            </a:pathLst>
          </a:custGeom>
          <a:solidFill>
            <a:srgbClr val="F8E4DC">
              <a:alpha val="25000"/>
            </a:srgbClr>
          </a:solidFill>
        </p:spPr>
        <p:txBody>
          <a:bodyPr wrap="square" anchor="ctr" anchorCtr="0">
            <a:no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image</a:t>
            </a:r>
            <a:br>
              <a:rPr lang="en-US" dirty="0"/>
            </a:br>
            <a:r>
              <a:rPr lang="en-US" dirty="0"/>
              <a:t/>
            </a:r>
            <a:br>
              <a:rPr lang="en-US" dirty="0"/>
            </a:br>
            <a:endParaRPr lang="en-US" dirty="0"/>
          </a:p>
        </p:txBody>
      </p:sp>
      <p:sp>
        <p:nvSpPr>
          <p:cNvPr id="41" name="Vertikaler Textplatzhalter 2"/>
          <p:cNvSpPr>
            <a:spLocks noGrp="1"/>
          </p:cNvSpPr>
          <p:nvPr>
            <p:ph type="body" orient="vert" idx="17" hasCustomPrompt="1"/>
          </p:nvPr>
        </p:nvSpPr>
        <p:spPr>
          <a:xfrm>
            <a:off x="7356064" y="620713"/>
            <a:ext cx="4319998" cy="3339376"/>
          </a:xfrm>
        </p:spPr>
        <p:txBody>
          <a:bodyPr vert="horz">
            <a:spAutoFit/>
          </a:bodyPr>
          <a:lstStyle>
            <a:lvl1pPr algn="r">
              <a:defRPr/>
            </a:lvl1pPr>
            <a:lvl2pPr algn="r">
              <a:defRPr/>
            </a:lvl2pPr>
            <a:lvl3pPr algn="r">
              <a:defRPr/>
            </a:lvl3pPr>
            <a:lvl4pPr algn="r">
              <a:defRPr/>
            </a:lvl4pPr>
            <a:lvl5pPr algn="r">
              <a:defRPr/>
            </a:lvl5pPr>
            <a:lvl6pPr algn="r">
              <a:defRPr/>
            </a:lvl6pPr>
            <a:lvl7pPr algn="r">
              <a:defRPr/>
            </a:lvl7pPr>
            <a:lvl8pPr algn="r">
              <a:defRPr/>
            </a:lvl8pPr>
            <a:lvl9pPr algn="r">
              <a:defRPr/>
            </a:lvl9pPr>
          </a:lstStyle>
          <a:p>
            <a:pPr lvl="0"/>
            <a:r>
              <a:rPr lang="en-US" dirty="0"/>
              <a:t>Headline Pt. 1 </a:t>
            </a:r>
            <a:br>
              <a:rPr lang="en-US" dirty="0"/>
            </a:br>
            <a:r>
              <a:rPr lang="en-US" dirty="0"/>
              <a:t>on first level . </a:t>
            </a:r>
            <a:br>
              <a:rPr lang="en-US" dirty="0"/>
            </a:br>
            <a:r>
              <a:rPr lang="en-US" dirty="0"/>
              <a:t>For Headline Pt. 2, normal text and bullets . via toolbar . </a:t>
            </a:r>
            <a:br>
              <a:rPr lang="en-US" dirty="0"/>
            </a:br>
            <a:r>
              <a:rPr lang="en-US" dirty="0"/>
              <a:t>Home . Paragraph. Increase List Level</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a:p>
            <a:pPr lvl="5"/>
            <a:r>
              <a:rPr lang="en-US" noProof="0" dirty="0"/>
              <a:t>Sixth level</a:t>
            </a:r>
          </a:p>
          <a:p>
            <a:pPr lvl="6"/>
            <a:r>
              <a:rPr lang="en-US" noProof="0" dirty="0"/>
              <a:t>Seventh level</a:t>
            </a:r>
          </a:p>
          <a:p>
            <a:pPr lvl="7"/>
            <a:r>
              <a:rPr lang="en-US" noProof="0" dirty="0"/>
              <a:t>Eighth level</a:t>
            </a:r>
          </a:p>
          <a:p>
            <a:pPr lvl="8"/>
            <a:r>
              <a:rPr lang="en-US" noProof="0" dirty="0"/>
              <a:t>Ninth level</a:t>
            </a:r>
          </a:p>
        </p:txBody>
      </p:sp>
      <p:sp>
        <p:nvSpPr>
          <p:cNvPr id="2" name="Foliennummernplatzhalter 1"/>
          <p:cNvSpPr>
            <a:spLocks noGrp="1"/>
          </p:cNvSpPr>
          <p:nvPr>
            <p:ph type="sldNum" sz="quarter" idx="18"/>
          </p:nvPr>
        </p:nvSpPr>
        <p:spPr/>
        <p:txBody>
          <a:bodyPr/>
          <a:lstStyle/>
          <a:p>
            <a:fld id="{4B889B5F-B884-442F-866B-857D8DDB7AA0}" type="slidenum">
              <a:rPr lang="en-US" smtClean="0"/>
              <a:t>‹#›</a:t>
            </a:fld>
            <a:endParaRPr lang="en-US"/>
          </a:p>
        </p:txBody>
      </p:sp>
    </p:spTree>
    <p:extLst>
      <p:ext uri="{BB962C8B-B14F-4D97-AF65-F5344CB8AC3E}">
        <p14:creationId xmlns:p14="http://schemas.microsoft.com/office/powerpoint/2010/main" val="3991472401"/>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Image . Text right">
    <p:spTree>
      <p:nvGrpSpPr>
        <p:cNvPr id="1" name=""/>
        <p:cNvGrpSpPr/>
        <p:nvPr/>
      </p:nvGrpSpPr>
      <p:grpSpPr>
        <a:xfrm>
          <a:off x="0" y="0"/>
          <a:ext cx="0" cy="0"/>
          <a:chOff x="0" y="0"/>
          <a:chExt cx="0" cy="0"/>
        </a:xfrm>
      </p:grpSpPr>
      <p:sp>
        <p:nvSpPr>
          <p:cNvPr id="42" name="Vertikaler Textplatzhalter 2"/>
          <p:cNvSpPr>
            <a:spLocks noGrp="1"/>
          </p:cNvSpPr>
          <p:nvPr>
            <p:ph type="body" orient="vert" idx="17" hasCustomPrompt="1"/>
          </p:nvPr>
        </p:nvSpPr>
        <p:spPr>
          <a:xfrm>
            <a:off x="7356064" y="620713"/>
            <a:ext cx="4319998" cy="3339376"/>
          </a:xfrm>
        </p:spPr>
        <p:txBody>
          <a:bodyPr vert="horz">
            <a:spAutoFit/>
          </a:bodyPr>
          <a:lstStyle>
            <a:lvl1pPr algn="r">
              <a:defRPr/>
            </a:lvl1pPr>
            <a:lvl2pPr algn="r">
              <a:defRPr/>
            </a:lvl2pPr>
            <a:lvl3pPr algn="r">
              <a:defRPr/>
            </a:lvl3pPr>
            <a:lvl4pPr algn="r">
              <a:defRPr/>
            </a:lvl4pPr>
            <a:lvl5pPr algn="r">
              <a:defRPr/>
            </a:lvl5pPr>
            <a:lvl6pPr algn="r">
              <a:defRPr/>
            </a:lvl6pPr>
            <a:lvl7pPr algn="r">
              <a:defRPr/>
            </a:lvl7pPr>
            <a:lvl8pPr algn="r">
              <a:defRPr/>
            </a:lvl8pPr>
            <a:lvl9pPr algn="r">
              <a:defRPr/>
            </a:lvl9pPr>
          </a:lstStyle>
          <a:p>
            <a:pPr lvl="0"/>
            <a:r>
              <a:rPr lang="en-US" dirty="0"/>
              <a:t>Headline Pt. 1 </a:t>
            </a:r>
            <a:br>
              <a:rPr lang="en-US" dirty="0"/>
            </a:br>
            <a:r>
              <a:rPr lang="en-US" dirty="0"/>
              <a:t>on first level . </a:t>
            </a:r>
            <a:br>
              <a:rPr lang="en-US" dirty="0"/>
            </a:br>
            <a:r>
              <a:rPr lang="en-US" dirty="0"/>
              <a:t>For Headline Pt. 2, normal text and bullets . via toolbar . </a:t>
            </a:r>
            <a:br>
              <a:rPr lang="en-US" dirty="0"/>
            </a:br>
            <a:r>
              <a:rPr lang="en-US" dirty="0"/>
              <a:t>Home . Paragraph. Increase List Level</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a:p>
            <a:pPr lvl="5"/>
            <a:r>
              <a:rPr lang="en-US" noProof="0" dirty="0"/>
              <a:t>Sixth level</a:t>
            </a:r>
          </a:p>
          <a:p>
            <a:pPr lvl="6"/>
            <a:r>
              <a:rPr lang="en-US" noProof="0" dirty="0"/>
              <a:t>Seventh level</a:t>
            </a:r>
          </a:p>
          <a:p>
            <a:pPr lvl="7"/>
            <a:r>
              <a:rPr lang="en-US" noProof="0" dirty="0"/>
              <a:t>Eighth level</a:t>
            </a:r>
          </a:p>
          <a:p>
            <a:pPr lvl="8"/>
            <a:r>
              <a:rPr lang="en-US" noProof="0" dirty="0"/>
              <a:t>Ninth level</a:t>
            </a:r>
          </a:p>
        </p:txBody>
      </p:sp>
      <p:sp>
        <p:nvSpPr>
          <p:cNvPr id="16" name="Bildplatzhalter 15"/>
          <p:cNvSpPr>
            <a:spLocks noGrp="1"/>
          </p:cNvSpPr>
          <p:nvPr>
            <p:ph type="pic" idx="16" hasCustomPrompt="1"/>
          </p:nvPr>
        </p:nvSpPr>
        <p:spPr>
          <a:xfrm>
            <a:off x="0" y="0"/>
            <a:ext cx="8028000" cy="6858000"/>
          </a:xfrm>
          <a:custGeom>
            <a:avLst/>
            <a:gdLst>
              <a:gd name="connsiteX0" fmla="*/ 0 w 8028000"/>
              <a:gd name="connsiteY0" fmla="*/ 0 h 6858000"/>
              <a:gd name="connsiteX1" fmla="*/ 8028000 w 8028000"/>
              <a:gd name="connsiteY1" fmla="*/ 0 h 6858000"/>
              <a:gd name="connsiteX2" fmla="*/ 3852000 w 8028000"/>
              <a:gd name="connsiteY2" fmla="*/ 6858000 h 6858000"/>
              <a:gd name="connsiteX3" fmla="*/ 0 w 8028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8028000" h="6858000">
                <a:moveTo>
                  <a:pt x="0" y="0"/>
                </a:moveTo>
                <a:lnTo>
                  <a:pt x="8028000" y="0"/>
                </a:lnTo>
                <a:lnTo>
                  <a:pt x="3852000" y="6858000"/>
                </a:lnTo>
                <a:lnTo>
                  <a:pt x="0" y="6858000"/>
                </a:lnTo>
                <a:close/>
              </a:path>
            </a:pathLst>
          </a:custGeom>
          <a:solidFill>
            <a:srgbClr val="F8E4DC">
              <a:alpha val="25000"/>
            </a:srgbClr>
          </a:solidFill>
        </p:spPr>
        <p:txBody>
          <a:bodyPr wrap="square" anchor="ctr" anchorCtr="0">
            <a:no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image</a:t>
            </a:r>
            <a:br>
              <a:rPr lang="en-US" dirty="0"/>
            </a:br>
            <a:r>
              <a:rPr lang="en-US" dirty="0"/>
              <a:t/>
            </a:r>
            <a:br>
              <a:rPr lang="en-US" dirty="0"/>
            </a:br>
            <a:endParaRPr lang="en-US" dirty="0"/>
          </a:p>
        </p:txBody>
      </p:sp>
      <p:sp>
        <p:nvSpPr>
          <p:cNvPr id="2" name="Foliennummernplatzhalter 1"/>
          <p:cNvSpPr>
            <a:spLocks noGrp="1"/>
          </p:cNvSpPr>
          <p:nvPr>
            <p:ph type="sldNum" sz="quarter" idx="18"/>
          </p:nvPr>
        </p:nvSpPr>
        <p:spPr/>
        <p:txBody>
          <a:bodyPr/>
          <a:lstStyle/>
          <a:p>
            <a:fld id="{4B889B5F-B884-442F-866B-857D8DDB7AA0}" type="slidenum">
              <a:rPr lang="en-US" smtClean="0"/>
              <a:t>‹#›</a:t>
            </a:fld>
            <a:endParaRPr lang="en-US"/>
          </a:p>
        </p:txBody>
      </p:sp>
    </p:spTree>
    <p:extLst>
      <p:ext uri="{BB962C8B-B14F-4D97-AF65-F5344CB8AC3E}">
        <p14:creationId xmlns:p14="http://schemas.microsoft.com/office/powerpoint/2010/main" val="2386978999"/>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ext . 3 Images">
    <p:spTree>
      <p:nvGrpSpPr>
        <p:cNvPr id="1" name=""/>
        <p:cNvGrpSpPr/>
        <p:nvPr/>
      </p:nvGrpSpPr>
      <p:grpSpPr>
        <a:xfrm>
          <a:off x="0" y="0"/>
          <a:ext cx="0" cy="0"/>
          <a:chOff x="0" y="0"/>
          <a:chExt cx="0" cy="0"/>
        </a:xfrm>
      </p:grpSpPr>
      <p:sp>
        <p:nvSpPr>
          <p:cNvPr id="4" name="Fläche"/>
          <p:cNvSpPr/>
          <p:nvPr/>
        </p:nvSpPr>
        <p:spPr>
          <a:xfrm>
            <a:off x="-1" y="0"/>
            <a:ext cx="4176000" cy="6858000"/>
          </a:xfrm>
          <a:custGeom>
            <a:avLst/>
            <a:gdLst>
              <a:gd name="connsiteX0" fmla="*/ 0 w 4176000"/>
              <a:gd name="connsiteY0" fmla="*/ 0 h 6858000"/>
              <a:gd name="connsiteX1" fmla="*/ 4176000 w 4176000"/>
              <a:gd name="connsiteY1" fmla="*/ 0 h 6858000"/>
              <a:gd name="connsiteX2" fmla="*/ 4176000 w 4176000"/>
              <a:gd name="connsiteY2" fmla="*/ 6858000 h 6858000"/>
              <a:gd name="connsiteX3" fmla="*/ 0 w 4176000"/>
              <a:gd name="connsiteY3" fmla="*/ 6858000 h 6858000"/>
              <a:gd name="connsiteX4" fmla="*/ 0 w 4176000"/>
              <a:gd name="connsiteY4" fmla="*/ 0 h 6858000"/>
              <a:gd name="connsiteX0" fmla="*/ 0 w 4176000"/>
              <a:gd name="connsiteY0" fmla="*/ 0 h 6858000"/>
              <a:gd name="connsiteX1" fmla="*/ 4176000 w 4176000"/>
              <a:gd name="connsiteY1" fmla="*/ 0 h 6858000"/>
              <a:gd name="connsiteX2" fmla="*/ 0 w 4176000"/>
              <a:gd name="connsiteY2" fmla="*/ 6858000 h 6858000"/>
              <a:gd name="connsiteX3" fmla="*/ 0 w 4176000"/>
              <a:gd name="connsiteY3" fmla="*/ 0 h 6858000"/>
            </a:gdLst>
            <a:ahLst/>
            <a:cxnLst>
              <a:cxn ang="0">
                <a:pos x="connsiteX0" y="connsiteY0"/>
              </a:cxn>
              <a:cxn ang="0">
                <a:pos x="connsiteX1" y="connsiteY1"/>
              </a:cxn>
              <a:cxn ang="0">
                <a:pos x="connsiteX2" y="connsiteY2"/>
              </a:cxn>
              <a:cxn ang="0">
                <a:pos x="connsiteX3" y="connsiteY3"/>
              </a:cxn>
            </a:cxnLst>
            <a:rect l="l" t="t" r="r" b="b"/>
            <a:pathLst>
              <a:path w="4176000" h="6858000">
                <a:moveTo>
                  <a:pt x="0" y="0"/>
                </a:moveTo>
                <a:lnTo>
                  <a:pt x="4176000" y="0"/>
                </a:lnTo>
                <a:lnTo>
                  <a:pt x="0" y="6858000"/>
                </a:lnTo>
                <a:lnTo>
                  <a:pt x="0" y="0"/>
                </a:lnTo>
                <a:close/>
              </a:path>
            </a:pathLst>
          </a:custGeom>
          <a:solidFill>
            <a:srgbClr val="F8E4DC">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prstClr val="white"/>
              </a:solidFill>
            </a:endParaRPr>
          </a:p>
        </p:txBody>
      </p:sp>
      <p:sp>
        <p:nvSpPr>
          <p:cNvPr id="14" name="Bildplatzhalter 2"/>
          <p:cNvSpPr>
            <a:spLocks noGrp="1"/>
          </p:cNvSpPr>
          <p:nvPr>
            <p:ph type="pic" idx="15" hasCustomPrompt="1"/>
          </p:nvPr>
        </p:nvSpPr>
        <p:spPr>
          <a:xfrm>
            <a:off x="5256214" y="3492000"/>
            <a:ext cx="4103080" cy="1999289"/>
          </a:xfrm>
          <a:solidFill>
            <a:srgbClr val="F8E4DC">
              <a:alpha val="25098"/>
            </a:srgbClr>
          </a:solidFill>
        </p:spPr>
        <p:txBody>
          <a:bodyPr anchor="ctr" anchorCtr="0"/>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image</a:t>
            </a:r>
            <a:br>
              <a:rPr lang="en-US" dirty="0"/>
            </a:br>
            <a:r>
              <a:rPr lang="en-US" dirty="0"/>
              <a:t/>
            </a:r>
            <a:br>
              <a:rPr lang="en-US" dirty="0"/>
            </a:br>
            <a:endParaRPr lang="en-US" dirty="0"/>
          </a:p>
        </p:txBody>
      </p:sp>
      <p:sp>
        <p:nvSpPr>
          <p:cNvPr id="13" name="Bildplatzhalter 2"/>
          <p:cNvSpPr>
            <a:spLocks noGrp="1"/>
          </p:cNvSpPr>
          <p:nvPr>
            <p:ph type="pic" idx="14" hasCustomPrompt="1"/>
          </p:nvPr>
        </p:nvSpPr>
        <p:spPr>
          <a:xfrm>
            <a:off x="5256212" y="-1"/>
            <a:ext cx="6935787" cy="3384000"/>
          </a:xfrm>
          <a:solidFill>
            <a:srgbClr val="F8E4DC">
              <a:alpha val="25098"/>
            </a:srgbClr>
          </a:solidFill>
        </p:spPr>
        <p:txBody>
          <a:bodyPr anchor="ctr" anchorCtr="0"/>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image</a:t>
            </a:r>
            <a:br>
              <a:rPr lang="en-US" dirty="0"/>
            </a:br>
            <a:r>
              <a:rPr lang="en-US" dirty="0"/>
              <a:t/>
            </a:r>
            <a:br>
              <a:rPr lang="en-US" dirty="0"/>
            </a:br>
            <a:endParaRPr lang="en-US" dirty="0"/>
          </a:p>
        </p:txBody>
      </p:sp>
      <p:sp>
        <p:nvSpPr>
          <p:cNvPr id="15" name="Bildplatzhalter 2"/>
          <p:cNvSpPr>
            <a:spLocks noGrp="1"/>
          </p:cNvSpPr>
          <p:nvPr>
            <p:ph type="pic" idx="16" hasCustomPrompt="1"/>
          </p:nvPr>
        </p:nvSpPr>
        <p:spPr>
          <a:xfrm>
            <a:off x="9468000" y="3492000"/>
            <a:ext cx="2723999" cy="1999289"/>
          </a:xfrm>
          <a:solidFill>
            <a:srgbClr val="F8E4DC">
              <a:alpha val="25098"/>
            </a:srgbClr>
          </a:solidFill>
        </p:spPr>
        <p:txBody>
          <a:bodyPr anchor="ctr" anchorCtr="0"/>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image</a:t>
            </a:r>
            <a:br>
              <a:rPr lang="en-US" dirty="0"/>
            </a:br>
            <a:r>
              <a:rPr lang="en-US" dirty="0"/>
              <a:t/>
            </a:r>
            <a:br>
              <a:rPr lang="en-US" dirty="0"/>
            </a:br>
            <a:endParaRPr lang="en-US" dirty="0"/>
          </a:p>
        </p:txBody>
      </p:sp>
      <p:sp>
        <p:nvSpPr>
          <p:cNvPr id="45" name="Vertikaler Textplatzhalter 2"/>
          <p:cNvSpPr>
            <a:spLocks noGrp="1"/>
          </p:cNvSpPr>
          <p:nvPr>
            <p:ph type="body" orient="vert" idx="17" hasCustomPrompt="1"/>
          </p:nvPr>
        </p:nvSpPr>
        <p:spPr>
          <a:xfrm>
            <a:off x="515939" y="620713"/>
            <a:ext cx="4319998" cy="3339376"/>
          </a:xfrm>
        </p:spPr>
        <p:txBody>
          <a:bodyPr vert="horz">
            <a:spAutoFit/>
          </a:bodyPr>
          <a:lstStyle>
            <a:lvl9pPr>
              <a:defRPr/>
            </a:lvl9pPr>
          </a:lstStyle>
          <a:p>
            <a:pPr lvl="0"/>
            <a:r>
              <a:rPr lang="en-US" dirty="0"/>
              <a:t>Headline Pt. 1 </a:t>
            </a:r>
            <a:br>
              <a:rPr lang="en-US" dirty="0"/>
            </a:br>
            <a:r>
              <a:rPr lang="en-US" dirty="0"/>
              <a:t>on first level . </a:t>
            </a:r>
            <a:br>
              <a:rPr lang="en-US" dirty="0"/>
            </a:br>
            <a:r>
              <a:rPr lang="en-US" dirty="0"/>
              <a:t>For Headline Pt. 2, normal text and bullets . via toolbar . </a:t>
            </a:r>
            <a:br>
              <a:rPr lang="en-US" dirty="0"/>
            </a:br>
            <a:r>
              <a:rPr lang="en-US" dirty="0"/>
              <a:t>Home . Paragraph. Increase List Level</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a:p>
            <a:pPr lvl="5"/>
            <a:r>
              <a:rPr lang="en-US" noProof="0" dirty="0"/>
              <a:t>Sixth level</a:t>
            </a:r>
          </a:p>
          <a:p>
            <a:pPr lvl="6"/>
            <a:r>
              <a:rPr lang="en-US" noProof="0" dirty="0"/>
              <a:t>Seventh level</a:t>
            </a:r>
          </a:p>
          <a:p>
            <a:pPr lvl="7"/>
            <a:r>
              <a:rPr lang="en-US" noProof="0" dirty="0"/>
              <a:t>Eighth level</a:t>
            </a:r>
          </a:p>
          <a:p>
            <a:pPr lvl="8"/>
            <a:r>
              <a:rPr lang="en-US" noProof="0" dirty="0"/>
              <a:t>Ninth level</a:t>
            </a:r>
          </a:p>
        </p:txBody>
      </p:sp>
    </p:spTree>
    <p:extLst>
      <p:ext uri="{BB962C8B-B14F-4D97-AF65-F5344CB8AC3E}">
        <p14:creationId xmlns:p14="http://schemas.microsoft.com/office/powerpoint/2010/main" val="2674096204"/>
      </p:ext>
    </p:extLst>
  </p:cSld>
  <p:clrMapOvr>
    <a:masterClrMapping/>
  </p:clrMapOvr>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1_Text . 3 Images">
    <p:spTree>
      <p:nvGrpSpPr>
        <p:cNvPr id="1" name=""/>
        <p:cNvGrpSpPr/>
        <p:nvPr/>
      </p:nvGrpSpPr>
      <p:grpSpPr>
        <a:xfrm>
          <a:off x="0" y="0"/>
          <a:ext cx="0" cy="0"/>
          <a:chOff x="0" y="0"/>
          <a:chExt cx="0" cy="0"/>
        </a:xfrm>
      </p:grpSpPr>
      <p:sp>
        <p:nvSpPr>
          <p:cNvPr id="4" name="Fläche"/>
          <p:cNvSpPr/>
          <p:nvPr/>
        </p:nvSpPr>
        <p:spPr>
          <a:xfrm>
            <a:off x="-1" y="0"/>
            <a:ext cx="4176000" cy="6858000"/>
          </a:xfrm>
          <a:custGeom>
            <a:avLst/>
            <a:gdLst>
              <a:gd name="connsiteX0" fmla="*/ 0 w 4176000"/>
              <a:gd name="connsiteY0" fmla="*/ 0 h 6858000"/>
              <a:gd name="connsiteX1" fmla="*/ 4176000 w 4176000"/>
              <a:gd name="connsiteY1" fmla="*/ 0 h 6858000"/>
              <a:gd name="connsiteX2" fmla="*/ 4176000 w 4176000"/>
              <a:gd name="connsiteY2" fmla="*/ 6858000 h 6858000"/>
              <a:gd name="connsiteX3" fmla="*/ 0 w 4176000"/>
              <a:gd name="connsiteY3" fmla="*/ 6858000 h 6858000"/>
              <a:gd name="connsiteX4" fmla="*/ 0 w 4176000"/>
              <a:gd name="connsiteY4" fmla="*/ 0 h 6858000"/>
              <a:gd name="connsiteX0" fmla="*/ 0 w 4176000"/>
              <a:gd name="connsiteY0" fmla="*/ 0 h 6858000"/>
              <a:gd name="connsiteX1" fmla="*/ 4176000 w 4176000"/>
              <a:gd name="connsiteY1" fmla="*/ 0 h 6858000"/>
              <a:gd name="connsiteX2" fmla="*/ 0 w 4176000"/>
              <a:gd name="connsiteY2" fmla="*/ 6858000 h 6858000"/>
              <a:gd name="connsiteX3" fmla="*/ 0 w 4176000"/>
              <a:gd name="connsiteY3" fmla="*/ 0 h 6858000"/>
            </a:gdLst>
            <a:ahLst/>
            <a:cxnLst>
              <a:cxn ang="0">
                <a:pos x="connsiteX0" y="connsiteY0"/>
              </a:cxn>
              <a:cxn ang="0">
                <a:pos x="connsiteX1" y="connsiteY1"/>
              </a:cxn>
              <a:cxn ang="0">
                <a:pos x="connsiteX2" y="connsiteY2"/>
              </a:cxn>
              <a:cxn ang="0">
                <a:pos x="connsiteX3" y="connsiteY3"/>
              </a:cxn>
            </a:cxnLst>
            <a:rect l="l" t="t" r="r" b="b"/>
            <a:pathLst>
              <a:path w="4176000" h="6858000">
                <a:moveTo>
                  <a:pt x="0" y="0"/>
                </a:moveTo>
                <a:lnTo>
                  <a:pt x="4176000" y="0"/>
                </a:lnTo>
                <a:lnTo>
                  <a:pt x="0" y="6858000"/>
                </a:lnTo>
                <a:lnTo>
                  <a:pt x="0" y="0"/>
                </a:lnTo>
                <a:close/>
              </a:path>
            </a:pathLst>
          </a:custGeom>
          <a:solidFill>
            <a:srgbClr val="F8E4D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prstClr val="white"/>
              </a:solidFill>
            </a:endParaRPr>
          </a:p>
        </p:txBody>
      </p:sp>
      <p:sp>
        <p:nvSpPr>
          <p:cNvPr id="45" name="Vertikaler Textplatzhalter 2"/>
          <p:cNvSpPr>
            <a:spLocks noGrp="1"/>
          </p:cNvSpPr>
          <p:nvPr>
            <p:ph type="body" orient="vert" idx="17" hasCustomPrompt="1"/>
          </p:nvPr>
        </p:nvSpPr>
        <p:spPr>
          <a:xfrm>
            <a:off x="515939" y="620713"/>
            <a:ext cx="4319998" cy="3862596"/>
          </a:xfrm>
        </p:spPr>
        <p:txBody>
          <a:bodyPr vert="horz">
            <a:spAutoFit/>
          </a:bodyPr>
          <a:lstStyle>
            <a:lvl9pPr>
              <a:defRPr/>
            </a:lvl9pPr>
          </a:lstStyle>
          <a:p>
            <a:pPr lvl="0"/>
            <a:r>
              <a:rPr lang="en-US" dirty="0"/>
              <a:t>Headline Pt. 1 </a:t>
            </a:r>
            <a:br>
              <a:rPr lang="en-US" dirty="0"/>
            </a:br>
            <a:r>
              <a:rPr lang="en-US" dirty="0"/>
              <a:t>on first level . </a:t>
            </a:r>
            <a:br>
              <a:rPr lang="en-US" dirty="0"/>
            </a:br>
            <a:r>
              <a:rPr lang="en-US" dirty="0"/>
              <a:t>For Headline Pt. 2, normal text and bullets . via toolbar . </a:t>
            </a:r>
            <a:br>
              <a:rPr lang="en-US" dirty="0"/>
            </a:br>
            <a:r>
              <a:rPr lang="en-US" dirty="0"/>
              <a:t>Home . Paragraph. Increase List Level</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Tree>
    <p:extLst>
      <p:ext uri="{BB962C8B-B14F-4D97-AF65-F5344CB8AC3E}">
        <p14:creationId xmlns:p14="http://schemas.microsoft.com/office/powerpoint/2010/main" val="332717198"/>
      </p:ext>
    </p:extLst>
  </p:cSld>
  <p:clrMapOvr>
    <a:masterClrMapping/>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Text . 3 Images">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9FAFB4B-6C03-4E6E-D6AC-82A94FAF69DC}"/>
              </a:ext>
            </a:extLst>
          </p:cNvPr>
          <p:cNvSpPr>
            <a:spLocks noGrp="1"/>
          </p:cNvSpPr>
          <p:nvPr>
            <p:ph type="title"/>
          </p:nvPr>
        </p:nvSpPr>
        <p:spPr>
          <a:xfrm>
            <a:off x="838200" y="365126"/>
            <a:ext cx="10515600" cy="803918"/>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3038865381"/>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A03170B-2889-475A-8203-6FAD2ABC8986}" type="slidenum">
              <a:rPr lang="en-US"/>
              <a:pPr>
                <a:defRPr/>
              </a:pPr>
              <a:t>‹#›</a:t>
            </a:fld>
            <a:endParaRPr lang="en-US"/>
          </a:p>
        </p:txBody>
      </p:sp>
    </p:spTree>
    <p:extLst>
      <p:ext uri="{BB962C8B-B14F-4D97-AF65-F5344CB8AC3E}">
        <p14:creationId xmlns:p14="http://schemas.microsoft.com/office/powerpoint/2010/main" val="20483671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_Text . 3 Images">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500364"/>
      </p:ext>
    </p:extLst>
  </p:cSld>
  <p:clrMapOvr>
    <a:masterClrMapping/>
  </p:clrMapOvr>
  <p:extLst>
    <p:ext uri="{DCECCB84-F9BA-43D5-87BE-67443E8EF086}">
      <p15:sldGuideLst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Multi-Purpose">
    <p:spTree>
      <p:nvGrpSpPr>
        <p:cNvPr id="1" name=""/>
        <p:cNvGrpSpPr/>
        <p:nvPr/>
      </p:nvGrpSpPr>
      <p:grpSpPr>
        <a:xfrm>
          <a:off x="0" y="0"/>
          <a:ext cx="0" cy="0"/>
          <a:chOff x="0" y="0"/>
          <a:chExt cx="0" cy="0"/>
        </a:xfrm>
      </p:grpSpPr>
      <p:sp>
        <p:nvSpPr>
          <p:cNvPr id="8" name="Inhaltsplatzhalter 2"/>
          <p:cNvSpPr>
            <a:spLocks noGrp="1"/>
          </p:cNvSpPr>
          <p:nvPr>
            <p:ph idx="14" hasCustomPrompt="1"/>
          </p:nvPr>
        </p:nvSpPr>
        <p:spPr>
          <a:xfrm>
            <a:off x="515938" y="1460488"/>
            <a:ext cx="11160125" cy="4489461"/>
          </a:xfrm>
          <a:effectLst/>
        </p:spPr>
        <p:txBody>
          <a:bodyPr/>
          <a:lstStyle/>
          <a:p>
            <a:pPr lvl="0"/>
            <a:r>
              <a:rPr lang="en-US" dirty="0"/>
              <a:t>Text on first level . For bullets . via toolbar . Home . Paragraph. Increase List Level</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a:p>
            <a:pPr lvl="5"/>
            <a:r>
              <a:rPr lang="en-US" noProof="0" dirty="0"/>
              <a:t>Sixth level</a:t>
            </a:r>
          </a:p>
          <a:p>
            <a:pPr lvl="6"/>
            <a:r>
              <a:rPr lang="en-US" noProof="0" dirty="0"/>
              <a:t>Seventh level</a:t>
            </a:r>
          </a:p>
          <a:p>
            <a:pPr lvl="7"/>
            <a:r>
              <a:rPr lang="en-US" noProof="0" dirty="0"/>
              <a:t>Eighth level</a:t>
            </a:r>
          </a:p>
          <a:p>
            <a:pPr lvl="8"/>
            <a:r>
              <a:rPr lang="en-US" noProof="0" dirty="0"/>
              <a:t>Ninth level</a:t>
            </a:r>
          </a:p>
        </p:txBody>
      </p:sp>
      <p:sp>
        <p:nvSpPr>
          <p:cNvPr id="9" name="Vertikaler Textplatzhalter 2"/>
          <p:cNvSpPr>
            <a:spLocks noGrp="1"/>
          </p:cNvSpPr>
          <p:nvPr>
            <p:ph type="body" orient="vert" idx="16" hasCustomPrompt="1"/>
          </p:nvPr>
        </p:nvSpPr>
        <p:spPr>
          <a:xfrm>
            <a:off x="515939" y="620713"/>
            <a:ext cx="10080624" cy="553998"/>
          </a:xfrm>
        </p:spPr>
        <p:txBody>
          <a:bodyPr vert="horz" wrap="square">
            <a:spAutoFit/>
          </a:bodyPr>
          <a:lstStyle>
            <a:lvl9pPr>
              <a:defRPr/>
            </a:lvl9pPr>
          </a:lstStyle>
          <a:p>
            <a:pPr lvl="0"/>
            <a:r>
              <a:rPr lang="en-US" dirty="0"/>
              <a:t>Headline Pt. 1 on first level . For Headline Pt. 2, normal text and bullets . via toolbar . </a:t>
            </a:r>
            <a:br>
              <a:rPr lang="en-US" dirty="0"/>
            </a:br>
            <a:r>
              <a:rPr lang="en-US" dirty="0"/>
              <a:t>Home . Paragraph. Increase List Level</a:t>
            </a:r>
            <a:endParaRPr lang="en-US" noProof="0" dirty="0"/>
          </a:p>
        </p:txBody>
      </p:sp>
      <p:cxnSp>
        <p:nvCxnSpPr>
          <p:cNvPr id="4" name="Straight Connector 3"/>
          <p:cNvCxnSpPr/>
          <p:nvPr/>
        </p:nvCxnSpPr>
        <p:spPr>
          <a:xfrm>
            <a:off x="515939" y="1295400"/>
            <a:ext cx="11160124" cy="0"/>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8007117"/>
      </p:ext>
    </p:extLst>
  </p:cSld>
  <p:clrMapOvr>
    <a:masterClrMapping/>
  </p:clrMapOvr>
  <p:extLst>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46E0BBE-E742-496F-A911-CFFC542E33F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 xmlns:a16="http://schemas.microsoft.com/office/drawing/2014/main" id="{D696DFB8-E446-46BA-B080-800F50152B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a:extLst>
              <a:ext uri="{FF2B5EF4-FFF2-40B4-BE49-F238E27FC236}">
                <a16:creationId xmlns="" xmlns:a16="http://schemas.microsoft.com/office/drawing/2014/main" id="{FEF42E93-C235-49C6-9E42-D6A818958098}"/>
              </a:ext>
            </a:extLst>
          </p:cNvPr>
          <p:cNvSpPr>
            <a:spLocks noGrp="1"/>
          </p:cNvSpPr>
          <p:nvPr>
            <p:ph type="sldNum" sz="quarter" idx="12"/>
          </p:nvPr>
        </p:nvSpPr>
        <p:spPr/>
        <p:txBody>
          <a:bodyPr/>
          <a:lstStyle/>
          <a:p>
            <a:fld id="{4B889B5F-B884-442F-866B-857D8DDB7AA0}" type="slidenum">
              <a:rPr lang="en-US" smtClean="0"/>
              <a:t>‹#›</a:t>
            </a:fld>
            <a:endParaRPr lang="en-US"/>
          </a:p>
        </p:txBody>
      </p:sp>
    </p:spTree>
    <p:extLst>
      <p:ext uri="{BB962C8B-B14F-4D97-AF65-F5344CB8AC3E}">
        <p14:creationId xmlns:p14="http://schemas.microsoft.com/office/powerpoint/2010/main" val="25062721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sz="4800"/>
            </a:lvl1p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A97F355-5741-49B8-AC2B-9B4B36FF732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4160032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03170B-2889-475A-8203-6FAD2ABC8986}"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4720841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E650822-0131-46A8-B26D-BF389AB10FA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36340389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914400"/>
            <a:ext cx="56388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46800" y="914400"/>
            <a:ext cx="56388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C03A967-599C-495D-A776-B06DD8DA528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47849393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79EAD59-A2DC-44A3-9EB1-86D0B249135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27040619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0222C0DF-682D-46DA-A9B6-9093D41B9F1C}"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26162368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B259150-0693-44C0-A7F7-4E8E9E66AAC1}"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727088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650822-0131-46A8-B26D-BF389AB10FAE}" type="slidenum">
              <a:rPr lang="en-US"/>
              <a:pPr>
                <a:defRPr/>
              </a:pPr>
              <a:t>‹#›</a:t>
            </a:fld>
            <a:endParaRPr lang="en-US"/>
          </a:p>
        </p:txBody>
      </p:sp>
    </p:spTree>
    <p:extLst>
      <p:ext uri="{BB962C8B-B14F-4D97-AF65-F5344CB8AC3E}">
        <p14:creationId xmlns:p14="http://schemas.microsoft.com/office/powerpoint/2010/main" val="138221908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AF10302-4821-4CBC-955C-05D9D9309884}"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75667892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4D8825A-A978-4866-88D2-615D05EEC8C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46701847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2337FD4-3904-4188-887F-9139792B402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57999527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15400" y="0"/>
            <a:ext cx="2870200" cy="6096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0"/>
            <a:ext cx="8407400"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96623A4-2883-4C08-8364-B9E955855DD4}"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795807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914400"/>
            <a:ext cx="56388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46800" y="914400"/>
            <a:ext cx="56388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C03A967-599C-495D-A776-B06DD8DA528A}" type="slidenum">
              <a:rPr lang="en-US"/>
              <a:pPr>
                <a:defRPr/>
              </a:pPr>
              <a:t>‹#›</a:t>
            </a:fld>
            <a:endParaRPr lang="en-US"/>
          </a:p>
        </p:txBody>
      </p:sp>
    </p:spTree>
    <p:extLst>
      <p:ext uri="{BB962C8B-B14F-4D97-AF65-F5344CB8AC3E}">
        <p14:creationId xmlns:p14="http://schemas.microsoft.com/office/powerpoint/2010/main" val="2149548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79EAD59-A2DC-44A3-9EB1-86D0B249135A}" type="slidenum">
              <a:rPr lang="en-US"/>
              <a:pPr>
                <a:defRPr/>
              </a:pPr>
              <a:t>‹#›</a:t>
            </a:fld>
            <a:endParaRPr lang="en-US"/>
          </a:p>
        </p:txBody>
      </p:sp>
    </p:spTree>
    <p:extLst>
      <p:ext uri="{BB962C8B-B14F-4D97-AF65-F5344CB8AC3E}">
        <p14:creationId xmlns:p14="http://schemas.microsoft.com/office/powerpoint/2010/main" val="123497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222C0DF-682D-46DA-A9B6-9093D41B9F1C}" type="slidenum">
              <a:rPr lang="en-US"/>
              <a:pPr>
                <a:defRPr/>
              </a:pPr>
              <a:t>‹#›</a:t>
            </a:fld>
            <a:endParaRPr lang="en-US"/>
          </a:p>
        </p:txBody>
      </p:sp>
    </p:spTree>
    <p:extLst>
      <p:ext uri="{BB962C8B-B14F-4D97-AF65-F5344CB8AC3E}">
        <p14:creationId xmlns:p14="http://schemas.microsoft.com/office/powerpoint/2010/main" val="2484126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B259150-0693-44C0-A7F7-4E8E9E66AAC1}" type="slidenum">
              <a:rPr lang="en-US"/>
              <a:pPr>
                <a:defRPr/>
              </a:pPr>
              <a:t>‹#›</a:t>
            </a:fld>
            <a:endParaRPr lang="en-US"/>
          </a:p>
        </p:txBody>
      </p:sp>
    </p:spTree>
    <p:extLst>
      <p:ext uri="{BB962C8B-B14F-4D97-AF65-F5344CB8AC3E}">
        <p14:creationId xmlns:p14="http://schemas.microsoft.com/office/powerpoint/2010/main" val="1251645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AF10302-4821-4CBC-955C-05D9D9309884}" type="slidenum">
              <a:rPr lang="en-US"/>
              <a:pPr>
                <a:defRPr/>
              </a:pPr>
              <a:t>‹#›</a:t>
            </a:fld>
            <a:endParaRPr lang="en-US"/>
          </a:p>
        </p:txBody>
      </p:sp>
    </p:spTree>
    <p:extLst>
      <p:ext uri="{BB962C8B-B14F-4D97-AF65-F5344CB8AC3E}">
        <p14:creationId xmlns:p14="http://schemas.microsoft.com/office/powerpoint/2010/main" val="2806367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4D8825A-A978-4866-88D2-615D05EEC8C8}" type="slidenum">
              <a:rPr lang="en-US"/>
              <a:pPr>
                <a:defRPr/>
              </a:pPr>
              <a:t>‹#›</a:t>
            </a:fld>
            <a:endParaRPr lang="en-US"/>
          </a:p>
        </p:txBody>
      </p:sp>
    </p:spTree>
    <p:extLst>
      <p:ext uri="{BB962C8B-B14F-4D97-AF65-F5344CB8AC3E}">
        <p14:creationId xmlns:p14="http://schemas.microsoft.com/office/powerpoint/2010/main" val="355071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p:nvSpPr>
        <p:spPr bwMode="auto">
          <a:xfrm>
            <a:off x="0" y="0"/>
            <a:ext cx="12192000" cy="6858000"/>
          </a:xfrm>
          <a:prstGeom prst="rect">
            <a:avLst/>
          </a:prstGeom>
          <a:gradFill rotWithShape="0">
            <a:gsLst>
              <a:gs pos="0">
                <a:srgbClr val="000066"/>
              </a:gs>
              <a:gs pos="100000">
                <a:schemeClr val="tx1"/>
              </a:gs>
            </a:gsLst>
            <a:path path="rect">
              <a:fillToRect r="100000" b="100000"/>
            </a:path>
          </a:gradFill>
          <a:ln w="9525">
            <a:solidFill>
              <a:schemeClr val="tx1"/>
            </a:solidFill>
            <a:miter lim="800000"/>
            <a:headEnd/>
            <a:tailEnd/>
          </a:ln>
        </p:spPr>
        <p:txBody>
          <a:bodyPr wrap="none" anchor="ctr"/>
          <a:lstStyle/>
          <a:p>
            <a:pPr algn="ctr"/>
            <a:endParaRPr lang="en-US" sz="1800"/>
          </a:p>
        </p:txBody>
      </p:sp>
      <p:sp>
        <p:nvSpPr>
          <p:cNvPr id="1027" name="Rectangle 2"/>
          <p:cNvSpPr>
            <a:spLocks noGrp="1" noChangeArrowheads="1"/>
          </p:cNvSpPr>
          <p:nvPr>
            <p:ph type="title"/>
          </p:nvPr>
        </p:nvSpPr>
        <p:spPr bwMode="auto">
          <a:xfrm>
            <a:off x="0" y="0"/>
            <a:ext cx="121920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304800" y="914400"/>
            <a:ext cx="114808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bg1"/>
                </a:solidFill>
                <a:latin typeface="Times New Roman" pitchFamily="18"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solidFill>
                  <a:schemeClr val="bg1"/>
                </a:solidFill>
                <a:latin typeface="Times New Roman" pitchFamily="18"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11480800" y="6553201"/>
            <a:ext cx="711200" cy="3032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bg1"/>
                </a:solidFill>
                <a:latin typeface="Times New Roman" pitchFamily="18" charset="0"/>
                <a:cs typeface="+mn-cs"/>
              </a:defRPr>
            </a:lvl1pPr>
          </a:lstStyle>
          <a:p>
            <a:pPr>
              <a:defRPr/>
            </a:pPr>
            <a:fld id="{7F8818E6-D8C9-483D-A5C0-9DA763A7B7F4}" type="slidenum">
              <a:rPr lang="en-US"/>
              <a:pPr>
                <a:defRPr/>
              </a:pPr>
              <a:t>‹#›</a:t>
            </a:fld>
            <a:endParaRPr lang="en-US"/>
          </a:p>
        </p:txBody>
      </p:sp>
      <p:sp>
        <p:nvSpPr>
          <p:cNvPr id="1032" name="Text Box 9"/>
          <p:cNvSpPr txBox="1">
            <a:spLocks noChangeArrowheads="1"/>
          </p:cNvSpPr>
          <p:nvPr/>
        </p:nvSpPr>
        <p:spPr bwMode="auto">
          <a:xfrm>
            <a:off x="6481234" y="3317875"/>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Arial" pitchFamily="34" charset="0"/>
              </a:defRPr>
            </a:lvl1pPr>
            <a:lvl2pPr marL="742950" indent="-285750" eaLnBrk="0" hangingPunct="0">
              <a:defRPr sz="2400" b="1">
                <a:solidFill>
                  <a:schemeClr val="tx1"/>
                </a:solidFill>
                <a:latin typeface="Arial" pitchFamily="34" charset="0"/>
              </a:defRPr>
            </a:lvl2pPr>
            <a:lvl3pPr marL="1143000" indent="-228600" eaLnBrk="0" hangingPunct="0">
              <a:defRPr sz="2400" b="1">
                <a:solidFill>
                  <a:schemeClr val="tx1"/>
                </a:solidFill>
                <a:latin typeface="Arial" pitchFamily="34" charset="0"/>
              </a:defRPr>
            </a:lvl3pPr>
            <a:lvl4pPr marL="1600200" indent="-228600" eaLnBrk="0" hangingPunct="0">
              <a:defRPr sz="2400" b="1">
                <a:solidFill>
                  <a:schemeClr val="tx1"/>
                </a:solidFill>
                <a:latin typeface="Arial" pitchFamily="34" charset="0"/>
              </a:defRPr>
            </a:lvl4pPr>
            <a:lvl5pPr marL="2057400" indent="-228600" eaLnBrk="0" hangingPunct="0">
              <a:defRPr sz="2400" b="1">
                <a:solidFill>
                  <a:schemeClr val="tx1"/>
                </a:solidFill>
                <a:latin typeface="Arial" pitchFamily="34" charset="0"/>
              </a:defRPr>
            </a:lvl5pPr>
            <a:lvl6pPr marL="2514600" indent="-228600" eaLnBrk="0" fontAlgn="base" hangingPunct="0">
              <a:spcBef>
                <a:spcPct val="0"/>
              </a:spcBef>
              <a:spcAft>
                <a:spcPct val="0"/>
              </a:spcAft>
              <a:defRPr sz="2400" b="1">
                <a:solidFill>
                  <a:schemeClr val="tx1"/>
                </a:solidFill>
                <a:latin typeface="Arial" pitchFamily="34" charset="0"/>
              </a:defRPr>
            </a:lvl6pPr>
            <a:lvl7pPr marL="2971800" indent="-228600" eaLnBrk="0" fontAlgn="base" hangingPunct="0">
              <a:spcBef>
                <a:spcPct val="0"/>
              </a:spcBef>
              <a:spcAft>
                <a:spcPct val="0"/>
              </a:spcAft>
              <a:defRPr sz="2400" b="1">
                <a:solidFill>
                  <a:schemeClr val="tx1"/>
                </a:solidFill>
                <a:latin typeface="Arial" pitchFamily="34" charset="0"/>
              </a:defRPr>
            </a:lvl7pPr>
            <a:lvl8pPr marL="3429000" indent="-228600" eaLnBrk="0" fontAlgn="base" hangingPunct="0">
              <a:spcBef>
                <a:spcPct val="0"/>
              </a:spcBef>
              <a:spcAft>
                <a:spcPct val="0"/>
              </a:spcAft>
              <a:defRPr sz="2400" b="1">
                <a:solidFill>
                  <a:schemeClr val="tx1"/>
                </a:solidFill>
                <a:latin typeface="Arial" pitchFamily="34" charset="0"/>
              </a:defRPr>
            </a:lvl8pPr>
            <a:lvl9pPr marL="3886200" indent="-228600" eaLnBrk="0" fontAlgn="base" hangingPunct="0">
              <a:spcBef>
                <a:spcPct val="0"/>
              </a:spcBef>
              <a:spcAft>
                <a:spcPct val="0"/>
              </a:spcAft>
              <a:defRPr sz="2400" b="1">
                <a:solidFill>
                  <a:schemeClr val="tx1"/>
                </a:solidFill>
                <a:latin typeface="Arial" pitchFamily="34" charset="0"/>
              </a:defRPr>
            </a:lvl9pPr>
          </a:lstStyle>
          <a:p>
            <a:pPr eaLnBrk="1" hangingPunct="1">
              <a:defRPr/>
            </a:pPr>
            <a:endParaRPr lang="en-US" sz="2400" b="0">
              <a:latin typeface="Times New Roman" pitchFamily="18" charset="0"/>
              <a:cs typeface="+mn-cs"/>
            </a:endParaRPr>
          </a:p>
        </p:txBody>
      </p:sp>
    </p:spTree>
    <p:extLst>
      <p:ext uri="{BB962C8B-B14F-4D97-AF65-F5344CB8AC3E}">
        <p14:creationId xmlns:p14="http://schemas.microsoft.com/office/powerpoint/2010/main" val="40210054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4400" b="1">
          <a:solidFill>
            <a:srgbClr val="FFFF00"/>
          </a:solidFill>
          <a:latin typeface="Calibri" pitchFamily="34" charset="0"/>
          <a:ea typeface="Calibri" pitchFamily="34" charset="0"/>
          <a:cs typeface="Calibri" pitchFamily="34" charset="0"/>
        </a:defRPr>
      </a:lvl1pPr>
      <a:lvl2pPr algn="ctr" rtl="0" eaLnBrk="0" fontAlgn="base" hangingPunct="0">
        <a:spcBef>
          <a:spcPct val="0"/>
        </a:spcBef>
        <a:spcAft>
          <a:spcPct val="0"/>
        </a:spcAft>
        <a:defRPr sz="4400" b="1">
          <a:solidFill>
            <a:srgbClr val="FFFF00"/>
          </a:solidFill>
          <a:effectLst>
            <a:outerShdw blurRad="38100" dist="38100" dir="2700000" algn="tl">
              <a:srgbClr val="C0C0C0"/>
            </a:outerShdw>
          </a:effectLst>
          <a:latin typeface="Calibri" pitchFamily="34" charset="0"/>
          <a:ea typeface="Calibri" pitchFamily="34" charset="0"/>
          <a:cs typeface="Calibri" pitchFamily="34" charset="0"/>
        </a:defRPr>
      </a:lvl2pPr>
      <a:lvl3pPr algn="ctr" rtl="0" eaLnBrk="0" fontAlgn="base" hangingPunct="0">
        <a:spcBef>
          <a:spcPct val="0"/>
        </a:spcBef>
        <a:spcAft>
          <a:spcPct val="0"/>
        </a:spcAft>
        <a:defRPr sz="4400" b="1">
          <a:solidFill>
            <a:srgbClr val="FFFF00"/>
          </a:solidFill>
          <a:effectLst>
            <a:outerShdw blurRad="38100" dist="38100" dir="2700000" algn="tl">
              <a:srgbClr val="C0C0C0"/>
            </a:outerShdw>
          </a:effectLst>
          <a:latin typeface="Calibri" pitchFamily="34" charset="0"/>
          <a:ea typeface="Calibri" pitchFamily="34" charset="0"/>
          <a:cs typeface="Calibri" pitchFamily="34" charset="0"/>
        </a:defRPr>
      </a:lvl3pPr>
      <a:lvl4pPr algn="ctr" rtl="0" eaLnBrk="0" fontAlgn="base" hangingPunct="0">
        <a:spcBef>
          <a:spcPct val="0"/>
        </a:spcBef>
        <a:spcAft>
          <a:spcPct val="0"/>
        </a:spcAft>
        <a:defRPr sz="4400" b="1">
          <a:solidFill>
            <a:srgbClr val="FFFF00"/>
          </a:solidFill>
          <a:effectLst>
            <a:outerShdw blurRad="38100" dist="38100" dir="2700000" algn="tl">
              <a:srgbClr val="C0C0C0"/>
            </a:outerShdw>
          </a:effectLst>
          <a:latin typeface="Calibri" pitchFamily="34" charset="0"/>
          <a:ea typeface="Calibri" pitchFamily="34" charset="0"/>
          <a:cs typeface="Calibri" pitchFamily="34" charset="0"/>
        </a:defRPr>
      </a:lvl4pPr>
      <a:lvl5pPr algn="ctr" rtl="0" eaLnBrk="0" fontAlgn="base" hangingPunct="0">
        <a:spcBef>
          <a:spcPct val="0"/>
        </a:spcBef>
        <a:spcAft>
          <a:spcPct val="0"/>
        </a:spcAft>
        <a:defRPr sz="4400" b="1">
          <a:solidFill>
            <a:srgbClr val="FFFF00"/>
          </a:solidFill>
          <a:effectLst>
            <a:outerShdw blurRad="38100" dist="38100" dir="2700000" algn="tl">
              <a:srgbClr val="C0C0C0"/>
            </a:outerShdw>
          </a:effectLst>
          <a:latin typeface="Calibri" pitchFamily="34" charset="0"/>
          <a:ea typeface="Calibri" pitchFamily="34" charset="0"/>
          <a:cs typeface="Calibri" pitchFamily="34" charset="0"/>
        </a:defRPr>
      </a:lvl5pPr>
      <a:lvl6pPr marL="457200" algn="ctr" rtl="0" fontAlgn="base">
        <a:spcBef>
          <a:spcPct val="0"/>
        </a:spcBef>
        <a:spcAft>
          <a:spcPct val="0"/>
        </a:spcAft>
        <a:defRPr sz="3200" b="1">
          <a:solidFill>
            <a:srgbClr val="FFFF00"/>
          </a:solidFill>
          <a:effectLst>
            <a:outerShdw blurRad="38100" dist="38100" dir="2700000" algn="tl">
              <a:srgbClr val="C0C0C0"/>
            </a:outerShdw>
          </a:effectLst>
          <a:latin typeface="Arial" charset="0"/>
        </a:defRPr>
      </a:lvl6pPr>
      <a:lvl7pPr marL="914400" algn="ctr" rtl="0" fontAlgn="base">
        <a:spcBef>
          <a:spcPct val="0"/>
        </a:spcBef>
        <a:spcAft>
          <a:spcPct val="0"/>
        </a:spcAft>
        <a:defRPr sz="3200" b="1">
          <a:solidFill>
            <a:srgbClr val="FFFF00"/>
          </a:solidFill>
          <a:effectLst>
            <a:outerShdw blurRad="38100" dist="38100" dir="2700000" algn="tl">
              <a:srgbClr val="C0C0C0"/>
            </a:outerShdw>
          </a:effectLst>
          <a:latin typeface="Arial" charset="0"/>
        </a:defRPr>
      </a:lvl7pPr>
      <a:lvl8pPr marL="1371600" algn="ctr" rtl="0" fontAlgn="base">
        <a:spcBef>
          <a:spcPct val="0"/>
        </a:spcBef>
        <a:spcAft>
          <a:spcPct val="0"/>
        </a:spcAft>
        <a:defRPr sz="3200" b="1">
          <a:solidFill>
            <a:srgbClr val="FFFF00"/>
          </a:solidFill>
          <a:effectLst>
            <a:outerShdw blurRad="38100" dist="38100" dir="2700000" algn="tl">
              <a:srgbClr val="C0C0C0"/>
            </a:outerShdw>
          </a:effectLst>
          <a:latin typeface="Arial" charset="0"/>
        </a:defRPr>
      </a:lvl8pPr>
      <a:lvl9pPr marL="1828800" algn="ctr" rtl="0" fontAlgn="base">
        <a:spcBef>
          <a:spcPct val="0"/>
        </a:spcBef>
        <a:spcAft>
          <a:spcPct val="0"/>
        </a:spcAft>
        <a:defRPr sz="3200" b="1">
          <a:solidFill>
            <a:srgbClr val="FFFF00"/>
          </a:solidFill>
          <a:effectLst>
            <a:outerShdw blurRad="38100" dist="38100" dir="2700000" algn="tl">
              <a:srgbClr val="C0C0C0"/>
            </a:outerShdw>
          </a:effectLst>
          <a:latin typeface="Arial" charset="0"/>
        </a:defRPr>
      </a:lvl9pPr>
    </p:titleStyle>
    <p:bodyStyle>
      <a:lvl1pPr marL="342900" indent="-342900" algn="l" rtl="0" eaLnBrk="0" fontAlgn="base" hangingPunct="0">
        <a:spcBef>
          <a:spcPts val="600"/>
        </a:spcBef>
        <a:spcAft>
          <a:spcPct val="0"/>
        </a:spcAft>
        <a:buChar char="•"/>
        <a:defRPr sz="3600" b="1">
          <a:solidFill>
            <a:schemeClr val="bg1"/>
          </a:solidFill>
          <a:latin typeface="Calibri" pitchFamily="34" charset="0"/>
          <a:ea typeface="Calibri" pitchFamily="34" charset="0"/>
          <a:cs typeface="Calibri" pitchFamily="34" charset="0"/>
        </a:defRPr>
      </a:lvl1pPr>
      <a:lvl2pPr marL="742950" indent="-285750" algn="l" rtl="0" eaLnBrk="0" fontAlgn="base" hangingPunct="0">
        <a:spcBef>
          <a:spcPts val="600"/>
        </a:spcBef>
        <a:spcAft>
          <a:spcPct val="0"/>
        </a:spcAft>
        <a:buChar char="–"/>
        <a:defRPr sz="3200" b="1">
          <a:solidFill>
            <a:schemeClr val="bg1"/>
          </a:solidFill>
          <a:latin typeface="Calibri" pitchFamily="34" charset="0"/>
          <a:ea typeface="Calibri" pitchFamily="34" charset="0"/>
          <a:cs typeface="Calibri" pitchFamily="34" charset="0"/>
        </a:defRPr>
      </a:lvl2pPr>
      <a:lvl3pPr marL="1143000" indent="-228600" algn="l" rtl="0" eaLnBrk="0" fontAlgn="base" hangingPunct="0">
        <a:spcBef>
          <a:spcPts val="600"/>
        </a:spcBef>
        <a:spcAft>
          <a:spcPct val="0"/>
        </a:spcAft>
        <a:buChar char="•"/>
        <a:defRPr sz="2800" b="1">
          <a:solidFill>
            <a:schemeClr val="bg1"/>
          </a:solidFill>
          <a:latin typeface="Calibri" pitchFamily="34" charset="0"/>
          <a:ea typeface="Calibri" pitchFamily="34" charset="0"/>
          <a:cs typeface="Calibri" pitchFamily="34" charset="0"/>
        </a:defRPr>
      </a:lvl3pPr>
      <a:lvl4pPr marL="1600200" indent="-228600" algn="l" rtl="0" eaLnBrk="0" fontAlgn="base" hangingPunct="0">
        <a:spcBef>
          <a:spcPts val="600"/>
        </a:spcBef>
        <a:spcAft>
          <a:spcPct val="0"/>
        </a:spcAft>
        <a:buChar char="–"/>
        <a:defRPr sz="2400" b="1">
          <a:solidFill>
            <a:schemeClr val="bg1"/>
          </a:solidFill>
          <a:latin typeface="Calibri" pitchFamily="34" charset="0"/>
          <a:ea typeface="Calibri" pitchFamily="34" charset="0"/>
          <a:cs typeface="Calibri" pitchFamily="34" charset="0"/>
        </a:defRPr>
      </a:lvl4pPr>
      <a:lvl5pPr marL="2057400" indent="-228600" algn="l" rtl="0" eaLnBrk="0" fontAlgn="base" hangingPunct="0">
        <a:spcBef>
          <a:spcPts val="600"/>
        </a:spcBef>
        <a:spcAft>
          <a:spcPct val="0"/>
        </a:spcAft>
        <a:buChar char="»"/>
        <a:defRPr sz="2400" b="1">
          <a:solidFill>
            <a:schemeClr val="bg1"/>
          </a:solidFill>
          <a:latin typeface="Calibri" pitchFamily="34" charset="0"/>
          <a:ea typeface="Calibri" pitchFamily="34" charset="0"/>
          <a:cs typeface="Calibri" pitchFamily="34" charset="0"/>
        </a:defRPr>
      </a:lvl5pPr>
      <a:lvl6pPr marL="2514600" indent="-228600" algn="l" rtl="0" fontAlgn="base">
        <a:spcBef>
          <a:spcPct val="20000"/>
        </a:spcBef>
        <a:spcAft>
          <a:spcPct val="0"/>
        </a:spcAft>
        <a:buChar char="»"/>
        <a:defRPr b="1">
          <a:solidFill>
            <a:schemeClr val="bg1"/>
          </a:solidFill>
          <a:latin typeface="+mn-lt"/>
        </a:defRPr>
      </a:lvl6pPr>
      <a:lvl7pPr marL="2971800" indent="-228600" algn="l" rtl="0" fontAlgn="base">
        <a:spcBef>
          <a:spcPct val="20000"/>
        </a:spcBef>
        <a:spcAft>
          <a:spcPct val="0"/>
        </a:spcAft>
        <a:buChar char="»"/>
        <a:defRPr b="1">
          <a:solidFill>
            <a:schemeClr val="bg1"/>
          </a:solidFill>
          <a:latin typeface="+mn-lt"/>
        </a:defRPr>
      </a:lvl7pPr>
      <a:lvl8pPr marL="3429000" indent="-228600" algn="l" rtl="0" fontAlgn="base">
        <a:spcBef>
          <a:spcPct val="20000"/>
        </a:spcBef>
        <a:spcAft>
          <a:spcPct val="0"/>
        </a:spcAft>
        <a:buChar char="»"/>
        <a:defRPr b="1">
          <a:solidFill>
            <a:schemeClr val="bg1"/>
          </a:solidFill>
          <a:latin typeface="+mn-lt"/>
        </a:defRPr>
      </a:lvl8pPr>
      <a:lvl9pPr marL="3886200" indent="-228600" algn="l" rtl="0" fontAlgn="base">
        <a:spcBef>
          <a:spcPct val="20000"/>
        </a:spcBef>
        <a:spcAft>
          <a:spcPct val="0"/>
        </a:spcAft>
        <a:buChar char="»"/>
        <a:defRPr b="1">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DF8F5"/>
        </a:solidFill>
        <a:effectLst/>
      </p:bgPr>
    </p:bg>
    <p:spTree>
      <p:nvGrpSpPr>
        <p:cNvPr id="1" name=""/>
        <p:cNvGrpSpPr/>
        <p:nvPr/>
      </p:nvGrpSpPr>
      <p:grpSpPr>
        <a:xfrm>
          <a:off x="0" y="0"/>
          <a:ext cx="0" cy="0"/>
          <a:chOff x="0" y="0"/>
          <a:chExt cx="0" cy="0"/>
        </a:xfrm>
      </p:grpSpPr>
      <p:grpSp>
        <p:nvGrpSpPr>
          <p:cNvPr id="8" name="Regieanweisungen"/>
          <p:cNvGrpSpPr/>
          <p:nvPr/>
        </p:nvGrpSpPr>
        <p:grpSpPr>
          <a:xfrm>
            <a:off x="515937" y="-468000"/>
            <a:ext cx="12145263" cy="7794000"/>
            <a:chOff x="515937" y="-468000"/>
            <a:chExt cx="12145263" cy="7794000"/>
          </a:xfrm>
        </p:grpSpPr>
        <p:grpSp>
          <p:nvGrpSpPr>
            <p:cNvPr id="13" name="Rechts"/>
            <p:cNvGrpSpPr/>
            <p:nvPr userDrawn="1"/>
          </p:nvGrpSpPr>
          <p:grpSpPr>
            <a:xfrm>
              <a:off x="12276075" y="620713"/>
              <a:ext cx="385125" cy="5978525"/>
              <a:chOff x="12276075" y="620713"/>
              <a:chExt cx="385125" cy="5978525"/>
            </a:xfrm>
          </p:grpSpPr>
          <p:cxnSp>
            <p:nvCxnSpPr>
              <p:cNvPr id="32" name="Linie"/>
              <p:cNvCxnSpPr/>
              <p:nvPr userDrawn="1"/>
            </p:nvCxnSpPr>
            <p:spPr>
              <a:xfrm>
                <a:off x="12276075" y="620713"/>
                <a:ext cx="360000" cy="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33" name="Linie"/>
              <p:cNvCxnSpPr/>
              <p:nvPr userDrawn="1"/>
            </p:nvCxnSpPr>
            <p:spPr>
              <a:xfrm>
                <a:off x="12301200" y="1592263"/>
                <a:ext cx="360000" cy="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34" name="Linie"/>
              <p:cNvCxnSpPr/>
              <p:nvPr userDrawn="1"/>
            </p:nvCxnSpPr>
            <p:spPr>
              <a:xfrm>
                <a:off x="12301200" y="6202502"/>
                <a:ext cx="360000" cy="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35" name="Linie"/>
              <p:cNvCxnSpPr/>
              <p:nvPr userDrawn="1"/>
            </p:nvCxnSpPr>
            <p:spPr>
              <a:xfrm>
                <a:off x="12301200" y="6599238"/>
                <a:ext cx="360000" cy="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4" name="Linie"/>
              <p:cNvCxnSpPr/>
              <p:nvPr userDrawn="1"/>
            </p:nvCxnSpPr>
            <p:spPr>
              <a:xfrm>
                <a:off x="12301200" y="5951677"/>
                <a:ext cx="360000" cy="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14" name="Hilfslinien"/>
            <p:cNvGrpSpPr/>
            <p:nvPr userDrawn="1"/>
          </p:nvGrpSpPr>
          <p:grpSpPr>
            <a:xfrm>
              <a:off x="515938" y="-468000"/>
              <a:ext cx="11160125" cy="360002"/>
              <a:chOff x="515938" y="-468000"/>
              <a:chExt cx="11160125" cy="360002"/>
            </a:xfrm>
          </p:grpSpPr>
          <p:cxnSp>
            <p:nvCxnSpPr>
              <p:cNvPr id="23" name="Linie"/>
              <p:cNvCxnSpPr/>
              <p:nvPr userDrawn="1"/>
            </p:nvCxnSpPr>
            <p:spPr>
              <a:xfrm>
                <a:off x="515938" y="-468000"/>
                <a:ext cx="0" cy="36000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6" name="Linie"/>
              <p:cNvCxnSpPr/>
              <p:nvPr userDrawn="1"/>
            </p:nvCxnSpPr>
            <p:spPr>
              <a:xfrm>
                <a:off x="11676063" y="-468000"/>
                <a:ext cx="0" cy="36000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8" name="Linie"/>
              <p:cNvCxnSpPr/>
              <p:nvPr userDrawn="1"/>
            </p:nvCxnSpPr>
            <p:spPr>
              <a:xfrm>
                <a:off x="10596563" y="-468000"/>
                <a:ext cx="0" cy="36000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30" name="Linie"/>
              <p:cNvCxnSpPr/>
              <p:nvPr userDrawn="1"/>
            </p:nvCxnSpPr>
            <p:spPr>
              <a:xfrm>
                <a:off x="5257800" y="-467998"/>
                <a:ext cx="0" cy="36000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15" name="Fußzeile"/>
            <p:cNvGrpSpPr/>
            <p:nvPr userDrawn="1"/>
          </p:nvGrpSpPr>
          <p:grpSpPr>
            <a:xfrm>
              <a:off x="515937" y="6966000"/>
              <a:ext cx="11160125" cy="360000"/>
              <a:chOff x="515937" y="6966000"/>
              <a:chExt cx="11160125" cy="360000"/>
            </a:xfrm>
          </p:grpSpPr>
          <p:cxnSp>
            <p:nvCxnSpPr>
              <p:cNvPr id="17" name="Linie"/>
              <p:cNvCxnSpPr/>
              <p:nvPr userDrawn="1"/>
            </p:nvCxnSpPr>
            <p:spPr>
              <a:xfrm>
                <a:off x="515937" y="6966000"/>
                <a:ext cx="0" cy="36000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8" name="Linie"/>
              <p:cNvCxnSpPr/>
              <p:nvPr userDrawn="1"/>
            </p:nvCxnSpPr>
            <p:spPr>
              <a:xfrm>
                <a:off x="11676062" y="6966000"/>
                <a:ext cx="0" cy="36000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0" name="Linie"/>
              <p:cNvCxnSpPr/>
              <p:nvPr userDrawn="1"/>
            </p:nvCxnSpPr>
            <p:spPr>
              <a:xfrm>
                <a:off x="10596563" y="6966000"/>
                <a:ext cx="0" cy="36000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2" name="Linie"/>
              <p:cNvCxnSpPr/>
              <p:nvPr userDrawn="1"/>
            </p:nvCxnSpPr>
            <p:spPr>
              <a:xfrm>
                <a:off x="5257800" y="6966000"/>
                <a:ext cx="0" cy="36000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2" name="Foliennummernplatzhalter 1"/>
          <p:cNvSpPr>
            <a:spLocks noGrp="1"/>
          </p:cNvSpPr>
          <p:nvPr>
            <p:ph type="sldNum" sz="quarter" idx="4"/>
          </p:nvPr>
        </p:nvSpPr>
        <p:spPr>
          <a:xfrm>
            <a:off x="515939" y="6202502"/>
            <a:ext cx="720000" cy="401498"/>
          </a:xfrm>
          <a:prstGeom prst="rect">
            <a:avLst/>
          </a:prstGeom>
        </p:spPr>
        <p:txBody>
          <a:bodyPr vert="horz" lIns="0" tIns="0" rIns="0" bIns="0" rtlCol="0" anchor="b" anchorCtr="0"/>
          <a:lstStyle>
            <a:lvl1pPr marL="0" algn="l">
              <a:defRPr sz="1400">
                <a:solidFill>
                  <a:schemeClr val="tx1"/>
                </a:solidFill>
              </a:defRPr>
            </a:lvl1pPr>
            <a:lvl2pPr marL="0" algn="l">
              <a:defRPr sz="1400"/>
            </a:lvl2pPr>
            <a:lvl3pPr marL="0" algn="l">
              <a:defRPr sz="1400"/>
            </a:lvl3pPr>
            <a:lvl4pPr marL="0" algn="l">
              <a:defRPr sz="1400"/>
            </a:lvl4pPr>
            <a:lvl5pPr marL="0" algn="l">
              <a:defRPr sz="1400"/>
            </a:lvl5pPr>
            <a:lvl6pPr marL="0" algn="l">
              <a:defRPr sz="1400"/>
            </a:lvl6pPr>
            <a:lvl7pPr marL="0" algn="l">
              <a:defRPr sz="1400"/>
            </a:lvl7pPr>
            <a:lvl8pPr marL="0" algn="l">
              <a:defRPr sz="1400"/>
            </a:lvl8pPr>
            <a:lvl9pPr marL="0" algn="l">
              <a:defRPr sz="1400"/>
            </a:lvl9pPr>
          </a:lstStyle>
          <a:p>
            <a:fld id="{4B889B5F-B884-442F-866B-857D8DDB7AA0}" type="slidenum">
              <a:rPr lang="en-US" smtClean="0"/>
              <a:t>‹#›</a:t>
            </a:fld>
            <a:endParaRPr lang="en-US"/>
          </a:p>
        </p:txBody>
      </p:sp>
      <p:sp>
        <p:nvSpPr>
          <p:cNvPr id="3" name="Textplatzhalter 2"/>
          <p:cNvSpPr>
            <a:spLocks noGrp="1"/>
          </p:cNvSpPr>
          <p:nvPr>
            <p:ph type="body" idx="1"/>
          </p:nvPr>
        </p:nvSpPr>
        <p:spPr>
          <a:xfrm>
            <a:off x="515939" y="620713"/>
            <a:ext cx="3384000" cy="5983287"/>
          </a:xfrm>
          <a:prstGeom prst="rect">
            <a:avLst/>
          </a:prstGeom>
        </p:spPr>
        <p:txBody>
          <a:bodyPr vert="horz" lIns="0" tIns="0" rIns="0" bIns="0" rtlCol="0">
            <a:noAutofit/>
          </a:bodyPr>
          <a:lstStyle/>
          <a:p>
            <a:pPr lvl="0"/>
            <a:r>
              <a:rPr lang="en-US" dirty="0"/>
              <a:t>List Level</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pic>
        <p:nvPicPr>
          <p:cNvPr id="5" name="Picture 4" descr="Logo&#10;&#10;Description automatically generated">
            <a:extLst>
              <a:ext uri="{FF2B5EF4-FFF2-40B4-BE49-F238E27FC236}">
                <a16:creationId xmlns="" xmlns:a16="http://schemas.microsoft.com/office/drawing/2014/main" id="{C6E2B1A9-6506-4B31-892A-8F3657124860}"/>
              </a:ext>
            </a:extLst>
          </p:cNvPr>
          <p:cNvPicPr>
            <a:picLocks noChangeAspect="1"/>
          </p:cNvPicPr>
          <p:nvPr userDrawn="1"/>
        </p:nvPicPr>
        <p:blipFill>
          <a:blip r:embed="rId13" cstate="screen">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10802784" y="5571566"/>
            <a:ext cx="1389216" cy="1261871"/>
          </a:xfrm>
          <a:prstGeom prst="rect">
            <a:avLst/>
          </a:prstGeom>
          <a:blipFill dpi="0" rotWithShape="1">
            <a:blip r:embed="rId14"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l="26000" t="26000"/>
            </a:stretch>
          </a:blipFill>
        </p:spPr>
      </p:pic>
    </p:spTree>
    <p:extLst>
      <p:ext uri="{BB962C8B-B14F-4D97-AF65-F5344CB8AC3E}">
        <p14:creationId xmlns:p14="http://schemas.microsoft.com/office/powerpoint/2010/main" val="366163604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0" indent="0" algn="l" defTabSz="914400" rtl="0" eaLnBrk="1" latinLnBrk="0" hangingPunct="1">
        <a:lnSpc>
          <a:spcPct val="90000"/>
        </a:lnSpc>
        <a:spcBef>
          <a:spcPts val="0"/>
        </a:spcBef>
        <a:buFont typeface="Arial" panose="020B0604020202020204" pitchFamily="34" charset="0"/>
        <a:buNone/>
        <a:defRPr sz="4000" b="1" kern="1200" cap="all" baseline="0">
          <a:solidFill>
            <a:schemeClr val="bg2"/>
          </a:solidFill>
          <a:latin typeface="+mn-lt"/>
          <a:ea typeface="+mj-ea"/>
          <a:cs typeface="+mj-cs"/>
        </a:defRPr>
      </a:lvl1pPr>
    </p:titleStyle>
    <p:bodyStyle>
      <a:lvl1pPr marL="0" indent="0" algn="l" defTabSz="914400" rtl="0" eaLnBrk="1" latinLnBrk="0" hangingPunct="1">
        <a:lnSpc>
          <a:spcPct val="90000"/>
        </a:lnSpc>
        <a:spcBef>
          <a:spcPts val="0"/>
        </a:spcBef>
        <a:spcAft>
          <a:spcPts val="0"/>
        </a:spcAft>
        <a:buFont typeface="Arial" panose="020B0604020202020204" pitchFamily="34" charset="0"/>
        <a:buNone/>
        <a:defRPr sz="3000" b="1" kern="1200" cap="none" baseline="0">
          <a:solidFill>
            <a:schemeClr val="tx1"/>
          </a:solidFill>
          <a:latin typeface="+mn-lt"/>
          <a:ea typeface="+mn-ea"/>
          <a:cs typeface="+mn-cs"/>
        </a:defRPr>
      </a:lvl1pPr>
      <a:lvl2pPr marL="0" indent="0" algn="l" defTabSz="914400" rtl="0" eaLnBrk="1" latinLnBrk="0" hangingPunct="1">
        <a:lnSpc>
          <a:spcPct val="90000"/>
        </a:lnSpc>
        <a:spcBef>
          <a:spcPts val="0"/>
        </a:spcBef>
        <a:spcAft>
          <a:spcPts val="0"/>
        </a:spcAft>
        <a:buClr>
          <a:schemeClr val="accent1"/>
        </a:buClr>
        <a:buSzPct val="80000"/>
        <a:buFont typeface="Wingdings 3" panose="05040102010807070707" pitchFamily="18" charset="2"/>
        <a:buNone/>
        <a:defRPr sz="2000" b="0" kern="1200" cap="none" baseline="0">
          <a:solidFill>
            <a:schemeClr val="tx1"/>
          </a:solidFill>
          <a:latin typeface="+mn-lt"/>
          <a:ea typeface="+mn-ea"/>
          <a:cs typeface="+mn-cs"/>
        </a:defRPr>
      </a:lvl2pPr>
      <a:lvl3pPr marL="216000" indent="-216000" algn="l" defTabSz="914400" rtl="0" eaLnBrk="1" latinLnBrk="0" hangingPunct="1">
        <a:lnSpc>
          <a:spcPct val="100000"/>
        </a:lnSpc>
        <a:spcBef>
          <a:spcPts val="0"/>
        </a:spcBef>
        <a:buClr>
          <a:schemeClr val="bg2"/>
        </a:buClr>
        <a:buFont typeface="Wingdings 2" panose="05020102010507070707" pitchFamily="18" charset="2"/>
        <a:buChar char="¡"/>
        <a:defRPr sz="1600" kern="1200">
          <a:solidFill>
            <a:schemeClr val="tx1"/>
          </a:solidFill>
          <a:latin typeface="+mn-lt"/>
          <a:ea typeface="+mn-ea"/>
          <a:cs typeface="+mn-cs"/>
        </a:defRPr>
      </a:lvl3pPr>
      <a:lvl4pPr marL="432000" indent="-216000" algn="l" defTabSz="914400" rtl="0" eaLnBrk="1" latinLnBrk="0" hangingPunct="1">
        <a:lnSpc>
          <a:spcPct val="100000"/>
        </a:lnSpc>
        <a:spcBef>
          <a:spcPts val="0"/>
        </a:spcBef>
        <a:buClr>
          <a:schemeClr val="bg2"/>
        </a:buClr>
        <a:buSzPct val="100000"/>
        <a:buFont typeface="Arial" panose="020B0604020202020204" pitchFamily="34" charset="0"/>
        <a:buChar char="‒"/>
        <a:defRPr sz="1400" kern="1200">
          <a:solidFill>
            <a:schemeClr val="tx1"/>
          </a:solidFill>
          <a:latin typeface="+mn-lt"/>
          <a:ea typeface="+mn-ea"/>
          <a:cs typeface="+mn-cs"/>
        </a:defRPr>
      </a:lvl4pPr>
      <a:lvl5pPr marL="576000" indent="-144000" algn="l" defTabSz="914400" rtl="0" eaLnBrk="1" latinLnBrk="0" hangingPunct="1">
        <a:lnSpc>
          <a:spcPct val="100000"/>
        </a:lnSpc>
        <a:spcBef>
          <a:spcPts val="0"/>
        </a:spcBef>
        <a:buClr>
          <a:schemeClr val="bg2"/>
        </a:buClr>
        <a:buFont typeface="Arial" panose="020B0604020202020204" pitchFamily="34" charset="0"/>
        <a:buChar char="•"/>
        <a:defRPr sz="1400" kern="1200">
          <a:solidFill>
            <a:schemeClr val="tx1"/>
          </a:solidFill>
          <a:latin typeface="+mn-lt"/>
          <a:ea typeface="+mn-ea"/>
          <a:cs typeface="+mn-cs"/>
        </a:defRPr>
      </a:lvl5pPr>
      <a:lvl6pPr marL="0" indent="0" algn="l" defTabSz="914400" rtl="0" eaLnBrk="1" latinLnBrk="0" hangingPunct="1">
        <a:lnSpc>
          <a:spcPct val="100000"/>
        </a:lnSpc>
        <a:spcBef>
          <a:spcPts val="0"/>
        </a:spcBef>
        <a:buFont typeface="Arial" panose="020B0604020202020204" pitchFamily="34" charset="0"/>
        <a:buNone/>
        <a:defRPr sz="1400" kern="1200">
          <a:solidFill>
            <a:schemeClr val="tx1"/>
          </a:solidFill>
          <a:latin typeface="+mn-lt"/>
          <a:ea typeface="+mn-ea"/>
          <a:cs typeface="+mn-cs"/>
        </a:defRPr>
      </a:lvl6pPr>
      <a:lvl7pPr marL="0" indent="0" algn="l" defTabSz="914400" rtl="0" eaLnBrk="1" latinLnBrk="0" hangingPunct="1">
        <a:lnSpc>
          <a:spcPct val="100000"/>
        </a:lnSpc>
        <a:spcBef>
          <a:spcPts val="0"/>
        </a:spcBef>
        <a:buFont typeface="Arial" panose="020B0604020202020204" pitchFamily="34" charset="0"/>
        <a:buNone/>
        <a:defRPr sz="1200" kern="1200">
          <a:solidFill>
            <a:schemeClr val="tx1"/>
          </a:solidFill>
          <a:latin typeface="+mn-lt"/>
          <a:ea typeface="+mn-ea"/>
          <a:cs typeface="+mn-cs"/>
        </a:defRPr>
      </a:lvl7pPr>
      <a:lvl8pPr marL="0" indent="0" algn="l" defTabSz="914400" rtl="0" eaLnBrk="1" latinLnBrk="0" hangingPunct="1">
        <a:lnSpc>
          <a:spcPct val="100000"/>
        </a:lnSpc>
        <a:spcBef>
          <a:spcPts val="0"/>
        </a:spcBef>
        <a:buFont typeface="Arial" panose="020B0604020202020204" pitchFamily="34" charset="0"/>
        <a:buNone/>
        <a:defRPr sz="1000" kern="1200">
          <a:solidFill>
            <a:schemeClr val="tx1"/>
          </a:solidFill>
          <a:latin typeface="+mn-lt"/>
          <a:ea typeface="+mn-ea"/>
          <a:cs typeface="+mn-cs"/>
        </a:defRPr>
      </a:lvl8pPr>
      <a:lvl9pPr marL="0" indent="0" algn="l" defTabSz="914400" rtl="0" eaLnBrk="1" latinLnBrk="0" hangingPunct="1">
        <a:lnSpc>
          <a:spcPct val="100000"/>
        </a:lnSpc>
        <a:spcBef>
          <a:spcPts val="0"/>
        </a:spcBef>
        <a:buFont typeface="Arial" panose="020B0604020202020204" pitchFamily="34" charset="0"/>
        <a:buNone/>
        <a:defRPr sz="1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355">
          <p15:clr>
            <a:srgbClr val="F26B43"/>
          </p15:clr>
        </p15:guide>
        <p15:guide id="2" pos="325">
          <p15:clr>
            <a:srgbClr val="F26B43"/>
          </p15:clr>
        </p15:guide>
        <p15:guide id="3" orient="horz" pos="4160">
          <p15:clr>
            <a:srgbClr val="F26B43"/>
          </p15:clr>
        </p15:guide>
        <p15:guide id="4" orient="horz" pos="391">
          <p15:clr>
            <a:srgbClr val="F26B43"/>
          </p15:clr>
        </p15:guide>
        <p15:guide id="5" pos="6675">
          <p15:clr>
            <a:srgbClr val="F26B43"/>
          </p15:clr>
        </p15:guide>
        <p15:guide id="6" orient="horz" pos="3908">
          <p15:clr>
            <a:srgbClr val="F26B43"/>
          </p15:clr>
        </p15:guide>
        <p15:guide id="7" orient="horz" pos="159">
          <p15:clr>
            <a:srgbClr val="F26B43"/>
          </p15:clr>
        </p15:guide>
        <p15:guide id="8" orient="horz" pos="3748">
          <p15:clr>
            <a:srgbClr val="F26B43"/>
          </p15:clr>
        </p15:guide>
        <p15:guide id="9" pos="331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p:nvSpPr>
        <p:spPr bwMode="auto">
          <a:xfrm>
            <a:off x="0" y="0"/>
            <a:ext cx="12192000" cy="6858000"/>
          </a:xfrm>
          <a:prstGeom prst="rect">
            <a:avLst/>
          </a:prstGeom>
          <a:gradFill rotWithShape="0">
            <a:gsLst>
              <a:gs pos="0">
                <a:srgbClr val="000066"/>
              </a:gs>
              <a:gs pos="100000">
                <a:schemeClr val="tx1"/>
              </a:gs>
            </a:gsLst>
            <a:path path="rect">
              <a:fillToRect r="100000" b="100000"/>
            </a:path>
          </a:gradFill>
          <a:ln w="9525">
            <a:solidFill>
              <a:schemeClr val="tx1"/>
            </a:solidFill>
            <a:miter lim="800000"/>
            <a:headEnd/>
            <a:tailEnd/>
          </a:ln>
        </p:spPr>
        <p:txBody>
          <a:bodyPr wrap="none" anchor="ctr"/>
          <a:lstStyle/>
          <a:p>
            <a:pPr algn="ctr" fontAlgn="base">
              <a:spcBef>
                <a:spcPct val="0"/>
              </a:spcBef>
              <a:spcAft>
                <a:spcPct val="0"/>
              </a:spcAft>
            </a:pPr>
            <a:endParaRPr lang="en-US" sz="2400" b="1">
              <a:solidFill>
                <a:srgbClr val="000000"/>
              </a:solidFill>
              <a:cs typeface="Arial" charset="0"/>
            </a:endParaRPr>
          </a:p>
        </p:txBody>
      </p:sp>
      <p:sp>
        <p:nvSpPr>
          <p:cNvPr id="1027" name="Rectangle 2"/>
          <p:cNvSpPr>
            <a:spLocks noGrp="1" noChangeArrowheads="1"/>
          </p:cNvSpPr>
          <p:nvPr>
            <p:ph type="title"/>
          </p:nvPr>
        </p:nvSpPr>
        <p:spPr bwMode="auto">
          <a:xfrm>
            <a:off x="0" y="0"/>
            <a:ext cx="121920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304800" y="914400"/>
            <a:ext cx="114808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bg1"/>
                </a:solidFill>
                <a:latin typeface="Times New Roman" pitchFamily="18" charset="0"/>
                <a:cs typeface="+mn-cs"/>
              </a:defRPr>
            </a:lvl1pPr>
          </a:lstStyle>
          <a:p>
            <a:pPr fontAlgn="base">
              <a:spcBef>
                <a:spcPct val="0"/>
              </a:spcBef>
              <a:spcAft>
                <a:spcPct val="0"/>
              </a:spcAft>
              <a:defRPr/>
            </a:pPr>
            <a:endParaRPr lang="en-US">
              <a:solidFill>
                <a:srgbClr val="FFFFFF"/>
              </a:solidFill>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solidFill>
                  <a:schemeClr val="bg1"/>
                </a:solidFill>
                <a:latin typeface="Times New Roman" pitchFamily="18" charset="0"/>
                <a:cs typeface="+mn-cs"/>
              </a:defRPr>
            </a:lvl1pPr>
          </a:lstStyle>
          <a:p>
            <a:pPr fontAlgn="base">
              <a:spcBef>
                <a:spcPct val="0"/>
              </a:spcBef>
              <a:spcAft>
                <a:spcPct val="0"/>
              </a:spcAft>
              <a:defRPr/>
            </a:pPr>
            <a:endParaRPr lang="en-US">
              <a:solidFill>
                <a:srgbClr val="FFFFFF"/>
              </a:solidFill>
            </a:endParaRPr>
          </a:p>
        </p:txBody>
      </p:sp>
      <p:sp>
        <p:nvSpPr>
          <p:cNvPr id="1030" name="Rectangle 6"/>
          <p:cNvSpPr>
            <a:spLocks noGrp="1" noChangeArrowheads="1"/>
          </p:cNvSpPr>
          <p:nvPr>
            <p:ph type="sldNum" sz="quarter" idx="4"/>
          </p:nvPr>
        </p:nvSpPr>
        <p:spPr bwMode="auto">
          <a:xfrm>
            <a:off x="11480800" y="6553201"/>
            <a:ext cx="711200" cy="3032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bg1"/>
                </a:solidFill>
                <a:latin typeface="Times New Roman" pitchFamily="18" charset="0"/>
                <a:cs typeface="+mn-cs"/>
              </a:defRPr>
            </a:lvl1pPr>
          </a:lstStyle>
          <a:p>
            <a:pPr fontAlgn="base">
              <a:spcBef>
                <a:spcPct val="0"/>
              </a:spcBef>
              <a:spcAft>
                <a:spcPct val="0"/>
              </a:spcAft>
              <a:defRPr/>
            </a:pPr>
            <a:fld id="{7F8818E6-D8C9-483D-A5C0-9DA763A7B7F4}" type="slidenum">
              <a:rPr lang="en-US">
                <a:solidFill>
                  <a:srgbClr val="FFFFFF"/>
                </a:solidFill>
              </a:rPr>
              <a:pPr fontAlgn="base">
                <a:spcBef>
                  <a:spcPct val="0"/>
                </a:spcBef>
                <a:spcAft>
                  <a:spcPct val="0"/>
                </a:spcAft>
                <a:defRPr/>
              </a:pPr>
              <a:t>‹#›</a:t>
            </a:fld>
            <a:endParaRPr lang="en-US">
              <a:solidFill>
                <a:srgbClr val="FFFFFF"/>
              </a:solidFill>
            </a:endParaRPr>
          </a:p>
        </p:txBody>
      </p:sp>
      <p:sp>
        <p:nvSpPr>
          <p:cNvPr id="1032" name="Text Box 9"/>
          <p:cNvSpPr txBox="1">
            <a:spLocks noChangeArrowheads="1"/>
          </p:cNvSpPr>
          <p:nvPr/>
        </p:nvSpPr>
        <p:spPr bwMode="auto">
          <a:xfrm>
            <a:off x="6481234" y="3317875"/>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Arial" pitchFamily="34" charset="0"/>
              </a:defRPr>
            </a:lvl1pPr>
            <a:lvl2pPr marL="742950" indent="-285750" eaLnBrk="0" hangingPunct="0">
              <a:defRPr sz="2400" b="1">
                <a:solidFill>
                  <a:schemeClr val="tx1"/>
                </a:solidFill>
                <a:latin typeface="Arial" pitchFamily="34" charset="0"/>
              </a:defRPr>
            </a:lvl2pPr>
            <a:lvl3pPr marL="1143000" indent="-228600" eaLnBrk="0" hangingPunct="0">
              <a:defRPr sz="2400" b="1">
                <a:solidFill>
                  <a:schemeClr val="tx1"/>
                </a:solidFill>
                <a:latin typeface="Arial" pitchFamily="34" charset="0"/>
              </a:defRPr>
            </a:lvl3pPr>
            <a:lvl4pPr marL="1600200" indent="-228600" eaLnBrk="0" hangingPunct="0">
              <a:defRPr sz="2400" b="1">
                <a:solidFill>
                  <a:schemeClr val="tx1"/>
                </a:solidFill>
                <a:latin typeface="Arial" pitchFamily="34" charset="0"/>
              </a:defRPr>
            </a:lvl4pPr>
            <a:lvl5pPr marL="2057400" indent="-228600" eaLnBrk="0" hangingPunct="0">
              <a:defRPr sz="2400" b="1">
                <a:solidFill>
                  <a:schemeClr val="tx1"/>
                </a:solidFill>
                <a:latin typeface="Arial" pitchFamily="34" charset="0"/>
              </a:defRPr>
            </a:lvl5pPr>
            <a:lvl6pPr marL="2514600" indent="-228600" eaLnBrk="0" fontAlgn="base" hangingPunct="0">
              <a:spcBef>
                <a:spcPct val="0"/>
              </a:spcBef>
              <a:spcAft>
                <a:spcPct val="0"/>
              </a:spcAft>
              <a:defRPr sz="2400" b="1">
                <a:solidFill>
                  <a:schemeClr val="tx1"/>
                </a:solidFill>
                <a:latin typeface="Arial" pitchFamily="34" charset="0"/>
              </a:defRPr>
            </a:lvl6pPr>
            <a:lvl7pPr marL="2971800" indent="-228600" eaLnBrk="0" fontAlgn="base" hangingPunct="0">
              <a:spcBef>
                <a:spcPct val="0"/>
              </a:spcBef>
              <a:spcAft>
                <a:spcPct val="0"/>
              </a:spcAft>
              <a:defRPr sz="2400" b="1">
                <a:solidFill>
                  <a:schemeClr val="tx1"/>
                </a:solidFill>
                <a:latin typeface="Arial" pitchFamily="34" charset="0"/>
              </a:defRPr>
            </a:lvl7pPr>
            <a:lvl8pPr marL="3429000" indent="-228600" eaLnBrk="0" fontAlgn="base" hangingPunct="0">
              <a:spcBef>
                <a:spcPct val="0"/>
              </a:spcBef>
              <a:spcAft>
                <a:spcPct val="0"/>
              </a:spcAft>
              <a:defRPr sz="2400" b="1">
                <a:solidFill>
                  <a:schemeClr val="tx1"/>
                </a:solidFill>
                <a:latin typeface="Arial" pitchFamily="34" charset="0"/>
              </a:defRPr>
            </a:lvl8pPr>
            <a:lvl9pPr marL="3886200" indent="-228600" eaLnBrk="0" fontAlgn="base" hangingPunct="0">
              <a:spcBef>
                <a:spcPct val="0"/>
              </a:spcBef>
              <a:spcAft>
                <a:spcPct val="0"/>
              </a:spcAft>
              <a:defRPr sz="2400" b="1">
                <a:solidFill>
                  <a:schemeClr val="tx1"/>
                </a:solidFill>
                <a:latin typeface="Arial" pitchFamily="34" charset="0"/>
              </a:defRPr>
            </a:lvl9pPr>
          </a:lstStyle>
          <a:p>
            <a:pPr eaLnBrk="1" fontAlgn="base" hangingPunct="1">
              <a:spcBef>
                <a:spcPct val="0"/>
              </a:spcBef>
              <a:spcAft>
                <a:spcPct val="0"/>
              </a:spcAft>
              <a:defRPr/>
            </a:pPr>
            <a:endParaRPr lang="en-US" sz="2400" b="0">
              <a:solidFill>
                <a:srgbClr val="000000"/>
              </a:solidFill>
              <a:latin typeface="Times New Roman" pitchFamily="18" charset="0"/>
              <a:cs typeface="Arial" charset="0"/>
            </a:endParaRPr>
          </a:p>
        </p:txBody>
      </p:sp>
    </p:spTree>
    <p:extLst>
      <p:ext uri="{BB962C8B-B14F-4D97-AF65-F5344CB8AC3E}">
        <p14:creationId xmlns:p14="http://schemas.microsoft.com/office/powerpoint/2010/main" val="1020156419"/>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hf hdr="0" ftr="0" dt="0"/>
  <p:txStyles>
    <p:titleStyle>
      <a:lvl1pPr algn="ctr" rtl="0" eaLnBrk="0" fontAlgn="base" hangingPunct="0">
        <a:spcBef>
          <a:spcPct val="0"/>
        </a:spcBef>
        <a:spcAft>
          <a:spcPct val="0"/>
        </a:spcAft>
        <a:defRPr sz="4400" b="1">
          <a:solidFill>
            <a:srgbClr val="FFFF00"/>
          </a:solidFill>
          <a:latin typeface="Calibri" pitchFamily="34" charset="0"/>
          <a:ea typeface="Calibri" pitchFamily="34" charset="0"/>
          <a:cs typeface="Calibri" pitchFamily="34" charset="0"/>
        </a:defRPr>
      </a:lvl1pPr>
      <a:lvl2pPr algn="ctr" rtl="0" eaLnBrk="0" fontAlgn="base" hangingPunct="0">
        <a:spcBef>
          <a:spcPct val="0"/>
        </a:spcBef>
        <a:spcAft>
          <a:spcPct val="0"/>
        </a:spcAft>
        <a:defRPr sz="4400" b="1">
          <a:solidFill>
            <a:srgbClr val="FFFF00"/>
          </a:solidFill>
          <a:effectLst>
            <a:outerShdw blurRad="38100" dist="38100" dir="2700000" algn="tl">
              <a:srgbClr val="C0C0C0"/>
            </a:outerShdw>
          </a:effectLst>
          <a:latin typeface="Calibri" pitchFamily="34" charset="0"/>
          <a:ea typeface="Calibri" pitchFamily="34" charset="0"/>
          <a:cs typeface="Calibri" pitchFamily="34" charset="0"/>
        </a:defRPr>
      </a:lvl2pPr>
      <a:lvl3pPr algn="ctr" rtl="0" eaLnBrk="0" fontAlgn="base" hangingPunct="0">
        <a:spcBef>
          <a:spcPct val="0"/>
        </a:spcBef>
        <a:spcAft>
          <a:spcPct val="0"/>
        </a:spcAft>
        <a:defRPr sz="4400" b="1">
          <a:solidFill>
            <a:srgbClr val="FFFF00"/>
          </a:solidFill>
          <a:effectLst>
            <a:outerShdw blurRad="38100" dist="38100" dir="2700000" algn="tl">
              <a:srgbClr val="C0C0C0"/>
            </a:outerShdw>
          </a:effectLst>
          <a:latin typeface="Calibri" pitchFamily="34" charset="0"/>
          <a:ea typeface="Calibri" pitchFamily="34" charset="0"/>
          <a:cs typeface="Calibri" pitchFamily="34" charset="0"/>
        </a:defRPr>
      </a:lvl3pPr>
      <a:lvl4pPr algn="ctr" rtl="0" eaLnBrk="0" fontAlgn="base" hangingPunct="0">
        <a:spcBef>
          <a:spcPct val="0"/>
        </a:spcBef>
        <a:spcAft>
          <a:spcPct val="0"/>
        </a:spcAft>
        <a:defRPr sz="4400" b="1">
          <a:solidFill>
            <a:srgbClr val="FFFF00"/>
          </a:solidFill>
          <a:effectLst>
            <a:outerShdw blurRad="38100" dist="38100" dir="2700000" algn="tl">
              <a:srgbClr val="C0C0C0"/>
            </a:outerShdw>
          </a:effectLst>
          <a:latin typeface="Calibri" pitchFamily="34" charset="0"/>
          <a:ea typeface="Calibri" pitchFamily="34" charset="0"/>
          <a:cs typeface="Calibri" pitchFamily="34" charset="0"/>
        </a:defRPr>
      </a:lvl4pPr>
      <a:lvl5pPr algn="ctr" rtl="0" eaLnBrk="0" fontAlgn="base" hangingPunct="0">
        <a:spcBef>
          <a:spcPct val="0"/>
        </a:spcBef>
        <a:spcAft>
          <a:spcPct val="0"/>
        </a:spcAft>
        <a:defRPr sz="4400" b="1">
          <a:solidFill>
            <a:srgbClr val="FFFF00"/>
          </a:solidFill>
          <a:effectLst>
            <a:outerShdw blurRad="38100" dist="38100" dir="2700000" algn="tl">
              <a:srgbClr val="C0C0C0"/>
            </a:outerShdw>
          </a:effectLst>
          <a:latin typeface="Calibri" pitchFamily="34" charset="0"/>
          <a:ea typeface="Calibri" pitchFamily="34" charset="0"/>
          <a:cs typeface="Calibri" pitchFamily="34" charset="0"/>
        </a:defRPr>
      </a:lvl5pPr>
      <a:lvl6pPr marL="457200" algn="ctr" rtl="0" fontAlgn="base">
        <a:spcBef>
          <a:spcPct val="0"/>
        </a:spcBef>
        <a:spcAft>
          <a:spcPct val="0"/>
        </a:spcAft>
        <a:defRPr sz="3200" b="1">
          <a:solidFill>
            <a:srgbClr val="FFFF00"/>
          </a:solidFill>
          <a:effectLst>
            <a:outerShdw blurRad="38100" dist="38100" dir="2700000" algn="tl">
              <a:srgbClr val="C0C0C0"/>
            </a:outerShdw>
          </a:effectLst>
          <a:latin typeface="Arial" charset="0"/>
        </a:defRPr>
      </a:lvl6pPr>
      <a:lvl7pPr marL="914400" algn="ctr" rtl="0" fontAlgn="base">
        <a:spcBef>
          <a:spcPct val="0"/>
        </a:spcBef>
        <a:spcAft>
          <a:spcPct val="0"/>
        </a:spcAft>
        <a:defRPr sz="3200" b="1">
          <a:solidFill>
            <a:srgbClr val="FFFF00"/>
          </a:solidFill>
          <a:effectLst>
            <a:outerShdw blurRad="38100" dist="38100" dir="2700000" algn="tl">
              <a:srgbClr val="C0C0C0"/>
            </a:outerShdw>
          </a:effectLst>
          <a:latin typeface="Arial" charset="0"/>
        </a:defRPr>
      </a:lvl7pPr>
      <a:lvl8pPr marL="1371600" algn="ctr" rtl="0" fontAlgn="base">
        <a:spcBef>
          <a:spcPct val="0"/>
        </a:spcBef>
        <a:spcAft>
          <a:spcPct val="0"/>
        </a:spcAft>
        <a:defRPr sz="3200" b="1">
          <a:solidFill>
            <a:srgbClr val="FFFF00"/>
          </a:solidFill>
          <a:effectLst>
            <a:outerShdw blurRad="38100" dist="38100" dir="2700000" algn="tl">
              <a:srgbClr val="C0C0C0"/>
            </a:outerShdw>
          </a:effectLst>
          <a:latin typeface="Arial" charset="0"/>
        </a:defRPr>
      </a:lvl8pPr>
      <a:lvl9pPr marL="1828800" algn="ctr" rtl="0" fontAlgn="base">
        <a:spcBef>
          <a:spcPct val="0"/>
        </a:spcBef>
        <a:spcAft>
          <a:spcPct val="0"/>
        </a:spcAft>
        <a:defRPr sz="3200" b="1">
          <a:solidFill>
            <a:srgbClr val="FFFF00"/>
          </a:solidFill>
          <a:effectLst>
            <a:outerShdw blurRad="38100" dist="38100" dir="2700000" algn="tl">
              <a:srgbClr val="C0C0C0"/>
            </a:outerShdw>
          </a:effectLst>
          <a:latin typeface="Arial" charset="0"/>
        </a:defRPr>
      </a:lvl9pPr>
    </p:titleStyle>
    <p:bodyStyle>
      <a:lvl1pPr marL="342900" indent="-342900" algn="l" rtl="0" eaLnBrk="0" fontAlgn="base" hangingPunct="0">
        <a:spcBef>
          <a:spcPts val="600"/>
        </a:spcBef>
        <a:spcAft>
          <a:spcPct val="0"/>
        </a:spcAft>
        <a:buChar char="•"/>
        <a:defRPr sz="3600" b="1">
          <a:solidFill>
            <a:schemeClr val="bg1"/>
          </a:solidFill>
          <a:latin typeface="Calibri" pitchFamily="34" charset="0"/>
          <a:ea typeface="Calibri" pitchFamily="34" charset="0"/>
          <a:cs typeface="Calibri" pitchFamily="34" charset="0"/>
        </a:defRPr>
      </a:lvl1pPr>
      <a:lvl2pPr marL="742950" indent="-285750" algn="l" rtl="0" eaLnBrk="0" fontAlgn="base" hangingPunct="0">
        <a:spcBef>
          <a:spcPts val="600"/>
        </a:spcBef>
        <a:spcAft>
          <a:spcPct val="0"/>
        </a:spcAft>
        <a:buChar char="–"/>
        <a:defRPr sz="3200" b="1">
          <a:solidFill>
            <a:schemeClr val="bg1"/>
          </a:solidFill>
          <a:latin typeface="Calibri" pitchFamily="34" charset="0"/>
          <a:ea typeface="Calibri" pitchFamily="34" charset="0"/>
          <a:cs typeface="Calibri" pitchFamily="34" charset="0"/>
        </a:defRPr>
      </a:lvl2pPr>
      <a:lvl3pPr marL="1143000" indent="-228600" algn="l" rtl="0" eaLnBrk="0" fontAlgn="base" hangingPunct="0">
        <a:spcBef>
          <a:spcPts val="600"/>
        </a:spcBef>
        <a:spcAft>
          <a:spcPct val="0"/>
        </a:spcAft>
        <a:buChar char="•"/>
        <a:defRPr sz="2800" b="1">
          <a:solidFill>
            <a:schemeClr val="bg1"/>
          </a:solidFill>
          <a:latin typeface="Calibri" pitchFamily="34" charset="0"/>
          <a:ea typeface="Calibri" pitchFamily="34" charset="0"/>
          <a:cs typeface="Calibri" pitchFamily="34" charset="0"/>
        </a:defRPr>
      </a:lvl3pPr>
      <a:lvl4pPr marL="1600200" indent="-228600" algn="l" rtl="0" eaLnBrk="0" fontAlgn="base" hangingPunct="0">
        <a:spcBef>
          <a:spcPts val="600"/>
        </a:spcBef>
        <a:spcAft>
          <a:spcPct val="0"/>
        </a:spcAft>
        <a:buChar char="–"/>
        <a:defRPr sz="2400" b="1">
          <a:solidFill>
            <a:schemeClr val="bg1"/>
          </a:solidFill>
          <a:latin typeface="Calibri" pitchFamily="34" charset="0"/>
          <a:ea typeface="Calibri" pitchFamily="34" charset="0"/>
          <a:cs typeface="Calibri" pitchFamily="34" charset="0"/>
        </a:defRPr>
      </a:lvl4pPr>
      <a:lvl5pPr marL="2057400" indent="-228600" algn="l" rtl="0" eaLnBrk="0" fontAlgn="base" hangingPunct="0">
        <a:spcBef>
          <a:spcPts val="600"/>
        </a:spcBef>
        <a:spcAft>
          <a:spcPct val="0"/>
        </a:spcAft>
        <a:buChar char="»"/>
        <a:defRPr sz="2400" b="1">
          <a:solidFill>
            <a:schemeClr val="bg1"/>
          </a:solidFill>
          <a:latin typeface="Calibri" pitchFamily="34" charset="0"/>
          <a:ea typeface="Calibri" pitchFamily="34" charset="0"/>
          <a:cs typeface="Calibri" pitchFamily="34" charset="0"/>
        </a:defRPr>
      </a:lvl5pPr>
      <a:lvl6pPr marL="2514600" indent="-228600" algn="l" rtl="0" fontAlgn="base">
        <a:spcBef>
          <a:spcPct val="20000"/>
        </a:spcBef>
        <a:spcAft>
          <a:spcPct val="0"/>
        </a:spcAft>
        <a:buChar char="»"/>
        <a:defRPr b="1">
          <a:solidFill>
            <a:schemeClr val="bg1"/>
          </a:solidFill>
          <a:latin typeface="+mn-lt"/>
        </a:defRPr>
      </a:lvl6pPr>
      <a:lvl7pPr marL="2971800" indent="-228600" algn="l" rtl="0" fontAlgn="base">
        <a:spcBef>
          <a:spcPct val="20000"/>
        </a:spcBef>
        <a:spcAft>
          <a:spcPct val="0"/>
        </a:spcAft>
        <a:buChar char="»"/>
        <a:defRPr b="1">
          <a:solidFill>
            <a:schemeClr val="bg1"/>
          </a:solidFill>
          <a:latin typeface="+mn-lt"/>
        </a:defRPr>
      </a:lvl7pPr>
      <a:lvl8pPr marL="3429000" indent="-228600" algn="l" rtl="0" fontAlgn="base">
        <a:spcBef>
          <a:spcPct val="20000"/>
        </a:spcBef>
        <a:spcAft>
          <a:spcPct val="0"/>
        </a:spcAft>
        <a:buChar char="»"/>
        <a:defRPr b="1">
          <a:solidFill>
            <a:schemeClr val="bg1"/>
          </a:solidFill>
          <a:latin typeface="+mn-lt"/>
        </a:defRPr>
      </a:lvl8pPr>
      <a:lvl9pPr marL="3886200" indent="-228600" algn="l" rtl="0" fontAlgn="base">
        <a:spcBef>
          <a:spcPct val="20000"/>
        </a:spcBef>
        <a:spcAft>
          <a:spcPct val="0"/>
        </a:spcAft>
        <a:buChar char="»"/>
        <a:defRPr b="1">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rtl="0"/>
            <a:r>
              <a:rPr lang="en-US" dirty="0"/>
              <a:t>Efesios 4:1-2, 32</a:t>
            </a:r>
          </a:p>
        </p:txBody>
      </p:sp>
      <p:sp>
        <p:nvSpPr>
          <p:cNvPr id="3" name="Content Placeholder 2"/>
          <p:cNvSpPr>
            <a:spLocks noGrp="1"/>
          </p:cNvSpPr>
          <p:nvPr>
            <p:ph idx="1"/>
          </p:nvPr>
        </p:nvSpPr>
        <p:spPr>
          <a:xfrm>
            <a:off x="1676400" y="838200"/>
            <a:ext cx="8915400" cy="5181600"/>
          </a:xfrm>
        </p:spPr>
        <p:txBody>
          <a:bodyPr>
            <a:normAutofit lnSpcReduction="10000"/>
          </a:bodyPr>
          <a:lstStyle/>
          <a:p>
            <a:pPr marL="0" indent="0">
              <a:buNone/>
            </a:pPr>
            <a:r>
              <a:rPr lang="es-ES" dirty="0"/>
              <a:t>Yo, pues, prisionero del Señor, les ruego que ustedes vivan de una manera digna de la vocación con que han sido llamados. </a:t>
            </a:r>
            <a:r>
              <a:rPr lang="es-ES" dirty="0" smtClean="0"/>
              <a:t>2</a:t>
            </a:r>
            <a:r>
              <a:rPr lang="es-ES" dirty="0"/>
              <a:t>  Que vivan con toda humildad y mansedumbre, con paciencia, </a:t>
            </a:r>
            <a:r>
              <a:rPr lang="es-ES" u="sng" dirty="0">
                <a:solidFill>
                  <a:srgbClr val="FFFF00"/>
                </a:solidFill>
              </a:rPr>
              <a:t>soportándose</a:t>
            </a:r>
            <a:r>
              <a:rPr lang="es-ES" dirty="0"/>
              <a:t> unos a otros en </a:t>
            </a:r>
            <a:r>
              <a:rPr lang="es-ES" dirty="0" smtClean="0"/>
              <a:t>amor</a:t>
            </a:r>
            <a:r>
              <a:rPr lang="en-US" dirty="0" smtClean="0"/>
              <a:t>...</a:t>
            </a:r>
            <a:endParaRPr lang="en-US" dirty="0"/>
          </a:p>
          <a:p>
            <a:pPr marL="0" indent="0" algn="l" rtl="0">
              <a:buNone/>
            </a:pPr>
            <a:endParaRPr lang="en-US" dirty="0"/>
          </a:p>
          <a:p>
            <a:pPr marL="0" indent="0">
              <a:buNone/>
            </a:pPr>
            <a:r>
              <a:rPr lang="en-US" baseline="30000" dirty="0" smtClean="0"/>
              <a:t>32</a:t>
            </a:r>
            <a:r>
              <a:rPr lang="es-ES" dirty="0" smtClean="0"/>
              <a:t>Sean </a:t>
            </a:r>
            <a:r>
              <a:rPr lang="es-ES" dirty="0"/>
              <a:t>más bien amables unos con otros, misericordiosos, </a:t>
            </a:r>
            <a:r>
              <a:rPr lang="es-ES" u="sng" dirty="0">
                <a:solidFill>
                  <a:srgbClr val="FFFF00"/>
                </a:solidFill>
              </a:rPr>
              <a:t>perdonándose</a:t>
            </a:r>
            <a:r>
              <a:rPr lang="es-ES" dirty="0"/>
              <a:t> unos a otros, así como también Dios los perdonó en Cristo. </a:t>
            </a:r>
            <a:endParaRPr lang="en-US" dirty="0"/>
          </a:p>
        </p:txBody>
      </p:sp>
      <p:sp>
        <p:nvSpPr>
          <p:cNvPr id="4" name="Slide Number Placeholder 3"/>
          <p:cNvSpPr>
            <a:spLocks noGrp="1"/>
          </p:cNvSpPr>
          <p:nvPr>
            <p:ph type="sldNum" sz="quarter" idx="12"/>
          </p:nvPr>
        </p:nvSpPr>
        <p:spPr/>
        <p:txBody>
          <a:bodyPr/>
          <a:lstStyle/>
          <a:p>
            <a:pPr algn="l" rtl="0">
              <a:defRPr/>
            </a:pPr>
            <a:fld id="{E46D868B-C062-4DB2-93BC-DEB194AE518E}" type="slidenum">
              <a:rPr lang="en-US" smtClean="0"/>
              <a:pPr algn="l" rtl="0">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rtl="0"/>
            <a:r>
              <a:rPr lang="en-US" altLang="en-US" dirty="0" err="1"/>
              <a:t>Cuando</a:t>
            </a:r>
            <a:r>
              <a:rPr lang="en-US" altLang="en-US" dirty="0"/>
              <a:t> se </a:t>
            </a:r>
            <a:r>
              <a:rPr lang="en-US" altLang="en-US" dirty="0" err="1"/>
              <a:t>requiere</a:t>
            </a:r>
            <a:r>
              <a:rPr lang="en-US" altLang="en-US" dirty="0"/>
              <a:t> </a:t>
            </a:r>
            <a:r>
              <a:rPr lang="en-US" altLang="en-US" dirty="0" err="1"/>
              <a:t>tolerancia</a:t>
            </a:r>
            <a:endParaRPr lang="en-US" altLang="en-US" dirty="0"/>
          </a:p>
        </p:txBody>
      </p:sp>
      <p:sp>
        <p:nvSpPr>
          <p:cNvPr id="4" name="Content Placeholder 3"/>
          <p:cNvSpPr>
            <a:spLocks noGrp="1"/>
          </p:cNvSpPr>
          <p:nvPr>
            <p:ph idx="1"/>
          </p:nvPr>
        </p:nvSpPr>
        <p:spPr>
          <a:xfrm>
            <a:off x="336332" y="762000"/>
            <a:ext cx="11339706" cy="6096000"/>
          </a:xfrm>
        </p:spPr>
        <p:txBody>
          <a:bodyPr>
            <a:normAutofit fontScale="85000" lnSpcReduction="20000"/>
          </a:bodyPr>
          <a:lstStyle/>
          <a:p>
            <a:pPr>
              <a:spcBef>
                <a:spcPts val="0"/>
              </a:spcBef>
              <a:spcAft>
                <a:spcPts val="1800"/>
              </a:spcAft>
              <a:buFont typeface="Arial" pitchFamily="34" charset="0"/>
              <a:buChar char="•"/>
              <a:defRPr/>
            </a:pPr>
            <a:r>
              <a:rPr lang="en-US" b="0" dirty="0" smtClean="0"/>
              <a:t>Rom </a:t>
            </a:r>
            <a:r>
              <a:rPr lang="en-US" b="0" dirty="0"/>
              <a:t>15:1 – </a:t>
            </a:r>
            <a:r>
              <a:rPr lang="es-ES" b="0" dirty="0"/>
              <a:t>Así que, nosotros los que somos fuertes, debemos </a:t>
            </a:r>
            <a:r>
              <a:rPr lang="es-ES" dirty="0">
                <a:solidFill>
                  <a:srgbClr val="FFFF00"/>
                </a:solidFill>
              </a:rPr>
              <a:t>sobrellevar</a:t>
            </a:r>
            <a:r>
              <a:rPr lang="es-ES" b="0" dirty="0"/>
              <a:t> las flaquezas de </a:t>
            </a:r>
            <a:r>
              <a:rPr lang="es-ES" u="sng" dirty="0">
                <a:solidFill>
                  <a:schemeClr val="accent1">
                    <a:lumMod val="60000"/>
                    <a:lumOff val="40000"/>
                  </a:schemeClr>
                </a:solidFill>
              </a:rPr>
              <a:t>los débiles</a:t>
            </a:r>
            <a:r>
              <a:rPr lang="es-ES" dirty="0">
                <a:solidFill>
                  <a:schemeClr val="accent1">
                    <a:lumMod val="60000"/>
                    <a:lumOff val="40000"/>
                  </a:schemeClr>
                </a:solidFill>
              </a:rPr>
              <a:t> </a:t>
            </a:r>
            <a:r>
              <a:rPr lang="es-ES" b="0" dirty="0"/>
              <a:t>y no agradarnos a nosotros mismos. </a:t>
            </a:r>
            <a:endParaRPr lang="es-ES" b="0" dirty="0" smtClean="0"/>
          </a:p>
          <a:p>
            <a:pPr>
              <a:spcBef>
                <a:spcPts val="0"/>
              </a:spcBef>
              <a:spcAft>
                <a:spcPts val="1800"/>
              </a:spcAft>
              <a:buFont typeface="Arial" pitchFamily="34" charset="0"/>
              <a:buChar char="•"/>
              <a:defRPr/>
            </a:pPr>
            <a:r>
              <a:rPr lang="en-US" b="0" dirty="0" err="1" smtClean="0"/>
              <a:t>Gál</a:t>
            </a:r>
            <a:r>
              <a:rPr lang="en-US" b="0" dirty="0" smtClean="0"/>
              <a:t> </a:t>
            </a:r>
            <a:r>
              <a:rPr lang="en-US" b="0" dirty="0"/>
              <a:t>6:2 </a:t>
            </a:r>
            <a:r>
              <a:rPr lang="en-US" b="0" dirty="0" smtClean="0"/>
              <a:t>–</a:t>
            </a:r>
            <a:r>
              <a:rPr lang="en-US" dirty="0">
                <a:solidFill>
                  <a:srgbClr val="FFFF00"/>
                </a:solidFill>
              </a:rPr>
              <a:t> </a:t>
            </a:r>
            <a:r>
              <a:rPr lang="es-ES" dirty="0" smtClean="0">
                <a:solidFill>
                  <a:srgbClr val="FFFF00"/>
                </a:solidFill>
              </a:rPr>
              <a:t>Lleven</a:t>
            </a:r>
            <a:r>
              <a:rPr lang="es-ES" b="0" dirty="0" smtClean="0"/>
              <a:t> </a:t>
            </a:r>
            <a:r>
              <a:rPr lang="es-ES" b="0" dirty="0"/>
              <a:t>los unos </a:t>
            </a:r>
            <a:r>
              <a:rPr lang="es-ES" u="sng" dirty="0">
                <a:solidFill>
                  <a:schemeClr val="accent1">
                    <a:lumMod val="60000"/>
                    <a:lumOff val="40000"/>
                  </a:schemeClr>
                </a:solidFill>
              </a:rPr>
              <a:t>las cargas</a:t>
            </a:r>
            <a:r>
              <a:rPr lang="es-ES" dirty="0">
                <a:solidFill>
                  <a:schemeClr val="accent1">
                    <a:lumMod val="60000"/>
                    <a:lumOff val="40000"/>
                  </a:schemeClr>
                </a:solidFill>
              </a:rPr>
              <a:t> </a:t>
            </a:r>
            <a:r>
              <a:rPr lang="es-ES" b="0" dirty="0"/>
              <a:t>de los otros, y cumplan así la ley de Cristo. </a:t>
            </a:r>
            <a:endParaRPr lang="es-ES" b="0" dirty="0" smtClean="0"/>
          </a:p>
          <a:p>
            <a:pPr>
              <a:spcBef>
                <a:spcPts val="0"/>
              </a:spcBef>
              <a:spcAft>
                <a:spcPts val="1800"/>
              </a:spcAft>
              <a:buFont typeface="Arial" pitchFamily="34" charset="0"/>
              <a:buChar char="•"/>
              <a:defRPr/>
            </a:pPr>
            <a:r>
              <a:rPr lang="en-US" b="0" dirty="0" smtClean="0"/>
              <a:t>II </a:t>
            </a:r>
            <a:r>
              <a:rPr lang="en-US" b="0" dirty="0" err="1" smtClean="0"/>
              <a:t>Cor</a:t>
            </a:r>
            <a:r>
              <a:rPr lang="en-US" b="0" dirty="0" smtClean="0"/>
              <a:t> 6:3-6 </a:t>
            </a:r>
            <a:r>
              <a:rPr lang="en-US" b="0" dirty="0"/>
              <a:t>(ver v 6) </a:t>
            </a:r>
            <a:r>
              <a:rPr lang="es-ES" b="0" dirty="0"/>
              <a:t>No dando nosotros en nada </a:t>
            </a:r>
            <a:r>
              <a:rPr lang="es-ES" u="sng" dirty="0">
                <a:solidFill>
                  <a:schemeClr val="accent1">
                    <a:lumMod val="60000"/>
                    <a:lumOff val="40000"/>
                  </a:schemeClr>
                </a:solidFill>
              </a:rPr>
              <a:t>motivo de tropiezo</a:t>
            </a:r>
            <a:r>
              <a:rPr lang="es-ES" b="0" dirty="0"/>
              <a:t>, para que el ministerio no sea desacreditado</a:t>
            </a:r>
            <a:r>
              <a:rPr lang="es-ES" b="0" dirty="0" smtClean="0"/>
              <a:t>...en </a:t>
            </a:r>
            <a:r>
              <a:rPr lang="es-ES" b="0" dirty="0"/>
              <a:t>trabajos, en desvelos, en ayunos, </a:t>
            </a:r>
            <a:r>
              <a:rPr lang="es-ES" b="0" dirty="0" smtClean="0"/>
              <a:t>6</a:t>
            </a:r>
            <a:r>
              <a:rPr lang="es-ES" b="0" dirty="0"/>
              <a:t>  en pureza, en conocimiento, con </a:t>
            </a:r>
            <a:r>
              <a:rPr lang="es-ES" dirty="0">
                <a:solidFill>
                  <a:srgbClr val="FFFF00"/>
                </a:solidFill>
              </a:rPr>
              <a:t>paciencia</a:t>
            </a:r>
            <a:r>
              <a:rPr lang="es-ES" b="0" dirty="0"/>
              <a:t>, con bondad, </a:t>
            </a:r>
            <a:r>
              <a:rPr lang="es-ES" b="0" dirty="0" smtClean="0"/>
              <a:t>… con </a:t>
            </a:r>
            <a:r>
              <a:rPr lang="es-ES" b="0" dirty="0"/>
              <a:t>amor </a:t>
            </a:r>
            <a:r>
              <a:rPr lang="es-ES" b="0" dirty="0" smtClean="0"/>
              <a:t>sincero,</a:t>
            </a:r>
          </a:p>
          <a:p>
            <a:pPr>
              <a:spcBef>
                <a:spcPts val="0"/>
              </a:spcBef>
              <a:spcAft>
                <a:spcPts val="1800"/>
              </a:spcAft>
              <a:buFont typeface="Arial" pitchFamily="34" charset="0"/>
              <a:buChar char="•"/>
              <a:defRPr/>
            </a:pPr>
            <a:r>
              <a:rPr lang="en-US" b="0" dirty="0" err="1" smtClean="0"/>
              <a:t>Ef</a:t>
            </a:r>
            <a:r>
              <a:rPr lang="en-US" b="0" dirty="0" smtClean="0"/>
              <a:t> 4:1-3 – </a:t>
            </a:r>
            <a:r>
              <a:rPr lang="es-ES" b="0" dirty="0" smtClean="0"/>
              <a:t>vivan </a:t>
            </a:r>
            <a:r>
              <a:rPr lang="es-ES" b="0" dirty="0"/>
              <a:t>de una manera digna de la vocación con que han sido llamados. </a:t>
            </a:r>
            <a:r>
              <a:rPr lang="es-ES" b="0" dirty="0" smtClean="0"/>
              <a:t>2</a:t>
            </a:r>
            <a:r>
              <a:rPr lang="es-ES" b="0" dirty="0"/>
              <a:t>  Que vivan con toda humildad y mansedumbre, con paciencia, </a:t>
            </a:r>
            <a:r>
              <a:rPr lang="es-ES" dirty="0">
                <a:solidFill>
                  <a:srgbClr val="FFFF00"/>
                </a:solidFill>
              </a:rPr>
              <a:t>soportándose</a:t>
            </a:r>
            <a:r>
              <a:rPr lang="es-ES" b="0" dirty="0"/>
              <a:t> unos a otros en amor, </a:t>
            </a:r>
            <a:r>
              <a:rPr lang="es-ES" b="0" dirty="0" smtClean="0"/>
              <a:t>3</a:t>
            </a:r>
            <a:r>
              <a:rPr lang="es-ES" b="0" dirty="0"/>
              <a:t>  esforzándose por </a:t>
            </a:r>
            <a:r>
              <a:rPr lang="es-ES" u="sng" dirty="0">
                <a:solidFill>
                  <a:schemeClr val="accent1">
                    <a:lumMod val="60000"/>
                    <a:lumOff val="40000"/>
                  </a:schemeClr>
                </a:solidFill>
              </a:rPr>
              <a:t>preservar la unidad</a:t>
            </a:r>
            <a:r>
              <a:rPr lang="es-ES" b="0" dirty="0"/>
              <a:t> del Espíritu en el vínculo de la paz. </a:t>
            </a:r>
            <a:endParaRPr lang="en-US" b="0" dirty="0"/>
          </a:p>
        </p:txBody>
      </p:sp>
      <p:sp>
        <p:nvSpPr>
          <p:cNvPr id="3" name="Slide Number Placeholder 2"/>
          <p:cNvSpPr>
            <a:spLocks noGrp="1"/>
          </p:cNvSpPr>
          <p:nvPr>
            <p:ph type="sldNum" sz="quarter" idx="12"/>
          </p:nvPr>
        </p:nvSpPr>
        <p:spPr/>
        <p:txBody>
          <a:bodyPr/>
          <a:lstStyle/>
          <a:p>
            <a:pPr algn="l" rtl="0">
              <a:defRPr/>
            </a:pPr>
            <a:fld id="{734B17AE-820B-4B1B-9844-EA52E2768AE8}" type="slidenum">
              <a:rPr lang="en-US" smtClean="0"/>
              <a:pPr algn="l" rtl="0">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0" y="238991"/>
            <a:ext cx="12192000" cy="685800"/>
          </a:xfrm>
        </p:spPr>
        <p:txBody>
          <a:bodyPr/>
          <a:lstStyle/>
          <a:p>
            <a:pPr rtl="0"/>
            <a:r>
              <a:rPr lang="en-US" dirty="0"/>
              <a:t>Aplicaciones</a:t>
            </a:r>
          </a:p>
        </p:txBody>
      </p:sp>
      <p:sp>
        <p:nvSpPr>
          <p:cNvPr id="3" name="Content Placeholder 2"/>
          <p:cNvSpPr>
            <a:spLocks noGrp="1"/>
          </p:cNvSpPr>
          <p:nvPr>
            <p:ph idx="1"/>
          </p:nvPr>
        </p:nvSpPr>
        <p:spPr>
          <a:xfrm>
            <a:off x="2209800" y="1447800"/>
            <a:ext cx="8153400" cy="4648200"/>
          </a:xfrm>
        </p:spPr>
        <p:txBody>
          <a:bodyPr/>
          <a:lstStyle/>
          <a:p>
            <a:pPr algn="l" rtl="0">
              <a:buFont typeface="Wingdings" panose="05000000000000000000" pitchFamily="2" charset="2"/>
              <a:buChar char="§"/>
            </a:pPr>
            <a:r>
              <a:rPr lang="en-US" sz="4000" dirty="0"/>
              <a:t>Nuestros hermanos</a:t>
            </a:r>
          </a:p>
          <a:p>
            <a:pPr algn="l" rtl="0">
              <a:buFont typeface="Wingdings" panose="05000000000000000000" pitchFamily="2" charset="2"/>
              <a:buChar char="§"/>
            </a:pPr>
            <a:r>
              <a:rPr lang="en-US" sz="4000" dirty="0"/>
              <a:t>Nuestros hijos (o padres)</a:t>
            </a:r>
          </a:p>
          <a:p>
            <a:pPr algn="l" rtl="0">
              <a:buFont typeface="Wingdings" panose="05000000000000000000" pitchFamily="2" charset="2"/>
              <a:buChar char="§"/>
            </a:pPr>
            <a:r>
              <a:rPr lang="en-US" sz="4000" dirty="0"/>
              <a:t>Nuestros cónyuges</a:t>
            </a:r>
          </a:p>
          <a:p>
            <a:pPr algn="l" rtl="0"/>
            <a:endParaRPr lang="en-US" sz="4800" dirty="0"/>
          </a:p>
        </p:txBody>
      </p:sp>
      <p:sp>
        <p:nvSpPr>
          <p:cNvPr id="4" name="Slide Number Placeholder 3"/>
          <p:cNvSpPr>
            <a:spLocks noGrp="1"/>
          </p:cNvSpPr>
          <p:nvPr>
            <p:ph type="sldNum" sz="quarter" idx="12"/>
          </p:nvPr>
        </p:nvSpPr>
        <p:spPr/>
        <p:txBody>
          <a:bodyPr/>
          <a:lstStyle/>
          <a:p>
            <a:pPr algn="l" rtl="0">
              <a:defRPr/>
            </a:pPr>
            <a:fld id="{E9772F8D-B192-44C7-B812-EAF6D60052F5}" type="slidenum">
              <a:rPr lang="en-US" smtClean="0"/>
              <a:pPr algn="l" rtl="0">
                <a:defRPr/>
              </a:pPr>
              <a:t>11</a:t>
            </a:fld>
            <a:endParaRPr lang="en-US"/>
          </a:p>
        </p:txBody>
      </p:sp>
      <p:sp>
        <p:nvSpPr>
          <p:cNvPr id="5" name="TextBox 4">
            <a:extLst>
              <a:ext uri="{FF2B5EF4-FFF2-40B4-BE49-F238E27FC236}">
                <a16:creationId xmlns="" xmlns:a16="http://schemas.microsoft.com/office/drawing/2014/main" id="{53028913-1187-F0DD-2D5A-DB5C00FE5CA0}"/>
              </a:ext>
            </a:extLst>
          </p:cNvPr>
          <p:cNvSpPr txBox="1"/>
          <p:nvPr/>
        </p:nvSpPr>
        <p:spPr>
          <a:xfrm>
            <a:off x="446809" y="5141893"/>
            <a:ext cx="10349346" cy="1384995"/>
          </a:xfrm>
          <a:prstGeom prst="rect">
            <a:avLst/>
          </a:prstGeom>
          <a:noFill/>
        </p:spPr>
        <p:txBody>
          <a:bodyPr wrap="square">
            <a:spAutoFit/>
          </a:bodyPr>
          <a:lstStyle/>
          <a:p>
            <a:pPr algn="ctr"/>
            <a:r>
              <a:rPr lang="es-ES" sz="2800" i="1" dirty="0">
                <a:solidFill>
                  <a:srgbClr val="FFFF00"/>
                </a:solidFill>
                <a:latin typeface="Calibri" panose="020F0502020204030204" pitchFamily="34" charset="0"/>
                <a:ea typeface="Calibri" panose="020F0502020204030204" pitchFamily="34" charset="0"/>
                <a:cs typeface="Calibri" panose="020F0502020204030204" pitchFamily="34" charset="0"/>
              </a:rPr>
              <a:t>Miren cuán bueno y cuán agradable es </a:t>
            </a:r>
            <a:r>
              <a:rPr lang="es-ES" sz="2800" i="1" dirty="0" smtClean="0">
                <a:solidFill>
                  <a:srgbClr val="FFFF00"/>
                </a:solidFill>
                <a:latin typeface="Calibri" panose="020F0502020204030204" pitchFamily="34" charset="0"/>
                <a:ea typeface="Calibri" panose="020F0502020204030204" pitchFamily="34" charset="0"/>
                <a:cs typeface="Calibri" panose="020F0502020204030204" pitchFamily="34" charset="0"/>
              </a:rPr>
              <a:t/>
            </a:r>
            <a:br>
              <a:rPr lang="es-ES" sz="2800" i="1" dirty="0" smtClean="0">
                <a:solidFill>
                  <a:srgbClr val="FFFF00"/>
                </a:solidFill>
                <a:latin typeface="Calibri" panose="020F0502020204030204" pitchFamily="34" charset="0"/>
                <a:ea typeface="Calibri" panose="020F0502020204030204" pitchFamily="34" charset="0"/>
                <a:cs typeface="Calibri" panose="020F0502020204030204" pitchFamily="34" charset="0"/>
              </a:rPr>
            </a:br>
            <a:r>
              <a:rPr lang="es-ES" sz="2800" i="1" dirty="0" smtClean="0">
                <a:solidFill>
                  <a:srgbClr val="FFFF00"/>
                </a:solidFill>
                <a:latin typeface="Calibri" panose="020F0502020204030204" pitchFamily="34" charset="0"/>
                <a:ea typeface="Calibri" panose="020F0502020204030204" pitchFamily="34" charset="0"/>
                <a:cs typeface="Calibri" panose="020F0502020204030204" pitchFamily="34" charset="0"/>
              </a:rPr>
              <a:t>Que </a:t>
            </a:r>
            <a:r>
              <a:rPr lang="es-ES" sz="2800" i="1" dirty="0">
                <a:solidFill>
                  <a:srgbClr val="FFFF00"/>
                </a:solidFill>
                <a:latin typeface="Calibri" panose="020F0502020204030204" pitchFamily="34" charset="0"/>
                <a:ea typeface="Calibri" panose="020F0502020204030204" pitchFamily="34" charset="0"/>
                <a:cs typeface="Calibri" panose="020F0502020204030204" pitchFamily="34" charset="0"/>
              </a:rPr>
              <a:t>los hermanos habiten juntos en armonía. </a:t>
            </a:r>
            <a:endParaRPr lang="es-ES" sz="2800" i="1" dirty="0" smtClean="0">
              <a:solidFill>
                <a:srgbClr val="FFFF00"/>
              </a:solidFill>
              <a:latin typeface="Calibri" panose="020F0502020204030204" pitchFamily="34" charset="0"/>
              <a:ea typeface="Calibri" panose="020F0502020204030204" pitchFamily="34" charset="0"/>
              <a:cs typeface="Calibri" panose="020F0502020204030204" pitchFamily="34" charset="0"/>
            </a:endParaRPr>
          </a:p>
          <a:p>
            <a:pPr algn="ctr"/>
            <a:r>
              <a:rPr lang="en-US" sz="2800" b="0" i="1" dirty="0" smtClean="0">
                <a:solidFill>
                  <a:srgbClr val="FFFF00"/>
                </a:solidFill>
                <a:effectLst/>
                <a:latin typeface="Calibri" panose="020F0502020204030204" pitchFamily="34" charset="0"/>
                <a:ea typeface="Calibri" panose="020F0502020204030204" pitchFamily="34" charset="0"/>
                <a:cs typeface="Calibri" panose="020F0502020204030204" pitchFamily="34" charset="0"/>
              </a:rPr>
              <a:t>Salmo </a:t>
            </a:r>
            <a:r>
              <a:rPr lang="en-US" sz="2800" b="0" i="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133:1 </a:t>
            </a:r>
            <a:r>
              <a:rPr lang="en-US" sz="2800" b="0" i="1" dirty="0" smtClean="0">
                <a:solidFill>
                  <a:srgbClr val="FFFF00"/>
                </a:solidFill>
                <a:effectLst/>
                <a:latin typeface="Calibri" panose="020F0502020204030204" pitchFamily="34" charset="0"/>
                <a:ea typeface="Calibri" panose="020F0502020204030204" pitchFamily="34" charset="0"/>
                <a:cs typeface="Calibri" panose="020F0502020204030204" pitchFamily="34" charset="0"/>
              </a:rPr>
              <a:t>(NBLA)</a:t>
            </a:r>
            <a:endParaRPr lang="en-US" sz="2800" i="1" dirty="0">
              <a:solidFill>
                <a:srgbClr val="FFFF00"/>
              </a:solidFill>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018309" y="0"/>
            <a:ext cx="12192000" cy="611186"/>
          </a:xfrm>
        </p:spPr>
        <p:txBody>
          <a:bodyPr/>
          <a:lstStyle/>
          <a:p>
            <a:pPr rtl="0"/>
            <a:r>
              <a:rPr lang="en-US" altLang="en-US" sz="2800" dirty="0" smtClean="0"/>
              <a:t>¿</a:t>
            </a:r>
            <a:r>
              <a:rPr lang="en-US" altLang="en-US" sz="2800" dirty="0" err="1" smtClean="0"/>
              <a:t>Tolerancia</a:t>
            </a:r>
            <a:r>
              <a:rPr lang="en-US" altLang="en-US" sz="2800" dirty="0"/>
              <a:t>?</a:t>
            </a:r>
          </a:p>
        </p:txBody>
      </p:sp>
      <p:sp>
        <p:nvSpPr>
          <p:cNvPr id="3" name="Content Placeholder 2"/>
          <p:cNvSpPr>
            <a:spLocks noGrp="1"/>
          </p:cNvSpPr>
          <p:nvPr>
            <p:ph idx="1"/>
          </p:nvPr>
        </p:nvSpPr>
        <p:spPr>
          <a:xfrm>
            <a:off x="130629" y="305593"/>
            <a:ext cx="5965371" cy="5943600"/>
          </a:xfrm>
        </p:spPr>
        <p:txBody>
          <a:bodyPr>
            <a:noAutofit/>
          </a:bodyPr>
          <a:lstStyle/>
          <a:p>
            <a:pPr marL="403225" indent="-403225" algn="l" rtl="0">
              <a:spcBef>
                <a:spcPts val="0"/>
              </a:spcBef>
              <a:buFont typeface="+mj-lt"/>
              <a:buAutoNum type="arabicPeriod"/>
            </a:pPr>
            <a:r>
              <a:rPr lang="en-US" sz="1600" b="0" dirty="0"/>
              <a:t>Habla demasiado</a:t>
            </a:r>
          </a:p>
          <a:p>
            <a:pPr marL="403225" indent="-403225" algn="l" rtl="0">
              <a:spcBef>
                <a:spcPts val="0"/>
              </a:spcBef>
              <a:buFont typeface="+mj-lt"/>
              <a:buAutoNum type="arabicPeriod"/>
            </a:pPr>
            <a:r>
              <a:rPr lang="en-US" sz="1600" b="0" dirty="0" smtClean="0"/>
              <a:t>Se </a:t>
            </a:r>
            <a:r>
              <a:rPr lang="en-US" sz="1600" b="0" dirty="0" err="1" smtClean="0"/>
              <a:t>encorva</a:t>
            </a:r>
            <a:r>
              <a:rPr lang="en-US" sz="1600" b="0" dirty="0" smtClean="0"/>
              <a:t> </a:t>
            </a:r>
            <a:r>
              <a:rPr lang="en-US" sz="1600" b="0" dirty="0" err="1" smtClean="0"/>
              <a:t>en</a:t>
            </a:r>
            <a:r>
              <a:rPr lang="en-US" sz="1600" b="0" dirty="0" smtClean="0"/>
              <a:t> la </a:t>
            </a:r>
            <a:r>
              <a:rPr lang="en-US" sz="1600" b="0" dirty="0" err="1" smtClean="0"/>
              <a:t>silla</a:t>
            </a:r>
            <a:endParaRPr lang="en-US" sz="1600" b="0" dirty="0"/>
          </a:p>
          <a:p>
            <a:pPr marL="403225" indent="-403225" algn="l" rtl="0">
              <a:spcBef>
                <a:spcPts val="0"/>
              </a:spcBef>
              <a:buFont typeface="+mj-lt"/>
              <a:buAutoNum type="arabicPeriod"/>
            </a:pPr>
            <a:r>
              <a:rPr lang="en-US" sz="1600" b="0" dirty="0"/>
              <a:t>C</a:t>
            </a:r>
            <a:r>
              <a:rPr lang="en-US" sz="1600" b="0" dirty="0" smtClean="0"/>
              <a:t>ome </a:t>
            </a:r>
            <a:r>
              <a:rPr lang="en-US" sz="1600" b="0" dirty="0" err="1" smtClean="0"/>
              <a:t>en</a:t>
            </a:r>
            <a:r>
              <a:rPr lang="en-US" sz="1600" b="0" dirty="0" smtClean="0"/>
              <a:t> </a:t>
            </a:r>
            <a:r>
              <a:rPr lang="en-US" sz="1600" b="0" dirty="0"/>
              <a:t>el sofá</a:t>
            </a:r>
          </a:p>
          <a:p>
            <a:pPr marL="403225" indent="-403225" algn="l" rtl="0">
              <a:spcBef>
                <a:spcPts val="0"/>
              </a:spcBef>
              <a:buFont typeface="+mj-lt"/>
              <a:buAutoNum type="arabicPeriod"/>
            </a:pPr>
            <a:r>
              <a:rPr lang="en-US" sz="1600" b="0" dirty="0" smtClean="0"/>
              <a:t>No se </a:t>
            </a:r>
            <a:r>
              <a:rPr lang="en-US" sz="1600" b="0" dirty="0" err="1" smtClean="0"/>
              <a:t>preocupa</a:t>
            </a:r>
            <a:r>
              <a:rPr lang="en-US" sz="1600" b="0" dirty="0" smtClean="0"/>
              <a:t> </a:t>
            </a:r>
            <a:r>
              <a:rPr lang="en-US" sz="1600" b="0" dirty="0" err="1" smtClean="0"/>
              <a:t>tanto</a:t>
            </a:r>
            <a:r>
              <a:rPr lang="en-US" sz="1600" b="0" dirty="0" smtClean="0"/>
              <a:t> </a:t>
            </a:r>
            <a:r>
              <a:rPr lang="en-US" sz="1600" b="0" dirty="0"/>
              <a:t>por la apariencia</a:t>
            </a:r>
          </a:p>
          <a:p>
            <a:pPr marL="403225" indent="-403225" algn="l" rtl="0">
              <a:spcBef>
                <a:spcPts val="0"/>
              </a:spcBef>
              <a:buFont typeface="+mj-lt"/>
              <a:buAutoNum type="arabicPeriod"/>
            </a:pPr>
            <a:r>
              <a:rPr lang="en-US" sz="1600" b="0" dirty="0"/>
              <a:t>No limpia ni cocina como mi </a:t>
            </a:r>
            <a:r>
              <a:rPr lang="en-US" sz="1600" b="0" dirty="0" err="1" smtClean="0"/>
              <a:t>madre</a:t>
            </a:r>
            <a:endParaRPr lang="en-US" sz="1600" b="0" dirty="0"/>
          </a:p>
          <a:p>
            <a:pPr marL="403225" indent="-403225" algn="l" rtl="0">
              <a:spcBef>
                <a:spcPts val="0"/>
              </a:spcBef>
              <a:buFont typeface="+mj-lt"/>
              <a:buAutoNum type="arabicPeriod"/>
            </a:pPr>
            <a:r>
              <a:rPr lang="en-US" sz="1600" b="0" dirty="0"/>
              <a:t>N</a:t>
            </a:r>
            <a:r>
              <a:rPr lang="en-US" sz="1600" b="0" dirty="0" smtClean="0"/>
              <a:t>o </a:t>
            </a:r>
            <a:r>
              <a:rPr lang="en-US" sz="1600" b="0" dirty="0"/>
              <a:t>es tan </a:t>
            </a:r>
            <a:r>
              <a:rPr lang="en-US" sz="1600" b="0" dirty="0" err="1" smtClean="0"/>
              <a:t>hospitalario</a:t>
            </a:r>
            <a:r>
              <a:rPr lang="es-ES" sz="1600" b="0" dirty="0" smtClean="0"/>
              <a:t>(a)</a:t>
            </a:r>
            <a:r>
              <a:rPr lang="en-US" sz="1600" b="0" dirty="0" smtClean="0"/>
              <a:t> </a:t>
            </a:r>
            <a:r>
              <a:rPr lang="en-US" sz="1600" b="0" dirty="0"/>
              <a:t>como me gustaría</a:t>
            </a:r>
          </a:p>
          <a:p>
            <a:pPr marL="403225" indent="-403225" algn="l" rtl="0">
              <a:spcBef>
                <a:spcPts val="0"/>
              </a:spcBef>
              <a:buFont typeface="+mj-lt"/>
              <a:buAutoNum type="arabicPeriod"/>
            </a:pPr>
            <a:r>
              <a:rPr lang="en-US" sz="1600" b="0" dirty="0"/>
              <a:t>Los rasgos opuestos que </a:t>
            </a:r>
            <a:r>
              <a:rPr lang="en-US" sz="1600" b="0" dirty="0" smtClean="0"/>
              <a:t>antes </a:t>
            </a:r>
            <a:r>
              <a:rPr lang="en-US" sz="1600" b="0" dirty="0" err="1" smtClean="0"/>
              <a:t>atraían</a:t>
            </a:r>
            <a:r>
              <a:rPr lang="en-US" sz="1600" b="0" dirty="0" smtClean="0"/>
              <a:t> </a:t>
            </a:r>
            <a:r>
              <a:rPr lang="en-US" sz="1600" b="0" dirty="0"/>
              <a:t>ahora se han </a:t>
            </a:r>
            <a:r>
              <a:rPr lang="en-US" sz="1600" b="0" dirty="0" err="1"/>
              <a:t>vuelto</a:t>
            </a:r>
            <a:r>
              <a:rPr lang="en-US" sz="1600" b="0" dirty="0"/>
              <a:t> </a:t>
            </a:r>
            <a:r>
              <a:rPr lang="en-US" sz="1600" b="0" dirty="0" err="1" smtClean="0"/>
              <a:t>molestos</a:t>
            </a:r>
            <a:endParaRPr lang="en-US" sz="1600" b="0" dirty="0"/>
          </a:p>
          <a:p>
            <a:pPr marL="403225" indent="-403225" algn="l" rtl="0">
              <a:spcBef>
                <a:spcPts val="0"/>
              </a:spcBef>
              <a:buFont typeface="+mj-lt"/>
              <a:buAutoNum type="arabicPeriod"/>
            </a:pPr>
            <a:r>
              <a:rPr lang="en-US" sz="1600" b="0" dirty="0"/>
              <a:t>Deja vasos y tazas por toda la </a:t>
            </a:r>
            <a:r>
              <a:rPr lang="en-US" sz="1600" b="0" dirty="0" smtClean="0"/>
              <a:t>casa</a:t>
            </a:r>
            <a:endParaRPr lang="en-US" sz="1600" b="0" dirty="0"/>
          </a:p>
          <a:p>
            <a:pPr marL="403225" indent="-403225" algn="l" rtl="0">
              <a:spcBef>
                <a:spcPts val="0"/>
              </a:spcBef>
              <a:buFont typeface="+mj-lt"/>
              <a:buAutoNum type="arabicPeriod"/>
            </a:pPr>
            <a:r>
              <a:rPr lang="en-US" sz="1600" b="0" dirty="0"/>
              <a:t>Nunca guarda los zapatos</a:t>
            </a:r>
          </a:p>
          <a:p>
            <a:pPr marL="403225" indent="-403225" algn="l" rtl="0">
              <a:spcBef>
                <a:spcPts val="0"/>
              </a:spcBef>
              <a:buFont typeface="+mj-lt"/>
              <a:buAutoNum type="arabicPeriod"/>
            </a:pPr>
            <a:r>
              <a:rPr lang="en-US" sz="1600" b="0" dirty="0"/>
              <a:t>Pone los platos en el fregadero y </a:t>
            </a:r>
            <a:r>
              <a:rPr lang="en-US" sz="1600" b="0" dirty="0" err="1"/>
              <a:t>los</a:t>
            </a:r>
            <a:r>
              <a:rPr lang="en-US" sz="1600" b="0" dirty="0"/>
              <a:t> </a:t>
            </a:r>
            <a:r>
              <a:rPr lang="en-US" sz="1600" b="0" dirty="0" err="1" smtClean="0"/>
              <a:t>deja</a:t>
            </a:r>
            <a:endParaRPr lang="en-US" sz="1600" b="0" dirty="0"/>
          </a:p>
          <a:p>
            <a:pPr marL="403225" indent="-403225" algn="l" rtl="0">
              <a:spcBef>
                <a:spcPts val="0"/>
              </a:spcBef>
              <a:buFont typeface="+mj-lt"/>
              <a:buAutoNum type="arabicPeriod"/>
            </a:pPr>
            <a:r>
              <a:rPr lang="en-US" sz="1600" b="0" dirty="0" err="1"/>
              <a:t>Siempre</a:t>
            </a:r>
            <a:r>
              <a:rPr lang="en-US" sz="1600" b="0" dirty="0"/>
              <a:t> </a:t>
            </a:r>
            <a:r>
              <a:rPr lang="en-US" sz="1600" b="0" dirty="0" err="1" smtClean="0"/>
              <a:t>hablando</a:t>
            </a:r>
            <a:r>
              <a:rPr lang="en-US" sz="1600" b="0" dirty="0" smtClean="0"/>
              <a:t> </a:t>
            </a:r>
            <a:r>
              <a:rPr lang="en-US" sz="1600" b="0" dirty="0" err="1" smtClean="0"/>
              <a:t>por</a:t>
            </a:r>
            <a:r>
              <a:rPr lang="en-US" sz="1600" b="0" dirty="0" smtClean="0"/>
              <a:t> </a:t>
            </a:r>
            <a:r>
              <a:rPr lang="en-US" sz="1600" b="0" dirty="0" err="1" smtClean="0"/>
              <a:t>teléfono</a:t>
            </a:r>
            <a:r>
              <a:rPr lang="en-US" sz="1600" b="0" dirty="0" smtClean="0"/>
              <a:t> </a:t>
            </a:r>
            <a:r>
              <a:rPr lang="en-US" sz="1600" b="0" dirty="0"/>
              <a:t>con </a:t>
            </a:r>
            <a:r>
              <a:rPr lang="en-US" sz="1600" b="0" dirty="0" smtClean="0"/>
              <a:t>amigos(as)</a:t>
            </a:r>
            <a:endParaRPr lang="en-US" sz="1600" b="0" dirty="0"/>
          </a:p>
          <a:p>
            <a:pPr marL="403225" indent="-403225" algn="l" rtl="0">
              <a:spcBef>
                <a:spcPts val="0"/>
              </a:spcBef>
              <a:buFont typeface="+mj-lt"/>
              <a:buAutoNum type="arabicPeriod"/>
            </a:pPr>
            <a:r>
              <a:rPr lang="en-US" sz="1600" b="0" dirty="0"/>
              <a:t>Siempre comprando cosas en línea</a:t>
            </a:r>
          </a:p>
          <a:p>
            <a:pPr marL="403225" indent="-403225" algn="l" rtl="0">
              <a:spcBef>
                <a:spcPts val="0"/>
              </a:spcBef>
              <a:buFont typeface="+mj-lt"/>
              <a:buAutoNum type="arabicPeriod"/>
            </a:pPr>
            <a:r>
              <a:rPr lang="en-US" sz="1600" b="0" dirty="0"/>
              <a:t>No </a:t>
            </a:r>
            <a:r>
              <a:rPr lang="en-US" sz="1600" b="0" dirty="0" err="1"/>
              <a:t>tiene</a:t>
            </a:r>
            <a:r>
              <a:rPr lang="en-US" sz="1600" b="0" dirty="0"/>
              <a:t> </a:t>
            </a:r>
            <a:r>
              <a:rPr lang="en-US" sz="1600" b="0" dirty="0" err="1" smtClean="0"/>
              <a:t>sexo</a:t>
            </a:r>
            <a:r>
              <a:rPr lang="en-US" sz="1600" b="0" dirty="0" smtClean="0"/>
              <a:t> con </a:t>
            </a:r>
            <a:r>
              <a:rPr lang="en-US" sz="1600" b="0" dirty="0"/>
              <a:t>la frecuencia que </a:t>
            </a:r>
            <a:r>
              <a:rPr lang="en-US" sz="1600" b="0" dirty="0" err="1" smtClean="0"/>
              <a:t>prefiero</a:t>
            </a:r>
            <a:endParaRPr lang="en-US" sz="1600" b="0" dirty="0"/>
          </a:p>
          <a:p>
            <a:pPr marL="403225" indent="-403225" algn="l" rtl="0">
              <a:spcBef>
                <a:spcPts val="0"/>
              </a:spcBef>
              <a:buFont typeface="+mj-lt"/>
              <a:buAutoNum type="arabicPeriod"/>
            </a:pPr>
            <a:r>
              <a:rPr lang="en-US" sz="1600" b="0" dirty="0" err="1" smtClean="0"/>
              <a:t>Acaparador</a:t>
            </a:r>
            <a:r>
              <a:rPr lang="en-US" sz="1600" b="0" dirty="0" smtClean="0"/>
              <a:t>(a) - </a:t>
            </a:r>
            <a:r>
              <a:rPr lang="en-US" sz="1600" b="0" dirty="0" err="1" smtClean="0"/>
              <a:t>nunca</a:t>
            </a:r>
            <a:r>
              <a:rPr lang="en-US" sz="1600" b="0" dirty="0" smtClean="0"/>
              <a:t> </a:t>
            </a:r>
            <a:r>
              <a:rPr lang="en-US" sz="1600" b="0" dirty="0"/>
              <a:t>se deshace de nada</a:t>
            </a:r>
          </a:p>
          <a:p>
            <a:pPr marL="403225" indent="-403225" algn="l" rtl="0">
              <a:spcBef>
                <a:spcPts val="0"/>
              </a:spcBef>
              <a:buFont typeface="+mj-lt"/>
              <a:buAutoNum type="arabicPeriod"/>
            </a:pPr>
            <a:r>
              <a:rPr lang="en-US" sz="1600" b="0" dirty="0"/>
              <a:t>Nunca saca la basura</a:t>
            </a:r>
          </a:p>
          <a:p>
            <a:pPr marL="403225" indent="-403225" algn="l" rtl="0">
              <a:spcBef>
                <a:spcPts val="0"/>
              </a:spcBef>
              <a:buFont typeface="+mj-lt"/>
              <a:buAutoNum type="arabicPeriod"/>
            </a:pPr>
            <a:r>
              <a:rPr lang="en-US" sz="1600" b="0" dirty="0" err="1" smtClean="0"/>
              <a:t>Rebota</a:t>
            </a:r>
            <a:r>
              <a:rPr lang="en-US" sz="1600" b="0" dirty="0" smtClean="0"/>
              <a:t> </a:t>
            </a:r>
            <a:r>
              <a:rPr lang="en-US" sz="1600" b="0" dirty="0" err="1" smtClean="0"/>
              <a:t>cheques</a:t>
            </a:r>
            <a:endParaRPr lang="en-US" sz="1600" b="0" dirty="0"/>
          </a:p>
          <a:p>
            <a:pPr marL="403225" indent="-403225" algn="l" rtl="0">
              <a:spcBef>
                <a:spcPts val="0"/>
              </a:spcBef>
              <a:buFont typeface="+mj-lt"/>
              <a:buAutoNum type="arabicPeriod"/>
            </a:pPr>
            <a:r>
              <a:rPr lang="en-US" sz="1600" b="0" dirty="0"/>
              <a:t>No ayuda a preparar a los niños para los servicios</a:t>
            </a:r>
          </a:p>
          <a:p>
            <a:pPr marL="403225" indent="-403225" algn="l" rtl="0">
              <a:spcBef>
                <a:spcPts val="0"/>
              </a:spcBef>
              <a:buFont typeface="+mj-lt"/>
              <a:buAutoNum type="arabicPeriod"/>
            </a:pPr>
            <a:r>
              <a:rPr lang="en-US" sz="1600" b="0" dirty="0"/>
              <a:t>Nunca </a:t>
            </a:r>
            <a:r>
              <a:rPr lang="en-US" sz="1600" b="0" dirty="0" err="1"/>
              <a:t>quiere</a:t>
            </a:r>
            <a:r>
              <a:rPr lang="en-US" sz="1600" b="0" dirty="0"/>
              <a:t> </a:t>
            </a:r>
            <a:r>
              <a:rPr lang="en-US" sz="1600" b="0" dirty="0" err="1" smtClean="0"/>
              <a:t>recibir</a:t>
            </a:r>
            <a:r>
              <a:rPr lang="en-US" sz="1600" b="0" dirty="0" smtClean="0"/>
              <a:t> a </a:t>
            </a:r>
            <a:r>
              <a:rPr lang="en-US" sz="1600" b="0" dirty="0" err="1" smtClean="0"/>
              <a:t>visitas</a:t>
            </a:r>
            <a:endParaRPr lang="en-US" sz="1600" b="0" dirty="0"/>
          </a:p>
          <a:p>
            <a:pPr marL="403225" indent="-403225" algn="l" rtl="0">
              <a:spcBef>
                <a:spcPts val="0"/>
              </a:spcBef>
              <a:buFont typeface="+mj-lt"/>
              <a:buAutoNum type="arabicPeriod"/>
            </a:pPr>
            <a:r>
              <a:rPr lang="en-US" sz="1600" b="0" dirty="0"/>
              <a:t>Nunca quiere salir con </a:t>
            </a:r>
            <a:r>
              <a:rPr lang="en-US" sz="1600" b="0" dirty="0" smtClean="0"/>
              <a:t>amigos</a:t>
            </a:r>
            <a:endParaRPr lang="en-US" sz="1600" b="0" dirty="0"/>
          </a:p>
          <a:p>
            <a:pPr marL="403225" indent="-403225" algn="l" rtl="0">
              <a:spcBef>
                <a:spcPts val="0"/>
              </a:spcBef>
              <a:buFont typeface="+mj-lt"/>
              <a:buAutoNum type="arabicPeriod"/>
            </a:pPr>
            <a:r>
              <a:rPr lang="en-US" sz="1600" b="0" dirty="0" err="1"/>
              <a:t>Demasiado</a:t>
            </a:r>
            <a:r>
              <a:rPr lang="en-US" sz="1600" b="0" dirty="0"/>
              <a:t> </a:t>
            </a:r>
            <a:r>
              <a:rPr lang="en-US" sz="1600" b="0" dirty="0" err="1" smtClean="0"/>
              <a:t>crítico</a:t>
            </a:r>
            <a:r>
              <a:rPr lang="en-US" sz="1600" b="0" dirty="0" smtClean="0"/>
              <a:t>(a)</a:t>
            </a:r>
            <a:endParaRPr lang="en-US" sz="1600" b="0" dirty="0"/>
          </a:p>
          <a:p>
            <a:pPr marL="403225" indent="-403225" algn="l" rtl="0">
              <a:spcBef>
                <a:spcPts val="0"/>
              </a:spcBef>
              <a:buFont typeface="+mj-lt"/>
              <a:buAutoNum type="arabicPeriod"/>
            </a:pPr>
            <a:r>
              <a:rPr lang="en-US" sz="1600" b="0" dirty="0" err="1" smtClean="0"/>
              <a:t>Perezoso</a:t>
            </a:r>
            <a:r>
              <a:rPr lang="en-US" sz="1600" b="0" dirty="0" smtClean="0"/>
              <a:t>(a) </a:t>
            </a:r>
            <a:r>
              <a:rPr lang="en-US" sz="1600" b="0" dirty="0"/>
              <a:t>(¿según el estándar de quién?)</a:t>
            </a:r>
          </a:p>
          <a:p>
            <a:pPr marL="403225" indent="-403225" algn="l" rtl="0">
              <a:spcBef>
                <a:spcPts val="0"/>
              </a:spcBef>
              <a:buFont typeface="+mj-lt"/>
              <a:buAutoNum type="arabicPeriod"/>
            </a:pPr>
            <a:r>
              <a:rPr lang="en-US" sz="1600" b="0" dirty="0"/>
              <a:t>Mira televisión </a:t>
            </a:r>
            <a:r>
              <a:rPr lang="en-US" sz="1600" b="0" dirty="0" err="1"/>
              <a:t>todo</a:t>
            </a:r>
            <a:r>
              <a:rPr lang="en-US" sz="1600" b="0" dirty="0"/>
              <a:t> el tiempo.</a:t>
            </a:r>
          </a:p>
          <a:p>
            <a:pPr marL="403225" indent="-403225" algn="l" rtl="0">
              <a:spcBef>
                <a:spcPts val="0"/>
              </a:spcBef>
              <a:buFont typeface="+mj-lt"/>
              <a:buAutoNum type="arabicPeriod"/>
            </a:pPr>
            <a:r>
              <a:rPr lang="en-US" sz="1600" b="0" dirty="0" err="1"/>
              <a:t>Siempre</a:t>
            </a:r>
            <a:r>
              <a:rPr lang="en-US" sz="1600" b="0" dirty="0"/>
              <a:t> </a:t>
            </a:r>
            <a:r>
              <a:rPr lang="en-US" sz="1600" b="0" dirty="0" smtClean="0"/>
              <a:t>se </a:t>
            </a:r>
            <a:r>
              <a:rPr lang="en-US" sz="1600" b="0" dirty="0" err="1" smtClean="0"/>
              <a:t>queja</a:t>
            </a:r>
            <a:endParaRPr lang="en-US" sz="1600" b="0" dirty="0"/>
          </a:p>
          <a:p>
            <a:pPr marL="403225" indent="-403225" algn="l" rtl="0">
              <a:spcBef>
                <a:spcPts val="0"/>
              </a:spcBef>
              <a:buFont typeface="+mj-lt"/>
              <a:buAutoNum type="arabicPeriod"/>
            </a:pPr>
            <a:r>
              <a:rPr lang="en-US" sz="1600" b="0" dirty="0"/>
              <a:t>Mal aliento</a:t>
            </a:r>
          </a:p>
          <a:p>
            <a:pPr marL="403225" indent="-403225" algn="l" rtl="0">
              <a:spcBef>
                <a:spcPts val="0"/>
              </a:spcBef>
              <a:buFont typeface="+mj-lt"/>
              <a:buAutoNum type="arabicPeriod"/>
            </a:pPr>
            <a:r>
              <a:rPr lang="en-US" sz="1600" b="0" dirty="0" smtClean="0"/>
              <a:t>No </a:t>
            </a:r>
            <a:r>
              <a:rPr lang="en-US" sz="1600" b="0" dirty="0"/>
              <a:t>cumple mis sueños y expectativas.</a:t>
            </a:r>
            <a:br>
              <a:rPr lang="en-US" sz="1600" b="0" dirty="0"/>
            </a:br>
            <a:endParaRPr lang="en-US" sz="1600" dirty="0"/>
          </a:p>
        </p:txBody>
      </p:sp>
      <p:sp>
        <p:nvSpPr>
          <p:cNvPr id="4" name="Slide Number Placeholder 3"/>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A7BF9CE-E8C4-4D64-B904-C87D54695C32}" type="slidenum">
              <a:rPr kumimoji="0" lang="en-US" sz="1400" b="0" i="0" u="none" strike="noStrike" kern="1200" cap="none" spc="0" normalizeH="0" baseline="0" noProof="0" smtClean="0">
                <a:ln>
                  <a:noFill/>
                </a:ln>
                <a:solidFill>
                  <a:srgbClr val="FFFFFF"/>
                </a:solidFill>
                <a:effectLst/>
                <a:uLnTx/>
                <a:uFillTx/>
                <a:latin typeface="Times New Roman" pitchFamily="18"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a:t>
            </a:fld>
            <a:endParaRPr kumimoji="0" lang="en-US" sz="1400" b="0" i="0" u="none" strike="noStrike" kern="1200" cap="none" spc="0" normalizeH="0" baseline="0" noProof="0">
              <a:ln>
                <a:noFill/>
              </a:ln>
              <a:solidFill>
                <a:srgbClr val="FFFFFF"/>
              </a:solidFill>
              <a:effectLst/>
              <a:uLnTx/>
              <a:uFillTx/>
              <a:latin typeface="Times New Roman" pitchFamily="18" charset="0"/>
              <a:ea typeface="+mn-ea"/>
              <a:cs typeface="+mn-cs"/>
            </a:endParaRPr>
          </a:p>
        </p:txBody>
      </p:sp>
      <p:sp>
        <p:nvSpPr>
          <p:cNvPr id="2" name="Content Placeholder 2">
            <a:extLst>
              <a:ext uri="{FF2B5EF4-FFF2-40B4-BE49-F238E27FC236}">
                <a16:creationId xmlns="" xmlns:a16="http://schemas.microsoft.com/office/drawing/2014/main" id="{C0B4A2F6-9D49-C20B-01E2-288815C77F39}"/>
              </a:ext>
            </a:extLst>
          </p:cNvPr>
          <p:cNvSpPr txBox="1">
            <a:spLocks/>
          </p:cNvSpPr>
          <p:nvPr/>
        </p:nvSpPr>
        <p:spPr bwMode="auto">
          <a:xfrm>
            <a:off x="6636325" y="185158"/>
            <a:ext cx="5555676" cy="6527369"/>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ts val="600"/>
              </a:spcBef>
              <a:spcAft>
                <a:spcPct val="0"/>
              </a:spcAft>
              <a:buChar char="•"/>
              <a:defRPr sz="3600" b="1">
                <a:solidFill>
                  <a:schemeClr val="bg1"/>
                </a:solidFill>
                <a:latin typeface="Calibri" pitchFamily="34" charset="0"/>
                <a:ea typeface="Calibri" pitchFamily="34" charset="0"/>
                <a:cs typeface="Calibri" pitchFamily="34" charset="0"/>
              </a:defRPr>
            </a:lvl1pPr>
            <a:lvl2pPr marL="742950" indent="-285750" algn="l" rtl="0" eaLnBrk="0" fontAlgn="base" hangingPunct="0">
              <a:spcBef>
                <a:spcPts val="600"/>
              </a:spcBef>
              <a:spcAft>
                <a:spcPct val="0"/>
              </a:spcAft>
              <a:buChar char="–"/>
              <a:defRPr sz="3200" b="1">
                <a:solidFill>
                  <a:schemeClr val="bg1"/>
                </a:solidFill>
                <a:latin typeface="Calibri" pitchFamily="34" charset="0"/>
                <a:ea typeface="Calibri" pitchFamily="34" charset="0"/>
                <a:cs typeface="Calibri" pitchFamily="34" charset="0"/>
              </a:defRPr>
            </a:lvl2pPr>
            <a:lvl3pPr marL="1143000" indent="-228600" algn="l" rtl="0" eaLnBrk="0" fontAlgn="base" hangingPunct="0">
              <a:spcBef>
                <a:spcPts val="600"/>
              </a:spcBef>
              <a:spcAft>
                <a:spcPct val="0"/>
              </a:spcAft>
              <a:buChar char="•"/>
              <a:defRPr sz="2800" b="1">
                <a:solidFill>
                  <a:schemeClr val="bg1"/>
                </a:solidFill>
                <a:latin typeface="Calibri" pitchFamily="34" charset="0"/>
                <a:ea typeface="Calibri" pitchFamily="34" charset="0"/>
                <a:cs typeface="Calibri" pitchFamily="34" charset="0"/>
              </a:defRPr>
            </a:lvl3pPr>
            <a:lvl4pPr marL="1600200" indent="-228600" algn="l" rtl="0" eaLnBrk="0" fontAlgn="base" hangingPunct="0">
              <a:spcBef>
                <a:spcPts val="600"/>
              </a:spcBef>
              <a:spcAft>
                <a:spcPct val="0"/>
              </a:spcAft>
              <a:buChar char="–"/>
              <a:defRPr sz="2400" b="1">
                <a:solidFill>
                  <a:schemeClr val="bg1"/>
                </a:solidFill>
                <a:latin typeface="Calibri" pitchFamily="34" charset="0"/>
                <a:ea typeface="Calibri" pitchFamily="34" charset="0"/>
                <a:cs typeface="Calibri" pitchFamily="34" charset="0"/>
              </a:defRPr>
            </a:lvl4pPr>
            <a:lvl5pPr marL="2057400" indent="-228600" algn="l" rtl="0" eaLnBrk="0" fontAlgn="base" hangingPunct="0">
              <a:spcBef>
                <a:spcPts val="600"/>
              </a:spcBef>
              <a:spcAft>
                <a:spcPct val="0"/>
              </a:spcAft>
              <a:buChar char="»"/>
              <a:defRPr sz="2400" b="1">
                <a:solidFill>
                  <a:schemeClr val="bg1"/>
                </a:solidFill>
                <a:latin typeface="Calibri" pitchFamily="34" charset="0"/>
                <a:ea typeface="Calibri" pitchFamily="34" charset="0"/>
                <a:cs typeface="Calibri" pitchFamily="34" charset="0"/>
              </a:defRPr>
            </a:lvl5pPr>
            <a:lvl6pPr marL="2514600" indent="-228600" algn="l" rtl="0" fontAlgn="base">
              <a:spcBef>
                <a:spcPct val="20000"/>
              </a:spcBef>
              <a:spcAft>
                <a:spcPct val="0"/>
              </a:spcAft>
              <a:buChar char="»"/>
              <a:defRPr b="1">
                <a:solidFill>
                  <a:schemeClr val="bg1"/>
                </a:solidFill>
                <a:latin typeface="+mn-lt"/>
              </a:defRPr>
            </a:lvl6pPr>
            <a:lvl7pPr marL="2971800" indent="-228600" algn="l" rtl="0" fontAlgn="base">
              <a:spcBef>
                <a:spcPct val="20000"/>
              </a:spcBef>
              <a:spcAft>
                <a:spcPct val="0"/>
              </a:spcAft>
              <a:buChar char="»"/>
              <a:defRPr b="1">
                <a:solidFill>
                  <a:schemeClr val="bg1"/>
                </a:solidFill>
                <a:latin typeface="+mn-lt"/>
              </a:defRPr>
            </a:lvl7pPr>
            <a:lvl8pPr marL="3429000" indent="-228600" algn="l" rtl="0" fontAlgn="base">
              <a:spcBef>
                <a:spcPct val="20000"/>
              </a:spcBef>
              <a:spcAft>
                <a:spcPct val="0"/>
              </a:spcAft>
              <a:buChar char="»"/>
              <a:defRPr b="1">
                <a:solidFill>
                  <a:schemeClr val="bg1"/>
                </a:solidFill>
                <a:latin typeface="+mn-lt"/>
              </a:defRPr>
            </a:lvl8pPr>
            <a:lvl9pPr marL="3886200" indent="-228600" algn="l" rtl="0" fontAlgn="base">
              <a:spcBef>
                <a:spcPct val="20000"/>
              </a:spcBef>
              <a:spcAft>
                <a:spcPct val="0"/>
              </a:spcAft>
              <a:buChar char="»"/>
              <a:defRPr b="1">
                <a:solidFill>
                  <a:schemeClr val="bg1"/>
                </a:solidFill>
                <a:latin typeface="+mn-lt"/>
              </a:defRPr>
            </a:lvl9pPr>
          </a:lstStyle>
          <a:p>
            <a:pPr marL="403225" indent="-403225" algn="l" rtl="0">
              <a:spcBef>
                <a:spcPts val="0"/>
              </a:spcBef>
              <a:buFont typeface="+mj-lt"/>
              <a:buAutoNum type="arabicPeriod"/>
            </a:pPr>
            <a:r>
              <a:rPr lang="en-US" sz="1600" b="0" kern="0" dirty="0" err="1" smtClean="0"/>
              <a:t>Critica</a:t>
            </a:r>
            <a:r>
              <a:rPr lang="en-US" sz="1600" b="0" kern="0" dirty="0" smtClean="0"/>
              <a:t> </a:t>
            </a:r>
            <a:r>
              <a:rPr lang="en-US" sz="1600" b="0" kern="0" dirty="0"/>
              <a:t>a los miembros frente a los niños</a:t>
            </a:r>
          </a:p>
          <a:p>
            <a:pPr marL="403225" indent="-403225" algn="l" rtl="0">
              <a:spcBef>
                <a:spcPts val="0"/>
              </a:spcBef>
              <a:buFont typeface="+mj-lt"/>
              <a:buAutoNum type="arabicPeriod"/>
            </a:pPr>
            <a:r>
              <a:rPr lang="en-US" sz="1600" b="0" kern="0" dirty="0"/>
              <a:t>Gasta dinero </a:t>
            </a:r>
            <a:r>
              <a:rPr lang="en-US" sz="1600" b="0" kern="0" dirty="0" err="1"/>
              <a:t>en</a:t>
            </a:r>
            <a:r>
              <a:rPr lang="en-US" sz="1600" b="0" kern="0" dirty="0"/>
              <a:t> </a:t>
            </a:r>
            <a:r>
              <a:rPr lang="en-US" sz="1600" b="0" kern="0" dirty="0" err="1" smtClean="0"/>
              <a:t>sí</a:t>
            </a:r>
            <a:r>
              <a:rPr lang="en-US" sz="1600" b="0" kern="0" dirty="0" smtClean="0"/>
              <a:t> </a:t>
            </a:r>
            <a:r>
              <a:rPr lang="en-US" sz="1600" b="0" kern="0" dirty="0" err="1" smtClean="0"/>
              <a:t>mismo</a:t>
            </a:r>
            <a:r>
              <a:rPr lang="en-US" sz="1600" b="0" kern="0" dirty="0" smtClean="0"/>
              <a:t>(a) </a:t>
            </a:r>
            <a:r>
              <a:rPr lang="en-US" sz="1600" b="0" kern="0" dirty="0"/>
              <a:t>pero no en su cónyuge</a:t>
            </a:r>
          </a:p>
          <a:p>
            <a:pPr marL="403225" indent="-403225" algn="l" rtl="0">
              <a:spcBef>
                <a:spcPts val="0"/>
              </a:spcBef>
              <a:buFont typeface="+mj-lt"/>
              <a:buAutoNum type="arabicPeriod"/>
            </a:pPr>
            <a:r>
              <a:rPr lang="en-US" sz="1600" b="0" kern="0" dirty="0" err="1" smtClean="0"/>
              <a:t>Demasiado</a:t>
            </a:r>
            <a:r>
              <a:rPr lang="en-US" sz="1600" b="0" kern="0" dirty="0" smtClean="0"/>
              <a:t> </a:t>
            </a:r>
            <a:r>
              <a:rPr lang="en-US" sz="1600" b="0" kern="0" dirty="0" err="1" smtClean="0"/>
              <a:t>duro</a:t>
            </a:r>
            <a:r>
              <a:rPr lang="en-US" sz="1600" b="0" kern="0" dirty="0" smtClean="0"/>
              <a:t>(a) </a:t>
            </a:r>
            <a:r>
              <a:rPr lang="en-US" sz="1600" b="0" kern="0" dirty="0"/>
              <a:t>o indulgente con la disciplina de los niños</a:t>
            </a:r>
          </a:p>
          <a:p>
            <a:pPr marL="403225" indent="-403225" algn="l" rtl="0">
              <a:spcBef>
                <a:spcPts val="0"/>
              </a:spcBef>
              <a:buFont typeface="+mj-lt"/>
              <a:buAutoNum type="arabicPeriod"/>
            </a:pPr>
            <a:r>
              <a:rPr lang="en-US" sz="1600" b="0" kern="0" dirty="0"/>
              <a:t>Nunca inicia la devoción bíblica con la </a:t>
            </a:r>
            <a:r>
              <a:rPr lang="en-US" sz="1600" b="0" kern="0" dirty="0" err="1" smtClean="0"/>
              <a:t>familia</a:t>
            </a:r>
            <a:endParaRPr lang="en-US" sz="1600" b="0" kern="0" dirty="0" smtClean="0"/>
          </a:p>
          <a:p>
            <a:pPr marL="403225" indent="-403225" algn="l" rtl="0">
              <a:spcBef>
                <a:spcPts val="0"/>
              </a:spcBef>
              <a:buFont typeface="+mj-lt"/>
              <a:buAutoNum type="arabicPeriod"/>
            </a:pPr>
            <a:r>
              <a:rPr lang="en-US" sz="1600" b="0" kern="0" dirty="0" smtClean="0"/>
              <a:t>Mira </a:t>
            </a:r>
            <a:r>
              <a:rPr lang="en-US" sz="1600" b="0" kern="0" dirty="0" err="1" smtClean="0"/>
              <a:t>películas</a:t>
            </a:r>
            <a:r>
              <a:rPr lang="en-US" sz="1600" b="0" kern="0" dirty="0" smtClean="0"/>
              <a:t> </a:t>
            </a:r>
            <a:r>
              <a:rPr lang="en-US" sz="1600" b="0" kern="0" dirty="0" err="1" smtClean="0"/>
              <a:t>violentas</a:t>
            </a:r>
            <a:r>
              <a:rPr lang="en-US" sz="1600" b="0" kern="0" dirty="0" smtClean="0"/>
              <a:t> </a:t>
            </a:r>
            <a:r>
              <a:rPr lang="en-US" sz="1600" b="0" kern="0" dirty="0" err="1" smtClean="0"/>
              <a:t>frente</a:t>
            </a:r>
            <a:r>
              <a:rPr lang="en-US" sz="1600" b="0" kern="0" dirty="0" smtClean="0"/>
              <a:t> a </a:t>
            </a:r>
            <a:r>
              <a:rPr lang="en-US" sz="1600" b="0" kern="0" dirty="0" err="1" smtClean="0"/>
              <a:t>los</a:t>
            </a:r>
            <a:r>
              <a:rPr lang="en-US" sz="1600" b="0" kern="0" dirty="0" smtClean="0"/>
              <a:t> </a:t>
            </a:r>
            <a:r>
              <a:rPr lang="en-US" sz="1600" b="0" kern="0" dirty="0" err="1" smtClean="0"/>
              <a:t>niños</a:t>
            </a:r>
            <a:endParaRPr lang="en-US" sz="1600" b="0" kern="0" dirty="0" smtClean="0"/>
          </a:p>
          <a:p>
            <a:pPr marL="403225" indent="-403225" algn="l" rtl="0">
              <a:spcBef>
                <a:spcPts val="0"/>
              </a:spcBef>
              <a:buFont typeface="+mj-lt"/>
              <a:buAutoNum type="arabicPeriod"/>
            </a:pPr>
            <a:r>
              <a:rPr lang="en-US" sz="1600" b="0" kern="0" dirty="0" err="1" smtClean="0"/>
              <a:t>Anda</a:t>
            </a:r>
            <a:r>
              <a:rPr lang="en-US" sz="1600" b="0" kern="0" dirty="0" smtClean="0"/>
              <a:t> </a:t>
            </a:r>
            <a:r>
              <a:rPr lang="en-US" sz="1600" b="0" kern="0" dirty="0" err="1" smtClean="0"/>
              <a:t>por</a:t>
            </a:r>
            <a:r>
              <a:rPr lang="en-US" sz="1600" b="0" kern="0" dirty="0" smtClean="0"/>
              <a:t> la casa </a:t>
            </a:r>
            <a:r>
              <a:rPr lang="en-US" sz="1600" b="0" kern="0" dirty="0"/>
              <a:t>cepillándose </a:t>
            </a:r>
            <a:r>
              <a:rPr lang="en-US" sz="1600" b="0" kern="0" dirty="0" err="1"/>
              <a:t>los</a:t>
            </a:r>
            <a:r>
              <a:rPr lang="en-US" sz="1600" b="0" kern="0" dirty="0"/>
              <a:t> </a:t>
            </a:r>
            <a:r>
              <a:rPr lang="en-US" sz="1600" b="0" kern="0" dirty="0" err="1" smtClean="0"/>
              <a:t>dientes</a:t>
            </a:r>
            <a:endParaRPr lang="en-US" sz="1600" b="0" kern="0" dirty="0"/>
          </a:p>
          <a:p>
            <a:pPr marL="403225" indent="-403225" algn="l" rtl="0">
              <a:spcBef>
                <a:spcPts val="0"/>
              </a:spcBef>
              <a:buFont typeface="+mj-lt"/>
              <a:buAutoNum type="arabicPeriod"/>
            </a:pPr>
            <a:r>
              <a:rPr lang="en-US" sz="1600" b="0" kern="0" dirty="0"/>
              <a:t>Se burla del cónyuge</a:t>
            </a:r>
          </a:p>
          <a:p>
            <a:pPr marL="403225" indent="-403225" algn="l" rtl="0">
              <a:spcBef>
                <a:spcPts val="0"/>
              </a:spcBef>
              <a:buFont typeface="+mj-lt"/>
              <a:buAutoNum type="arabicPeriod"/>
            </a:pPr>
            <a:r>
              <a:rPr lang="en-US" sz="1600" b="0" kern="0" dirty="0"/>
              <a:t>No ayuda con el trabajo de </a:t>
            </a:r>
            <a:r>
              <a:rPr lang="en-US" sz="1600" b="0" kern="0" dirty="0" err="1" smtClean="0"/>
              <a:t>jardín</a:t>
            </a:r>
            <a:endParaRPr lang="en-US" sz="1600" b="0" kern="0" dirty="0"/>
          </a:p>
          <a:p>
            <a:pPr marL="403225" indent="-403225" algn="l" rtl="0">
              <a:spcBef>
                <a:spcPts val="0"/>
              </a:spcBef>
              <a:buFont typeface="+mj-lt"/>
              <a:buAutoNum type="arabicPeriod"/>
            </a:pPr>
            <a:r>
              <a:rPr lang="en-US" sz="1600" b="0" kern="0" dirty="0" smtClean="0"/>
              <a:t>Conductor(a) </a:t>
            </a:r>
            <a:r>
              <a:rPr lang="en-US" sz="1600" b="0" kern="0" dirty="0"/>
              <a:t>terrible</a:t>
            </a:r>
          </a:p>
          <a:p>
            <a:pPr marL="403225" indent="-403225" algn="l" rtl="0">
              <a:spcBef>
                <a:spcPts val="0"/>
              </a:spcBef>
              <a:buFont typeface="+mj-lt"/>
              <a:buAutoNum type="arabicPeriod"/>
            </a:pPr>
            <a:r>
              <a:rPr lang="en-US" sz="1600" b="0" kern="0" dirty="0" err="1" smtClean="0"/>
              <a:t>Chistes</a:t>
            </a:r>
            <a:r>
              <a:rPr lang="en-US" sz="1600" b="0" kern="0" dirty="0" smtClean="0"/>
              <a:t> </a:t>
            </a:r>
            <a:r>
              <a:rPr lang="en-US" sz="1600" b="0" kern="0" dirty="0" err="1" smtClean="0"/>
              <a:t>groseros</a:t>
            </a:r>
            <a:endParaRPr lang="en-US" sz="1600" b="0" kern="0" dirty="0"/>
          </a:p>
          <a:p>
            <a:pPr marL="403225" indent="-403225" algn="l" rtl="0">
              <a:spcBef>
                <a:spcPts val="0"/>
              </a:spcBef>
              <a:buFont typeface="+mj-lt"/>
              <a:buAutoNum type="arabicPeriod"/>
            </a:pPr>
            <a:r>
              <a:rPr lang="en-US" sz="1600" b="0" kern="0" dirty="0" smtClean="0"/>
              <a:t>No </a:t>
            </a:r>
            <a:r>
              <a:rPr lang="en-US" sz="1600" b="0" kern="0" dirty="0" err="1" smtClean="0"/>
              <a:t>apoya</a:t>
            </a:r>
            <a:r>
              <a:rPr lang="en-US" sz="1600" b="0" kern="0" dirty="0" smtClean="0"/>
              <a:t> </a:t>
            </a:r>
            <a:r>
              <a:rPr lang="en-US" sz="1600" b="0" kern="0" dirty="0"/>
              <a:t>al cónyuge cuando los niños son irrespetuosos</a:t>
            </a:r>
          </a:p>
          <a:p>
            <a:pPr marL="403225" indent="-403225" algn="l" rtl="0">
              <a:spcBef>
                <a:spcPts val="0"/>
              </a:spcBef>
              <a:buFont typeface="+mj-lt"/>
              <a:buAutoNum type="arabicPeriod"/>
            </a:pPr>
            <a:r>
              <a:rPr lang="en-US" sz="1600" b="0" kern="0" dirty="0"/>
              <a:t>No deja que los </a:t>
            </a:r>
            <a:r>
              <a:rPr lang="en-US" sz="1600" b="0" kern="0" dirty="0" err="1"/>
              <a:t>niños</a:t>
            </a:r>
            <a:r>
              <a:rPr lang="en-US" sz="1600" b="0" kern="0" dirty="0"/>
              <a:t> </a:t>
            </a:r>
            <a:r>
              <a:rPr lang="en-US" sz="1600" b="0" kern="0" dirty="0" err="1" smtClean="0"/>
              <a:t>vayan</a:t>
            </a:r>
            <a:r>
              <a:rPr lang="en-US" sz="1600" b="0" kern="0" dirty="0" smtClean="0"/>
              <a:t> a </a:t>
            </a:r>
            <a:r>
              <a:rPr lang="en-US" sz="1600" b="0" kern="0" dirty="0" err="1" smtClean="0"/>
              <a:t>devocionales</a:t>
            </a:r>
            <a:r>
              <a:rPr lang="en-US" sz="1600" b="0" kern="0" dirty="0" smtClean="0"/>
              <a:t> para </a:t>
            </a:r>
            <a:r>
              <a:rPr lang="en-US" sz="1600" b="0" kern="0" dirty="0" err="1" smtClean="0"/>
              <a:t>jóvenes</a:t>
            </a:r>
            <a:endParaRPr lang="en-US" sz="1600" b="0" kern="0" dirty="0"/>
          </a:p>
          <a:p>
            <a:pPr marL="403225" indent="-403225" algn="l" rtl="0">
              <a:spcBef>
                <a:spcPts val="0"/>
              </a:spcBef>
              <a:buFont typeface="+mj-lt"/>
              <a:buAutoNum type="arabicPeriod"/>
            </a:pPr>
            <a:r>
              <a:rPr lang="en-US" sz="1600" b="0" kern="0" dirty="0"/>
              <a:t>Quiere que los niños participen mucho en deportes o </a:t>
            </a:r>
            <a:r>
              <a:rPr lang="en-US" sz="1600" b="0" kern="0" dirty="0" err="1" smtClean="0"/>
              <a:t>teatro</a:t>
            </a:r>
            <a:endParaRPr lang="en-US" sz="1600" b="0" kern="0" dirty="0"/>
          </a:p>
          <a:p>
            <a:pPr marL="403225" indent="-403225" algn="l" rtl="0">
              <a:spcBef>
                <a:spcPts val="0"/>
              </a:spcBef>
              <a:buFont typeface="+mj-lt"/>
              <a:buAutoNum type="arabicPeriod"/>
            </a:pPr>
            <a:r>
              <a:rPr lang="en-US" sz="1600" b="0" kern="0" dirty="0"/>
              <a:t>No se comunica cuando hay un problema</a:t>
            </a:r>
          </a:p>
          <a:p>
            <a:pPr marL="403225" indent="-403225" algn="l" rtl="0">
              <a:spcBef>
                <a:spcPts val="0"/>
              </a:spcBef>
              <a:buFont typeface="+mj-lt"/>
              <a:buAutoNum type="arabicPeriod"/>
            </a:pPr>
            <a:r>
              <a:rPr lang="en-US" sz="1600" b="0" kern="0" dirty="0"/>
              <a:t>No pone al cónyuge primero</a:t>
            </a:r>
          </a:p>
          <a:p>
            <a:pPr marL="403225" indent="-403225" algn="l" rtl="0">
              <a:spcBef>
                <a:spcPts val="0"/>
              </a:spcBef>
              <a:buFont typeface="+mj-lt"/>
              <a:buAutoNum type="arabicPeriod"/>
            </a:pPr>
            <a:r>
              <a:rPr lang="en-US" sz="1600" b="0" kern="0" dirty="0"/>
              <a:t>No quiere pasar tiempo con la familia de </a:t>
            </a:r>
            <a:r>
              <a:rPr lang="en-US" sz="1600" b="0" kern="0" dirty="0" err="1"/>
              <a:t>su</a:t>
            </a:r>
            <a:r>
              <a:rPr lang="en-US" sz="1600" b="0" kern="0" dirty="0"/>
              <a:t> </a:t>
            </a:r>
            <a:r>
              <a:rPr lang="en-US" sz="1600" b="0" kern="0" dirty="0" err="1" smtClean="0"/>
              <a:t>cónyuge</a:t>
            </a:r>
            <a:endParaRPr lang="en-US" sz="1600" b="0" kern="0" dirty="0"/>
          </a:p>
          <a:p>
            <a:pPr marL="403225" indent="-403225" algn="l" rtl="0">
              <a:spcBef>
                <a:spcPts val="0"/>
              </a:spcBef>
              <a:buFont typeface="+mj-lt"/>
              <a:buAutoNum type="arabicPeriod"/>
            </a:pPr>
            <a:r>
              <a:rPr lang="en-US" sz="1600" b="0" kern="0" dirty="0"/>
              <a:t>Se queja por las decisiones de </a:t>
            </a:r>
            <a:r>
              <a:rPr lang="en-US" sz="1600" b="0" kern="0" dirty="0" err="1" smtClean="0"/>
              <a:t>los</a:t>
            </a:r>
            <a:r>
              <a:rPr lang="en-US" sz="1600" b="0" kern="0" dirty="0"/>
              <a:t> </a:t>
            </a:r>
            <a:r>
              <a:rPr lang="en-US" sz="1600" b="0" kern="0" dirty="0" err="1" smtClean="0"/>
              <a:t>ancianos</a:t>
            </a:r>
            <a:r>
              <a:rPr lang="en-US" sz="1600" b="0" kern="0" dirty="0" smtClean="0"/>
              <a:t> </a:t>
            </a:r>
            <a:r>
              <a:rPr lang="en-US" sz="1600" b="0" kern="0" dirty="0"/>
              <a:t>delante de </a:t>
            </a:r>
            <a:r>
              <a:rPr lang="en-US" sz="1600" b="0" kern="0" dirty="0" err="1" smtClean="0"/>
              <a:t>otros</a:t>
            </a:r>
            <a:endParaRPr lang="en-US" sz="1600" b="0" kern="0" dirty="0" smtClean="0"/>
          </a:p>
          <a:p>
            <a:pPr marL="403225" indent="-403225" algn="l" rtl="0">
              <a:spcBef>
                <a:spcPts val="0"/>
              </a:spcBef>
              <a:buFont typeface="+mj-lt"/>
              <a:buAutoNum type="arabicPeriod"/>
            </a:pPr>
            <a:r>
              <a:rPr lang="en-US" sz="1600" b="0" dirty="0" err="1" smtClean="0"/>
              <a:t>Nunca</a:t>
            </a:r>
            <a:r>
              <a:rPr lang="en-US" sz="1600" b="0" dirty="0" smtClean="0"/>
              <a:t> </a:t>
            </a:r>
            <a:r>
              <a:rPr lang="en-US" sz="1600" b="0" dirty="0" err="1"/>
              <a:t>hace</a:t>
            </a:r>
            <a:r>
              <a:rPr lang="en-US" sz="1600" b="0" dirty="0"/>
              <a:t> </a:t>
            </a:r>
            <a:r>
              <a:rPr lang="en-US" sz="1600" b="0" dirty="0" err="1" smtClean="0"/>
              <a:t>ejercicio</a:t>
            </a:r>
            <a:endParaRPr lang="en-US" sz="1600" b="0" dirty="0" smtClean="0"/>
          </a:p>
          <a:p>
            <a:pPr marL="403225" indent="-403225" algn="l" rtl="0">
              <a:spcBef>
                <a:spcPts val="0"/>
              </a:spcBef>
              <a:buFont typeface="+mj-lt"/>
              <a:buAutoNum type="arabicPeriod"/>
            </a:pPr>
            <a:r>
              <a:rPr lang="en-US" sz="1600" b="0" dirty="0" smtClean="0"/>
              <a:t>Deja </a:t>
            </a:r>
            <a:r>
              <a:rPr lang="en-US" sz="1600" b="0" dirty="0"/>
              <a:t>las luces de la casa </a:t>
            </a:r>
            <a:r>
              <a:rPr lang="en-US" sz="1600" b="0" dirty="0" err="1" smtClean="0"/>
              <a:t>encendidas</a:t>
            </a:r>
            <a:endParaRPr lang="en-US" sz="1600" b="0" dirty="0" smtClean="0"/>
          </a:p>
          <a:p>
            <a:pPr marL="403225" indent="-403225" algn="l" rtl="0">
              <a:spcBef>
                <a:spcPts val="0"/>
              </a:spcBef>
              <a:buFont typeface="+mj-lt"/>
              <a:buAutoNum type="arabicPeriod"/>
            </a:pPr>
            <a:r>
              <a:rPr lang="en-US" sz="1600" b="0" dirty="0" smtClean="0"/>
              <a:t>No </a:t>
            </a:r>
            <a:r>
              <a:rPr lang="en-US" sz="1600" b="0" dirty="0"/>
              <a:t>comparte el </a:t>
            </a:r>
            <a:r>
              <a:rPr lang="en-US" sz="1600" b="0" dirty="0" err="1"/>
              <a:t>mismo</a:t>
            </a:r>
            <a:r>
              <a:rPr lang="en-US" sz="1600" b="0" dirty="0"/>
              <a:t> </a:t>
            </a:r>
            <a:r>
              <a:rPr lang="en-US" sz="1600" b="0" dirty="0" err="1" smtClean="0"/>
              <a:t>interés</a:t>
            </a:r>
            <a:endParaRPr lang="en-US" sz="1600" b="0" dirty="0"/>
          </a:p>
          <a:p>
            <a:pPr marL="403225" indent="-403225" algn="l" rtl="0">
              <a:spcBef>
                <a:spcPts val="0"/>
              </a:spcBef>
              <a:buFont typeface="+mj-lt"/>
              <a:buAutoNum type="arabicPeriod"/>
            </a:pPr>
            <a:r>
              <a:rPr lang="en-US" sz="1600" b="0" dirty="0" smtClean="0"/>
              <a:t>No </a:t>
            </a:r>
            <a:r>
              <a:rPr lang="en-US" sz="1600" b="0" dirty="0"/>
              <a:t>mantiene la casa </a:t>
            </a:r>
            <a:r>
              <a:rPr lang="en-US" sz="1600" b="0" dirty="0" err="1" smtClean="0"/>
              <a:t>limpia</a:t>
            </a:r>
            <a:endParaRPr lang="en-US" sz="1600" b="0" dirty="0" smtClean="0"/>
          </a:p>
          <a:p>
            <a:pPr marL="403225" indent="-403225" algn="l" rtl="0">
              <a:spcBef>
                <a:spcPts val="0"/>
              </a:spcBef>
              <a:buFont typeface="+mj-lt"/>
              <a:buAutoNum type="arabicPeriod"/>
            </a:pPr>
            <a:r>
              <a:rPr lang="en-US" sz="1600" b="0" dirty="0" smtClean="0"/>
              <a:t>Le </a:t>
            </a:r>
            <a:r>
              <a:rPr lang="en-US" sz="1600" b="0" dirty="0"/>
              <a:t>gusta la comida rara </a:t>
            </a:r>
            <a:r>
              <a:rPr lang="en-US" sz="1600" b="0" dirty="0" err="1"/>
              <a:t>como</a:t>
            </a:r>
            <a:r>
              <a:rPr lang="en-US" sz="1600" b="0" dirty="0"/>
              <a:t> </a:t>
            </a:r>
            <a:r>
              <a:rPr lang="en-US" sz="1600" b="0" dirty="0" err="1" smtClean="0"/>
              <a:t>mayonesa</a:t>
            </a:r>
            <a:endParaRPr lang="en-US" sz="1600" b="0" dirty="0"/>
          </a:p>
          <a:p>
            <a:pPr marL="403225" indent="-403225" algn="l" rtl="0">
              <a:spcBef>
                <a:spcPts val="0"/>
              </a:spcBef>
              <a:buFont typeface="+mj-lt"/>
              <a:buAutoNum type="arabicPeriod"/>
            </a:pPr>
            <a:r>
              <a:rPr lang="en-US" sz="1600" b="0" dirty="0" err="1"/>
              <a:t>D</a:t>
            </a:r>
            <a:r>
              <a:rPr lang="en-US" sz="1600" b="0" dirty="0" err="1" smtClean="0"/>
              <a:t>uerme</a:t>
            </a:r>
            <a:r>
              <a:rPr lang="en-US" sz="1600" b="0" dirty="0" smtClean="0"/>
              <a:t> </a:t>
            </a:r>
            <a:r>
              <a:rPr lang="en-US" sz="1600" b="0" dirty="0" err="1" smtClean="0"/>
              <a:t>demasiado</a:t>
            </a:r>
            <a:endParaRPr lang="en-US" sz="1600" b="0" dirty="0" smtClean="0"/>
          </a:p>
          <a:p>
            <a:pPr marL="403225" indent="-403225" algn="l" rtl="0">
              <a:spcBef>
                <a:spcPts val="0"/>
              </a:spcBef>
              <a:buFont typeface="+mj-lt"/>
              <a:buAutoNum type="arabicPeriod"/>
            </a:pPr>
            <a:r>
              <a:rPr lang="en-US" sz="1600" b="0" dirty="0" err="1" smtClean="0"/>
              <a:t>Trabaja</a:t>
            </a:r>
            <a:r>
              <a:rPr lang="en-US" sz="1600" b="0" dirty="0" smtClean="0"/>
              <a:t> </a:t>
            </a:r>
            <a:r>
              <a:rPr lang="en-US" sz="1600" b="0" dirty="0" err="1" smtClean="0"/>
              <a:t>demasiado</a:t>
            </a:r>
            <a:endParaRPr lang="en-US" sz="1600" b="0" dirty="0" smtClean="0"/>
          </a:p>
          <a:p>
            <a:pPr marL="403225" indent="-403225" algn="l" rtl="0">
              <a:spcBef>
                <a:spcPts val="0"/>
              </a:spcBef>
              <a:buFont typeface="+mj-lt"/>
              <a:buAutoNum type="arabicPeriod"/>
            </a:pPr>
            <a:r>
              <a:rPr lang="en-US" sz="1600" b="0" dirty="0" err="1" smtClean="0"/>
              <a:t>Hábitos</a:t>
            </a:r>
            <a:r>
              <a:rPr lang="en-US" sz="1600" b="0" dirty="0" smtClean="0"/>
              <a:t> </a:t>
            </a:r>
            <a:r>
              <a:rPr lang="en-US" sz="1600" b="0" dirty="0"/>
              <a:t>alimenticios</a:t>
            </a:r>
          </a:p>
          <a:p>
            <a:pPr marL="403225" indent="-403225" algn="l" rtl="0">
              <a:spcBef>
                <a:spcPts val="0"/>
              </a:spcBef>
              <a:buFont typeface="+mj-lt"/>
              <a:buAutoNum type="arabicPeriod"/>
            </a:pPr>
            <a:endParaRPr lang="en-US" sz="1600" kern="0" dirty="0"/>
          </a:p>
        </p:txBody>
      </p:sp>
      <p:sp>
        <p:nvSpPr>
          <p:cNvPr id="6" name="Rectangle: Rounded Corners 4">
            <a:extLst>
              <a:ext uri="{FF2B5EF4-FFF2-40B4-BE49-F238E27FC236}">
                <a16:creationId xmlns:a16="http://schemas.microsoft.com/office/drawing/2014/main" xmlns="" id="{E0808BF5-6A6E-1474-1C12-05CB5F524769}"/>
              </a:ext>
            </a:extLst>
          </p:cNvPr>
          <p:cNvSpPr/>
          <p:nvPr/>
        </p:nvSpPr>
        <p:spPr bwMode="auto">
          <a:xfrm>
            <a:off x="130629" y="3640283"/>
            <a:ext cx="11930742" cy="1787236"/>
          </a:xfrm>
          <a:prstGeom prst="round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28600" marR="0" lvl="0" indent="-228600" algn="l" defTabSz="914400" rtl="0" eaLnBrk="1" fontAlgn="base" latinLnBrk="0" hangingPunct="1">
              <a:lnSpc>
                <a:spcPct val="100000"/>
              </a:lnSpc>
              <a:spcBef>
                <a:spcPct val="0"/>
              </a:spcBef>
              <a:spcAft>
                <a:spcPct val="0"/>
              </a:spcAft>
              <a:buClrTx/>
              <a:buSzTx/>
              <a:buFont typeface="Wingdings" panose="05000000000000000000" pitchFamily="2" charset="2"/>
              <a:buChar char="§"/>
              <a:tabLst/>
              <a:defRPr/>
            </a:pPr>
            <a:r>
              <a:rPr kumimoji="0" lang="en-US" sz="2400" b="1" i="0" u="none" strike="noStrike" kern="1200" cap="none" spc="0" normalizeH="0" baseline="0" noProof="0" dirty="0" smtClean="0">
                <a:ln>
                  <a:noFill/>
                </a:ln>
                <a:solidFill>
                  <a:srgbClr val="000000"/>
                </a:solidFill>
                <a:effectLst/>
                <a:uLnTx/>
                <a:uFillTx/>
                <a:latin typeface="Arial" charset="0"/>
                <a:ea typeface="+mn-ea"/>
                <a:cs typeface="+mn-cs"/>
              </a:rPr>
              <a:t>¿</a:t>
            </a:r>
            <a:r>
              <a:rPr kumimoji="0" lang="en-US" sz="2400" b="1" i="0" u="none" strike="noStrike" kern="1200" cap="none" spc="0" normalizeH="0" baseline="0" noProof="0" dirty="0" err="1" smtClean="0">
                <a:ln>
                  <a:noFill/>
                </a:ln>
                <a:solidFill>
                  <a:srgbClr val="000000"/>
                </a:solidFill>
                <a:effectLst/>
                <a:uLnTx/>
                <a:uFillTx/>
                <a:latin typeface="Arial" charset="0"/>
                <a:ea typeface="+mn-ea"/>
                <a:cs typeface="+mn-cs"/>
              </a:rPr>
              <a:t>Conviene</a:t>
            </a:r>
            <a:r>
              <a:rPr kumimoji="0" lang="en-US" sz="2400" b="1" i="0" u="none" strike="noStrike" kern="1200" cap="none" spc="0" normalizeH="0" noProof="0" dirty="0" smtClean="0">
                <a:ln>
                  <a:noFill/>
                </a:ln>
                <a:solidFill>
                  <a:srgbClr val="000000"/>
                </a:solidFill>
                <a:effectLst/>
                <a:uLnTx/>
                <a:uFillTx/>
                <a:latin typeface="Arial" charset="0"/>
                <a:ea typeface="+mn-ea"/>
                <a:cs typeface="+mn-cs"/>
              </a:rPr>
              <a:t> </a:t>
            </a:r>
            <a:r>
              <a:rPr kumimoji="0" lang="en-US" sz="2400" b="1" i="0" u="none" strike="noStrike" kern="1200" cap="none" spc="0" normalizeH="0" noProof="0" dirty="0" err="1" smtClean="0">
                <a:ln>
                  <a:noFill/>
                </a:ln>
                <a:solidFill>
                  <a:srgbClr val="000000"/>
                </a:solidFill>
                <a:effectLst/>
                <a:uLnTx/>
                <a:uFillTx/>
                <a:latin typeface="Arial" charset="0"/>
                <a:ea typeface="+mn-ea"/>
                <a:cs typeface="+mn-cs"/>
              </a:rPr>
              <a:t>conversar</a:t>
            </a:r>
            <a:r>
              <a:rPr kumimoji="0" lang="en-US" sz="2400" b="1" i="0" u="none" strike="noStrike" kern="1200" cap="none" spc="0" normalizeH="0" noProof="0" dirty="0" smtClean="0">
                <a:ln>
                  <a:noFill/>
                </a:ln>
                <a:solidFill>
                  <a:srgbClr val="000000"/>
                </a:solidFill>
                <a:effectLst/>
                <a:uLnTx/>
                <a:uFillTx/>
                <a:latin typeface="Arial" charset="0"/>
                <a:ea typeface="+mn-ea"/>
                <a:cs typeface="+mn-cs"/>
              </a:rPr>
              <a:t> con </a:t>
            </a:r>
            <a:r>
              <a:rPr kumimoji="0" lang="en-US" sz="2400" b="1" i="0" u="none" strike="noStrike" kern="1200" cap="none" spc="0" normalizeH="0" noProof="0" dirty="0" err="1" smtClean="0">
                <a:ln>
                  <a:noFill/>
                </a:ln>
                <a:solidFill>
                  <a:srgbClr val="000000"/>
                </a:solidFill>
                <a:effectLst/>
                <a:uLnTx/>
                <a:uFillTx/>
                <a:latin typeface="Arial" charset="0"/>
                <a:ea typeface="+mn-ea"/>
                <a:cs typeface="+mn-cs"/>
              </a:rPr>
              <a:t>su</a:t>
            </a:r>
            <a:r>
              <a:rPr kumimoji="0" lang="en-US" sz="2400" b="1" i="0" u="none" strike="noStrike" kern="1200" cap="none" spc="0" normalizeH="0" noProof="0" dirty="0" smtClean="0">
                <a:ln>
                  <a:noFill/>
                </a:ln>
                <a:solidFill>
                  <a:srgbClr val="000000"/>
                </a:solidFill>
                <a:effectLst/>
                <a:uLnTx/>
                <a:uFillTx/>
                <a:latin typeface="Arial" charset="0"/>
                <a:ea typeface="+mn-ea"/>
                <a:cs typeface="+mn-cs"/>
              </a:rPr>
              <a:t> </a:t>
            </a:r>
            <a:r>
              <a:rPr kumimoji="0" lang="en-US" sz="2400" b="1" i="0" u="none" strike="noStrike" kern="1200" cap="none" spc="0" normalizeH="0" noProof="0" dirty="0" err="1" smtClean="0">
                <a:ln>
                  <a:noFill/>
                </a:ln>
                <a:solidFill>
                  <a:srgbClr val="000000"/>
                </a:solidFill>
                <a:effectLst/>
                <a:uLnTx/>
                <a:uFillTx/>
                <a:latin typeface="Arial" charset="0"/>
                <a:ea typeface="+mn-ea"/>
                <a:cs typeface="+mn-cs"/>
              </a:rPr>
              <a:t>comprometido</a:t>
            </a:r>
            <a:r>
              <a:rPr lang="en-US" sz="2400" b="1" dirty="0" smtClean="0">
                <a:solidFill>
                  <a:srgbClr val="000000"/>
                </a:solidFill>
                <a:latin typeface="Arial" charset="0"/>
              </a:rPr>
              <a:t>, </a:t>
            </a:r>
            <a:r>
              <a:rPr lang="en-US" sz="2400" b="1" dirty="0" err="1" smtClean="0">
                <a:solidFill>
                  <a:srgbClr val="000000"/>
                </a:solidFill>
                <a:latin typeface="Arial" charset="0"/>
              </a:rPr>
              <a:t>cónyuge</a:t>
            </a:r>
            <a:r>
              <a:rPr lang="en-US" sz="2400" b="1" dirty="0" smtClean="0">
                <a:solidFill>
                  <a:srgbClr val="000000"/>
                </a:solidFill>
                <a:latin typeface="Arial" charset="0"/>
              </a:rPr>
              <a:t>, </a:t>
            </a:r>
            <a:r>
              <a:rPr lang="en-US" sz="2400" b="1" dirty="0" err="1" smtClean="0">
                <a:solidFill>
                  <a:srgbClr val="000000"/>
                </a:solidFill>
                <a:latin typeface="Arial" charset="0"/>
              </a:rPr>
              <a:t>hijos</a:t>
            </a:r>
            <a:r>
              <a:rPr lang="en-US" sz="2400" b="1" dirty="0" smtClean="0">
                <a:solidFill>
                  <a:srgbClr val="000000"/>
                </a:solidFill>
                <a:latin typeface="Arial" charset="0"/>
              </a:rPr>
              <a:t>, </a:t>
            </a:r>
            <a:r>
              <a:rPr lang="en-US" sz="2400" b="1" dirty="0" err="1" smtClean="0">
                <a:solidFill>
                  <a:srgbClr val="000000"/>
                </a:solidFill>
                <a:latin typeface="Arial" charset="0"/>
              </a:rPr>
              <a:t>hermanos</a:t>
            </a:r>
            <a:r>
              <a:rPr lang="en-US" sz="2400" b="1" dirty="0" smtClean="0">
                <a:solidFill>
                  <a:srgbClr val="000000"/>
                </a:solidFill>
                <a:latin typeface="Arial" charset="0"/>
              </a:rPr>
              <a:t> </a:t>
            </a:r>
            <a:r>
              <a:rPr lang="en-US" sz="2400" b="1" dirty="0" err="1" smtClean="0">
                <a:solidFill>
                  <a:srgbClr val="000000"/>
                </a:solidFill>
                <a:latin typeface="Arial" charset="0"/>
              </a:rPr>
              <a:t>sobre</a:t>
            </a:r>
            <a:r>
              <a:rPr lang="en-US" sz="2400" b="1" dirty="0" smtClean="0">
                <a:solidFill>
                  <a:srgbClr val="000000"/>
                </a:solidFill>
                <a:latin typeface="Arial" charset="0"/>
              </a:rPr>
              <a:t> </a:t>
            </a:r>
            <a:r>
              <a:rPr lang="en-US" sz="2400" b="1" dirty="0" err="1" smtClean="0">
                <a:solidFill>
                  <a:srgbClr val="000000"/>
                </a:solidFill>
                <a:latin typeface="Arial" charset="0"/>
              </a:rPr>
              <a:t>acciones</a:t>
            </a:r>
            <a:r>
              <a:rPr lang="en-US" sz="2400" b="1" dirty="0" smtClean="0">
                <a:solidFill>
                  <a:srgbClr val="000000"/>
                </a:solidFill>
                <a:latin typeface="Arial" charset="0"/>
              </a:rPr>
              <a:t> y </a:t>
            </a:r>
            <a:r>
              <a:rPr lang="en-US" sz="2400" b="1" dirty="0" err="1" smtClean="0">
                <a:solidFill>
                  <a:srgbClr val="000000"/>
                </a:solidFill>
                <a:latin typeface="Arial" charset="0"/>
              </a:rPr>
              <a:t>comportamientos</a:t>
            </a:r>
            <a:r>
              <a:rPr lang="en-US" sz="2400" b="1" dirty="0" smtClean="0">
                <a:solidFill>
                  <a:srgbClr val="000000"/>
                </a:solidFill>
                <a:latin typeface="Arial" charset="0"/>
              </a:rPr>
              <a:t> que </a:t>
            </a:r>
            <a:r>
              <a:rPr lang="en-US" sz="2400" b="1" dirty="0" err="1" smtClean="0">
                <a:solidFill>
                  <a:srgbClr val="000000"/>
                </a:solidFill>
                <a:latin typeface="Arial" charset="0"/>
              </a:rPr>
              <a:t>nos</a:t>
            </a:r>
            <a:r>
              <a:rPr lang="en-US" sz="2400" b="1" dirty="0" smtClean="0">
                <a:solidFill>
                  <a:srgbClr val="000000"/>
                </a:solidFill>
                <a:latin typeface="Arial" charset="0"/>
              </a:rPr>
              <a:t> </a:t>
            </a:r>
            <a:r>
              <a:rPr lang="en-US" sz="2400" b="1" dirty="0" err="1" smtClean="0">
                <a:solidFill>
                  <a:srgbClr val="000000"/>
                </a:solidFill>
                <a:latin typeface="Arial" charset="0"/>
              </a:rPr>
              <a:t>agradan</a:t>
            </a:r>
            <a:r>
              <a:rPr lang="en-US" sz="2400" b="1" dirty="0" smtClean="0">
                <a:solidFill>
                  <a:srgbClr val="000000"/>
                </a:solidFill>
                <a:latin typeface="Arial" charset="0"/>
              </a:rPr>
              <a:t>, </a:t>
            </a:r>
            <a:r>
              <a:rPr lang="en-US" sz="2400" b="1" dirty="0" err="1" smtClean="0">
                <a:solidFill>
                  <a:srgbClr val="000000"/>
                </a:solidFill>
                <a:latin typeface="Arial" charset="0"/>
              </a:rPr>
              <a:t>molestan</a:t>
            </a:r>
            <a:r>
              <a:rPr lang="en-US" sz="2400" b="1" dirty="0" smtClean="0">
                <a:solidFill>
                  <a:srgbClr val="000000"/>
                </a:solidFill>
                <a:latin typeface="Arial" charset="0"/>
              </a:rPr>
              <a:t>, </a:t>
            </a:r>
            <a:r>
              <a:rPr lang="en-US" sz="2400" b="1" dirty="0" err="1" smtClean="0">
                <a:solidFill>
                  <a:srgbClr val="000000"/>
                </a:solidFill>
                <a:latin typeface="Arial" charset="0"/>
              </a:rPr>
              <a:t>enojan</a:t>
            </a:r>
            <a:r>
              <a:rPr lang="en-US" sz="2400" b="1" dirty="0" smtClean="0">
                <a:solidFill>
                  <a:srgbClr val="000000"/>
                </a:solidFill>
                <a:latin typeface="Arial" charset="0"/>
              </a:rPr>
              <a:t>, etc.?</a:t>
            </a:r>
            <a:endParaRPr kumimoji="0" lang="en-US" sz="2400" b="1" i="0" u="none" strike="noStrike" kern="1200" cap="none" spc="0" normalizeH="0" baseline="0" noProof="0" dirty="0">
              <a:ln>
                <a:noFill/>
              </a:ln>
              <a:solidFill>
                <a:srgbClr val="000000"/>
              </a:solidFill>
              <a:effectLst/>
              <a:uLnTx/>
              <a:uFillTx/>
              <a:latin typeface="Arial" charset="0"/>
              <a:ea typeface="+mn-ea"/>
              <a:cs typeface="+mn-cs"/>
            </a:endParaRPr>
          </a:p>
          <a:p>
            <a:pPr marL="228600" marR="0" lvl="0" indent="-228600" algn="l" defTabSz="914400" rtl="0" eaLnBrk="1" fontAlgn="base" latinLnBrk="0" hangingPunct="1">
              <a:lnSpc>
                <a:spcPct val="100000"/>
              </a:lnSpc>
              <a:spcBef>
                <a:spcPct val="0"/>
              </a:spcBef>
              <a:spcAft>
                <a:spcPct val="0"/>
              </a:spcAft>
              <a:buClrTx/>
              <a:buSzTx/>
              <a:buFont typeface="Wingdings" panose="05000000000000000000" pitchFamily="2" charset="2"/>
              <a:buChar char="§"/>
              <a:tabLst/>
              <a:defRPr/>
            </a:pPr>
            <a:r>
              <a:rPr kumimoji="0" lang="en-US" sz="2400" b="1" i="0" u="none" strike="noStrike" kern="1200" cap="none" spc="0" normalizeH="0" baseline="0" noProof="0" dirty="0" smtClean="0">
                <a:ln>
                  <a:noFill/>
                </a:ln>
                <a:solidFill>
                  <a:srgbClr val="000000"/>
                </a:solidFill>
                <a:effectLst/>
                <a:uLnTx/>
                <a:uFillTx/>
                <a:latin typeface="Arial" charset="0"/>
                <a:ea typeface="+mn-ea"/>
                <a:cs typeface="+mn-cs"/>
              </a:rPr>
              <a:t>Si no </a:t>
            </a:r>
            <a:r>
              <a:rPr kumimoji="0" lang="en-US" sz="2400" b="1" i="0" u="none" strike="noStrike" kern="1200" cap="none" spc="0" normalizeH="0" baseline="0" noProof="0" dirty="0" err="1" smtClean="0">
                <a:ln>
                  <a:noFill/>
                </a:ln>
                <a:solidFill>
                  <a:srgbClr val="000000"/>
                </a:solidFill>
                <a:effectLst/>
                <a:uLnTx/>
                <a:uFillTx/>
                <a:latin typeface="Arial" charset="0"/>
                <a:ea typeface="+mn-ea"/>
                <a:cs typeface="+mn-cs"/>
              </a:rPr>
              <a:t>mejora</a:t>
            </a:r>
            <a:r>
              <a:rPr kumimoji="0" lang="en-US" sz="2400" b="1" i="0" u="none" strike="noStrike" kern="1200" cap="none" spc="0" normalizeH="0" baseline="0" noProof="0" dirty="0" smtClean="0">
                <a:ln>
                  <a:noFill/>
                </a:ln>
                <a:solidFill>
                  <a:srgbClr val="000000"/>
                </a:solidFill>
                <a:effectLst/>
                <a:uLnTx/>
                <a:uFillTx/>
                <a:latin typeface="Arial" charset="0"/>
                <a:ea typeface="+mn-ea"/>
                <a:cs typeface="+mn-cs"/>
              </a:rPr>
              <a:t>, ¿</a:t>
            </a:r>
            <a:r>
              <a:rPr kumimoji="0" lang="en-US" sz="2400" b="1" i="0" u="none" strike="noStrike" kern="1200" cap="none" spc="0" normalizeH="0" baseline="0" noProof="0" dirty="0" err="1" smtClean="0">
                <a:ln>
                  <a:noFill/>
                </a:ln>
                <a:solidFill>
                  <a:srgbClr val="000000"/>
                </a:solidFill>
                <a:effectLst/>
                <a:uLnTx/>
                <a:uFillTx/>
                <a:latin typeface="Arial" charset="0"/>
                <a:ea typeface="+mn-ea"/>
                <a:cs typeface="+mn-cs"/>
              </a:rPr>
              <a:t>en</a:t>
            </a:r>
            <a:r>
              <a:rPr kumimoji="0" lang="en-US" sz="2400" b="1" i="0" u="none" strike="noStrike" kern="1200" cap="none" spc="0" normalizeH="0" noProof="0" dirty="0" smtClean="0">
                <a:ln>
                  <a:noFill/>
                </a:ln>
                <a:solidFill>
                  <a:srgbClr val="000000"/>
                </a:solidFill>
                <a:effectLst/>
                <a:uLnTx/>
                <a:uFillTx/>
                <a:latin typeface="Arial" charset="0"/>
                <a:ea typeface="+mn-ea"/>
                <a:cs typeface="+mn-cs"/>
              </a:rPr>
              <a:t> </a:t>
            </a:r>
            <a:r>
              <a:rPr kumimoji="0" lang="en-US" sz="2400" b="1" i="0" u="none" strike="noStrike" kern="1200" cap="none" spc="0" normalizeH="0" noProof="0" dirty="0" err="1" smtClean="0">
                <a:ln>
                  <a:noFill/>
                </a:ln>
                <a:solidFill>
                  <a:srgbClr val="000000"/>
                </a:solidFill>
                <a:effectLst/>
                <a:uLnTx/>
                <a:uFillTx/>
                <a:latin typeface="Arial" charset="0"/>
                <a:ea typeface="+mn-ea"/>
                <a:cs typeface="+mn-cs"/>
              </a:rPr>
              <a:t>qué</a:t>
            </a:r>
            <a:r>
              <a:rPr kumimoji="0" lang="en-US" sz="2400" b="1" i="0" u="none" strike="noStrike" kern="1200" cap="none" spc="0" normalizeH="0" noProof="0" dirty="0" smtClean="0">
                <a:ln>
                  <a:noFill/>
                </a:ln>
                <a:solidFill>
                  <a:srgbClr val="000000"/>
                </a:solidFill>
                <a:effectLst/>
                <a:uLnTx/>
                <a:uFillTx/>
                <a:latin typeface="Arial" charset="0"/>
                <a:ea typeface="+mn-ea"/>
                <a:cs typeface="+mn-cs"/>
              </a:rPr>
              <a:t> </a:t>
            </a:r>
            <a:r>
              <a:rPr kumimoji="0" lang="en-US" sz="2400" b="1" i="0" u="none" strike="noStrike" kern="1200" cap="none" spc="0" normalizeH="0" noProof="0" dirty="0" err="1" smtClean="0">
                <a:ln>
                  <a:noFill/>
                </a:ln>
                <a:solidFill>
                  <a:srgbClr val="000000"/>
                </a:solidFill>
                <a:effectLst/>
                <a:uLnTx/>
                <a:uFillTx/>
                <a:latin typeface="Arial" charset="0"/>
                <a:ea typeface="+mn-ea"/>
                <a:cs typeface="+mn-cs"/>
              </a:rPr>
              <a:t>momento</a:t>
            </a:r>
            <a:r>
              <a:rPr kumimoji="0" lang="en-US" sz="2400" b="1" i="0" u="none" strike="noStrike" kern="1200" cap="none" spc="0" normalizeH="0" noProof="0" dirty="0" smtClean="0">
                <a:ln>
                  <a:noFill/>
                </a:ln>
                <a:solidFill>
                  <a:srgbClr val="000000"/>
                </a:solidFill>
                <a:effectLst/>
                <a:uLnTx/>
                <a:uFillTx/>
                <a:latin typeface="Arial" charset="0"/>
                <a:ea typeface="+mn-ea"/>
                <a:cs typeface="+mn-cs"/>
              </a:rPr>
              <a:t> </a:t>
            </a:r>
            <a:r>
              <a:rPr kumimoji="0" lang="en-US" sz="2400" b="1" i="0" u="none" strike="noStrike" kern="1200" cap="none" spc="0" normalizeH="0" noProof="0" dirty="0" err="1" smtClean="0">
                <a:ln>
                  <a:noFill/>
                </a:ln>
                <a:solidFill>
                  <a:srgbClr val="000000"/>
                </a:solidFill>
                <a:effectLst/>
                <a:uLnTx/>
                <a:uFillTx/>
                <a:latin typeface="Arial" charset="0"/>
                <a:ea typeface="+mn-ea"/>
                <a:cs typeface="+mn-cs"/>
              </a:rPr>
              <a:t>debemos</a:t>
            </a:r>
            <a:r>
              <a:rPr kumimoji="0" lang="en-US" sz="2400" b="1" i="0" u="none" strike="noStrike" kern="1200" cap="none" spc="0" normalizeH="0" noProof="0" dirty="0" smtClean="0">
                <a:ln>
                  <a:noFill/>
                </a:ln>
                <a:solidFill>
                  <a:srgbClr val="000000"/>
                </a:solidFill>
                <a:effectLst/>
                <a:uLnTx/>
                <a:uFillTx/>
                <a:latin typeface="Arial" charset="0"/>
                <a:ea typeface="+mn-ea"/>
                <a:cs typeface="+mn-cs"/>
              </a:rPr>
              <a:t> </a:t>
            </a:r>
            <a:r>
              <a:rPr kumimoji="0" lang="en-US" sz="2400" b="1" i="0" u="none" strike="noStrike" kern="1200" cap="none" spc="0" normalizeH="0" noProof="0" dirty="0" err="1" smtClean="0">
                <a:ln>
                  <a:noFill/>
                </a:ln>
                <a:solidFill>
                  <a:srgbClr val="000000"/>
                </a:solidFill>
                <a:effectLst/>
                <a:uLnTx/>
                <a:uFillTx/>
                <a:latin typeface="Arial" charset="0"/>
                <a:ea typeface="+mn-ea"/>
                <a:cs typeface="+mn-cs"/>
              </a:rPr>
              <a:t>dejarlo</a:t>
            </a:r>
            <a:r>
              <a:rPr kumimoji="0" lang="en-US" sz="2400" b="1" i="0" u="none" strike="noStrike" kern="1200" cap="none" spc="0" normalizeH="0" noProof="0" dirty="0" smtClean="0">
                <a:ln>
                  <a:noFill/>
                </a:ln>
                <a:solidFill>
                  <a:srgbClr val="000000"/>
                </a:solidFill>
                <a:effectLst/>
                <a:uLnTx/>
                <a:uFillTx/>
                <a:latin typeface="Arial" charset="0"/>
                <a:ea typeface="+mn-ea"/>
                <a:cs typeface="+mn-cs"/>
              </a:rPr>
              <a:t> </a:t>
            </a:r>
            <a:r>
              <a:rPr kumimoji="0" lang="en-US" sz="2400" b="1" i="0" u="none" strike="noStrike" kern="1200" cap="none" spc="0" normalizeH="0" noProof="0" dirty="0" err="1" smtClean="0">
                <a:ln>
                  <a:noFill/>
                </a:ln>
                <a:solidFill>
                  <a:srgbClr val="000000"/>
                </a:solidFill>
                <a:effectLst/>
                <a:uLnTx/>
                <a:uFillTx/>
                <a:latin typeface="Arial" charset="0"/>
                <a:ea typeface="+mn-ea"/>
                <a:cs typeface="+mn-cs"/>
              </a:rPr>
              <a:t>pasar</a:t>
            </a:r>
            <a:r>
              <a:rPr kumimoji="0" lang="en-US" sz="2400" b="1" i="0" u="none" strike="noStrike" kern="1200" cap="none" spc="0" normalizeH="0" noProof="0" dirty="0" smtClean="0">
                <a:ln>
                  <a:noFill/>
                </a:ln>
                <a:solidFill>
                  <a:srgbClr val="000000"/>
                </a:solidFill>
                <a:effectLst/>
                <a:uLnTx/>
                <a:uFillTx/>
                <a:latin typeface="Arial" charset="0"/>
                <a:ea typeface="+mn-ea"/>
                <a:cs typeface="+mn-cs"/>
              </a:rPr>
              <a:t> y </a:t>
            </a:r>
            <a:r>
              <a:rPr kumimoji="0" lang="en-US" sz="2400" b="1" i="0" u="none" strike="noStrike" kern="1200" cap="none" spc="0" normalizeH="0" noProof="0" dirty="0" err="1" smtClean="0">
                <a:ln>
                  <a:noFill/>
                </a:ln>
                <a:solidFill>
                  <a:srgbClr val="000000"/>
                </a:solidFill>
                <a:effectLst/>
                <a:uLnTx/>
                <a:uFillTx/>
                <a:latin typeface="Arial" charset="0"/>
                <a:ea typeface="+mn-ea"/>
                <a:cs typeface="+mn-cs"/>
              </a:rPr>
              <a:t>tolerarlo</a:t>
            </a:r>
            <a:r>
              <a:rPr kumimoji="0" lang="en-US" sz="2400" b="1" i="0" u="none" strike="noStrike" kern="1200" cap="none" spc="0" normalizeH="0" noProof="0" dirty="0" smtClean="0">
                <a:ln>
                  <a:noFill/>
                </a:ln>
                <a:solidFill>
                  <a:srgbClr val="000000"/>
                </a:solidFill>
                <a:effectLst/>
                <a:uLnTx/>
                <a:uFillTx/>
                <a:latin typeface="Arial" charset="0"/>
                <a:ea typeface="+mn-ea"/>
                <a:cs typeface="+mn-cs"/>
              </a:rPr>
              <a:t>?</a:t>
            </a:r>
            <a:endParaRPr kumimoji="0" lang="en-US" sz="2400" b="1" i="0" u="none" strike="noStrike" kern="1200" cap="none" spc="0" normalizeH="0" baseline="0" noProof="0" dirty="0">
              <a:ln>
                <a:noFill/>
              </a:ln>
              <a:solidFill>
                <a:srgbClr val="000000"/>
              </a:solidFill>
              <a:effectLst/>
              <a:uLnTx/>
              <a:uFillTx/>
              <a:latin typeface="Arial" charset="0"/>
              <a:ea typeface="+mn-ea"/>
              <a:cs typeface="+mn-cs"/>
            </a:endParaRPr>
          </a:p>
          <a:p>
            <a:pPr marL="228600" lvl="0" indent="-228600" fontAlgn="base">
              <a:spcBef>
                <a:spcPct val="0"/>
              </a:spcBef>
              <a:spcAft>
                <a:spcPct val="0"/>
              </a:spcAft>
              <a:buFont typeface="Wingdings" panose="05000000000000000000" pitchFamily="2" charset="2"/>
              <a:buChar char="§"/>
              <a:defRPr/>
            </a:pPr>
            <a:r>
              <a:rPr kumimoji="0" lang="en-US" sz="2400" b="1" i="0" u="none" strike="noStrike" kern="1200" cap="none" spc="0" normalizeH="0" baseline="0" noProof="0" dirty="0" smtClean="0">
                <a:ln>
                  <a:noFill/>
                </a:ln>
                <a:solidFill>
                  <a:srgbClr val="000000"/>
                </a:solidFill>
                <a:effectLst/>
                <a:uLnTx/>
                <a:uFillTx/>
                <a:latin typeface="Arial" charset="0"/>
                <a:ea typeface="+mn-ea"/>
                <a:cs typeface="+mn-cs"/>
              </a:rPr>
              <a:t>¿</a:t>
            </a:r>
            <a:r>
              <a:rPr kumimoji="0" lang="en-US" sz="2400" b="1" i="0" u="none" strike="noStrike" kern="1200" cap="none" spc="0" normalizeH="0" baseline="0" noProof="0" dirty="0" err="1" smtClean="0">
                <a:ln>
                  <a:noFill/>
                </a:ln>
                <a:solidFill>
                  <a:srgbClr val="000000"/>
                </a:solidFill>
                <a:effectLst/>
                <a:uLnTx/>
                <a:uFillTx/>
                <a:latin typeface="Arial" charset="0"/>
                <a:ea typeface="+mn-ea"/>
                <a:cs typeface="+mn-cs"/>
              </a:rPr>
              <a:t>Necesito</a:t>
            </a:r>
            <a:r>
              <a:rPr lang="en-US" sz="2400" b="1" dirty="0">
                <a:solidFill>
                  <a:srgbClr val="000000"/>
                </a:solidFill>
                <a:latin typeface="Arial" charset="0"/>
              </a:rPr>
              <a:t> </a:t>
            </a:r>
            <a:r>
              <a:rPr lang="en-US" sz="2400" b="1" dirty="0" err="1" smtClean="0">
                <a:solidFill>
                  <a:srgbClr val="000000"/>
                </a:solidFill>
                <a:latin typeface="Arial" charset="0"/>
              </a:rPr>
              <a:t>yo</a:t>
            </a:r>
            <a:r>
              <a:rPr lang="en-US" sz="2400" b="1" dirty="0" smtClean="0">
                <a:solidFill>
                  <a:srgbClr val="000000"/>
                </a:solidFill>
                <a:latin typeface="Arial" charset="0"/>
              </a:rPr>
              <a:t> </a:t>
            </a:r>
            <a:r>
              <a:rPr lang="en-US" sz="2400" b="1" dirty="0" err="1" smtClean="0">
                <a:solidFill>
                  <a:srgbClr val="000000"/>
                </a:solidFill>
                <a:latin typeface="Arial" charset="0"/>
              </a:rPr>
              <a:t>mejorar</a:t>
            </a:r>
            <a:r>
              <a:rPr kumimoji="0" lang="en-US" sz="2400" b="1" i="0" u="none" strike="noStrike" kern="1200" cap="none" spc="0" normalizeH="0" baseline="0" noProof="0" dirty="0" smtClean="0">
                <a:ln>
                  <a:noFill/>
                </a:ln>
                <a:solidFill>
                  <a:srgbClr val="000000"/>
                </a:solidFill>
                <a:effectLst/>
                <a:uLnTx/>
                <a:uFillTx/>
                <a:latin typeface="Arial" charset="0"/>
                <a:ea typeface="+mn-ea"/>
                <a:cs typeface="+mn-cs"/>
              </a:rPr>
              <a:t>?</a:t>
            </a:r>
            <a:endParaRPr kumimoji="0" lang="en-US" sz="2400" b="1" i="0" u="none" strike="noStrike" kern="1200" cap="none" spc="0" normalizeH="0" baseline="0" noProof="0" dirty="0">
              <a:ln>
                <a:noFill/>
              </a:ln>
              <a:solidFill>
                <a:srgbClr val="000000"/>
              </a:solidFill>
              <a:effectLst/>
              <a:uLnTx/>
              <a:uFillTx/>
              <a:latin typeface="Arial" charset="0"/>
              <a:ea typeface="+mn-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387075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524000" y="152400"/>
            <a:ext cx="9144000" cy="685800"/>
          </a:xfrm>
        </p:spPr>
        <p:txBody>
          <a:bodyPr/>
          <a:lstStyle/>
          <a:p>
            <a:pPr rtl="0"/>
            <a:r>
              <a:rPr lang="en-US" sz="2800" i="1" u="sng" dirty="0"/>
              <a:t>Destructores de amor</a:t>
            </a:r>
            <a:r>
              <a:rPr lang="en-US" sz="2800" dirty="0"/>
              <a:t/>
            </a:r>
            <a:br>
              <a:rPr lang="en-US" sz="2800" dirty="0"/>
            </a:br>
            <a:r>
              <a:rPr lang="en-US" sz="2800" dirty="0" err="1" smtClean="0"/>
              <a:t>Superando</a:t>
            </a:r>
            <a:r>
              <a:rPr lang="en-US" sz="2800" dirty="0" smtClean="0"/>
              <a:t> </a:t>
            </a:r>
            <a:r>
              <a:rPr lang="en-US" sz="2800" dirty="0"/>
              <a:t>los hábitos que destruyen el amor romántico</a:t>
            </a:r>
          </a:p>
        </p:txBody>
      </p:sp>
      <p:sp>
        <p:nvSpPr>
          <p:cNvPr id="41987" name="Slide Number Placeholder 3"/>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algn="l" rtl="0" eaLnBrk="1" hangingPunct="1">
              <a:defRPr/>
            </a:pPr>
            <a:fld id="{4F0111EA-C01D-427C-8530-25180760301D}" type="slidenum">
              <a:rPr lang="en-US" sz="1400" b="0">
                <a:solidFill>
                  <a:srgbClr val="FFFFFF"/>
                </a:solidFill>
                <a:latin typeface="Times New Roman" pitchFamily="18" charset="0"/>
              </a:rPr>
              <a:pPr algn="l" rtl="0" eaLnBrk="1" hangingPunct="1">
                <a:defRPr/>
              </a:pPr>
              <a:t>13</a:t>
            </a:fld>
            <a:endParaRPr lang="en-US" sz="1400" b="0">
              <a:solidFill>
                <a:srgbClr val="FFFFFF"/>
              </a:solidFill>
              <a:latin typeface="Times New Roman" pitchFamily="18" charset="0"/>
            </a:endParaRPr>
          </a:p>
        </p:txBody>
      </p:sp>
      <p:sp>
        <p:nvSpPr>
          <p:cNvPr id="7" name="TextBox 6"/>
          <p:cNvSpPr txBox="1">
            <a:spLocks noChangeArrowheads="1"/>
          </p:cNvSpPr>
          <p:nvPr/>
        </p:nvSpPr>
        <p:spPr bwMode="auto">
          <a:xfrm>
            <a:off x="1676400" y="1219201"/>
            <a:ext cx="8839200" cy="3662541"/>
          </a:xfrm>
          <a:prstGeom prst="rect">
            <a:avLst/>
          </a:prstGeom>
          <a:noFill/>
          <a:ln w="9525">
            <a:noFill/>
            <a:miter lim="800000"/>
            <a:headEnd/>
            <a:tailEnd/>
          </a:ln>
        </p:spPr>
        <p:txBody>
          <a:bodyPr>
            <a:spAutoFit/>
          </a:bodyPr>
          <a:lstStyle/>
          <a:p>
            <a:pPr marL="514350" indent="-514350" algn="l" rtl="0">
              <a:buFontTx/>
              <a:buAutoNum type="arabicPeriod"/>
            </a:pPr>
            <a:r>
              <a:rPr lang="en-US" sz="3300" i="1" dirty="0">
                <a:solidFill>
                  <a:srgbClr val="FFFFFF"/>
                </a:solidFill>
                <a:latin typeface="Calibri" pitchFamily="34" charset="0"/>
              </a:rPr>
              <a:t>Demandas egoístas</a:t>
            </a:r>
          </a:p>
          <a:p>
            <a:pPr marL="514350" indent="-514350" algn="l" rtl="0">
              <a:buFontTx/>
              <a:buAutoNum type="arabicPeriod"/>
            </a:pPr>
            <a:r>
              <a:rPr lang="en-US" sz="3300" i="1" dirty="0">
                <a:solidFill>
                  <a:srgbClr val="FFFFFF"/>
                </a:solidFill>
                <a:latin typeface="Calibri" pitchFamily="34" charset="0"/>
              </a:rPr>
              <a:t>Hábitos molestos</a:t>
            </a:r>
          </a:p>
          <a:p>
            <a:pPr marL="514350" indent="-514350" algn="l" rtl="0">
              <a:buFontTx/>
              <a:buAutoNum type="arabicPeriod"/>
            </a:pPr>
            <a:r>
              <a:rPr lang="en-US" sz="3300" i="1" dirty="0">
                <a:solidFill>
                  <a:srgbClr val="FFFFFF"/>
                </a:solidFill>
                <a:latin typeface="Calibri" pitchFamily="34" charset="0"/>
              </a:rPr>
              <a:t>Arrebatos de </a:t>
            </a:r>
            <a:r>
              <a:rPr lang="en-US" sz="3300" i="1" dirty="0" err="1" smtClean="0">
                <a:solidFill>
                  <a:srgbClr val="FFFFFF"/>
                </a:solidFill>
                <a:latin typeface="Calibri" pitchFamily="34" charset="0"/>
              </a:rPr>
              <a:t>enojo</a:t>
            </a:r>
            <a:endParaRPr lang="en-US" sz="3300" i="1" dirty="0">
              <a:solidFill>
                <a:srgbClr val="FFFFFF"/>
              </a:solidFill>
              <a:latin typeface="Calibri" pitchFamily="34" charset="0"/>
            </a:endParaRPr>
          </a:p>
          <a:p>
            <a:pPr marL="514350" indent="-514350" algn="l" rtl="0">
              <a:buFontTx/>
              <a:buAutoNum type="arabicPeriod"/>
            </a:pPr>
            <a:r>
              <a:rPr lang="en-US" sz="3300" i="1" dirty="0">
                <a:solidFill>
                  <a:srgbClr val="FFFFFF"/>
                </a:solidFill>
                <a:latin typeface="Calibri" pitchFamily="34" charset="0"/>
              </a:rPr>
              <a:t>Juicios irrespetuosos</a:t>
            </a:r>
          </a:p>
          <a:p>
            <a:pPr marL="514350" indent="-514350" algn="l" rtl="0">
              <a:buFontTx/>
              <a:buAutoNum type="arabicPeriod"/>
            </a:pPr>
            <a:r>
              <a:rPr lang="en-US" sz="3300" i="1" dirty="0">
                <a:solidFill>
                  <a:srgbClr val="FFFFFF"/>
                </a:solidFill>
                <a:latin typeface="Calibri" pitchFamily="34" charset="0"/>
              </a:rPr>
              <a:t>Comportamiento independiente</a:t>
            </a:r>
          </a:p>
          <a:p>
            <a:pPr marL="514350" indent="-514350" algn="l" rtl="0">
              <a:buFontTx/>
              <a:buAutoNum type="arabicPeriod"/>
            </a:pPr>
            <a:r>
              <a:rPr lang="en-US" sz="3300" i="1" dirty="0">
                <a:solidFill>
                  <a:srgbClr val="FFFFFF"/>
                </a:solidFill>
                <a:latin typeface="Calibri" pitchFamily="34" charset="0"/>
              </a:rPr>
              <a:t>Deshonestidad</a:t>
            </a:r>
          </a:p>
          <a:p>
            <a:pPr marL="514350" indent="-514350" algn="l" rtl="0"/>
            <a:endParaRPr lang="en-US" sz="3400" i="1" dirty="0">
              <a:solidFill>
                <a:srgbClr val="66FFFF"/>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rtl="0"/>
            <a:r>
              <a:rPr lang="en-US" altLang="en-US" sz="3600" dirty="0"/>
              <a:t>¿Cual? </a:t>
            </a:r>
            <a:r>
              <a:rPr lang="en-US" altLang="en-US" sz="3600" dirty="0" err="1" smtClean="0"/>
              <a:t>Tolerancia</a:t>
            </a:r>
            <a:r>
              <a:rPr lang="en-US" altLang="en-US" sz="3600" dirty="0" smtClean="0"/>
              <a:t>/</a:t>
            </a:r>
            <a:r>
              <a:rPr lang="en-US" altLang="en-US" sz="3600" dirty="0" err="1" smtClean="0"/>
              <a:t>perdón</a:t>
            </a:r>
            <a:endParaRPr lang="en-US" altLang="en-US" sz="3600" dirty="0"/>
          </a:p>
        </p:txBody>
      </p:sp>
      <p:sp>
        <p:nvSpPr>
          <p:cNvPr id="3" name="Content Placeholder 2"/>
          <p:cNvSpPr>
            <a:spLocks noGrp="1"/>
          </p:cNvSpPr>
          <p:nvPr>
            <p:ph idx="1"/>
          </p:nvPr>
        </p:nvSpPr>
        <p:spPr>
          <a:xfrm>
            <a:off x="415635" y="685800"/>
            <a:ext cx="11447813" cy="6019800"/>
          </a:xfrm>
        </p:spPr>
        <p:txBody>
          <a:bodyPr>
            <a:normAutofit fontScale="77500" lnSpcReduction="20000"/>
          </a:bodyPr>
          <a:lstStyle/>
          <a:p>
            <a:pPr marL="0" indent="0" algn="l" rtl="0">
              <a:buNone/>
              <a:defRPr/>
            </a:pPr>
            <a:r>
              <a:rPr lang="en-US" dirty="0">
                <a:ea typeface="+mn-ea"/>
              </a:rPr>
              <a:t>Tu cónyuge...</a:t>
            </a:r>
          </a:p>
          <a:p>
            <a:pPr algn="l" rtl="0">
              <a:defRPr/>
            </a:pPr>
            <a:r>
              <a:rPr lang="en-US" dirty="0" err="1" smtClean="0">
                <a:ea typeface="+mn-ea"/>
              </a:rPr>
              <a:t>es</a:t>
            </a:r>
            <a:r>
              <a:rPr lang="en-US" dirty="0" smtClean="0">
                <a:ea typeface="+mn-ea"/>
              </a:rPr>
              <a:t> </a:t>
            </a:r>
            <a:r>
              <a:rPr lang="en-US" dirty="0" err="1" smtClean="0">
                <a:ea typeface="+mn-ea"/>
              </a:rPr>
              <a:t>brusco</a:t>
            </a:r>
            <a:r>
              <a:rPr lang="es-ES" dirty="0" smtClean="0">
                <a:ea typeface="+mn-ea"/>
              </a:rPr>
              <a:t>(a)</a:t>
            </a:r>
            <a:r>
              <a:rPr lang="en-US" dirty="0" smtClean="0">
                <a:ea typeface="+mn-ea"/>
              </a:rPr>
              <a:t> </a:t>
            </a:r>
            <a:r>
              <a:rPr lang="en-US" dirty="0">
                <a:ea typeface="+mn-ea"/>
              </a:rPr>
              <a:t>y eso </a:t>
            </a:r>
            <a:r>
              <a:rPr lang="en-US" dirty="0" err="1">
                <a:ea typeface="+mn-ea"/>
              </a:rPr>
              <a:t>te</a:t>
            </a:r>
            <a:r>
              <a:rPr lang="en-US" dirty="0">
                <a:ea typeface="+mn-ea"/>
              </a:rPr>
              <a:t> </a:t>
            </a:r>
            <a:r>
              <a:rPr lang="en-US" dirty="0" err="1" smtClean="0">
                <a:ea typeface="+mn-ea"/>
              </a:rPr>
              <a:t>incomoda</a:t>
            </a:r>
            <a:endParaRPr lang="en-US" dirty="0">
              <a:ea typeface="+mn-ea"/>
            </a:endParaRPr>
          </a:p>
          <a:p>
            <a:pPr algn="l" rtl="0">
              <a:defRPr/>
            </a:pPr>
            <a:r>
              <a:rPr lang="en-US" dirty="0">
                <a:ea typeface="+mn-ea"/>
              </a:rPr>
              <a:t>te </a:t>
            </a:r>
            <a:r>
              <a:rPr lang="en-US" dirty="0" err="1">
                <a:ea typeface="+mn-ea"/>
              </a:rPr>
              <a:t>miente</a:t>
            </a:r>
            <a:r>
              <a:rPr lang="en-US" dirty="0">
                <a:ea typeface="+mn-ea"/>
              </a:rPr>
              <a:t> </a:t>
            </a:r>
            <a:r>
              <a:rPr lang="en-US" dirty="0" err="1" smtClean="0">
                <a:ea typeface="+mn-ea"/>
              </a:rPr>
              <a:t>sobre</a:t>
            </a:r>
            <a:r>
              <a:rPr lang="en-US" dirty="0" smtClean="0">
                <a:ea typeface="+mn-ea"/>
              </a:rPr>
              <a:t> un </a:t>
            </a:r>
            <a:r>
              <a:rPr lang="en-US" dirty="0">
                <a:ea typeface="+mn-ea"/>
              </a:rPr>
              <a:t>asunto menor</a:t>
            </a:r>
          </a:p>
          <a:p>
            <a:pPr algn="l" rtl="0">
              <a:defRPr/>
            </a:pPr>
            <a:r>
              <a:rPr lang="en-US" dirty="0">
                <a:ea typeface="+mn-ea"/>
              </a:rPr>
              <a:t>te miente sobre un asunto importante</a:t>
            </a:r>
          </a:p>
          <a:p>
            <a:pPr algn="l" rtl="0">
              <a:defRPr/>
            </a:pPr>
            <a:r>
              <a:rPr lang="en-US" dirty="0">
                <a:ea typeface="+mn-ea"/>
              </a:rPr>
              <a:t>tiene un hábito que te molesta</a:t>
            </a:r>
          </a:p>
          <a:p>
            <a:pPr lvl="1" algn="l" rtl="0">
              <a:defRPr/>
            </a:pPr>
            <a:r>
              <a:rPr lang="en-US" dirty="0"/>
              <a:t>[el marido no se comunica, está retraído y frío]</a:t>
            </a:r>
          </a:p>
          <a:p>
            <a:pPr lvl="1" algn="l" rtl="0">
              <a:defRPr/>
            </a:pPr>
            <a:r>
              <a:rPr lang="en-US" dirty="0"/>
              <a:t>[la esposa molesta con preguntas, críticas, habla demasiado]</a:t>
            </a:r>
          </a:p>
          <a:p>
            <a:pPr algn="l" rtl="0">
              <a:defRPr/>
            </a:pPr>
            <a:r>
              <a:rPr lang="en-US" dirty="0" err="1" smtClean="0">
                <a:ea typeface="+mn-ea"/>
              </a:rPr>
              <a:t>continúa</a:t>
            </a:r>
            <a:r>
              <a:rPr lang="en-US" dirty="0" smtClean="0">
                <a:ea typeface="+mn-ea"/>
              </a:rPr>
              <a:t> </a:t>
            </a:r>
            <a:r>
              <a:rPr lang="en-US" dirty="0">
                <a:ea typeface="+mn-ea"/>
              </a:rPr>
              <a:t>con ese </a:t>
            </a:r>
            <a:r>
              <a:rPr lang="en-US" dirty="0" err="1" smtClean="0">
                <a:ea typeface="+mn-ea"/>
              </a:rPr>
              <a:t>hábito</a:t>
            </a:r>
            <a:r>
              <a:rPr lang="en-US" dirty="0" smtClean="0">
                <a:ea typeface="+mn-ea"/>
              </a:rPr>
              <a:t> </a:t>
            </a:r>
            <a:r>
              <a:rPr lang="en-US" dirty="0" err="1" smtClean="0">
                <a:ea typeface="+mn-ea"/>
              </a:rPr>
              <a:t>molesto</a:t>
            </a:r>
            <a:r>
              <a:rPr lang="en-US" dirty="0" smtClean="0">
                <a:ea typeface="+mn-ea"/>
              </a:rPr>
              <a:t> </a:t>
            </a:r>
            <a:r>
              <a:rPr lang="en-US" dirty="0" err="1" smtClean="0">
                <a:ea typeface="+mn-ea"/>
              </a:rPr>
              <a:t>después</a:t>
            </a:r>
            <a:r>
              <a:rPr lang="en-US" dirty="0" smtClean="0">
                <a:ea typeface="+mn-ea"/>
              </a:rPr>
              <a:t> </a:t>
            </a:r>
            <a:r>
              <a:rPr lang="en-US" dirty="0">
                <a:ea typeface="+mn-ea"/>
              </a:rPr>
              <a:t>de </a:t>
            </a:r>
            <a:r>
              <a:rPr lang="en-US" dirty="0" err="1" smtClean="0">
                <a:ea typeface="+mn-ea"/>
              </a:rPr>
              <a:t>pedirle</a:t>
            </a:r>
            <a:r>
              <a:rPr lang="en-US" dirty="0" smtClean="0">
                <a:ea typeface="+mn-ea"/>
              </a:rPr>
              <a:t> </a:t>
            </a:r>
            <a:r>
              <a:rPr lang="en-US" dirty="0">
                <a:ea typeface="+mn-ea"/>
              </a:rPr>
              <a:t>que </a:t>
            </a:r>
            <a:r>
              <a:rPr lang="en-US" dirty="0" err="1" smtClean="0">
                <a:ea typeface="+mn-ea"/>
              </a:rPr>
              <a:t>deje</a:t>
            </a:r>
            <a:r>
              <a:rPr lang="en-US" dirty="0" smtClean="0">
                <a:ea typeface="+mn-ea"/>
              </a:rPr>
              <a:t> </a:t>
            </a:r>
            <a:r>
              <a:rPr lang="en-US" dirty="0">
                <a:ea typeface="+mn-ea"/>
              </a:rPr>
              <a:t>de hacerlo</a:t>
            </a:r>
          </a:p>
          <a:p>
            <a:pPr algn="l" rtl="0">
              <a:defRPr/>
            </a:pPr>
            <a:r>
              <a:rPr lang="en-US" dirty="0">
                <a:ea typeface="+mn-ea"/>
              </a:rPr>
              <a:t>accidentalmente pierde una gran cantidad de dinero</a:t>
            </a:r>
          </a:p>
          <a:p>
            <a:pPr>
              <a:defRPr/>
            </a:pPr>
            <a:r>
              <a:rPr lang="en-US" dirty="0" err="1" smtClean="0">
                <a:ea typeface="+mn-ea"/>
              </a:rPr>
              <a:t>intencionalmente</a:t>
            </a:r>
            <a:r>
              <a:rPr lang="en-US" dirty="0" smtClean="0">
                <a:ea typeface="+mn-ea"/>
              </a:rPr>
              <a:t> </a:t>
            </a:r>
            <a:r>
              <a:rPr lang="en-US" dirty="0" err="1"/>
              <a:t>desperdicia</a:t>
            </a:r>
            <a:r>
              <a:rPr lang="en-US" dirty="0"/>
              <a:t> </a:t>
            </a:r>
            <a:r>
              <a:rPr lang="en-US" dirty="0" err="1" smtClean="0">
                <a:ea typeface="+mn-ea"/>
              </a:rPr>
              <a:t>una</a:t>
            </a:r>
            <a:r>
              <a:rPr lang="en-US" dirty="0" smtClean="0">
                <a:ea typeface="+mn-ea"/>
              </a:rPr>
              <a:t> </a:t>
            </a:r>
            <a:r>
              <a:rPr lang="en-US" dirty="0">
                <a:ea typeface="+mn-ea"/>
              </a:rPr>
              <a:t>gran cantidad de dinero</a:t>
            </a:r>
          </a:p>
          <a:p>
            <a:pPr algn="l" rtl="0">
              <a:defRPr/>
            </a:pPr>
            <a:r>
              <a:rPr lang="en-US" dirty="0">
                <a:ea typeface="+mn-ea"/>
              </a:rPr>
              <a:t>no está de acuerdo </a:t>
            </a:r>
            <a:r>
              <a:rPr lang="en-US" dirty="0" err="1">
                <a:ea typeface="+mn-ea"/>
              </a:rPr>
              <a:t>contigo</a:t>
            </a:r>
            <a:r>
              <a:rPr lang="en-US" dirty="0">
                <a:ea typeface="+mn-ea"/>
              </a:rPr>
              <a:t> </a:t>
            </a:r>
            <a:r>
              <a:rPr lang="en-US" dirty="0" err="1" smtClean="0">
                <a:ea typeface="+mn-ea"/>
              </a:rPr>
              <a:t>en</a:t>
            </a:r>
            <a:r>
              <a:rPr lang="en-US" dirty="0" smtClean="0">
                <a:ea typeface="+mn-ea"/>
              </a:rPr>
              <a:t> que </a:t>
            </a:r>
            <a:r>
              <a:rPr lang="en-US" dirty="0" err="1" smtClean="0">
                <a:ea typeface="+mn-ea"/>
              </a:rPr>
              <a:t>él</a:t>
            </a:r>
            <a:r>
              <a:rPr lang="en-US" dirty="0" smtClean="0">
                <a:ea typeface="+mn-ea"/>
              </a:rPr>
              <a:t>/</a:t>
            </a:r>
            <a:r>
              <a:rPr lang="en-US" dirty="0" err="1" smtClean="0">
                <a:ea typeface="+mn-ea"/>
              </a:rPr>
              <a:t>ella</a:t>
            </a:r>
            <a:r>
              <a:rPr lang="en-US" dirty="0" smtClean="0">
                <a:ea typeface="+mn-ea"/>
              </a:rPr>
              <a:t> ha </a:t>
            </a:r>
            <a:r>
              <a:rPr lang="en-US" dirty="0">
                <a:ea typeface="+mn-ea"/>
              </a:rPr>
              <a:t>hecho algo mal</a:t>
            </a:r>
          </a:p>
          <a:p>
            <a:pPr algn="l" rtl="0">
              <a:defRPr/>
            </a:pPr>
            <a:r>
              <a:rPr lang="en-US" dirty="0">
                <a:ea typeface="+mn-ea"/>
              </a:rPr>
              <a:t>no tiene relaciones sexuales con su frecuencia preferida</a:t>
            </a:r>
          </a:p>
          <a:p>
            <a:pPr algn="l" rtl="0">
              <a:defRPr/>
            </a:pPr>
            <a:r>
              <a:rPr lang="en-US" dirty="0" err="1" smtClean="0">
                <a:ea typeface="+mn-ea"/>
              </a:rPr>
              <a:t>sigue</a:t>
            </a:r>
            <a:r>
              <a:rPr lang="en-US" dirty="0" smtClean="0">
                <a:ea typeface="+mn-ea"/>
              </a:rPr>
              <a:t> </a:t>
            </a:r>
            <a:r>
              <a:rPr lang="en-US" dirty="0">
                <a:ea typeface="+mn-ea"/>
              </a:rPr>
              <a:t>en un hábito inmoral</a:t>
            </a:r>
          </a:p>
          <a:p>
            <a:pPr algn="l" rtl="0">
              <a:defRPr/>
            </a:pPr>
            <a:r>
              <a:rPr lang="en-US" dirty="0">
                <a:ea typeface="+mn-ea"/>
              </a:rPr>
              <a:t>te acusa falsamente ante los demás</a:t>
            </a:r>
          </a:p>
        </p:txBody>
      </p:sp>
      <p:sp>
        <p:nvSpPr>
          <p:cNvPr id="4" name="Slide Number Placeholder 3"/>
          <p:cNvSpPr>
            <a:spLocks noGrp="1"/>
          </p:cNvSpPr>
          <p:nvPr>
            <p:ph type="sldNum" sz="quarter" idx="12"/>
          </p:nvPr>
        </p:nvSpPr>
        <p:spPr/>
        <p:txBody>
          <a:bodyPr/>
          <a:lstStyle/>
          <a:p>
            <a:pPr algn="l" rtl="0">
              <a:defRPr/>
            </a:pPr>
            <a:fld id="{FA7BF9CE-E8C4-4D64-B904-C87D54695C32}" type="slidenum">
              <a:rPr lang="en-US" smtClean="0"/>
              <a:pPr algn="l" rtl="0">
                <a:defRPr/>
              </a:pPr>
              <a:t>14</a:t>
            </a:fld>
            <a:endParaRPr lang="en-US"/>
          </a:p>
        </p:txBody>
      </p:sp>
    </p:spTree>
    <p:extLst>
      <p:ext uri="{BB962C8B-B14F-4D97-AF65-F5344CB8AC3E}">
        <p14:creationId xmlns:p14="http://schemas.microsoft.com/office/powerpoint/2010/main" val="30688389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rtl="0"/>
            <a:r>
              <a:rPr lang="en-US" dirty="0"/>
              <a:t>¿</a:t>
            </a:r>
            <a:r>
              <a:rPr lang="en-US" dirty="0" err="1"/>
              <a:t>Cómo</a:t>
            </a:r>
            <a:r>
              <a:rPr lang="en-US" dirty="0"/>
              <a:t> </a:t>
            </a:r>
            <a:r>
              <a:rPr lang="en-US" dirty="0" err="1"/>
              <a:t>puedo</a:t>
            </a:r>
            <a:r>
              <a:rPr lang="en-US" dirty="0"/>
              <a:t> </a:t>
            </a:r>
            <a:r>
              <a:rPr lang="en-US" dirty="0" err="1"/>
              <a:t>aprender</a:t>
            </a:r>
            <a:r>
              <a:rPr lang="en-US" dirty="0"/>
              <a:t> a </a:t>
            </a:r>
            <a:r>
              <a:rPr lang="en-US" dirty="0" err="1"/>
              <a:t>tolerar</a:t>
            </a:r>
            <a:r>
              <a:rPr lang="en-US" dirty="0"/>
              <a:t>?</a:t>
            </a:r>
          </a:p>
        </p:txBody>
      </p:sp>
      <p:sp>
        <p:nvSpPr>
          <p:cNvPr id="3" name="Content Placeholder 2"/>
          <p:cNvSpPr>
            <a:spLocks noGrp="1"/>
          </p:cNvSpPr>
          <p:nvPr>
            <p:ph idx="1"/>
          </p:nvPr>
        </p:nvSpPr>
        <p:spPr>
          <a:xfrm>
            <a:off x="602673" y="914400"/>
            <a:ext cx="11180618" cy="5715000"/>
          </a:xfrm>
        </p:spPr>
        <p:txBody>
          <a:bodyPr>
            <a:normAutofit/>
          </a:bodyPr>
          <a:lstStyle/>
          <a:p>
            <a:pPr algn="l" rtl="0">
              <a:defRPr/>
            </a:pPr>
            <a:r>
              <a:rPr lang="en-US" dirty="0"/>
              <a:t>Estar motivado por el </a:t>
            </a:r>
            <a:r>
              <a:rPr lang="en-US" dirty="0" err="1"/>
              <a:t>amor</a:t>
            </a:r>
            <a:r>
              <a:rPr lang="en-US" dirty="0"/>
              <a:t> </a:t>
            </a:r>
            <a:r>
              <a:rPr lang="en-US" dirty="0" smtClean="0"/>
              <a:t>(I </a:t>
            </a:r>
            <a:r>
              <a:rPr lang="en-US" dirty="0" err="1" smtClean="0"/>
              <a:t>Cor</a:t>
            </a:r>
            <a:r>
              <a:rPr lang="en-US" dirty="0" smtClean="0"/>
              <a:t> 13</a:t>
            </a:r>
            <a:r>
              <a:rPr lang="en-US" dirty="0"/>
              <a:t>)</a:t>
            </a:r>
            <a:endParaRPr lang="en-US" sz="2400" dirty="0"/>
          </a:p>
          <a:p>
            <a:pPr algn="l" rtl="0">
              <a:defRPr/>
            </a:pPr>
            <a:r>
              <a:rPr lang="en-US" dirty="0"/>
              <a:t>Entender que el propósito es el </a:t>
            </a:r>
            <a:r>
              <a:rPr lang="en-US" dirty="0" err="1"/>
              <a:t>bienestar</a:t>
            </a:r>
            <a:r>
              <a:rPr lang="en-US" dirty="0"/>
              <a:t> </a:t>
            </a:r>
            <a:r>
              <a:rPr lang="en-US" dirty="0" smtClean="0"/>
              <a:t>de </a:t>
            </a:r>
            <a:r>
              <a:rPr lang="en-US" dirty="0" err="1" smtClean="0"/>
              <a:t>otros</a:t>
            </a:r>
            <a:endParaRPr lang="en-US" dirty="0"/>
          </a:p>
          <a:p>
            <a:pPr algn="l" rtl="0">
              <a:defRPr/>
            </a:pPr>
            <a:r>
              <a:rPr lang="en-US" dirty="0" err="1" smtClean="0"/>
              <a:t>Recordar</a:t>
            </a:r>
            <a:r>
              <a:rPr lang="en-US" dirty="0" smtClean="0"/>
              <a:t> </a:t>
            </a:r>
            <a:r>
              <a:rPr lang="en-US" dirty="0"/>
              <a:t>el ejemplo de Dios:</a:t>
            </a:r>
            <a:endParaRPr lang="en-US" sz="2400" dirty="0"/>
          </a:p>
          <a:p>
            <a:pPr lvl="1" algn="l" rtl="0">
              <a:defRPr/>
            </a:pPr>
            <a:r>
              <a:rPr lang="en-US" dirty="0"/>
              <a:t>Cómo perdona:</a:t>
            </a:r>
          </a:p>
          <a:p>
            <a:pPr lvl="2" algn="l" rtl="0">
              <a:defRPr/>
            </a:pPr>
            <a:r>
              <a:rPr lang="en-US" sz="3500" dirty="0"/>
              <a:t>no basado en el mérito o la perfección futura</a:t>
            </a:r>
          </a:p>
          <a:p>
            <a:pPr lvl="2" algn="l" rtl="0">
              <a:defRPr/>
            </a:pPr>
            <a:r>
              <a:rPr lang="en-US" sz="3500" dirty="0" smtClean="0"/>
              <a:t>sin </a:t>
            </a:r>
            <a:r>
              <a:rPr lang="en-US" sz="3500" dirty="0"/>
              <a:t>buscar oportunidad para castigar...</a:t>
            </a:r>
            <a:endParaRPr lang="en-US" sz="1900" dirty="0"/>
          </a:p>
          <a:p>
            <a:pPr lvl="1" algn="l" rtl="0">
              <a:defRPr/>
            </a:pPr>
            <a:r>
              <a:rPr lang="en-US" dirty="0"/>
              <a:t>Retiene el </a:t>
            </a:r>
            <a:r>
              <a:rPr lang="en-US" dirty="0" err="1" smtClean="0"/>
              <a:t>castigo</a:t>
            </a:r>
            <a:r>
              <a:rPr lang="en-US" dirty="0" smtClean="0"/>
              <a:t> </a:t>
            </a:r>
            <a:r>
              <a:rPr lang="en-US" dirty="0" smtClean="0">
                <a:sym typeface="Wingdings"/>
              </a:rPr>
              <a:t> </a:t>
            </a:r>
            <a:r>
              <a:rPr lang="en-US" dirty="0" err="1" smtClean="0"/>
              <a:t>guía</a:t>
            </a:r>
            <a:r>
              <a:rPr lang="en-US" dirty="0" smtClean="0"/>
              <a:t> </a:t>
            </a:r>
            <a:r>
              <a:rPr lang="en-US" dirty="0"/>
              <a:t>al arrepentimiento</a:t>
            </a:r>
            <a:endParaRPr lang="en-US" sz="2000" dirty="0"/>
          </a:p>
          <a:p>
            <a:pPr algn="l" rtl="0">
              <a:defRPr/>
            </a:pPr>
            <a:r>
              <a:rPr lang="en-US" dirty="0" err="1" smtClean="0"/>
              <a:t>Recordar</a:t>
            </a:r>
            <a:r>
              <a:rPr lang="en-US" dirty="0" smtClean="0"/>
              <a:t> </a:t>
            </a:r>
            <a:r>
              <a:rPr lang="en-US" dirty="0"/>
              <a:t>que es temporal, como lo </a:t>
            </a:r>
            <a:r>
              <a:rPr lang="en-US" dirty="0" err="1" smtClean="0"/>
              <a:t>es</a:t>
            </a:r>
            <a:r>
              <a:rPr lang="en-US" dirty="0" smtClean="0"/>
              <a:t> </a:t>
            </a:r>
            <a:r>
              <a:rPr lang="en-US" dirty="0" err="1" smtClean="0"/>
              <a:t>toda</a:t>
            </a:r>
            <a:r>
              <a:rPr lang="en-US" dirty="0" smtClean="0"/>
              <a:t> </a:t>
            </a:r>
            <a:r>
              <a:rPr lang="en-US" dirty="0"/>
              <a:t>la </a:t>
            </a:r>
            <a:r>
              <a:rPr lang="en-US" dirty="0" err="1" smtClean="0"/>
              <a:t>vida</a:t>
            </a:r>
            <a:endParaRPr lang="en-US" sz="2400" dirty="0"/>
          </a:p>
          <a:p>
            <a:pPr algn="l" rtl="0">
              <a:defRPr/>
            </a:pPr>
            <a:r>
              <a:rPr lang="en-US" dirty="0" err="1" smtClean="0"/>
              <a:t>Pensar</a:t>
            </a:r>
            <a:r>
              <a:rPr lang="en-US" dirty="0" smtClean="0"/>
              <a:t> </a:t>
            </a:r>
            <a:r>
              <a:rPr lang="en-US" dirty="0"/>
              <a:t>en ti mismo en </a:t>
            </a:r>
            <a:r>
              <a:rPr lang="en-US" dirty="0" err="1"/>
              <a:t>esa</a:t>
            </a:r>
            <a:r>
              <a:rPr lang="en-US" dirty="0"/>
              <a:t> </a:t>
            </a:r>
            <a:r>
              <a:rPr lang="en-US" dirty="0" err="1" smtClean="0"/>
              <a:t>circunstancia</a:t>
            </a:r>
            <a:r>
              <a:rPr lang="en-US" dirty="0" smtClean="0"/>
              <a:t> - “</a:t>
            </a:r>
            <a:r>
              <a:rPr lang="en-US" dirty="0"/>
              <a:t>regla de oro”</a:t>
            </a:r>
            <a:endParaRPr lang="en-US" sz="2400" dirty="0"/>
          </a:p>
        </p:txBody>
      </p:sp>
      <p:sp>
        <p:nvSpPr>
          <p:cNvPr id="4" name="Slide Number Placeholder 3"/>
          <p:cNvSpPr>
            <a:spLocks noGrp="1"/>
          </p:cNvSpPr>
          <p:nvPr>
            <p:ph type="sldNum" sz="quarter" idx="12"/>
          </p:nvPr>
        </p:nvSpPr>
        <p:spPr/>
        <p:txBody>
          <a:bodyPr/>
          <a:lstStyle/>
          <a:p>
            <a:pPr algn="l" rtl="0">
              <a:defRPr/>
            </a:pPr>
            <a:fld id="{6CC85F11-3600-4C39-8FA4-B5428D51F7BE}" type="slidenum">
              <a:rPr lang="en-US" smtClean="0"/>
              <a:pPr algn="l" rtl="0">
                <a:defRPr/>
              </a:pPr>
              <a:t>15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rtl="0"/>
            <a:r>
              <a:rPr lang="en-US" dirty="0"/>
              <a:t>Síntomas de falta de tolerancia</a:t>
            </a:r>
          </a:p>
        </p:txBody>
      </p:sp>
      <p:sp>
        <p:nvSpPr>
          <p:cNvPr id="3" name="Content Placeholder 2"/>
          <p:cNvSpPr>
            <a:spLocks noGrp="1"/>
          </p:cNvSpPr>
          <p:nvPr>
            <p:ph idx="1"/>
          </p:nvPr>
        </p:nvSpPr>
        <p:spPr>
          <a:xfrm>
            <a:off x="831273" y="914400"/>
            <a:ext cx="10557163" cy="5943600"/>
          </a:xfrm>
        </p:spPr>
        <p:txBody>
          <a:bodyPr>
            <a:normAutofit fontScale="92500"/>
          </a:bodyPr>
          <a:lstStyle/>
          <a:p>
            <a:pPr algn="l" rtl="0">
              <a:defRPr/>
            </a:pPr>
            <a:r>
              <a:rPr lang="en-US" dirty="0"/>
              <a:t>Llevar la cuenta, recordar y buscar cosas para agregar...</a:t>
            </a:r>
          </a:p>
          <a:p>
            <a:pPr algn="l" rtl="0">
              <a:defRPr/>
            </a:pPr>
            <a:r>
              <a:rPr lang="en-US" dirty="0"/>
              <a:t>Esperar a que el otro cambie primero, como condición…</a:t>
            </a:r>
          </a:p>
          <a:p>
            <a:pPr algn="l" rtl="0">
              <a:defRPr/>
            </a:pPr>
            <a:r>
              <a:rPr lang="en-US" dirty="0"/>
              <a:t>Justificar el </a:t>
            </a:r>
            <a:r>
              <a:rPr lang="en-US" dirty="0" smtClean="0"/>
              <a:t>[</a:t>
            </a:r>
            <a:r>
              <a:rPr lang="en-US" dirty="0"/>
              <a:t>enfado, chisme, falta de amor] </a:t>
            </a:r>
            <a:r>
              <a:rPr lang="en-US" dirty="0" smtClean="0"/>
              <a:t>de </a:t>
            </a:r>
            <a:r>
              <a:rPr lang="en-US" dirty="0" err="1" smtClean="0"/>
              <a:t>uno</a:t>
            </a:r>
            <a:r>
              <a:rPr lang="en-US" dirty="0" smtClean="0"/>
              <a:t> </a:t>
            </a:r>
            <a:r>
              <a:rPr lang="en-US" dirty="0" err="1" smtClean="0"/>
              <a:t>mismo</a:t>
            </a:r>
            <a:r>
              <a:rPr lang="en-US" dirty="0" smtClean="0"/>
              <a:t> </a:t>
            </a:r>
            <a:r>
              <a:rPr lang="en-US" dirty="0" err="1" smtClean="0"/>
              <a:t>por</a:t>
            </a:r>
            <a:r>
              <a:rPr lang="en-US" dirty="0" smtClean="0"/>
              <a:t> </a:t>
            </a:r>
            <a:r>
              <a:rPr lang="en-US" dirty="0"/>
              <a:t>el </a:t>
            </a:r>
            <a:r>
              <a:rPr lang="en-US" dirty="0" err="1"/>
              <a:t>pecado</a:t>
            </a:r>
            <a:r>
              <a:rPr lang="en-US" dirty="0"/>
              <a:t> </a:t>
            </a:r>
            <a:r>
              <a:rPr lang="en-US" dirty="0" smtClean="0"/>
              <a:t>del </a:t>
            </a:r>
            <a:r>
              <a:rPr lang="en-US" dirty="0" err="1" smtClean="0"/>
              <a:t>otro</a:t>
            </a:r>
            <a:endParaRPr lang="en-US" dirty="0"/>
          </a:p>
          <a:p>
            <a:pPr algn="l" rtl="0">
              <a:defRPr/>
            </a:pPr>
            <a:r>
              <a:rPr lang="en-US" dirty="0" err="1"/>
              <a:t>Juzgar</a:t>
            </a:r>
            <a:r>
              <a:rPr lang="en-US" dirty="0"/>
              <a:t> </a:t>
            </a:r>
            <a:r>
              <a:rPr lang="en-US" dirty="0" smtClean="0"/>
              <a:t>el car</a:t>
            </a:r>
            <a:r>
              <a:rPr lang="es-ES" dirty="0" err="1" smtClean="0"/>
              <a:t>ácter</a:t>
            </a:r>
            <a:r>
              <a:rPr lang="en-US" dirty="0" smtClean="0"/>
              <a:t> </a:t>
            </a:r>
            <a:r>
              <a:rPr lang="en-US" dirty="0"/>
              <a:t>completo por acciones/palabras específicas</a:t>
            </a:r>
          </a:p>
          <a:p>
            <a:pPr algn="l" rtl="0">
              <a:defRPr/>
            </a:pPr>
            <a:r>
              <a:rPr lang="en-US" dirty="0" err="1" smtClean="0"/>
              <a:t>Quejarnos</a:t>
            </a:r>
            <a:r>
              <a:rPr lang="en-US" dirty="0" smtClean="0"/>
              <a:t> </a:t>
            </a:r>
            <a:r>
              <a:rPr lang="en-US" dirty="0"/>
              <a:t>de nuestra carga</a:t>
            </a:r>
          </a:p>
          <a:p>
            <a:pPr algn="l" rtl="0">
              <a:defRPr/>
            </a:pPr>
            <a:r>
              <a:rPr lang="en-US" dirty="0"/>
              <a:t>Evitar a la persona o </a:t>
            </a:r>
            <a:r>
              <a:rPr lang="en-US" dirty="0" err="1" smtClean="0"/>
              <a:t>situación</a:t>
            </a:r>
            <a:endParaRPr lang="en-US" dirty="0"/>
          </a:p>
          <a:p>
            <a:pPr algn="l" rtl="0">
              <a:defRPr/>
            </a:pPr>
            <a:r>
              <a:rPr lang="en-US" dirty="0" err="1" smtClean="0"/>
              <a:t>Sentirse</a:t>
            </a:r>
            <a:r>
              <a:rPr lang="en-US" dirty="0" smtClean="0"/>
              <a:t> superior </a:t>
            </a:r>
            <a:r>
              <a:rPr lang="en-US" dirty="0"/>
              <a:t>por los defectos del </a:t>
            </a:r>
            <a:r>
              <a:rPr lang="en-US" dirty="0" err="1" smtClean="0"/>
              <a:t>otro</a:t>
            </a:r>
            <a:endParaRPr lang="en-US" dirty="0"/>
          </a:p>
          <a:p>
            <a:pPr algn="l" rtl="0">
              <a:defRPr/>
            </a:pPr>
            <a:r>
              <a:rPr lang="en-US" dirty="0"/>
              <a:t>(Recordatorio de la regla de oro)</a:t>
            </a:r>
          </a:p>
        </p:txBody>
      </p:sp>
      <p:sp>
        <p:nvSpPr>
          <p:cNvPr id="4" name="Slide Number Placeholder 3"/>
          <p:cNvSpPr>
            <a:spLocks noGrp="1"/>
          </p:cNvSpPr>
          <p:nvPr>
            <p:ph type="sldNum" sz="quarter" idx="12"/>
          </p:nvPr>
        </p:nvSpPr>
        <p:spPr/>
        <p:txBody>
          <a:bodyPr/>
          <a:lstStyle/>
          <a:p>
            <a:pPr algn="l" rtl="0">
              <a:defRPr/>
            </a:pPr>
            <a:fld id="{F2A97763-72EF-460C-BAC2-A8BC5044D574}" type="slidenum">
              <a:rPr lang="en-US" smtClean="0"/>
              <a:pPr algn="l" rtl="0">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rtl="0"/>
            <a:r>
              <a:rPr lang="en-US" dirty="0" err="1"/>
              <a:t>Preguntas</a:t>
            </a:r>
            <a:endParaRPr lang="en-US" dirty="0"/>
          </a:p>
        </p:txBody>
      </p:sp>
      <p:sp>
        <p:nvSpPr>
          <p:cNvPr id="13315" name="Content Placeholder 2"/>
          <p:cNvSpPr>
            <a:spLocks noGrp="1"/>
          </p:cNvSpPr>
          <p:nvPr>
            <p:ph idx="1"/>
          </p:nvPr>
        </p:nvSpPr>
        <p:spPr/>
        <p:txBody>
          <a:bodyPr/>
          <a:lstStyle/>
          <a:p>
            <a:pPr algn="l" rtl="0"/>
            <a:r>
              <a:rPr lang="en-US" dirty="0"/>
              <a:t>¿Tengo que </a:t>
            </a:r>
            <a:r>
              <a:rPr lang="en-US" dirty="0" err="1" smtClean="0"/>
              <a:t>ser</a:t>
            </a:r>
            <a:r>
              <a:rPr lang="en-US" dirty="0" smtClean="0"/>
              <a:t> </a:t>
            </a:r>
            <a:r>
              <a:rPr lang="en-US" dirty="0" err="1" smtClean="0"/>
              <a:t>tolerante</a:t>
            </a:r>
            <a:r>
              <a:rPr lang="en-US" dirty="0" smtClean="0"/>
              <a:t> </a:t>
            </a:r>
            <a:r>
              <a:rPr lang="en-US" dirty="0" err="1"/>
              <a:t>si</a:t>
            </a:r>
            <a:r>
              <a:rPr lang="en-US" dirty="0"/>
              <a:t> </a:t>
            </a:r>
            <a:r>
              <a:rPr lang="en-US" dirty="0" err="1" smtClean="0"/>
              <a:t>estoy</a:t>
            </a:r>
            <a:r>
              <a:rPr lang="en-US" dirty="0" smtClean="0"/>
              <a:t> </a:t>
            </a:r>
            <a:r>
              <a:rPr lang="en-US" dirty="0" err="1" smtClean="0"/>
              <a:t>lastimado</a:t>
            </a:r>
            <a:r>
              <a:rPr lang="en-US" dirty="0" smtClean="0"/>
              <a:t>(a)?</a:t>
            </a:r>
            <a:endParaRPr lang="en-US" dirty="0"/>
          </a:p>
        </p:txBody>
      </p:sp>
      <p:sp>
        <p:nvSpPr>
          <p:cNvPr id="4" name="Slide Number Placeholder 3"/>
          <p:cNvSpPr>
            <a:spLocks noGrp="1"/>
          </p:cNvSpPr>
          <p:nvPr>
            <p:ph type="sldNum" sz="quarter" idx="12"/>
          </p:nvPr>
        </p:nvSpPr>
        <p:spPr/>
        <p:txBody>
          <a:bodyPr/>
          <a:lstStyle/>
          <a:p>
            <a:pPr algn="l" rtl="0">
              <a:defRPr/>
            </a:pPr>
            <a:fld id="{E91EA5AE-A8C7-40BF-9688-897DD5B2589C}" type="slidenum">
              <a:rPr lang="en-US" smtClean="0"/>
              <a:pPr algn="l" rtl="0">
                <a:defRPr/>
              </a:pPr>
              <a:t>17</a:t>
            </a:fld>
            <a:endParaRPr lang="en-US"/>
          </a:p>
        </p:txBody>
      </p:sp>
      <p:sp>
        <p:nvSpPr>
          <p:cNvPr id="2" name="Content Placeholder 2">
            <a:extLst>
              <a:ext uri="{FF2B5EF4-FFF2-40B4-BE49-F238E27FC236}">
                <a16:creationId xmlns="" xmlns:a16="http://schemas.microsoft.com/office/drawing/2014/main" id="{61A91D9A-53F6-8D86-B2D9-C10E59858D18}"/>
              </a:ext>
            </a:extLst>
          </p:cNvPr>
          <p:cNvSpPr txBox="1">
            <a:spLocks/>
          </p:cNvSpPr>
          <p:nvPr/>
        </p:nvSpPr>
        <p:spPr bwMode="auto">
          <a:xfrm>
            <a:off x="1070263" y="2286000"/>
            <a:ext cx="10068791" cy="2438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lnSpcReduction="10000"/>
          </a:bodyPr>
          <a:lstStyle>
            <a:lvl1pPr marL="342900" indent="-342900" algn="l" rtl="0" eaLnBrk="0" fontAlgn="base" hangingPunct="0">
              <a:spcBef>
                <a:spcPts val="600"/>
              </a:spcBef>
              <a:spcAft>
                <a:spcPct val="0"/>
              </a:spcAft>
              <a:buChar char="•"/>
              <a:defRPr sz="3600" b="1">
                <a:solidFill>
                  <a:schemeClr val="bg1"/>
                </a:solidFill>
                <a:latin typeface="Calibri" pitchFamily="34" charset="0"/>
                <a:ea typeface="Calibri" pitchFamily="34" charset="0"/>
                <a:cs typeface="Calibri" pitchFamily="34" charset="0"/>
              </a:defRPr>
            </a:lvl1pPr>
            <a:lvl2pPr marL="742950" indent="-285750" algn="l" rtl="0" eaLnBrk="0" fontAlgn="base" hangingPunct="0">
              <a:spcBef>
                <a:spcPts val="600"/>
              </a:spcBef>
              <a:spcAft>
                <a:spcPct val="0"/>
              </a:spcAft>
              <a:buChar char="–"/>
              <a:defRPr sz="3200" b="1">
                <a:solidFill>
                  <a:schemeClr val="bg1"/>
                </a:solidFill>
                <a:latin typeface="Calibri" pitchFamily="34" charset="0"/>
                <a:ea typeface="Calibri" pitchFamily="34" charset="0"/>
                <a:cs typeface="Calibri" pitchFamily="34" charset="0"/>
              </a:defRPr>
            </a:lvl2pPr>
            <a:lvl3pPr marL="1143000" indent="-228600" algn="l" rtl="0" eaLnBrk="0" fontAlgn="base" hangingPunct="0">
              <a:spcBef>
                <a:spcPts val="600"/>
              </a:spcBef>
              <a:spcAft>
                <a:spcPct val="0"/>
              </a:spcAft>
              <a:buChar char="•"/>
              <a:defRPr sz="2800" b="1">
                <a:solidFill>
                  <a:schemeClr val="bg1"/>
                </a:solidFill>
                <a:latin typeface="Calibri" pitchFamily="34" charset="0"/>
                <a:ea typeface="Calibri" pitchFamily="34" charset="0"/>
                <a:cs typeface="Calibri" pitchFamily="34" charset="0"/>
              </a:defRPr>
            </a:lvl3pPr>
            <a:lvl4pPr marL="1600200" indent="-228600" algn="l" rtl="0" eaLnBrk="0" fontAlgn="base" hangingPunct="0">
              <a:spcBef>
                <a:spcPts val="600"/>
              </a:spcBef>
              <a:spcAft>
                <a:spcPct val="0"/>
              </a:spcAft>
              <a:buChar char="–"/>
              <a:defRPr sz="2400" b="1">
                <a:solidFill>
                  <a:schemeClr val="bg1"/>
                </a:solidFill>
                <a:latin typeface="Calibri" pitchFamily="34" charset="0"/>
                <a:ea typeface="Calibri" pitchFamily="34" charset="0"/>
                <a:cs typeface="Calibri" pitchFamily="34" charset="0"/>
              </a:defRPr>
            </a:lvl4pPr>
            <a:lvl5pPr marL="2057400" indent="-228600" algn="l" rtl="0" eaLnBrk="0" fontAlgn="base" hangingPunct="0">
              <a:spcBef>
                <a:spcPts val="600"/>
              </a:spcBef>
              <a:spcAft>
                <a:spcPct val="0"/>
              </a:spcAft>
              <a:buChar char="»"/>
              <a:defRPr sz="2400" b="1">
                <a:solidFill>
                  <a:schemeClr val="bg1"/>
                </a:solidFill>
                <a:latin typeface="Calibri" pitchFamily="34" charset="0"/>
                <a:ea typeface="Calibri" pitchFamily="34" charset="0"/>
                <a:cs typeface="Calibri" pitchFamily="34" charset="0"/>
              </a:defRPr>
            </a:lvl5pPr>
            <a:lvl6pPr marL="2514600" indent="-228600" algn="l" rtl="0" fontAlgn="base">
              <a:spcBef>
                <a:spcPct val="20000"/>
              </a:spcBef>
              <a:spcAft>
                <a:spcPct val="0"/>
              </a:spcAft>
              <a:buChar char="»"/>
              <a:defRPr b="1">
                <a:solidFill>
                  <a:schemeClr val="bg1"/>
                </a:solidFill>
                <a:latin typeface="+mn-lt"/>
              </a:defRPr>
            </a:lvl6pPr>
            <a:lvl7pPr marL="2971800" indent="-228600" algn="l" rtl="0" fontAlgn="base">
              <a:spcBef>
                <a:spcPct val="20000"/>
              </a:spcBef>
              <a:spcAft>
                <a:spcPct val="0"/>
              </a:spcAft>
              <a:buChar char="»"/>
              <a:defRPr b="1">
                <a:solidFill>
                  <a:schemeClr val="bg1"/>
                </a:solidFill>
                <a:latin typeface="+mn-lt"/>
              </a:defRPr>
            </a:lvl7pPr>
            <a:lvl8pPr marL="3429000" indent="-228600" algn="l" rtl="0" fontAlgn="base">
              <a:spcBef>
                <a:spcPct val="20000"/>
              </a:spcBef>
              <a:spcAft>
                <a:spcPct val="0"/>
              </a:spcAft>
              <a:buChar char="»"/>
              <a:defRPr b="1">
                <a:solidFill>
                  <a:schemeClr val="bg1"/>
                </a:solidFill>
                <a:latin typeface="+mn-lt"/>
              </a:defRPr>
            </a:lvl8pPr>
            <a:lvl9pPr marL="3886200" indent="-228600" algn="l" rtl="0" fontAlgn="base">
              <a:spcBef>
                <a:spcPct val="20000"/>
              </a:spcBef>
              <a:spcAft>
                <a:spcPct val="0"/>
              </a:spcAft>
              <a:buChar char="»"/>
              <a:defRPr b="1">
                <a:solidFill>
                  <a:schemeClr val="bg1"/>
                </a:solidFill>
                <a:latin typeface="+mn-lt"/>
              </a:defRPr>
            </a:lvl9pPr>
          </a:lstStyle>
          <a:p>
            <a:pPr marL="0" indent="0">
              <a:buNone/>
            </a:pPr>
            <a:r>
              <a:rPr lang="en-US" sz="4000" kern="0" dirty="0"/>
              <a:t>I Cor. 4:12 - </a:t>
            </a:r>
            <a:r>
              <a:rPr lang="es-ES" sz="4000" kern="0" dirty="0"/>
              <a:t>Nos agotamos trabajando con nuestras propias manos. Cuando nos ultrajan, bendecimos. Cuando somos perseguidos, lo </a:t>
            </a:r>
            <a:r>
              <a:rPr lang="es-ES" sz="4000" u="sng" kern="0" dirty="0" smtClean="0">
                <a:solidFill>
                  <a:srgbClr val="FFFF00"/>
                </a:solidFill>
              </a:rPr>
              <a:t>soportamos</a:t>
            </a:r>
            <a:r>
              <a:rPr lang="es-ES" sz="4000" kern="0" dirty="0" smtClean="0"/>
              <a:t> </a:t>
            </a:r>
            <a:r>
              <a:rPr lang="en-US" sz="4000" kern="0" dirty="0" smtClean="0"/>
              <a:t>[</a:t>
            </a:r>
            <a:r>
              <a:rPr lang="en-US" sz="4000" kern="0" dirty="0" err="1" smtClean="0"/>
              <a:t>anecomai</a:t>
            </a:r>
            <a:r>
              <a:rPr lang="en-US" sz="4000" kern="0" dirty="0"/>
              <a: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rtl="0"/>
            <a:r>
              <a:rPr lang="en-US" dirty="0" err="1"/>
              <a:t>Preguntas</a:t>
            </a:r>
            <a:endParaRPr lang="en-US" dirty="0"/>
          </a:p>
        </p:txBody>
      </p:sp>
      <p:sp>
        <p:nvSpPr>
          <p:cNvPr id="3" name="Content Placeholder 2"/>
          <p:cNvSpPr>
            <a:spLocks noGrp="1"/>
          </p:cNvSpPr>
          <p:nvPr>
            <p:ph idx="1"/>
          </p:nvPr>
        </p:nvSpPr>
        <p:spPr/>
        <p:txBody>
          <a:bodyPr/>
          <a:lstStyle/>
          <a:p>
            <a:pPr algn="l" rtl="0">
              <a:defRPr/>
            </a:pPr>
            <a:r>
              <a:rPr lang="en-US" dirty="0">
                <a:solidFill>
                  <a:schemeClr val="bg1">
                    <a:lumMod val="65000"/>
                  </a:schemeClr>
                </a:solidFill>
              </a:rPr>
              <a:t>¿Qué pasa si </a:t>
            </a:r>
            <a:r>
              <a:rPr lang="en-US" dirty="0" err="1">
                <a:solidFill>
                  <a:schemeClr val="bg1">
                    <a:lumMod val="65000"/>
                  </a:schemeClr>
                </a:solidFill>
              </a:rPr>
              <a:t>estoy</a:t>
            </a:r>
            <a:r>
              <a:rPr lang="en-US" dirty="0">
                <a:solidFill>
                  <a:schemeClr val="bg1">
                    <a:lumMod val="65000"/>
                  </a:schemeClr>
                </a:solidFill>
              </a:rPr>
              <a:t> </a:t>
            </a:r>
            <a:r>
              <a:rPr lang="en-US" dirty="0" err="1" smtClean="0">
                <a:solidFill>
                  <a:schemeClr val="bg1">
                    <a:lumMod val="65000"/>
                  </a:schemeClr>
                </a:solidFill>
              </a:rPr>
              <a:t>lastimado</a:t>
            </a:r>
            <a:r>
              <a:rPr lang="en-US" dirty="0" smtClean="0">
                <a:solidFill>
                  <a:schemeClr val="bg1">
                    <a:lumMod val="65000"/>
                  </a:schemeClr>
                </a:solidFill>
              </a:rPr>
              <a:t>(a)?</a:t>
            </a:r>
            <a:endParaRPr lang="en-US" dirty="0">
              <a:solidFill>
                <a:schemeClr val="bg1">
                  <a:lumMod val="65000"/>
                </a:schemeClr>
              </a:solidFill>
            </a:endParaRPr>
          </a:p>
          <a:p>
            <a:pPr algn="l" rtl="0">
              <a:defRPr/>
            </a:pPr>
            <a:r>
              <a:rPr lang="es-ES" dirty="0" smtClean="0"/>
              <a:t>¿Significa</a:t>
            </a:r>
            <a:r>
              <a:rPr lang="en-US" dirty="0" smtClean="0"/>
              <a:t> ‘la </a:t>
            </a:r>
            <a:r>
              <a:rPr lang="en-US" dirty="0" err="1" smtClean="0"/>
              <a:t>tolerancia</a:t>
            </a:r>
            <a:r>
              <a:rPr lang="en-US" dirty="0" smtClean="0"/>
              <a:t>’ </a:t>
            </a:r>
            <a:r>
              <a:rPr lang="en-US" dirty="0" err="1" smtClean="0"/>
              <a:t>tolerar</a:t>
            </a:r>
            <a:r>
              <a:rPr lang="en-US" dirty="0" smtClean="0"/>
              <a:t> </a:t>
            </a:r>
            <a:r>
              <a:rPr lang="en-US" dirty="0"/>
              <a:t>el pecado?</a:t>
            </a:r>
          </a:p>
        </p:txBody>
      </p:sp>
      <p:sp>
        <p:nvSpPr>
          <p:cNvPr id="4" name="Slide Number Placeholder 3"/>
          <p:cNvSpPr>
            <a:spLocks noGrp="1"/>
          </p:cNvSpPr>
          <p:nvPr>
            <p:ph type="sldNum" sz="quarter" idx="12"/>
          </p:nvPr>
        </p:nvSpPr>
        <p:spPr/>
        <p:txBody>
          <a:bodyPr/>
          <a:lstStyle/>
          <a:p>
            <a:pPr algn="l" rtl="0">
              <a:defRPr/>
            </a:pPr>
            <a:fld id="{BF760474-81FB-463D-ADFB-AF7C12FE512C}" type="slidenum">
              <a:rPr lang="en-US" smtClean="0"/>
              <a:pPr algn="l" rtl="0">
                <a:defRPr/>
              </a:pPr>
              <a:t>18</a:t>
            </a:fld>
            <a:endParaRPr lang="en-US"/>
          </a:p>
        </p:txBody>
      </p:sp>
      <p:sp>
        <p:nvSpPr>
          <p:cNvPr id="2" name="Content Placeholder 2">
            <a:extLst>
              <a:ext uri="{FF2B5EF4-FFF2-40B4-BE49-F238E27FC236}">
                <a16:creationId xmlns="" xmlns:a16="http://schemas.microsoft.com/office/drawing/2014/main" id="{89E0AD21-71B9-EA08-C02A-A9193E70AEA5}"/>
              </a:ext>
            </a:extLst>
          </p:cNvPr>
          <p:cNvSpPr txBox="1">
            <a:spLocks/>
          </p:cNvSpPr>
          <p:nvPr/>
        </p:nvSpPr>
        <p:spPr bwMode="auto">
          <a:xfrm>
            <a:off x="621475" y="2677391"/>
            <a:ext cx="10949049" cy="2320636"/>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92500" lnSpcReduction="20000"/>
          </a:bodyPr>
          <a:lstStyle>
            <a:lvl1pPr marL="342900" indent="-342900" algn="l" rtl="0" eaLnBrk="0" fontAlgn="base" hangingPunct="0">
              <a:spcBef>
                <a:spcPts val="600"/>
              </a:spcBef>
              <a:spcAft>
                <a:spcPct val="0"/>
              </a:spcAft>
              <a:buChar char="•"/>
              <a:defRPr sz="3600" b="1">
                <a:solidFill>
                  <a:schemeClr val="bg1"/>
                </a:solidFill>
                <a:latin typeface="Calibri" pitchFamily="34" charset="0"/>
                <a:ea typeface="Calibri" pitchFamily="34" charset="0"/>
                <a:cs typeface="Calibri" pitchFamily="34" charset="0"/>
              </a:defRPr>
            </a:lvl1pPr>
            <a:lvl2pPr marL="742950" indent="-285750" algn="l" rtl="0" eaLnBrk="0" fontAlgn="base" hangingPunct="0">
              <a:spcBef>
                <a:spcPts val="600"/>
              </a:spcBef>
              <a:spcAft>
                <a:spcPct val="0"/>
              </a:spcAft>
              <a:buChar char="–"/>
              <a:defRPr sz="3200" b="1">
                <a:solidFill>
                  <a:schemeClr val="bg1"/>
                </a:solidFill>
                <a:latin typeface="Calibri" pitchFamily="34" charset="0"/>
                <a:ea typeface="Calibri" pitchFamily="34" charset="0"/>
                <a:cs typeface="Calibri" pitchFamily="34" charset="0"/>
              </a:defRPr>
            </a:lvl2pPr>
            <a:lvl3pPr marL="1143000" indent="-228600" algn="l" rtl="0" eaLnBrk="0" fontAlgn="base" hangingPunct="0">
              <a:spcBef>
                <a:spcPts val="600"/>
              </a:spcBef>
              <a:spcAft>
                <a:spcPct val="0"/>
              </a:spcAft>
              <a:buChar char="•"/>
              <a:defRPr sz="2800" b="1">
                <a:solidFill>
                  <a:schemeClr val="bg1"/>
                </a:solidFill>
                <a:latin typeface="Calibri" pitchFamily="34" charset="0"/>
                <a:ea typeface="Calibri" pitchFamily="34" charset="0"/>
                <a:cs typeface="Calibri" pitchFamily="34" charset="0"/>
              </a:defRPr>
            </a:lvl3pPr>
            <a:lvl4pPr marL="1600200" indent="-228600" algn="l" rtl="0" eaLnBrk="0" fontAlgn="base" hangingPunct="0">
              <a:spcBef>
                <a:spcPts val="600"/>
              </a:spcBef>
              <a:spcAft>
                <a:spcPct val="0"/>
              </a:spcAft>
              <a:buChar char="–"/>
              <a:defRPr sz="2400" b="1">
                <a:solidFill>
                  <a:schemeClr val="bg1"/>
                </a:solidFill>
                <a:latin typeface="Calibri" pitchFamily="34" charset="0"/>
                <a:ea typeface="Calibri" pitchFamily="34" charset="0"/>
                <a:cs typeface="Calibri" pitchFamily="34" charset="0"/>
              </a:defRPr>
            </a:lvl4pPr>
            <a:lvl5pPr marL="2057400" indent="-228600" algn="l" rtl="0" eaLnBrk="0" fontAlgn="base" hangingPunct="0">
              <a:spcBef>
                <a:spcPts val="600"/>
              </a:spcBef>
              <a:spcAft>
                <a:spcPct val="0"/>
              </a:spcAft>
              <a:buChar char="»"/>
              <a:defRPr sz="2400" b="1">
                <a:solidFill>
                  <a:schemeClr val="bg1"/>
                </a:solidFill>
                <a:latin typeface="Calibri" pitchFamily="34" charset="0"/>
                <a:ea typeface="Calibri" pitchFamily="34" charset="0"/>
                <a:cs typeface="Calibri" pitchFamily="34" charset="0"/>
              </a:defRPr>
            </a:lvl5pPr>
            <a:lvl6pPr marL="2514600" indent="-228600" algn="l" rtl="0" fontAlgn="base">
              <a:spcBef>
                <a:spcPct val="20000"/>
              </a:spcBef>
              <a:spcAft>
                <a:spcPct val="0"/>
              </a:spcAft>
              <a:buChar char="»"/>
              <a:defRPr b="1">
                <a:solidFill>
                  <a:schemeClr val="bg1"/>
                </a:solidFill>
                <a:latin typeface="+mn-lt"/>
              </a:defRPr>
            </a:lvl6pPr>
            <a:lvl7pPr marL="2971800" indent="-228600" algn="l" rtl="0" fontAlgn="base">
              <a:spcBef>
                <a:spcPct val="20000"/>
              </a:spcBef>
              <a:spcAft>
                <a:spcPct val="0"/>
              </a:spcAft>
              <a:buChar char="»"/>
              <a:defRPr b="1">
                <a:solidFill>
                  <a:schemeClr val="bg1"/>
                </a:solidFill>
                <a:latin typeface="+mn-lt"/>
              </a:defRPr>
            </a:lvl7pPr>
            <a:lvl8pPr marL="3429000" indent="-228600" algn="l" rtl="0" fontAlgn="base">
              <a:spcBef>
                <a:spcPct val="20000"/>
              </a:spcBef>
              <a:spcAft>
                <a:spcPct val="0"/>
              </a:spcAft>
              <a:buChar char="»"/>
              <a:defRPr b="1">
                <a:solidFill>
                  <a:schemeClr val="bg1"/>
                </a:solidFill>
                <a:latin typeface="+mn-lt"/>
              </a:defRPr>
            </a:lvl8pPr>
            <a:lvl9pPr marL="3886200" indent="-228600" algn="l" rtl="0" fontAlgn="base">
              <a:spcBef>
                <a:spcPct val="20000"/>
              </a:spcBef>
              <a:spcAft>
                <a:spcPct val="0"/>
              </a:spcAft>
              <a:buChar char="»"/>
              <a:defRPr b="1">
                <a:solidFill>
                  <a:schemeClr val="bg1"/>
                </a:solidFill>
                <a:latin typeface="+mn-lt"/>
              </a:defRPr>
            </a:lvl9pPr>
          </a:lstStyle>
          <a:p>
            <a:pPr marL="0" indent="0">
              <a:buNone/>
            </a:pPr>
            <a:r>
              <a:rPr lang="en-US" kern="0" dirty="0"/>
              <a:t>1 Pedro 3:1 - </a:t>
            </a:r>
            <a:r>
              <a:rPr lang="es-ES" kern="0" dirty="0"/>
              <a:t>Asimismo ustedes, mujeres, estén sujetas a sus maridos, de modo que si algunos de ellos son desobedientes a la palabra, puedan ser </a:t>
            </a:r>
            <a:r>
              <a:rPr lang="es-ES" kern="0" dirty="0">
                <a:solidFill>
                  <a:srgbClr val="FFFF00"/>
                </a:solidFill>
              </a:rPr>
              <a:t>ganados</a:t>
            </a:r>
            <a:r>
              <a:rPr lang="es-ES" kern="0" dirty="0"/>
              <a:t> sin palabra alguna </a:t>
            </a:r>
            <a:r>
              <a:rPr lang="es-ES" kern="0" dirty="0">
                <a:solidFill>
                  <a:srgbClr val="FFFF00"/>
                </a:solidFill>
              </a:rPr>
              <a:t>por la conducta</a:t>
            </a:r>
            <a:r>
              <a:rPr lang="es-ES" kern="0" dirty="0"/>
              <a:t> de sus mujeres </a:t>
            </a:r>
            <a:r>
              <a:rPr lang="es-ES" kern="0" dirty="0" smtClean="0"/>
              <a:t>2</a:t>
            </a:r>
            <a:r>
              <a:rPr lang="es-ES" kern="0" dirty="0"/>
              <a:t>  al observar ellos </a:t>
            </a:r>
            <a:r>
              <a:rPr lang="es-ES" kern="0" dirty="0">
                <a:solidFill>
                  <a:srgbClr val="FFFF00"/>
                </a:solidFill>
              </a:rPr>
              <a:t>su conducta casta y respetuosa. </a:t>
            </a:r>
            <a:endParaRPr lang="en-US" kern="0" dirty="0">
              <a:solidFill>
                <a:srgbClr val="FFFF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rtl="0"/>
            <a:r>
              <a:rPr lang="en-US" dirty="0" err="1"/>
              <a:t>Preguntas</a:t>
            </a:r>
            <a:endParaRPr lang="en-US" dirty="0"/>
          </a:p>
        </p:txBody>
      </p:sp>
      <p:sp>
        <p:nvSpPr>
          <p:cNvPr id="3" name="Content Placeholder 2"/>
          <p:cNvSpPr>
            <a:spLocks noGrp="1"/>
          </p:cNvSpPr>
          <p:nvPr>
            <p:ph idx="1"/>
          </p:nvPr>
        </p:nvSpPr>
        <p:spPr/>
        <p:txBody>
          <a:bodyPr/>
          <a:lstStyle/>
          <a:p>
            <a:pPr>
              <a:defRPr/>
            </a:pPr>
            <a:r>
              <a:rPr lang="es-ES" dirty="0">
                <a:solidFill>
                  <a:schemeClr val="bg1">
                    <a:lumMod val="50000"/>
                  </a:schemeClr>
                </a:solidFill>
              </a:rPr>
              <a:t>¿Qué pasa si estoy lastimado(a)?</a:t>
            </a:r>
          </a:p>
          <a:p>
            <a:pPr>
              <a:defRPr/>
            </a:pPr>
            <a:r>
              <a:rPr lang="es-ES" dirty="0">
                <a:solidFill>
                  <a:schemeClr val="bg1">
                    <a:lumMod val="50000"/>
                  </a:schemeClr>
                </a:solidFill>
              </a:rPr>
              <a:t>¿Significa ‘la tolerancia’ tolerar el pecado?</a:t>
            </a:r>
          </a:p>
          <a:p>
            <a:pPr algn="l" rtl="0">
              <a:defRPr/>
            </a:pPr>
            <a:r>
              <a:rPr lang="en-US" dirty="0" smtClean="0"/>
              <a:t>¿</a:t>
            </a:r>
            <a:r>
              <a:rPr lang="en-US" dirty="0"/>
              <a:t>Cuándo se debe afrontar el mal?</a:t>
            </a:r>
          </a:p>
        </p:txBody>
      </p:sp>
      <p:sp>
        <p:nvSpPr>
          <p:cNvPr id="4" name="Slide Number Placeholder 3"/>
          <p:cNvSpPr>
            <a:spLocks noGrp="1"/>
          </p:cNvSpPr>
          <p:nvPr>
            <p:ph type="sldNum" sz="quarter" idx="12"/>
          </p:nvPr>
        </p:nvSpPr>
        <p:spPr/>
        <p:txBody>
          <a:bodyPr/>
          <a:lstStyle/>
          <a:p>
            <a:pPr algn="l" rtl="0">
              <a:defRPr/>
            </a:pPr>
            <a:fld id="{466164F3-FF45-40D0-8333-AB284CF6E3C7}" type="slidenum">
              <a:rPr lang="en-US" smtClean="0"/>
              <a:pPr algn="l" rtl="0">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rtl="0"/>
            <a:r>
              <a:rPr lang="en-US" altLang="en-US" dirty="0" err="1"/>
              <a:t>Tolerancia</a:t>
            </a:r>
            <a:r>
              <a:rPr lang="en-US" altLang="en-US" dirty="0"/>
              <a:t> y </a:t>
            </a:r>
            <a:r>
              <a:rPr lang="en-US" altLang="en-US" dirty="0" err="1"/>
              <a:t>perdón</a:t>
            </a:r>
            <a:endParaRPr lang="en-US" altLang="en-US" dirty="0"/>
          </a:p>
        </p:txBody>
      </p:sp>
      <p:sp>
        <p:nvSpPr>
          <p:cNvPr id="4099" name="Content Placeholder 3"/>
          <p:cNvSpPr>
            <a:spLocks noGrp="1"/>
          </p:cNvSpPr>
          <p:nvPr>
            <p:ph idx="1"/>
          </p:nvPr>
        </p:nvSpPr>
        <p:spPr>
          <a:xfrm>
            <a:off x="1676400" y="914400"/>
            <a:ext cx="8915400" cy="5181600"/>
          </a:xfrm>
        </p:spPr>
        <p:txBody>
          <a:bodyPr>
            <a:normAutofit lnSpcReduction="10000"/>
          </a:bodyPr>
          <a:lstStyle/>
          <a:p>
            <a:pPr marL="0" indent="0">
              <a:buNone/>
            </a:pPr>
            <a:r>
              <a:rPr lang="es-ES" altLang="en-US" sz="4000" b="0" dirty="0"/>
              <a:t>Entonces, ustedes como escogidos de Dios, santos y amados, revístanse de tierna compasión, bondad, humildad, mansedumbre y paciencia; </a:t>
            </a:r>
            <a:br>
              <a:rPr lang="es-ES" altLang="en-US" sz="4000" b="0" dirty="0"/>
            </a:br>
            <a:r>
              <a:rPr lang="es-ES" altLang="en-US" sz="4000" b="0" dirty="0" smtClean="0"/>
              <a:t>13  </a:t>
            </a:r>
            <a:r>
              <a:rPr lang="es-ES" altLang="en-US" sz="4000" dirty="0" smtClean="0">
                <a:solidFill>
                  <a:srgbClr val="FFFF00"/>
                </a:solidFill>
              </a:rPr>
              <a:t>soportándose</a:t>
            </a:r>
            <a:r>
              <a:rPr lang="es-ES" altLang="en-US" sz="4000" b="0" dirty="0" smtClean="0">
                <a:solidFill>
                  <a:srgbClr val="FFFF00"/>
                </a:solidFill>
              </a:rPr>
              <a:t> </a:t>
            </a:r>
            <a:r>
              <a:rPr lang="es-ES" altLang="en-US" sz="4000" b="0" dirty="0" smtClean="0"/>
              <a:t>unos a otros y </a:t>
            </a:r>
            <a:r>
              <a:rPr lang="es-ES" altLang="en-US" sz="4000" dirty="0" smtClean="0">
                <a:solidFill>
                  <a:srgbClr val="FFFF00"/>
                </a:solidFill>
              </a:rPr>
              <a:t>perdonándose</a:t>
            </a:r>
            <a:r>
              <a:rPr lang="es-ES" altLang="en-US" sz="4000" b="0" dirty="0" smtClean="0"/>
              <a:t> unos a otros, si alguien tiene queja contra otro. Como Cristo los perdonó, así también háganlo ustedes. </a:t>
            </a:r>
            <a:r>
              <a:rPr lang="en-US" altLang="en-US" sz="4000" b="0" dirty="0" smtClean="0"/>
              <a:t>(Col 3:12-13)</a:t>
            </a:r>
            <a:endParaRPr lang="en-US" altLang="en-US" sz="4000" b="0" dirty="0"/>
          </a:p>
        </p:txBody>
      </p:sp>
      <p:sp>
        <p:nvSpPr>
          <p:cNvPr id="3" name="Slide Number Placeholder 2"/>
          <p:cNvSpPr>
            <a:spLocks noGrp="1"/>
          </p:cNvSpPr>
          <p:nvPr>
            <p:ph type="sldNum" sz="quarter" idx="12"/>
          </p:nvPr>
        </p:nvSpPr>
        <p:spPr/>
        <p:txBody>
          <a:bodyPr/>
          <a:lstStyle/>
          <a:p>
            <a:pPr algn="l" rtl="0">
              <a:defRPr/>
            </a:pPr>
            <a:fld id="{AC2ADAC2-5BE2-4E30-B886-8A846D546E75}" type="slidenum">
              <a:rPr lang="en-US" smtClean="0"/>
              <a:pPr algn="l" rtl="0">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1524000" y="0"/>
            <a:ext cx="9144000" cy="838200"/>
          </a:xfrm>
        </p:spPr>
        <p:txBody>
          <a:bodyPr/>
          <a:lstStyle/>
          <a:p>
            <a:pPr algn="l" rtl="0"/>
            <a:r>
              <a:rPr lang="en-US" dirty="0"/>
              <a:t>¿</a:t>
            </a:r>
            <a:r>
              <a:rPr lang="en-US" dirty="0" err="1"/>
              <a:t>Cuándo</a:t>
            </a:r>
            <a:r>
              <a:rPr lang="en-US" dirty="0"/>
              <a:t> se </a:t>
            </a:r>
            <a:r>
              <a:rPr lang="en-US" dirty="0" smtClean="0"/>
              <a:t>require la </a:t>
            </a:r>
            <a:r>
              <a:rPr lang="en-US" dirty="0" err="1"/>
              <a:t>confrontación</a:t>
            </a:r>
            <a:r>
              <a:rPr lang="en-US" dirty="0"/>
              <a:t>?</a:t>
            </a:r>
          </a:p>
        </p:txBody>
      </p:sp>
      <p:sp>
        <p:nvSpPr>
          <p:cNvPr id="3" name="Content Placeholder 2"/>
          <p:cNvSpPr>
            <a:spLocks noGrp="1"/>
          </p:cNvSpPr>
          <p:nvPr>
            <p:ph idx="1"/>
          </p:nvPr>
        </p:nvSpPr>
        <p:spPr>
          <a:xfrm>
            <a:off x="727364" y="990600"/>
            <a:ext cx="11066318" cy="5715000"/>
          </a:xfrm>
        </p:spPr>
        <p:txBody>
          <a:bodyPr>
            <a:normAutofit fontScale="92500" lnSpcReduction="10000"/>
          </a:bodyPr>
          <a:lstStyle/>
          <a:p>
            <a:pPr algn="l" rtl="0">
              <a:defRPr/>
            </a:pPr>
            <a:r>
              <a:rPr lang="en-US" dirty="0" smtClean="0">
                <a:ea typeface="+mn-ea"/>
              </a:rPr>
              <a:t>Para </a:t>
            </a:r>
            <a:r>
              <a:rPr lang="en-US" dirty="0" err="1" smtClean="0">
                <a:solidFill>
                  <a:srgbClr val="99FFCC"/>
                </a:solidFill>
                <a:ea typeface="+mn-ea"/>
              </a:rPr>
              <a:t>restaurar</a:t>
            </a:r>
            <a:r>
              <a:rPr lang="en-US" dirty="0" smtClean="0">
                <a:solidFill>
                  <a:srgbClr val="99FFCC"/>
                </a:solidFill>
                <a:ea typeface="+mn-ea"/>
              </a:rPr>
              <a:t> </a:t>
            </a:r>
            <a:r>
              <a:rPr lang="en-US" dirty="0" err="1" smtClean="0">
                <a:ea typeface="+mn-ea"/>
              </a:rPr>
              <a:t>una</a:t>
            </a:r>
            <a:r>
              <a:rPr lang="en-US" dirty="0" smtClean="0">
                <a:ea typeface="+mn-ea"/>
              </a:rPr>
              <a:t> </a:t>
            </a:r>
            <a:r>
              <a:rPr lang="en-US" dirty="0">
                <a:ea typeface="+mn-ea"/>
              </a:rPr>
              <a:t>relación</a:t>
            </a:r>
          </a:p>
          <a:p>
            <a:pPr lvl="1">
              <a:defRPr/>
            </a:pPr>
            <a:r>
              <a:rPr lang="en-US" b="0" dirty="0"/>
              <a:t>Mateo 18:15 </a:t>
            </a:r>
            <a:r>
              <a:rPr lang="en-US" b="0" dirty="0" smtClean="0"/>
              <a:t>– </a:t>
            </a:r>
            <a:r>
              <a:rPr lang="en-US" b="0" i="1" dirty="0" smtClean="0"/>
              <a:t>…</a:t>
            </a:r>
            <a:r>
              <a:rPr lang="es-ES" b="0" i="1" dirty="0"/>
              <a:t>Si tu hermano peca, ve y repréndelo a solas; si te escucha, </a:t>
            </a:r>
            <a:r>
              <a:rPr lang="es-ES" i="1" dirty="0">
                <a:solidFill>
                  <a:srgbClr val="FFFF00"/>
                </a:solidFill>
              </a:rPr>
              <a:t>has ganado a tu hermano</a:t>
            </a:r>
            <a:r>
              <a:rPr lang="es-ES" b="0" i="1" dirty="0"/>
              <a:t>. </a:t>
            </a:r>
            <a:endParaRPr lang="es-ES" b="0" i="1" dirty="0" smtClean="0"/>
          </a:p>
          <a:p>
            <a:pPr>
              <a:defRPr/>
            </a:pPr>
            <a:r>
              <a:rPr lang="en-US" dirty="0" smtClean="0">
                <a:ea typeface="+mn-ea"/>
              </a:rPr>
              <a:t>Para </a:t>
            </a:r>
            <a:r>
              <a:rPr lang="en-US" dirty="0" err="1" smtClean="0">
                <a:solidFill>
                  <a:srgbClr val="99FFCC"/>
                </a:solidFill>
                <a:ea typeface="+mn-ea"/>
              </a:rPr>
              <a:t>rescatar</a:t>
            </a:r>
            <a:r>
              <a:rPr lang="en-US" dirty="0" smtClean="0">
                <a:solidFill>
                  <a:srgbClr val="99FFCC"/>
                </a:solidFill>
                <a:ea typeface="+mn-ea"/>
              </a:rPr>
              <a:t> </a:t>
            </a:r>
            <a:r>
              <a:rPr lang="en-US" dirty="0" smtClean="0">
                <a:ea typeface="+mn-ea"/>
              </a:rPr>
              <a:t>del </a:t>
            </a:r>
            <a:r>
              <a:rPr lang="en-US" dirty="0">
                <a:ea typeface="+mn-ea"/>
              </a:rPr>
              <a:t>pecado</a:t>
            </a:r>
          </a:p>
          <a:p>
            <a:pPr lvl="1">
              <a:defRPr/>
            </a:pPr>
            <a:r>
              <a:rPr lang="en-US" b="0" dirty="0"/>
              <a:t>Gálatas 6:1 </a:t>
            </a:r>
            <a:r>
              <a:rPr lang="en-US" b="0" dirty="0" smtClean="0"/>
              <a:t>– </a:t>
            </a:r>
            <a:r>
              <a:rPr lang="es-ES" b="0" i="1" dirty="0" smtClean="0"/>
              <a:t>Hermanos </a:t>
            </a:r>
            <a:r>
              <a:rPr lang="es-ES" b="0" i="1" dirty="0"/>
              <a:t>, aun si alguien es sorprendido en alguna falta, ustedes que son espirituales, </a:t>
            </a:r>
            <a:r>
              <a:rPr lang="es-ES" i="1" dirty="0">
                <a:solidFill>
                  <a:srgbClr val="FFFF00"/>
                </a:solidFill>
              </a:rPr>
              <a:t>restáurenlo</a:t>
            </a:r>
            <a:r>
              <a:rPr lang="es-ES" b="0" i="1" dirty="0"/>
              <a:t> en un espíritu de mansedumbre, mirándote a ti mismo, no sea que tú también seas tentado. </a:t>
            </a:r>
            <a:endParaRPr lang="es-ES" b="0" i="1" dirty="0" smtClean="0"/>
          </a:p>
          <a:p>
            <a:pPr lvl="1">
              <a:defRPr/>
            </a:pPr>
            <a:r>
              <a:rPr lang="en-US" b="0" dirty="0" smtClean="0"/>
              <a:t>Jaime</a:t>
            </a:r>
            <a:r>
              <a:rPr lang="en-US" b="0" i="1" dirty="0" smtClean="0"/>
              <a:t>5:19-20 </a:t>
            </a:r>
            <a:r>
              <a:rPr lang="en-US" b="0" i="1" dirty="0"/>
              <a:t>– </a:t>
            </a:r>
            <a:r>
              <a:rPr lang="es-ES" b="0" i="1" dirty="0"/>
              <a:t>Hermanos míos, si alguien de entre ustedes se extravía de la verdad y alguien le hace volver, </a:t>
            </a:r>
            <a:r>
              <a:rPr lang="es-ES" b="0" i="1" dirty="0" smtClean="0"/>
              <a:t>20</a:t>
            </a:r>
            <a:r>
              <a:rPr lang="es-ES" b="0" i="1" dirty="0"/>
              <a:t>  sepa que el que hace volver a un pecador del error de su camino </a:t>
            </a:r>
            <a:r>
              <a:rPr lang="es-ES" i="1" dirty="0">
                <a:solidFill>
                  <a:srgbClr val="FFFF00"/>
                </a:solidFill>
              </a:rPr>
              <a:t>salvará su alma de muerte</a:t>
            </a:r>
            <a:r>
              <a:rPr lang="es-ES" b="0" i="1" dirty="0"/>
              <a:t>, y cubrirá multitud de pecados. </a:t>
            </a:r>
            <a:endParaRPr lang="en-US" b="0" i="1" dirty="0"/>
          </a:p>
        </p:txBody>
      </p:sp>
      <p:sp>
        <p:nvSpPr>
          <p:cNvPr id="4" name="Slide Number Placeholder 3"/>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3475BD76-1846-425A-8275-6CAEFE62E937}" type="slidenum">
              <a:rPr kumimoji="0" lang="en-US" sz="1400" b="0" i="0" u="none" strike="noStrike" kern="1200" cap="none" spc="0" normalizeH="0" baseline="0" noProof="0">
                <a:ln>
                  <a:noFill/>
                </a:ln>
                <a:solidFill>
                  <a:srgbClr val="FFFFFF"/>
                </a:solidFill>
                <a:effectLst/>
                <a:uLnTx/>
                <a:uFillTx/>
                <a:latin typeface="Times New Roman" pitchFamily="18"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20</a:t>
            </a:fld>
            <a:endParaRPr kumimoji="0" lang="en-US" sz="1400" b="0" i="0" u="none" strike="noStrike" kern="1200" cap="none" spc="0" normalizeH="0" baseline="0" noProof="0">
              <a:ln>
                <a:noFill/>
              </a:ln>
              <a:solidFill>
                <a:srgbClr val="FFFFFF"/>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27716823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pPr rtl="0"/>
            <a:r>
              <a:rPr lang="en-US" dirty="0" smtClean="0"/>
              <a:t>El </a:t>
            </a:r>
            <a:r>
              <a:rPr lang="en-US" dirty="0" err="1" smtClean="0"/>
              <a:t>perdón</a:t>
            </a:r>
            <a:endParaRPr lang="en-US" dirty="0"/>
          </a:p>
        </p:txBody>
      </p:sp>
      <p:sp>
        <p:nvSpPr>
          <p:cNvPr id="49155" name="Content Placeholder 3"/>
          <p:cNvSpPr>
            <a:spLocks noGrp="1"/>
          </p:cNvSpPr>
          <p:nvPr>
            <p:ph idx="1"/>
          </p:nvPr>
        </p:nvSpPr>
        <p:spPr>
          <a:xfrm>
            <a:off x="883227" y="990600"/>
            <a:ext cx="10027228" cy="4648200"/>
          </a:xfrm>
        </p:spPr>
        <p:txBody>
          <a:bodyPr/>
          <a:lstStyle/>
          <a:p>
            <a:pPr marL="0" indent="0">
              <a:spcBef>
                <a:spcPct val="0"/>
              </a:spcBef>
              <a:buNone/>
            </a:pPr>
            <a:r>
              <a:rPr lang="en-US" b="0" dirty="0" err="1"/>
              <a:t>Griego</a:t>
            </a:r>
            <a:r>
              <a:rPr lang="en-US" b="0" dirty="0" smtClean="0"/>
              <a:t>, </a:t>
            </a:r>
            <a:r>
              <a:rPr lang="en-US" b="0" i="1" dirty="0" err="1" smtClean="0"/>
              <a:t>charizomai</a:t>
            </a:r>
            <a:r>
              <a:rPr lang="en-US" b="0" i="1" dirty="0" smtClean="0"/>
              <a:t> </a:t>
            </a:r>
            <a:r>
              <a:rPr lang="en-US" b="0" dirty="0"/>
              <a:t>– conceder </a:t>
            </a:r>
            <a:r>
              <a:rPr lang="en-US" dirty="0" err="1">
                <a:solidFill>
                  <a:srgbClr val="FFFF00"/>
                </a:solidFill>
              </a:rPr>
              <a:t>como</a:t>
            </a:r>
            <a:r>
              <a:rPr lang="en-US" dirty="0">
                <a:solidFill>
                  <a:srgbClr val="FFFF00"/>
                </a:solidFill>
              </a:rPr>
              <a:t> favor</a:t>
            </a:r>
            <a:r>
              <a:rPr lang="en-US" b="0" dirty="0"/>
              <a:t>, </a:t>
            </a:r>
            <a:r>
              <a:rPr lang="en-US" b="0" dirty="0" err="1"/>
              <a:t>es</a:t>
            </a:r>
            <a:r>
              <a:rPr lang="en-US" b="0" dirty="0"/>
              <a:t> </a:t>
            </a:r>
            <a:r>
              <a:rPr lang="en-US" b="0" dirty="0" err="1"/>
              <a:t>decir</a:t>
            </a:r>
            <a:r>
              <a:rPr lang="en-US" b="0" dirty="0"/>
              <a:t>, </a:t>
            </a:r>
            <a:r>
              <a:rPr lang="en-US" b="0" dirty="0" err="1"/>
              <a:t>gratuitamente</a:t>
            </a:r>
            <a:r>
              <a:rPr lang="en-US" b="0" dirty="0"/>
              <a:t>, </a:t>
            </a:r>
            <a:r>
              <a:rPr lang="en-US" b="0" dirty="0" err="1"/>
              <a:t>en</a:t>
            </a:r>
            <a:r>
              <a:rPr lang="en-US" b="0" dirty="0"/>
              <a:t> </a:t>
            </a:r>
            <a:r>
              <a:rPr lang="en-US" b="0" dirty="0" err="1"/>
              <a:t>bondad</a:t>
            </a:r>
            <a:r>
              <a:rPr lang="en-US" b="0" dirty="0"/>
              <a:t>, </a:t>
            </a:r>
            <a:r>
              <a:rPr lang="en-US" b="0" dirty="0" err="1"/>
              <a:t>perdón</a:t>
            </a:r>
            <a:r>
              <a:rPr lang="en-US" b="0" dirty="0"/>
              <a:t> o </a:t>
            </a:r>
            <a:r>
              <a:rPr lang="en-US" b="0" dirty="0" err="1"/>
              <a:t>rescate</a:t>
            </a:r>
            <a:r>
              <a:rPr lang="en-US" b="0" dirty="0"/>
              <a:t>; </a:t>
            </a:r>
            <a:r>
              <a:rPr lang="en-US" b="0" dirty="0" err="1"/>
              <a:t>liberar</a:t>
            </a:r>
            <a:r>
              <a:rPr lang="en-US" b="0" dirty="0"/>
              <a:t>, </a:t>
            </a:r>
            <a:r>
              <a:rPr lang="en-US" b="0" dirty="0" err="1"/>
              <a:t>perdonar</a:t>
            </a:r>
            <a:r>
              <a:rPr lang="en-US" b="0" dirty="0"/>
              <a:t> (</a:t>
            </a:r>
            <a:r>
              <a:rPr lang="en-US" b="0" dirty="0" err="1"/>
              <a:t>francamente</a:t>
            </a:r>
            <a:r>
              <a:rPr lang="en-US" b="0" dirty="0"/>
              <a:t>), </a:t>
            </a:r>
            <a:r>
              <a:rPr lang="en-US" dirty="0" err="1">
                <a:solidFill>
                  <a:srgbClr val="FFFF00"/>
                </a:solidFill>
              </a:rPr>
              <a:t>dar</a:t>
            </a:r>
            <a:r>
              <a:rPr lang="en-US" dirty="0">
                <a:solidFill>
                  <a:srgbClr val="FFFF00"/>
                </a:solidFill>
              </a:rPr>
              <a:t> (</a:t>
            </a:r>
            <a:r>
              <a:rPr lang="en-US" dirty="0" err="1">
                <a:solidFill>
                  <a:srgbClr val="FFFF00"/>
                </a:solidFill>
              </a:rPr>
              <a:t>libremente</a:t>
            </a:r>
            <a:r>
              <a:rPr lang="en-US" dirty="0">
                <a:solidFill>
                  <a:srgbClr val="FFFF00"/>
                </a:solidFill>
              </a:rPr>
              <a:t>), conceder</a:t>
            </a:r>
            <a:r>
              <a:rPr lang="en-US" b="0" dirty="0"/>
              <a:t>.</a:t>
            </a:r>
            <a:endParaRPr lang="en-US" sz="2800" b="0" dirty="0"/>
          </a:p>
        </p:txBody>
      </p:sp>
      <p:sp>
        <p:nvSpPr>
          <p:cNvPr id="3" name="Slide Number Placeholder 2"/>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4285E69B-78A0-441F-A769-149C9DF65C55}" type="slidenum">
              <a:rPr kumimoji="0" lang="en-US" sz="1400" b="0" i="0" u="none" strike="noStrike" kern="1200" cap="none" spc="0" normalizeH="0" baseline="0" noProof="0">
                <a:ln>
                  <a:noFill/>
                </a:ln>
                <a:solidFill>
                  <a:srgbClr val="FFFFFF"/>
                </a:solidFill>
                <a:effectLst/>
                <a:uLnTx/>
                <a:uFillTx/>
                <a:latin typeface="Times New Roman" pitchFamily="18"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21</a:t>
            </a:fld>
            <a:endParaRPr kumimoji="0" lang="en-US" sz="1400" b="0" i="0" u="none" strike="noStrike" kern="1200" cap="none" spc="0" normalizeH="0" baseline="0" noProof="0">
              <a:ln>
                <a:noFill/>
              </a:ln>
              <a:solidFill>
                <a:srgbClr val="FFFFFF"/>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5088941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rtl="0"/>
            <a:r>
              <a:rPr lang="en-US" dirty="0" err="1"/>
              <a:t>Tolerancia</a:t>
            </a:r>
            <a:r>
              <a:rPr lang="en-US" dirty="0"/>
              <a:t> y </a:t>
            </a:r>
            <a:r>
              <a:rPr lang="en-US" dirty="0" err="1"/>
              <a:t>perdón</a:t>
            </a:r>
            <a:endParaRPr lang="en-US" dirty="0"/>
          </a:p>
        </p:txBody>
      </p:sp>
      <p:sp>
        <p:nvSpPr>
          <p:cNvPr id="8195" name="Content Placeholder 2"/>
          <p:cNvSpPr>
            <a:spLocks noGrp="1"/>
          </p:cNvSpPr>
          <p:nvPr>
            <p:ph idx="1"/>
          </p:nvPr>
        </p:nvSpPr>
        <p:spPr/>
        <p:txBody>
          <a:bodyPr>
            <a:normAutofit/>
          </a:bodyPr>
          <a:lstStyle/>
          <a:p>
            <a:pPr algn="l" rtl="0"/>
            <a:r>
              <a:rPr lang="en-US" sz="4000" dirty="0"/>
              <a:t>El perdón es:</a:t>
            </a:r>
          </a:p>
          <a:p>
            <a:pPr lvl="1" algn="l" rtl="0"/>
            <a:r>
              <a:rPr lang="en-US" sz="3600" dirty="0"/>
              <a:t>Un momento determinado, no un proceso continuo (suspensión de la pena)</a:t>
            </a:r>
            <a:endParaRPr lang="en-US" sz="2400" dirty="0"/>
          </a:p>
          <a:p>
            <a:pPr lvl="1" algn="l" rtl="0"/>
            <a:r>
              <a:rPr lang="en-US" sz="3600" dirty="0"/>
              <a:t>Una transacción (es decir, </a:t>
            </a:r>
            <a:r>
              <a:rPr lang="en-US" sz="3600" dirty="0" smtClean="0"/>
              <a:t>se </a:t>
            </a:r>
            <a:r>
              <a:rPr lang="en-US" sz="3600" dirty="0" err="1" smtClean="0"/>
              <a:t>pide</a:t>
            </a:r>
            <a:r>
              <a:rPr lang="en-US" sz="3600" dirty="0" smtClean="0"/>
              <a:t> y se da), </a:t>
            </a:r>
            <a:r>
              <a:rPr lang="en-US" sz="3600" dirty="0"/>
              <a:t>en lugar de una actitud o intención.</a:t>
            </a:r>
            <a:endParaRPr lang="en-US" sz="2400" dirty="0"/>
          </a:p>
          <a:p>
            <a:pPr lvl="1" algn="l" rtl="0"/>
            <a:r>
              <a:rPr lang="en-US" sz="3600" dirty="0"/>
              <a:t>Por una deuda específica, un daño, un pecado, más que una "tolerancia" continua.</a:t>
            </a:r>
            <a:endParaRPr lang="en-US" sz="2400" dirty="0"/>
          </a:p>
          <a:p>
            <a:pPr algn="l" rtl="0"/>
            <a:r>
              <a:rPr lang="en-US" sz="4000" dirty="0"/>
              <a:t>La tolerancia es la base del perdón.</a:t>
            </a:r>
          </a:p>
        </p:txBody>
      </p:sp>
      <p:sp>
        <p:nvSpPr>
          <p:cNvPr id="4" name="Slide Number Placeholder 3"/>
          <p:cNvSpPr>
            <a:spLocks noGrp="1"/>
          </p:cNvSpPr>
          <p:nvPr>
            <p:ph type="sldNum" sz="quarter" idx="12"/>
          </p:nvPr>
        </p:nvSpPr>
        <p:spPr/>
        <p:txBody>
          <a:bodyPr/>
          <a:lstStyle/>
          <a:p>
            <a:pPr algn="l" rtl="0">
              <a:defRPr/>
            </a:pPr>
            <a:fld id="{4E593080-2D4D-435D-8FD1-6560ABB85A5D}" type="slidenum">
              <a:rPr lang="en-US" smtClean="0"/>
              <a:pPr algn="l" rtl="0">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4"/>
          <p:cNvSpPr>
            <a:spLocks noGrp="1"/>
          </p:cNvSpPr>
          <p:nvPr>
            <p:ph type="title"/>
          </p:nvPr>
        </p:nvSpPr>
        <p:spPr/>
        <p:txBody>
          <a:bodyPr/>
          <a:lstStyle/>
          <a:p>
            <a:pPr rtl="0"/>
            <a:r>
              <a:rPr lang="en-US" dirty="0" err="1"/>
              <a:t>Proceso</a:t>
            </a:r>
            <a:r>
              <a:rPr lang="en-US" dirty="0"/>
              <a:t> </a:t>
            </a:r>
            <a:r>
              <a:rPr lang="en-US" dirty="0" smtClean="0"/>
              <a:t>del </a:t>
            </a:r>
            <a:r>
              <a:rPr lang="en-US" dirty="0" err="1"/>
              <a:t>perdón</a:t>
            </a:r>
            <a:r>
              <a:rPr lang="en-US" dirty="0"/>
              <a:t> </a:t>
            </a:r>
            <a:r>
              <a:rPr lang="en-US" dirty="0" smtClean="0"/>
              <a:t>(¿?)</a:t>
            </a:r>
            <a:endParaRPr lang="en-US" dirty="0"/>
          </a:p>
        </p:txBody>
      </p:sp>
      <p:sp>
        <p:nvSpPr>
          <p:cNvPr id="6" name="Content Placeholder 5"/>
          <p:cNvSpPr>
            <a:spLocks noGrp="1"/>
          </p:cNvSpPr>
          <p:nvPr>
            <p:ph idx="1"/>
          </p:nvPr>
        </p:nvSpPr>
        <p:spPr>
          <a:xfrm>
            <a:off x="1752600" y="685799"/>
            <a:ext cx="5029200" cy="4303295"/>
          </a:xfrm>
        </p:spPr>
        <p:txBody>
          <a:bodyPr>
            <a:normAutofit/>
          </a:bodyPr>
          <a:lstStyle/>
          <a:p>
            <a:pPr algn="l" rtl="0">
              <a:spcBef>
                <a:spcPts val="0"/>
              </a:spcBef>
              <a:buFont typeface="Wingdings" pitchFamily="2" charset="2"/>
              <a:buChar char="à"/>
              <a:defRPr/>
            </a:pPr>
            <a:r>
              <a:rPr lang="en-US" dirty="0" smtClean="0"/>
              <a:t>Se </a:t>
            </a:r>
            <a:r>
              <a:rPr lang="en-US" dirty="0" err="1" smtClean="0"/>
              <a:t>comete</a:t>
            </a:r>
            <a:r>
              <a:rPr lang="en-US" dirty="0" smtClean="0"/>
              <a:t> un mal</a:t>
            </a:r>
            <a:endParaRPr lang="en-US" dirty="0"/>
          </a:p>
          <a:p>
            <a:pPr marL="0" indent="0" algn="l" rtl="0">
              <a:spcBef>
                <a:spcPts val="0"/>
              </a:spcBef>
              <a:buNone/>
              <a:defRPr/>
            </a:pPr>
            <a:r>
              <a:rPr lang="en-US" dirty="0" smtClean="0">
                <a:sym typeface="Wingdings" panose="05000000000000000000" pitchFamily="2" charset="2"/>
              </a:rPr>
              <a:t>Se pone </a:t>
            </a:r>
            <a:r>
              <a:rPr lang="en-US" dirty="0">
                <a:sym typeface="Wingdings" panose="05000000000000000000" pitchFamily="2" charset="2"/>
              </a:rPr>
              <a:t>en una lista</a:t>
            </a:r>
          </a:p>
          <a:p>
            <a:pPr algn="l" rtl="0">
              <a:spcBef>
                <a:spcPts val="0"/>
              </a:spcBef>
              <a:buFont typeface="Wingdings" pitchFamily="2" charset="2"/>
              <a:buChar char="à"/>
              <a:defRPr/>
            </a:pPr>
            <a:r>
              <a:rPr lang="en-US" dirty="0" smtClean="0">
                <a:sym typeface="Wingdings" panose="05000000000000000000" pitchFamily="2" charset="2"/>
              </a:rPr>
              <a:t>Hay </a:t>
            </a:r>
            <a:r>
              <a:rPr lang="en-US" dirty="0" err="1" smtClean="0">
                <a:sym typeface="Wingdings" panose="05000000000000000000" pitchFamily="2" charset="2"/>
              </a:rPr>
              <a:t>arrepentimiento</a:t>
            </a:r>
            <a:endParaRPr lang="en-US" dirty="0">
              <a:sym typeface="Wingdings" panose="05000000000000000000" pitchFamily="2" charset="2"/>
            </a:endParaRPr>
          </a:p>
          <a:p>
            <a:pPr algn="l" rtl="0">
              <a:spcBef>
                <a:spcPts val="0"/>
              </a:spcBef>
              <a:buFont typeface="Wingdings" pitchFamily="2" charset="2"/>
              <a:buChar char="à"/>
              <a:defRPr/>
            </a:pPr>
            <a:r>
              <a:rPr lang="en-US" dirty="0" smtClean="0">
                <a:sym typeface="Wingdings" panose="05000000000000000000" pitchFamily="2" charset="2"/>
              </a:rPr>
              <a:t>Se </a:t>
            </a:r>
            <a:r>
              <a:rPr lang="en-US" dirty="0" err="1" smtClean="0">
                <a:sym typeface="Wingdings" panose="05000000000000000000" pitchFamily="2" charset="2"/>
              </a:rPr>
              <a:t>pide</a:t>
            </a:r>
            <a:r>
              <a:rPr lang="en-US" dirty="0" smtClean="0">
                <a:sym typeface="Wingdings" panose="05000000000000000000" pitchFamily="2" charset="2"/>
              </a:rPr>
              <a:t> </a:t>
            </a:r>
            <a:r>
              <a:rPr lang="en-US" dirty="0">
                <a:sym typeface="Wingdings" panose="05000000000000000000" pitchFamily="2" charset="2"/>
              </a:rPr>
              <a:t>perdón</a:t>
            </a:r>
          </a:p>
          <a:p>
            <a:pPr algn="l" rtl="0">
              <a:spcBef>
                <a:spcPts val="0"/>
              </a:spcBef>
              <a:buFont typeface="Wingdings" pitchFamily="2" charset="2"/>
              <a:buChar char="à"/>
              <a:defRPr/>
            </a:pPr>
            <a:r>
              <a:rPr lang="en-US" dirty="0" smtClean="0">
                <a:sym typeface="Wingdings" panose="05000000000000000000" pitchFamily="2" charset="2"/>
              </a:rPr>
              <a:t>Se concede </a:t>
            </a:r>
            <a:r>
              <a:rPr lang="en-US" dirty="0" err="1" smtClean="0">
                <a:sym typeface="Wingdings" panose="05000000000000000000" pitchFamily="2" charset="2"/>
              </a:rPr>
              <a:t>perdón</a:t>
            </a:r>
            <a:endParaRPr lang="en-US" dirty="0">
              <a:sym typeface="Wingdings" panose="05000000000000000000" pitchFamily="2" charset="2"/>
            </a:endParaRPr>
          </a:p>
          <a:p>
            <a:pPr algn="l" rtl="0">
              <a:spcBef>
                <a:spcPts val="0"/>
              </a:spcBef>
              <a:buFont typeface="Wingdings" pitchFamily="2" charset="2"/>
              <a:buChar char="à"/>
              <a:defRPr/>
            </a:pPr>
            <a:r>
              <a:rPr lang="en-US" dirty="0" smtClean="0">
                <a:sym typeface="Wingdings" panose="05000000000000000000" pitchFamily="2" charset="2"/>
              </a:rPr>
              <a:t>La </a:t>
            </a:r>
            <a:r>
              <a:rPr lang="en-US" dirty="0" err="1" smtClean="0">
                <a:sym typeface="Wingdings" panose="05000000000000000000" pitchFamily="2" charset="2"/>
              </a:rPr>
              <a:t>relación</a:t>
            </a:r>
            <a:r>
              <a:rPr lang="en-US" dirty="0" smtClean="0">
                <a:sym typeface="Wingdings" panose="05000000000000000000" pitchFamily="2" charset="2"/>
              </a:rPr>
              <a:t> </a:t>
            </a:r>
            <a:r>
              <a:rPr lang="en-US" dirty="0" err="1" smtClean="0">
                <a:sym typeface="Wingdings" panose="05000000000000000000" pitchFamily="2" charset="2"/>
              </a:rPr>
              <a:t>es</a:t>
            </a:r>
            <a:r>
              <a:rPr lang="en-US" dirty="0" smtClean="0">
                <a:sym typeface="Wingdings" panose="05000000000000000000" pitchFamily="2" charset="2"/>
              </a:rPr>
              <a:t> </a:t>
            </a:r>
            <a:r>
              <a:rPr lang="en-US" dirty="0" err="1" smtClean="0">
                <a:sym typeface="Wingdings" panose="05000000000000000000" pitchFamily="2" charset="2"/>
              </a:rPr>
              <a:t>restaurada</a:t>
            </a:r>
            <a:endParaRPr lang="en-US" dirty="0">
              <a:sym typeface="Wingdings" panose="05000000000000000000" pitchFamily="2" charset="2"/>
            </a:endParaRPr>
          </a:p>
        </p:txBody>
      </p:sp>
      <p:sp>
        <p:nvSpPr>
          <p:cNvPr id="4" name="Slide Number Placeholder 3"/>
          <p:cNvSpPr>
            <a:spLocks noGrp="1"/>
          </p:cNvSpPr>
          <p:nvPr>
            <p:ph type="sldNum" sz="quarter" idx="12"/>
          </p:nvPr>
        </p:nvSpPr>
        <p:spPr/>
        <p:txBody>
          <a:bodyPr/>
          <a:lstStyle/>
          <a:p>
            <a:pPr algn="l" rtl="0">
              <a:defRPr/>
            </a:pPr>
            <a:fld id="{DAE67612-42CA-408F-922F-488C61FC565A}" type="slidenum">
              <a:rPr lang="en-US" smtClean="0"/>
              <a:pPr algn="l" rtl="0">
                <a:defRPr/>
              </a:pPr>
              <a:t>23</a:t>
            </a:fld>
            <a:endParaRPr lang="en-US"/>
          </a:p>
        </p:txBody>
      </p:sp>
      <p:pic>
        <p:nvPicPr>
          <p:cNvPr id="133124" name="Picture 4"/>
          <p:cNvPicPr>
            <a:picLocks noChangeAspect="1" noChangeArrowheads="1"/>
          </p:cNvPicPr>
          <p:nvPr/>
        </p:nvPicPr>
        <p:blipFill>
          <a:blip r:embed="rId3" cstate="print"/>
          <a:srcRect/>
          <a:stretch>
            <a:fillRect/>
          </a:stretch>
        </p:blipFill>
        <p:spPr bwMode="auto">
          <a:xfrm>
            <a:off x="6477001" y="808067"/>
            <a:ext cx="1914525" cy="2390775"/>
          </a:xfrm>
          <a:prstGeom prst="rect">
            <a:avLst/>
          </a:prstGeom>
          <a:ln>
            <a:noFill/>
          </a:ln>
          <a:effectLst>
            <a:softEdge rad="112500"/>
          </a:effectLst>
        </p:spPr>
      </p:pic>
      <p:sp>
        <p:nvSpPr>
          <p:cNvPr id="10" name="Content Placeholder 5"/>
          <p:cNvSpPr txBox="1">
            <a:spLocks/>
          </p:cNvSpPr>
          <p:nvPr/>
        </p:nvSpPr>
        <p:spPr bwMode="auto">
          <a:xfrm rot="20535026">
            <a:off x="6071120" y="3575163"/>
            <a:ext cx="4474130" cy="2530475"/>
          </a:xfrm>
          <a:prstGeom prst="rect">
            <a:avLst/>
          </a:prstGeom>
          <a:solidFill>
            <a:srgbClr val="FFFF00"/>
          </a:solidFill>
          <a:ln>
            <a:solidFill>
              <a:schemeClr val="bg1"/>
            </a:solidFill>
          </a:ln>
        </p:spPr>
        <p:txBody>
          <a:bodyPr>
            <a:normAutofit fontScale="92500" lnSpcReduction="20000"/>
          </a:bodyPr>
          <a:lstStyle>
            <a:lvl1pPr marL="342900" indent="-342900" algn="l" rtl="0" eaLnBrk="0" fontAlgn="base" hangingPunct="0">
              <a:spcBef>
                <a:spcPts val="600"/>
              </a:spcBef>
              <a:spcAft>
                <a:spcPct val="0"/>
              </a:spcAft>
              <a:buChar char="•"/>
              <a:defRPr sz="3600" b="1">
                <a:solidFill>
                  <a:schemeClr val="bg1"/>
                </a:solidFill>
                <a:latin typeface="Calibri" pitchFamily="34" charset="0"/>
                <a:ea typeface="Calibri" pitchFamily="34" charset="0"/>
                <a:cs typeface="Calibri" pitchFamily="34" charset="0"/>
              </a:defRPr>
            </a:lvl1pPr>
            <a:lvl2pPr marL="742950" indent="-285750" algn="l" rtl="0" eaLnBrk="0" fontAlgn="base" hangingPunct="0">
              <a:spcBef>
                <a:spcPts val="600"/>
              </a:spcBef>
              <a:spcAft>
                <a:spcPct val="0"/>
              </a:spcAft>
              <a:buChar char="–"/>
              <a:defRPr sz="3200" b="1">
                <a:solidFill>
                  <a:schemeClr val="bg1"/>
                </a:solidFill>
                <a:latin typeface="Calibri" pitchFamily="34" charset="0"/>
                <a:ea typeface="Calibri" pitchFamily="34" charset="0"/>
                <a:cs typeface="Calibri" pitchFamily="34" charset="0"/>
              </a:defRPr>
            </a:lvl2pPr>
            <a:lvl3pPr marL="1143000" indent="-228600" algn="l" rtl="0" eaLnBrk="0" fontAlgn="base" hangingPunct="0">
              <a:spcBef>
                <a:spcPts val="600"/>
              </a:spcBef>
              <a:spcAft>
                <a:spcPct val="0"/>
              </a:spcAft>
              <a:buChar char="•"/>
              <a:defRPr sz="2800" b="1">
                <a:solidFill>
                  <a:schemeClr val="bg1"/>
                </a:solidFill>
                <a:latin typeface="Calibri" pitchFamily="34" charset="0"/>
                <a:ea typeface="Calibri" pitchFamily="34" charset="0"/>
                <a:cs typeface="Calibri" pitchFamily="34" charset="0"/>
              </a:defRPr>
            </a:lvl3pPr>
            <a:lvl4pPr marL="1600200" indent="-228600" algn="l" rtl="0" eaLnBrk="0" fontAlgn="base" hangingPunct="0">
              <a:spcBef>
                <a:spcPts val="600"/>
              </a:spcBef>
              <a:spcAft>
                <a:spcPct val="0"/>
              </a:spcAft>
              <a:buChar char="–"/>
              <a:defRPr sz="2400" b="1">
                <a:solidFill>
                  <a:schemeClr val="bg1"/>
                </a:solidFill>
                <a:latin typeface="Calibri" pitchFamily="34" charset="0"/>
                <a:ea typeface="Calibri" pitchFamily="34" charset="0"/>
                <a:cs typeface="Calibri" pitchFamily="34" charset="0"/>
              </a:defRPr>
            </a:lvl4pPr>
            <a:lvl5pPr marL="2057400" indent="-228600" algn="l" rtl="0" eaLnBrk="0" fontAlgn="base" hangingPunct="0">
              <a:spcBef>
                <a:spcPts val="600"/>
              </a:spcBef>
              <a:spcAft>
                <a:spcPct val="0"/>
              </a:spcAft>
              <a:buChar char="»"/>
              <a:defRPr sz="2400" b="1">
                <a:solidFill>
                  <a:schemeClr val="bg1"/>
                </a:solidFill>
                <a:latin typeface="Calibri" pitchFamily="34" charset="0"/>
                <a:ea typeface="Calibri" pitchFamily="34" charset="0"/>
                <a:cs typeface="Calibri" pitchFamily="34" charset="0"/>
              </a:defRPr>
            </a:lvl5pPr>
            <a:lvl6pPr marL="2514600" indent="-228600" algn="l" rtl="0" fontAlgn="base">
              <a:spcBef>
                <a:spcPct val="20000"/>
              </a:spcBef>
              <a:spcAft>
                <a:spcPct val="0"/>
              </a:spcAft>
              <a:buChar char="»"/>
              <a:defRPr b="1">
                <a:solidFill>
                  <a:schemeClr val="bg1"/>
                </a:solidFill>
                <a:latin typeface="+mn-lt"/>
              </a:defRPr>
            </a:lvl6pPr>
            <a:lvl7pPr marL="2971800" indent="-228600" algn="l" rtl="0" fontAlgn="base">
              <a:spcBef>
                <a:spcPct val="20000"/>
              </a:spcBef>
              <a:spcAft>
                <a:spcPct val="0"/>
              </a:spcAft>
              <a:buChar char="»"/>
              <a:defRPr b="1">
                <a:solidFill>
                  <a:schemeClr val="bg1"/>
                </a:solidFill>
                <a:latin typeface="+mn-lt"/>
              </a:defRPr>
            </a:lvl7pPr>
            <a:lvl8pPr marL="3429000" indent="-228600" algn="l" rtl="0" fontAlgn="base">
              <a:spcBef>
                <a:spcPct val="20000"/>
              </a:spcBef>
              <a:spcAft>
                <a:spcPct val="0"/>
              </a:spcAft>
              <a:buChar char="»"/>
              <a:defRPr b="1">
                <a:solidFill>
                  <a:schemeClr val="bg1"/>
                </a:solidFill>
                <a:latin typeface="+mn-lt"/>
              </a:defRPr>
            </a:lvl8pPr>
            <a:lvl9pPr marL="3886200" indent="-228600" algn="l" rtl="0" fontAlgn="base">
              <a:spcBef>
                <a:spcPct val="20000"/>
              </a:spcBef>
              <a:spcAft>
                <a:spcPct val="0"/>
              </a:spcAft>
              <a:buChar char="»"/>
              <a:defRPr b="1">
                <a:solidFill>
                  <a:schemeClr val="bg1"/>
                </a:solidFill>
                <a:latin typeface="+mn-lt"/>
              </a:defRPr>
            </a:lvl9pPr>
          </a:lstStyle>
          <a:p>
            <a:pPr marL="0" indent="0" algn="l" rtl="0">
              <a:buNone/>
              <a:defRPr/>
            </a:pPr>
            <a:r>
              <a:rPr lang="en-US" kern="0" dirty="0">
                <a:solidFill>
                  <a:schemeClr val="tx1"/>
                </a:solidFill>
                <a:sym typeface="Wingdings" panose="05000000000000000000" pitchFamily="2" charset="2"/>
              </a:rPr>
              <a:t>Problemas:</a:t>
            </a:r>
          </a:p>
          <a:p>
            <a:pPr algn="l" rtl="0">
              <a:defRPr/>
            </a:pPr>
            <a:r>
              <a:rPr lang="en-US" kern="0" dirty="0">
                <a:solidFill>
                  <a:schemeClr val="tx1"/>
                </a:solidFill>
                <a:sym typeface="Wingdings" panose="05000000000000000000" pitchFamily="2" charset="2"/>
              </a:rPr>
              <a:t>¿Una lista? (</a:t>
            </a:r>
            <a:r>
              <a:rPr lang="en-US" kern="0" dirty="0" smtClean="0">
                <a:solidFill>
                  <a:schemeClr val="tx1"/>
                </a:solidFill>
                <a:sym typeface="Wingdings" panose="05000000000000000000" pitchFamily="2" charset="2"/>
              </a:rPr>
              <a:t>I </a:t>
            </a:r>
            <a:r>
              <a:rPr lang="en-US" kern="0" dirty="0" err="1" smtClean="0">
                <a:solidFill>
                  <a:schemeClr val="tx1"/>
                </a:solidFill>
                <a:sym typeface="Wingdings" panose="05000000000000000000" pitchFamily="2" charset="2"/>
              </a:rPr>
              <a:t>Cor</a:t>
            </a:r>
            <a:r>
              <a:rPr lang="en-US" kern="0" dirty="0" smtClean="0">
                <a:solidFill>
                  <a:schemeClr val="tx1"/>
                </a:solidFill>
                <a:sym typeface="Wingdings" panose="05000000000000000000" pitchFamily="2" charset="2"/>
              </a:rPr>
              <a:t> 13:5</a:t>
            </a:r>
            <a:r>
              <a:rPr lang="en-US" kern="0" dirty="0">
                <a:solidFill>
                  <a:schemeClr val="tx1"/>
                </a:solidFill>
                <a:sym typeface="Wingdings" panose="05000000000000000000" pitchFamily="2" charset="2"/>
              </a:rPr>
              <a:t>)</a:t>
            </a:r>
          </a:p>
          <a:p>
            <a:pPr algn="l" rtl="0">
              <a:defRPr/>
            </a:pPr>
            <a:r>
              <a:rPr lang="en-US" kern="0" dirty="0">
                <a:solidFill>
                  <a:schemeClr val="tx1"/>
                </a:solidFill>
                <a:sym typeface="Wingdings" panose="05000000000000000000" pitchFamily="2" charset="2"/>
              </a:rPr>
              <a:t>¿Y si no es un pecado?</a:t>
            </a:r>
          </a:p>
          <a:p>
            <a:pPr algn="l" rtl="0">
              <a:defRPr/>
            </a:pPr>
            <a:r>
              <a:rPr lang="en-US" kern="0" dirty="0" smtClean="0">
                <a:solidFill>
                  <a:schemeClr val="tx1"/>
                </a:solidFill>
                <a:sym typeface="Wingdings" panose="05000000000000000000" pitchFamily="2" charset="2"/>
              </a:rPr>
              <a:t>¿Y </a:t>
            </a:r>
            <a:r>
              <a:rPr lang="en-US" kern="0" dirty="0">
                <a:solidFill>
                  <a:schemeClr val="tx1"/>
                </a:solidFill>
                <a:sym typeface="Wingdings" panose="05000000000000000000" pitchFamily="2" charset="2"/>
              </a:rPr>
              <a:t>si no está claro?</a:t>
            </a:r>
          </a:p>
          <a:p>
            <a:pPr algn="l" rtl="0">
              <a:defRPr/>
            </a:pPr>
            <a:r>
              <a:rPr lang="en-US" kern="0" dirty="0">
                <a:solidFill>
                  <a:schemeClr val="tx1"/>
                </a:solidFill>
                <a:sym typeface="Wingdings" panose="05000000000000000000" pitchFamily="2" charset="2"/>
              </a:rPr>
              <a:t>¿Y si es intencional?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bg/>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0">
                                            <p:txEl>
                                              <p:pRg st="0" end="0"/>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10">
                                            <p:txEl>
                                              <p:pRg st="1" end="1"/>
                                            </p:txEl>
                                          </p:spTgt>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10">
                                            <p:txEl>
                                              <p:pRg st="2" end="2"/>
                                            </p:txEl>
                                          </p:spTgt>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grpId="0" nodeType="after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grpId="0" nodeType="afterEffect">
                                  <p:stCondLst>
                                    <p:cond delay="0"/>
                                  </p:stCondLst>
                                  <p:childTnLst>
                                    <p:set>
                                      <p:cBhvr>
                                        <p:cTn id="21"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524000" y="76200"/>
            <a:ext cx="9144000" cy="685800"/>
          </a:xfrm>
        </p:spPr>
        <p:txBody>
          <a:bodyPr/>
          <a:lstStyle/>
          <a:p>
            <a:pPr rtl="0"/>
            <a:r>
              <a:rPr lang="en-US" sz="4800" dirty="0" err="1"/>
              <a:t>Metáforas</a:t>
            </a:r>
            <a:r>
              <a:rPr lang="en-US" sz="4800" dirty="0"/>
              <a:t> del </a:t>
            </a:r>
            <a:r>
              <a:rPr lang="en-US" sz="4800" dirty="0" err="1"/>
              <a:t>perdón</a:t>
            </a:r>
            <a:endParaRPr lang="en-US" sz="4800" dirty="0"/>
          </a:p>
        </p:txBody>
      </p:sp>
      <p:sp>
        <p:nvSpPr>
          <p:cNvPr id="45059" name="Rectangle 3"/>
          <p:cNvSpPr>
            <a:spLocks noGrp="1" noChangeArrowheads="1"/>
          </p:cNvSpPr>
          <p:nvPr>
            <p:ph type="body" idx="1"/>
          </p:nvPr>
        </p:nvSpPr>
        <p:spPr>
          <a:xfrm>
            <a:off x="128336" y="838200"/>
            <a:ext cx="11935327" cy="6019800"/>
          </a:xfrm>
        </p:spPr>
        <p:txBody>
          <a:bodyPr>
            <a:normAutofit fontScale="92500" lnSpcReduction="10000"/>
          </a:bodyPr>
          <a:lstStyle/>
          <a:p>
            <a:pPr algn="l" rtl="0">
              <a:defRPr/>
            </a:pPr>
            <a:r>
              <a:rPr lang="en-US" u="sng" dirty="0">
                <a:ea typeface="+mn-ea"/>
              </a:rPr>
              <a:t>Legal</a:t>
            </a:r>
            <a:r>
              <a:rPr lang="en-US" dirty="0">
                <a:ea typeface="+mn-ea"/>
              </a:rPr>
              <a:t>: </a:t>
            </a:r>
            <a:r>
              <a:rPr lang="en-US" dirty="0" err="1">
                <a:ea typeface="+mn-ea"/>
              </a:rPr>
              <a:t>Liberación</a:t>
            </a:r>
            <a:r>
              <a:rPr lang="en-US" dirty="0">
                <a:ea typeface="+mn-ea"/>
              </a:rPr>
              <a:t> </a:t>
            </a:r>
            <a:r>
              <a:rPr lang="en-US" dirty="0" smtClean="0">
                <a:ea typeface="+mn-ea"/>
              </a:rPr>
              <a:t>de la </a:t>
            </a:r>
            <a:r>
              <a:rPr lang="en-US" dirty="0" err="1" smtClean="0">
                <a:ea typeface="+mn-ea"/>
              </a:rPr>
              <a:t>pena</a:t>
            </a:r>
            <a:r>
              <a:rPr lang="en-US" dirty="0" smtClean="0">
                <a:ea typeface="+mn-ea"/>
              </a:rPr>
              <a:t> </a:t>
            </a:r>
            <a:r>
              <a:rPr lang="en-US" dirty="0" err="1" smtClean="0">
                <a:ea typeface="+mn-ea"/>
              </a:rPr>
              <a:t>debida</a:t>
            </a:r>
            <a:endParaRPr lang="en-US" dirty="0">
              <a:ea typeface="+mn-ea"/>
            </a:endParaRPr>
          </a:p>
          <a:p>
            <a:pPr lvl="1" algn="l" rtl="0">
              <a:defRPr/>
            </a:pPr>
            <a:r>
              <a:rPr lang="en-US" sz="2800" b="0" dirty="0"/>
              <a:t>No “libertad condicional”, sino “cargos desestimados”</a:t>
            </a:r>
          </a:p>
          <a:p>
            <a:pPr lvl="1">
              <a:defRPr/>
            </a:pPr>
            <a:r>
              <a:rPr lang="es-ES" sz="2800" b="0" i="1" dirty="0"/>
              <a:t>No juzguen, y </a:t>
            </a:r>
            <a:r>
              <a:rPr lang="es-ES" sz="2800" i="1" dirty="0">
                <a:solidFill>
                  <a:srgbClr val="FFFF00"/>
                </a:solidFill>
              </a:rPr>
              <a:t>no serán juzgados</a:t>
            </a:r>
            <a:r>
              <a:rPr lang="es-ES" sz="2800" b="0" i="1" dirty="0"/>
              <a:t>; no condenen, y no serán condenados; perdonen, y serán </a:t>
            </a:r>
            <a:r>
              <a:rPr lang="es-ES" sz="2800" b="0" i="1" dirty="0" smtClean="0"/>
              <a:t>perdonados</a:t>
            </a:r>
            <a:r>
              <a:rPr lang="en-US" sz="2800" b="0" i="1" dirty="0" smtClean="0"/>
              <a:t>. </a:t>
            </a:r>
            <a:r>
              <a:rPr lang="en-US" sz="2800" b="0" dirty="0" smtClean="0"/>
              <a:t>(Luc </a:t>
            </a:r>
            <a:r>
              <a:rPr lang="en-US" sz="2800" b="0" dirty="0"/>
              <a:t>6:37)</a:t>
            </a:r>
          </a:p>
          <a:p>
            <a:pPr algn="l" rtl="0">
              <a:defRPr/>
            </a:pPr>
            <a:r>
              <a:rPr lang="en-US" sz="3200" u="sng" dirty="0">
                <a:ea typeface="+mn-ea"/>
              </a:rPr>
              <a:t>Visual</a:t>
            </a:r>
            <a:r>
              <a:rPr lang="en-US" sz="3200" dirty="0">
                <a:ea typeface="+mn-ea"/>
              </a:rPr>
              <a:t>: Pasar por alto, </a:t>
            </a:r>
            <a:r>
              <a:rPr lang="en-US" sz="3200" dirty="0" err="1" smtClean="0">
                <a:ea typeface="+mn-ea"/>
              </a:rPr>
              <a:t>desechar</a:t>
            </a:r>
            <a:r>
              <a:rPr lang="en-US" sz="3200" dirty="0" smtClean="0">
                <a:ea typeface="+mn-ea"/>
              </a:rPr>
              <a:t>, </a:t>
            </a:r>
            <a:r>
              <a:rPr lang="en-US" sz="3200" dirty="0">
                <a:ea typeface="+mn-ea"/>
              </a:rPr>
              <a:t>cubrir</a:t>
            </a:r>
          </a:p>
          <a:p>
            <a:pPr lvl="1">
              <a:defRPr/>
            </a:pPr>
            <a:r>
              <a:rPr lang="en-US" sz="2800" b="0" i="1" dirty="0"/>
              <a:t>Bienaventurados aquellos </a:t>
            </a:r>
            <a:r>
              <a:rPr lang="en-US" sz="2800" b="0" i="1" dirty="0" err="1"/>
              <a:t>cuyas</a:t>
            </a:r>
            <a:r>
              <a:rPr lang="en-US" sz="2800" b="0" i="1" dirty="0"/>
              <a:t> </a:t>
            </a:r>
            <a:r>
              <a:rPr lang="en-US" sz="2800" b="0" i="1" dirty="0" err="1" smtClean="0"/>
              <a:t>iniquidades</a:t>
            </a:r>
            <a:r>
              <a:rPr lang="en-US" sz="2800" b="0" i="1" dirty="0" smtClean="0"/>
              <a:t> </a:t>
            </a:r>
            <a:r>
              <a:rPr lang="en-US" sz="2800" b="0" i="1" dirty="0" err="1" smtClean="0"/>
              <a:t>han</a:t>
            </a:r>
            <a:r>
              <a:rPr lang="en-US" sz="2800" b="0" i="1" dirty="0" smtClean="0"/>
              <a:t> </a:t>
            </a:r>
            <a:r>
              <a:rPr lang="en-US" sz="2800" b="0" i="1" dirty="0" err="1" smtClean="0"/>
              <a:t>sido</a:t>
            </a:r>
            <a:r>
              <a:rPr lang="en-US" sz="2800" b="0" i="1" dirty="0" smtClean="0"/>
              <a:t> </a:t>
            </a:r>
            <a:r>
              <a:rPr lang="en-US" sz="2800" b="0" i="1" dirty="0" err="1" smtClean="0"/>
              <a:t>perdonadas</a:t>
            </a:r>
            <a:r>
              <a:rPr lang="en-US" sz="2800" b="0" i="1" dirty="0" smtClean="0"/>
              <a:t>, y </a:t>
            </a:r>
            <a:r>
              <a:rPr lang="en-US" sz="2800" b="0" i="1" dirty="0" err="1" smtClean="0"/>
              <a:t>cuyos</a:t>
            </a:r>
            <a:r>
              <a:rPr lang="en-US" sz="2800" b="0" i="1" dirty="0" smtClean="0"/>
              <a:t> </a:t>
            </a:r>
            <a:r>
              <a:rPr lang="en-US" sz="2800" i="1" dirty="0" err="1" smtClean="0">
                <a:solidFill>
                  <a:srgbClr val="FFFF00"/>
                </a:solidFill>
              </a:rPr>
              <a:t>pecados</a:t>
            </a:r>
            <a:r>
              <a:rPr lang="en-US" sz="2800" i="1" dirty="0" smtClean="0">
                <a:solidFill>
                  <a:srgbClr val="FFFF00"/>
                </a:solidFill>
              </a:rPr>
              <a:t> </a:t>
            </a:r>
            <a:r>
              <a:rPr lang="en-US" sz="2800" i="1" dirty="0" err="1" smtClean="0">
                <a:solidFill>
                  <a:srgbClr val="FFFF00"/>
                </a:solidFill>
              </a:rPr>
              <a:t>han</a:t>
            </a:r>
            <a:r>
              <a:rPr lang="en-US" sz="2800" i="1" dirty="0" smtClean="0">
                <a:solidFill>
                  <a:srgbClr val="FFFF00"/>
                </a:solidFill>
              </a:rPr>
              <a:t> </a:t>
            </a:r>
            <a:r>
              <a:rPr lang="en-US" sz="2800" i="1" dirty="0" err="1" smtClean="0">
                <a:solidFill>
                  <a:srgbClr val="FFFF00"/>
                </a:solidFill>
              </a:rPr>
              <a:t>sido</a:t>
            </a:r>
            <a:r>
              <a:rPr lang="en-US" sz="2800" i="1" dirty="0" smtClean="0">
                <a:solidFill>
                  <a:srgbClr val="FFFF00"/>
                </a:solidFill>
              </a:rPr>
              <a:t> </a:t>
            </a:r>
            <a:r>
              <a:rPr lang="en-US" sz="2800" i="1" dirty="0" err="1" smtClean="0">
                <a:solidFill>
                  <a:srgbClr val="FFFF00"/>
                </a:solidFill>
              </a:rPr>
              <a:t>cubiertos</a:t>
            </a:r>
            <a:r>
              <a:rPr lang="en-US" sz="2800" b="0" i="1" dirty="0" smtClean="0"/>
              <a:t> </a:t>
            </a:r>
            <a:r>
              <a:rPr lang="en-US" sz="2800" b="0" dirty="0" smtClean="0"/>
              <a:t>(Rom. </a:t>
            </a:r>
            <a:r>
              <a:rPr lang="en-US" sz="2800" b="0" dirty="0"/>
              <a:t>4:7; </a:t>
            </a:r>
            <a:r>
              <a:rPr lang="en-US" sz="2800" b="0" dirty="0" smtClean="0"/>
              <a:t>Sal. </a:t>
            </a:r>
            <a:r>
              <a:rPr lang="en-US" sz="2800" b="0" dirty="0"/>
              <a:t>32:1</a:t>
            </a:r>
            <a:r>
              <a:rPr lang="en-US" sz="2800" b="0" dirty="0" smtClean="0"/>
              <a:t>)</a:t>
            </a:r>
            <a:r>
              <a:rPr lang="es-ES" sz="2800" b="0" dirty="0"/>
              <a:t> </a:t>
            </a:r>
            <a:endParaRPr lang="en-US" sz="2800" dirty="0"/>
          </a:p>
          <a:p>
            <a:pPr lvl="1" algn="l" rtl="0">
              <a:defRPr/>
            </a:pPr>
            <a:r>
              <a:rPr lang="en-US" sz="2800" b="0" dirty="0"/>
              <a:t>El </a:t>
            </a:r>
            <a:r>
              <a:rPr lang="en-US" sz="2800" b="0" dirty="0" err="1" smtClean="0"/>
              <a:t>resentimiento</a:t>
            </a:r>
            <a:r>
              <a:rPr lang="en-US" sz="2800" b="0" dirty="0" smtClean="0"/>
              <a:t> </a:t>
            </a:r>
            <a:r>
              <a:rPr lang="en-US" sz="2800" b="0" dirty="0"/>
              <a:t>no continúa: el mal no se ve</a:t>
            </a:r>
          </a:p>
          <a:p>
            <a:pPr algn="l" rtl="0">
              <a:defRPr/>
            </a:pPr>
            <a:r>
              <a:rPr lang="en-US" sz="3200" u="sng" dirty="0">
                <a:ea typeface="+mn-ea"/>
              </a:rPr>
              <a:t>Financiero</a:t>
            </a:r>
            <a:r>
              <a:rPr lang="en-US" sz="3200" dirty="0">
                <a:ea typeface="+mn-ea"/>
              </a:rPr>
              <a:t>: Eliminación de deuda, sin pago</a:t>
            </a:r>
          </a:p>
          <a:p>
            <a:pPr lvl="1" algn="l" rtl="0">
              <a:defRPr/>
            </a:pPr>
            <a:r>
              <a:rPr lang="en-US" sz="2800" b="0" dirty="0"/>
              <a:t>Las obligaciones no se acumulan ni se retienen para </a:t>
            </a:r>
            <a:r>
              <a:rPr lang="en-US" sz="2800" b="0" dirty="0" smtClean="0"/>
              <a:t>un </a:t>
            </a:r>
            <a:r>
              <a:rPr lang="en-US" sz="2800" b="0" dirty="0" err="1" smtClean="0"/>
              <a:t>momento</a:t>
            </a:r>
            <a:r>
              <a:rPr lang="en-US" sz="2800" b="0" dirty="0" smtClean="0"/>
              <a:t> </a:t>
            </a:r>
            <a:r>
              <a:rPr lang="en-US" sz="2800" b="0" dirty="0" err="1" smtClean="0"/>
              <a:t>futuro</a:t>
            </a:r>
            <a:r>
              <a:rPr lang="en-US" sz="2800" b="0" dirty="0" smtClean="0"/>
              <a:t>.</a:t>
            </a:r>
            <a:endParaRPr lang="en-US" sz="2800" b="0" dirty="0"/>
          </a:p>
          <a:p>
            <a:pPr lvl="1">
              <a:defRPr/>
            </a:pPr>
            <a:r>
              <a:rPr lang="en-US" sz="2800" b="0" i="1" dirty="0" smtClean="0"/>
              <a:t>“</a:t>
            </a:r>
            <a:r>
              <a:rPr lang="es-ES" sz="2800" b="0" i="1" dirty="0"/>
              <a:t>Y perdónanos nuestras </a:t>
            </a:r>
            <a:r>
              <a:rPr lang="es-ES" sz="2800" i="1" dirty="0">
                <a:solidFill>
                  <a:srgbClr val="FFFF00"/>
                </a:solidFill>
              </a:rPr>
              <a:t>deudas</a:t>
            </a:r>
            <a:r>
              <a:rPr lang="es-ES" sz="2800" b="0" i="1" dirty="0"/>
              <a:t>, como también nosotros hemos perdonado a nuestros </a:t>
            </a:r>
            <a:r>
              <a:rPr lang="es-ES" sz="2800" i="1" dirty="0" smtClean="0">
                <a:solidFill>
                  <a:srgbClr val="FFFF00"/>
                </a:solidFill>
              </a:rPr>
              <a:t>deudores</a:t>
            </a:r>
            <a:r>
              <a:rPr lang="es-ES" sz="2800" b="0" i="1" dirty="0" smtClean="0"/>
              <a:t>…Porque </a:t>
            </a:r>
            <a:r>
              <a:rPr lang="es-ES" sz="2800" b="0" i="1" dirty="0"/>
              <a:t>si ustedes perdonan a los hombres sus transgresiones, también su Padre celestial les perdonará a </a:t>
            </a:r>
            <a:r>
              <a:rPr lang="es-ES" sz="2800" b="0" i="1" dirty="0" smtClean="0"/>
              <a:t>ustedes</a:t>
            </a:r>
            <a:r>
              <a:rPr lang="en-US" sz="2800" b="0" i="1" dirty="0" smtClean="0"/>
              <a:t>”. </a:t>
            </a:r>
            <a:r>
              <a:rPr lang="en-US" sz="2800" b="0" dirty="0" smtClean="0"/>
              <a:t>(Mat. </a:t>
            </a:r>
            <a:r>
              <a:rPr lang="en-US" sz="2800" b="0" dirty="0"/>
              <a:t>6:12,14)</a:t>
            </a:r>
          </a:p>
          <a:p>
            <a:pPr lvl="1" algn="l" rtl="0">
              <a:defRPr/>
            </a:pPr>
            <a:endParaRPr lang="en-US" sz="2800" dirty="0"/>
          </a:p>
          <a:p>
            <a:pPr algn="l" rtl="0">
              <a:defRPr/>
            </a:pPr>
            <a:endParaRPr lang="en-US" sz="3200" dirty="0">
              <a:ea typeface="+mn-ea"/>
            </a:endParaRPr>
          </a:p>
        </p:txBody>
      </p:sp>
    </p:spTree>
    <p:extLst>
      <p:ext uri="{BB962C8B-B14F-4D97-AF65-F5344CB8AC3E}">
        <p14:creationId xmlns:p14="http://schemas.microsoft.com/office/powerpoint/2010/main" val="7259980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pPr rtl="0"/>
            <a:r>
              <a:rPr lang="en-US" dirty="0" err="1"/>
              <a:t>Nuestro</a:t>
            </a:r>
            <a:r>
              <a:rPr lang="en-US" dirty="0"/>
              <a:t> </a:t>
            </a:r>
            <a:r>
              <a:rPr lang="en-US" dirty="0" err="1"/>
              <a:t>patrón</a:t>
            </a:r>
            <a:r>
              <a:rPr lang="en-US" dirty="0"/>
              <a:t> de </a:t>
            </a:r>
            <a:r>
              <a:rPr lang="en-US" dirty="0" err="1"/>
              <a:t>perdón</a:t>
            </a:r>
            <a:endParaRPr lang="en-US" dirty="0"/>
          </a:p>
        </p:txBody>
      </p:sp>
      <p:sp>
        <p:nvSpPr>
          <p:cNvPr id="4" name="Content Placeholder 3"/>
          <p:cNvSpPr>
            <a:spLocks noGrp="1"/>
          </p:cNvSpPr>
          <p:nvPr>
            <p:ph idx="1"/>
          </p:nvPr>
        </p:nvSpPr>
        <p:spPr>
          <a:xfrm>
            <a:off x="401053" y="838200"/>
            <a:ext cx="11434192" cy="5791200"/>
          </a:xfrm>
        </p:spPr>
        <p:txBody>
          <a:bodyPr>
            <a:normAutofit lnSpcReduction="10000"/>
          </a:bodyPr>
          <a:lstStyle/>
          <a:p>
            <a:pPr>
              <a:spcBef>
                <a:spcPts val="0"/>
              </a:spcBef>
              <a:spcAft>
                <a:spcPts val="1200"/>
              </a:spcAft>
              <a:buFont typeface="Arial" pitchFamily="34" charset="0"/>
              <a:buChar char="•"/>
              <a:defRPr/>
            </a:pPr>
            <a:r>
              <a:rPr lang="en-US" b="0" dirty="0">
                <a:ea typeface="+mn-ea"/>
              </a:rPr>
              <a:t>Col 3:12-13 </a:t>
            </a:r>
            <a:r>
              <a:rPr lang="en-US" b="0" dirty="0" smtClean="0">
                <a:ea typeface="+mn-ea"/>
              </a:rPr>
              <a:t>– </a:t>
            </a:r>
            <a:r>
              <a:rPr lang="es-ES" b="0" i="1" dirty="0" smtClean="0">
                <a:ea typeface="+mn-ea"/>
              </a:rPr>
              <a:t>Entonces</a:t>
            </a:r>
            <a:r>
              <a:rPr lang="es-ES" b="0" i="1" dirty="0">
                <a:ea typeface="+mn-ea"/>
              </a:rPr>
              <a:t>, ustedes como escogidos de Dios, santos y amados, revístanse de tierna compasión, bondad, humildad, mansedumbre y paciencia; </a:t>
            </a:r>
            <a:r>
              <a:rPr lang="es-ES" b="0" i="1" dirty="0" smtClean="0">
                <a:ea typeface="+mn-ea"/>
              </a:rPr>
              <a:t> 13</a:t>
            </a:r>
            <a:r>
              <a:rPr lang="es-ES" b="0" i="1" dirty="0">
                <a:ea typeface="+mn-ea"/>
              </a:rPr>
              <a:t>  soportándose unos a otros y perdonándose unos a otros, si alguien tiene queja contra otro. </a:t>
            </a:r>
            <a:r>
              <a:rPr lang="es-ES" i="1" dirty="0">
                <a:solidFill>
                  <a:srgbClr val="FFFF00"/>
                </a:solidFill>
                <a:ea typeface="+mn-ea"/>
              </a:rPr>
              <a:t>Como Cristo los perdonó</a:t>
            </a:r>
            <a:r>
              <a:rPr lang="es-ES" b="0" i="1" dirty="0">
                <a:ea typeface="+mn-ea"/>
              </a:rPr>
              <a:t>, así también háganlo ustedes. </a:t>
            </a:r>
            <a:endParaRPr lang="es-ES" b="0" i="1" dirty="0" smtClean="0">
              <a:ea typeface="+mn-ea"/>
            </a:endParaRPr>
          </a:p>
          <a:p>
            <a:pPr>
              <a:spcBef>
                <a:spcPts val="0"/>
              </a:spcBef>
              <a:spcAft>
                <a:spcPts val="1200"/>
              </a:spcAft>
              <a:buFont typeface="Arial" pitchFamily="34" charset="0"/>
              <a:buChar char="•"/>
              <a:defRPr/>
            </a:pPr>
            <a:r>
              <a:rPr lang="en-US" b="0" dirty="0" err="1" smtClean="0">
                <a:ea typeface="+mn-ea"/>
              </a:rPr>
              <a:t>Ef</a:t>
            </a:r>
            <a:r>
              <a:rPr lang="en-US" b="0" dirty="0" smtClean="0">
                <a:ea typeface="+mn-ea"/>
              </a:rPr>
              <a:t> 4:31-32 – </a:t>
            </a:r>
            <a:r>
              <a:rPr lang="es-ES" b="0" i="1" dirty="0" smtClean="0">
                <a:ea typeface="+mn-ea"/>
              </a:rPr>
              <a:t>Sea </a:t>
            </a:r>
            <a:r>
              <a:rPr lang="es-ES" b="0" i="1" dirty="0">
                <a:ea typeface="+mn-ea"/>
              </a:rPr>
              <a:t>quitada de ustedes toda amargura, enojo, ira, gritos, insultos, así como toda malicia. </a:t>
            </a:r>
            <a:r>
              <a:rPr lang="es-ES" b="0" i="1" dirty="0" smtClean="0">
                <a:ea typeface="+mn-ea"/>
              </a:rPr>
              <a:t>32</a:t>
            </a:r>
            <a:r>
              <a:rPr lang="es-ES" b="0" i="1" dirty="0">
                <a:ea typeface="+mn-ea"/>
              </a:rPr>
              <a:t>  Sean más bien amables unos con otros, misericordiosos, perdonándose unos a otros, </a:t>
            </a:r>
            <a:r>
              <a:rPr lang="es-ES" i="1" dirty="0">
                <a:solidFill>
                  <a:srgbClr val="FFFF00"/>
                </a:solidFill>
                <a:ea typeface="+mn-ea"/>
              </a:rPr>
              <a:t>así como también Dios los perdonó en Cristo</a:t>
            </a:r>
            <a:r>
              <a:rPr lang="es-ES" b="0" i="1" dirty="0">
                <a:ea typeface="+mn-ea"/>
              </a:rPr>
              <a:t>. </a:t>
            </a:r>
            <a:endParaRPr lang="en-US" b="0" i="1" dirty="0">
              <a:ea typeface="+mn-ea"/>
            </a:endParaRPr>
          </a:p>
        </p:txBody>
      </p:sp>
      <p:sp>
        <p:nvSpPr>
          <p:cNvPr id="3" name="Slide Number Placeholder 2"/>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65AD0F5-8825-48CF-8CDB-C552BDBFDD99}" type="slidenum">
              <a:rPr kumimoji="0" lang="en-US" sz="1400" b="0" i="0" u="none" strike="noStrike" kern="1200" cap="none" spc="0" normalizeH="0" baseline="0" noProof="0">
                <a:ln>
                  <a:noFill/>
                </a:ln>
                <a:solidFill>
                  <a:srgbClr val="FFFFFF"/>
                </a:solidFill>
                <a:effectLst/>
                <a:uLnTx/>
                <a:uFillTx/>
                <a:latin typeface="Times New Roman" pitchFamily="18"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25</a:t>
            </a:fld>
            <a:endParaRPr kumimoji="0" lang="en-US" sz="1400" b="0" i="0" u="none" strike="noStrike" kern="1200" cap="none" spc="0" normalizeH="0" baseline="0" noProof="0">
              <a:ln>
                <a:noFill/>
              </a:ln>
              <a:solidFill>
                <a:srgbClr val="FFFFFF"/>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5410569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pPr rtl="0"/>
            <a:r>
              <a:rPr lang="en-US" dirty="0"/>
              <a:t>¿</a:t>
            </a:r>
            <a:r>
              <a:rPr lang="en-US" dirty="0" err="1"/>
              <a:t>Qué</a:t>
            </a:r>
            <a:r>
              <a:rPr lang="en-US" dirty="0"/>
              <a:t> </a:t>
            </a:r>
            <a:r>
              <a:rPr lang="en-US" dirty="0" err="1" smtClean="0"/>
              <a:t>cosas</a:t>
            </a:r>
            <a:r>
              <a:rPr lang="en-US" dirty="0" smtClean="0"/>
              <a:t> </a:t>
            </a:r>
            <a:r>
              <a:rPr lang="en-US" dirty="0" err="1" smtClean="0"/>
              <a:t>dependen</a:t>
            </a:r>
            <a:r>
              <a:rPr lang="en-US" dirty="0" smtClean="0"/>
              <a:t> </a:t>
            </a:r>
            <a:r>
              <a:rPr lang="en-US" dirty="0"/>
              <a:t>del </a:t>
            </a:r>
            <a:r>
              <a:rPr lang="en-US" dirty="0" err="1"/>
              <a:t>perdón</a:t>
            </a:r>
            <a:r>
              <a:rPr lang="en-US" dirty="0"/>
              <a:t>?</a:t>
            </a:r>
          </a:p>
        </p:txBody>
      </p:sp>
      <p:sp>
        <p:nvSpPr>
          <p:cNvPr id="4" name="Content Placeholder 3"/>
          <p:cNvSpPr>
            <a:spLocks noGrp="1"/>
          </p:cNvSpPr>
          <p:nvPr>
            <p:ph idx="1"/>
          </p:nvPr>
        </p:nvSpPr>
        <p:spPr>
          <a:xfrm>
            <a:off x="332509" y="838200"/>
            <a:ext cx="11148291" cy="5943600"/>
          </a:xfrm>
        </p:spPr>
        <p:txBody>
          <a:bodyPr>
            <a:normAutofit fontScale="92500" lnSpcReduction="20000"/>
          </a:bodyPr>
          <a:lstStyle/>
          <a:p>
            <a:pPr>
              <a:defRPr/>
            </a:pPr>
            <a:r>
              <a:rPr lang="en-US" b="0" dirty="0">
                <a:ea typeface="+mn-ea"/>
              </a:rPr>
              <a:t>Mateo 18:35 </a:t>
            </a:r>
            <a:r>
              <a:rPr lang="en-US" b="0" dirty="0" smtClean="0">
                <a:ea typeface="+mn-ea"/>
              </a:rPr>
              <a:t>–</a:t>
            </a:r>
            <a:r>
              <a:rPr lang="en-US" b="0" i="1" dirty="0" smtClean="0">
                <a:ea typeface="+mn-ea"/>
              </a:rPr>
              <a:t>…</a:t>
            </a:r>
            <a:r>
              <a:rPr lang="es-ES" b="0" i="1" dirty="0">
                <a:ea typeface="+mn-ea"/>
              </a:rPr>
              <a:t>Y enfurecido su señor, lo entregó a los verdugos hasta que pagara todo lo que le debía. </a:t>
            </a:r>
            <a:r>
              <a:rPr lang="es-ES" b="0" i="1" dirty="0" smtClean="0">
                <a:ea typeface="+mn-ea"/>
              </a:rPr>
              <a:t>35</a:t>
            </a:r>
            <a:r>
              <a:rPr lang="es-ES" b="0" i="1" dirty="0">
                <a:ea typeface="+mn-ea"/>
              </a:rPr>
              <a:t>  Así también Mi Padre celestial hará con ustedes, </a:t>
            </a:r>
            <a:r>
              <a:rPr lang="es-ES" i="1" dirty="0">
                <a:solidFill>
                  <a:srgbClr val="FFFF00"/>
                </a:solidFill>
                <a:ea typeface="+mn-ea"/>
              </a:rPr>
              <a:t>si no perdonan de corazón cada uno a su hermano</a:t>
            </a:r>
            <a:r>
              <a:rPr lang="en-US" b="0" i="1" dirty="0" smtClean="0">
                <a:ea typeface="+mn-ea"/>
              </a:rPr>
              <a:t>.</a:t>
            </a:r>
            <a:endParaRPr lang="en-US" b="0" i="1" dirty="0">
              <a:ea typeface="+mn-ea"/>
            </a:endParaRPr>
          </a:p>
          <a:p>
            <a:pPr>
              <a:defRPr/>
            </a:pPr>
            <a:r>
              <a:rPr lang="en-US" b="0" dirty="0">
                <a:ea typeface="+mn-ea"/>
              </a:rPr>
              <a:t>Mateo 6:14 </a:t>
            </a:r>
            <a:r>
              <a:rPr lang="en-US" b="0" dirty="0" smtClean="0">
                <a:ea typeface="+mn-ea"/>
              </a:rPr>
              <a:t>– </a:t>
            </a:r>
            <a:r>
              <a:rPr lang="es-ES" b="0" i="1" dirty="0" smtClean="0">
                <a:ea typeface="+mn-ea"/>
              </a:rPr>
              <a:t>Porque </a:t>
            </a:r>
            <a:r>
              <a:rPr lang="es-ES" b="0" i="1" dirty="0">
                <a:ea typeface="+mn-ea"/>
              </a:rPr>
              <a:t>si ustedes perdonan a los hombres sus transgresiones, también </a:t>
            </a:r>
            <a:r>
              <a:rPr lang="es-ES" i="1" dirty="0">
                <a:solidFill>
                  <a:srgbClr val="FFFF00"/>
                </a:solidFill>
                <a:ea typeface="+mn-ea"/>
              </a:rPr>
              <a:t>su Padre celestial les perdonará a ustedes</a:t>
            </a:r>
            <a:r>
              <a:rPr lang="es-ES" b="0" i="1" dirty="0">
                <a:ea typeface="+mn-ea"/>
              </a:rPr>
              <a:t>. </a:t>
            </a:r>
            <a:endParaRPr lang="es-ES" b="0" i="1" dirty="0" smtClean="0">
              <a:ea typeface="+mn-ea"/>
            </a:endParaRPr>
          </a:p>
          <a:p>
            <a:pPr>
              <a:defRPr/>
            </a:pPr>
            <a:r>
              <a:rPr lang="en-US" b="0" dirty="0" smtClean="0">
                <a:ea typeface="+mn-ea"/>
              </a:rPr>
              <a:t>Marcos </a:t>
            </a:r>
            <a:r>
              <a:rPr lang="en-US" b="0" dirty="0">
                <a:ea typeface="+mn-ea"/>
              </a:rPr>
              <a:t>11:25-26 –</a:t>
            </a:r>
            <a:r>
              <a:rPr lang="en-US" b="0" i="1" dirty="0" smtClean="0">
                <a:ea typeface="+mn-ea"/>
              </a:rPr>
              <a:t>Y</a:t>
            </a:r>
            <a:r>
              <a:rPr lang="es-ES" b="0" i="1" dirty="0" smtClean="0">
                <a:ea typeface="+mn-ea"/>
              </a:rPr>
              <a:t> </a:t>
            </a:r>
            <a:r>
              <a:rPr lang="es-ES" b="0" i="1" dirty="0">
                <a:ea typeface="+mn-ea"/>
              </a:rPr>
              <a:t>cuando estén orando, perdonen si tienen algo contra alguien, </a:t>
            </a:r>
            <a:r>
              <a:rPr lang="es-ES" i="1" dirty="0">
                <a:solidFill>
                  <a:srgbClr val="FFFF00"/>
                </a:solidFill>
                <a:ea typeface="+mn-ea"/>
              </a:rPr>
              <a:t>para que también su Padre que está en los cielos les perdone a ustedes</a:t>
            </a:r>
            <a:r>
              <a:rPr lang="es-ES" b="0" i="1" dirty="0">
                <a:ea typeface="+mn-ea"/>
              </a:rPr>
              <a:t> sus transgresiones. </a:t>
            </a:r>
            <a:r>
              <a:rPr lang="es-ES" b="0" i="1" dirty="0" smtClean="0">
                <a:ea typeface="+mn-ea"/>
              </a:rPr>
              <a:t>26</a:t>
            </a:r>
            <a:r>
              <a:rPr lang="es-ES" b="0" i="1" dirty="0">
                <a:ea typeface="+mn-ea"/>
              </a:rPr>
              <a:t>  Pero si ustedes no perdonan, </a:t>
            </a:r>
            <a:r>
              <a:rPr lang="es-ES" i="1" dirty="0">
                <a:solidFill>
                  <a:srgbClr val="FFFF00"/>
                </a:solidFill>
                <a:ea typeface="+mn-ea"/>
              </a:rPr>
              <a:t>tampoco su Padre que está en los cielos perdonará sus </a:t>
            </a:r>
            <a:r>
              <a:rPr lang="es-ES" i="1" dirty="0" smtClean="0">
                <a:solidFill>
                  <a:srgbClr val="FFFF00"/>
                </a:solidFill>
                <a:ea typeface="+mn-ea"/>
              </a:rPr>
              <a:t>transgresiones</a:t>
            </a:r>
            <a:r>
              <a:rPr lang="es-ES" b="0" i="1" dirty="0" smtClean="0">
                <a:ea typeface="+mn-ea"/>
              </a:rPr>
              <a:t>.</a:t>
            </a:r>
            <a:r>
              <a:rPr lang="es-ES" b="0" i="1" dirty="0">
                <a:ea typeface="+mn-ea"/>
              </a:rPr>
              <a:t> </a:t>
            </a:r>
            <a:endParaRPr lang="es-ES" b="0" i="1" dirty="0" smtClean="0">
              <a:ea typeface="+mn-ea"/>
            </a:endParaRPr>
          </a:p>
          <a:p>
            <a:pPr>
              <a:defRPr/>
            </a:pPr>
            <a:r>
              <a:rPr lang="en-US" b="0" dirty="0" smtClean="0">
                <a:ea typeface="+mn-ea"/>
              </a:rPr>
              <a:t>Lucas </a:t>
            </a:r>
            <a:r>
              <a:rPr lang="en-US" b="0" dirty="0">
                <a:ea typeface="+mn-ea"/>
              </a:rPr>
              <a:t>6:37 –</a:t>
            </a:r>
            <a:r>
              <a:rPr lang="en-US" b="0" i="1" dirty="0" err="1" smtClean="0">
                <a:ea typeface="+mn-ea"/>
              </a:rPr>
              <a:t>Perdonen</a:t>
            </a:r>
            <a:r>
              <a:rPr lang="en-US" b="0" i="1" dirty="0" smtClean="0">
                <a:ea typeface="+mn-ea"/>
              </a:rPr>
              <a:t> y </a:t>
            </a:r>
            <a:r>
              <a:rPr lang="en-US" i="1" dirty="0" err="1" smtClean="0">
                <a:solidFill>
                  <a:srgbClr val="FFFF00"/>
                </a:solidFill>
                <a:ea typeface="+mn-ea"/>
              </a:rPr>
              <a:t>serán</a:t>
            </a:r>
            <a:r>
              <a:rPr lang="en-US" i="1" dirty="0" smtClean="0">
                <a:solidFill>
                  <a:srgbClr val="FFFF00"/>
                </a:solidFill>
                <a:ea typeface="+mn-ea"/>
              </a:rPr>
              <a:t> </a:t>
            </a:r>
            <a:r>
              <a:rPr lang="en-US" i="1" dirty="0" err="1" smtClean="0">
                <a:solidFill>
                  <a:srgbClr val="FFFF00"/>
                </a:solidFill>
                <a:ea typeface="+mn-ea"/>
              </a:rPr>
              <a:t>perdonados</a:t>
            </a:r>
            <a:r>
              <a:rPr lang="en-US" b="0" i="1" dirty="0" smtClean="0">
                <a:ea typeface="+mn-ea"/>
              </a:rPr>
              <a:t>.</a:t>
            </a:r>
            <a:endParaRPr lang="en-US" i="1" dirty="0">
              <a:solidFill>
                <a:srgbClr val="FFFF00"/>
              </a:solidFill>
              <a:ea typeface="+mn-ea"/>
            </a:endParaRPr>
          </a:p>
        </p:txBody>
      </p:sp>
      <p:sp>
        <p:nvSpPr>
          <p:cNvPr id="3" name="Slide Number Placeholder 2"/>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3C588C86-AEF8-42BE-A93E-2B9AACEDA3A5}" type="slidenum">
              <a:rPr kumimoji="0" lang="en-US" sz="1400" b="0" i="0" u="none" strike="noStrike" kern="1200" cap="none" spc="0" normalizeH="0" baseline="0" noProof="0">
                <a:ln>
                  <a:noFill/>
                </a:ln>
                <a:solidFill>
                  <a:srgbClr val="FFFFFF"/>
                </a:solidFill>
                <a:effectLst/>
                <a:uLnTx/>
                <a:uFillTx/>
                <a:latin typeface="Times New Roman" pitchFamily="18"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26</a:t>
            </a:fld>
            <a:endParaRPr kumimoji="0" lang="en-US" sz="1400" b="0" i="0" u="none" strike="noStrike" kern="1200" cap="none" spc="0" normalizeH="0" baseline="0" noProof="0">
              <a:ln>
                <a:noFill/>
              </a:ln>
              <a:solidFill>
                <a:srgbClr val="FFFFFF"/>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0933118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1524000" y="76200"/>
            <a:ext cx="9144000" cy="685800"/>
          </a:xfrm>
        </p:spPr>
        <p:txBody>
          <a:bodyPr/>
          <a:lstStyle/>
          <a:p>
            <a:pPr rtl="0"/>
            <a:r>
              <a:rPr lang="en-US" dirty="0" err="1"/>
              <a:t>Perdón</a:t>
            </a:r>
            <a:r>
              <a:rPr lang="en-US" dirty="0"/>
              <a:t>: </a:t>
            </a:r>
            <a:r>
              <a:rPr lang="en-US" dirty="0" smtClean="0"/>
              <a:t>¿Cu</a:t>
            </a:r>
            <a:r>
              <a:rPr lang="es-ES" dirty="0" err="1" smtClean="0"/>
              <a:t>ántas</a:t>
            </a:r>
            <a:r>
              <a:rPr lang="es-ES" dirty="0" smtClean="0"/>
              <a:t> veces</a:t>
            </a:r>
            <a:r>
              <a:rPr lang="en-US" dirty="0" smtClean="0"/>
              <a:t>?</a:t>
            </a:r>
            <a:endParaRPr lang="en-US" dirty="0"/>
          </a:p>
        </p:txBody>
      </p:sp>
      <p:sp>
        <p:nvSpPr>
          <p:cNvPr id="4" name="Content Placeholder 3"/>
          <p:cNvSpPr>
            <a:spLocks noGrp="1"/>
          </p:cNvSpPr>
          <p:nvPr>
            <p:ph idx="1"/>
          </p:nvPr>
        </p:nvSpPr>
        <p:spPr>
          <a:xfrm>
            <a:off x="550718" y="1066800"/>
            <a:ext cx="10930082" cy="5410200"/>
          </a:xfrm>
        </p:spPr>
        <p:txBody>
          <a:bodyPr/>
          <a:lstStyle/>
          <a:p>
            <a:r>
              <a:rPr lang="en-US" b="0" dirty="0"/>
              <a:t>Mateo 18:21-22 – </a:t>
            </a:r>
            <a:r>
              <a:rPr lang="en-US" b="0" dirty="0" smtClean="0"/>
              <a:t>…</a:t>
            </a:r>
            <a:r>
              <a:rPr lang="es-ES" b="0" dirty="0"/>
              <a:t>No te digo hasta siete veces, sino hasta </a:t>
            </a:r>
            <a:r>
              <a:rPr lang="es-ES" dirty="0">
                <a:solidFill>
                  <a:srgbClr val="FFFF00"/>
                </a:solidFill>
              </a:rPr>
              <a:t>setenta veces siete</a:t>
            </a:r>
            <a:r>
              <a:rPr lang="es-ES" b="0" dirty="0"/>
              <a:t>. </a:t>
            </a:r>
            <a:r>
              <a:rPr lang="en-US" b="0" dirty="0"/>
              <a:t/>
            </a:r>
            <a:br>
              <a:rPr lang="en-US" b="0" dirty="0"/>
            </a:br>
            <a:endParaRPr lang="en-US" b="0" dirty="0"/>
          </a:p>
          <a:p>
            <a:r>
              <a:rPr lang="en-US" b="0" dirty="0"/>
              <a:t>Lucas 17:3-4 – </a:t>
            </a:r>
            <a:r>
              <a:rPr lang="en-US" b="0" dirty="0" smtClean="0"/>
              <a:t>…</a:t>
            </a:r>
            <a:r>
              <a:rPr lang="es-ES" b="0" dirty="0"/>
              <a:t>si peca contra ti siete veces al día, y vuelve a ti </a:t>
            </a:r>
            <a:r>
              <a:rPr lang="es-ES" dirty="0">
                <a:solidFill>
                  <a:srgbClr val="FFFF00"/>
                </a:solidFill>
              </a:rPr>
              <a:t>siete veces</a:t>
            </a:r>
            <a:r>
              <a:rPr lang="es-ES" b="0" dirty="0"/>
              <a:t>, diciendo: “Me arrepiento”, </a:t>
            </a:r>
            <a:r>
              <a:rPr lang="es-ES" b="0" dirty="0" smtClean="0"/>
              <a:t>perdónalo.</a:t>
            </a:r>
            <a:r>
              <a:rPr lang="es-ES" b="0" dirty="0"/>
              <a:t> </a:t>
            </a:r>
            <a:endParaRPr lang="en-US" b="0" dirty="0"/>
          </a:p>
        </p:txBody>
      </p:sp>
      <p:sp>
        <p:nvSpPr>
          <p:cNvPr id="3" name="Slide Number Placeholder 2"/>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212DCAF-34DB-455B-B4D5-E88E0025A8F0}" type="slidenum">
              <a:rPr kumimoji="0" lang="en-US" sz="1400" b="0" i="0" u="none" strike="noStrike" kern="1200" cap="none" spc="0" normalizeH="0" baseline="0" noProof="0">
                <a:ln>
                  <a:noFill/>
                </a:ln>
                <a:solidFill>
                  <a:srgbClr val="FFFFFF"/>
                </a:solidFill>
                <a:effectLst/>
                <a:uLnTx/>
                <a:uFillTx/>
                <a:latin typeface="Times New Roman" pitchFamily="18"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27</a:t>
            </a:fld>
            <a:endParaRPr kumimoji="0" lang="en-US" sz="1400" b="0" i="0" u="none" strike="noStrike" kern="1200" cap="none" spc="0" normalizeH="0" baseline="0" noProof="0">
              <a:ln>
                <a:noFill/>
              </a:ln>
              <a:solidFill>
                <a:srgbClr val="FFFFFF"/>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9433374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1524000" y="103909"/>
            <a:ext cx="9144000" cy="609600"/>
          </a:xfrm>
        </p:spPr>
        <p:txBody>
          <a:bodyPr/>
          <a:lstStyle/>
          <a:p>
            <a:pPr rtl="0"/>
            <a:r>
              <a:rPr lang="en-US" dirty="0"/>
              <a:t>Preguntas</a:t>
            </a:r>
          </a:p>
        </p:txBody>
      </p:sp>
      <p:sp>
        <p:nvSpPr>
          <p:cNvPr id="3" name="Content Placeholder 2"/>
          <p:cNvSpPr>
            <a:spLocks noGrp="1"/>
          </p:cNvSpPr>
          <p:nvPr>
            <p:ph idx="1"/>
          </p:nvPr>
        </p:nvSpPr>
        <p:spPr>
          <a:xfrm>
            <a:off x="1080655" y="912813"/>
            <a:ext cx="10494818" cy="1562100"/>
          </a:xfrm>
        </p:spPr>
        <p:txBody>
          <a:bodyPr>
            <a:normAutofit/>
          </a:bodyPr>
          <a:lstStyle/>
          <a:p>
            <a:pPr algn="l" rtl="0">
              <a:defRPr/>
            </a:pPr>
            <a:r>
              <a:rPr lang="en-US" dirty="0">
                <a:ea typeface="+mn-ea"/>
              </a:rPr>
              <a:t>¿Qué condiciones debe </a:t>
            </a:r>
            <a:r>
              <a:rPr lang="en-US" dirty="0" err="1">
                <a:ea typeface="+mn-ea"/>
              </a:rPr>
              <a:t>cumplir</a:t>
            </a:r>
            <a:r>
              <a:rPr lang="en-US" dirty="0">
                <a:ea typeface="+mn-ea"/>
              </a:rPr>
              <a:t> </a:t>
            </a:r>
            <a:r>
              <a:rPr lang="en-US" dirty="0" err="1" smtClean="0">
                <a:ea typeface="+mn-ea"/>
              </a:rPr>
              <a:t>una</a:t>
            </a:r>
            <a:r>
              <a:rPr lang="en-US" dirty="0" smtClean="0">
                <a:ea typeface="+mn-ea"/>
              </a:rPr>
              <a:t> persona </a:t>
            </a:r>
            <a:r>
              <a:rPr lang="en-US" dirty="0">
                <a:ea typeface="+mn-ea"/>
              </a:rPr>
              <a:t>para </a:t>
            </a:r>
            <a:r>
              <a:rPr lang="en-US" dirty="0" err="1">
                <a:ea typeface="+mn-ea"/>
              </a:rPr>
              <a:t>ser</a:t>
            </a:r>
            <a:r>
              <a:rPr lang="en-US" dirty="0">
                <a:ea typeface="+mn-ea"/>
              </a:rPr>
              <a:t> </a:t>
            </a:r>
            <a:r>
              <a:rPr lang="en-US" dirty="0" err="1" smtClean="0">
                <a:ea typeface="+mn-ea"/>
              </a:rPr>
              <a:t>perdonada</a:t>
            </a:r>
            <a:r>
              <a:rPr lang="en-US" dirty="0" smtClean="0">
                <a:ea typeface="+mn-ea"/>
              </a:rPr>
              <a:t>?</a:t>
            </a:r>
            <a:endParaRPr lang="en-US" dirty="0">
              <a:ea typeface="+mn-ea"/>
            </a:endParaRPr>
          </a:p>
        </p:txBody>
      </p:sp>
      <p:sp>
        <p:nvSpPr>
          <p:cNvPr id="4" name="Slide Number Placeholder 3"/>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49EC63B4-7F3F-4361-B810-FA4D7DBAF67E}" type="slidenum">
              <a:rPr kumimoji="0" lang="en-US" sz="1400" b="0" i="0" u="none" strike="noStrike" kern="1200" cap="none" spc="0" normalizeH="0" baseline="0" noProof="0">
                <a:ln>
                  <a:noFill/>
                </a:ln>
                <a:solidFill>
                  <a:srgbClr val="FFFFFF"/>
                </a:solidFill>
                <a:effectLst/>
                <a:uLnTx/>
                <a:uFillTx/>
                <a:latin typeface="Times New Roman" pitchFamily="18"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28</a:t>
            </a:fld>
            <a:endParaRPr kumimoji="0" lang="en-US" sz="1400" b="0" i="0" u="none" strike="noStrike" kern="1200" cap="none" spc="0" normalizeH="0" baseline="0" noProof="0">
              <a:ln>
                <a:noFill/>
              </a:ln>
              <a:solidFill>
                <a:srgbClr val="FFFFFF"/>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4053563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pPr rtl="0"/>
            <a:r>
              <a:rPr lang="en-US" dirty="0" err="1"/>
              <a:t>Tomando</a:t>
            </a:r>
            <a:r>
              <a:rPr lang="en-US" dirty="0"/>
              <a:t> la </a:t>
            </a:r>
            <a:r>
              <a:rPr lang="en-US" dirty="0" err="1"/>
              <a:t>iniciativa</a:t>
            </a:r>
            <a:endParaRPr lang="en-US" dirty="0"/>
          </a:p>
        </p:txBody>
      </p:sp>
      <p:sp>
        <p:nvSpPr>
          <p:cNvPr id="3" name="Content Placeholder 2"/>
          <p:cNvSpPr>
            <a:spLocks noGrp="1"/>
          </p:cNvSpPr>
          <p:nvPr>
            <p:ph idx="1"/>
          </p:nvPr>
        </p:nvSpPr>
        <p:spPr>
          <a:xfrm>
            <a:off x="644235" y="914400"/>
            <a:ext cx="11045537" cy="5791200"/>
          </a:xfrm>
        </p:spPr>
        <p:txBody>
          <a:bodyPr>
            <a:normAutofit/>
          </a:bodyPr>
          <a:lstStyle/>
          <a:p>
            <a:pPr>
              <a:defRPr/>
            </a:pPr>
            <a:r>
              <a:rPr lang="es-ES" b="0" dirty="0">
                <a:ea typeface="+mn-ea"/>
              </a:rPr>
              <a:t>Por tanto, si estás presentando tu ofrenda en el altar, y allí te acuerdas que </a:t>
            </a:r>
            <a:r>
              <a:rPr lang="es-ES" dirty="0">
                <a:solidFill>
                  <a:srgbClr val="FFFF00"/>
                </a:solidFill>
                <a:ea typeface="+mn-ea"/>
              </a:rPr>
              <a:t>tu hermano tiene algo contra ti</a:t>
            </a:r>
            <a:r>
              <a:rPr lang="es-ES" b="0" dirty="0">
                <a:ea typeface="+mn-ea"/>
              </a:rPr>
              <a:t>, </a:t>
            </a:r>
            <a:r>
              <a:rPr lang="es-ES" b="0" dirty="0" smtClean="0">
                <a:ea typeface="+mn-ea"/>
              </a:rPr>
              <a:t>24</a:t>
            </a:r>
            <a:r>
              <a:rPr lang="es-ES" b="0" dirty="0">
                <a:ea typeface="+mn-ea"/>
              </a:rPr>
              <a:t>  deja tu ofrenda allí delante del altar, y ve, reconcíliate primero con tu hermano, y entonces ven y presenta tu ofrenda. </a:t>
            </a:r>
            <a:r>
              <a:rPr lang="en-US" b="0" dirty="0">
                <a:ea typeface="+mn-ea"/>
              </a:rPr>
              <a:t/>
            </a:r>
            <a:br>
              <a:rPr lang="en-US" b="0" dirty="0">
                <a:ea typeface="+mn-ea"/>
              </a:rPr>
            </a:br>
            <a:r>
              <a:rPr lang="en-US" b="0" dirty="0">
                <a:ea typeface="+mn-ea"/>
              </a:rPr>
              <a:t>(Mateo 5:23-24)</a:t>
            </a:r>
          </a:p>
          <a:p>
            <a:pPr>
              <a:defRPr/>
            </a:pPr>
            <a:r>
              <a:rPr lang="es-ES" b="0" dirty="0">
                <a:ea typeface="+mn-ea"/>
              </a:rPr>
              <a:t>Si </a:t>
            </a:r>
            <a:r>
              <a:rPr lang="es-ES" dirty="0">
                <a:solidFill>
                  <a:srgbClr val="FFFF00"/>
                </a:solidFill>
                <a:ea typeface="+mn-ea"/>
              </a:rPr>
              <a:t>tu hermano peca</a:t>
            </a:r>
            <a:r>
              <a:rPr lang="es-ES" b="0" dirty="0">
                <a:ea typeface="+mn-ea"/>
              </a:rPr>
              <a:t>, ve y repréndelo a solas; si te escucha, has ganado a tu hermano</a:t>
            </a:r>
            <a:r>
              <a:rPr lang="es-ES" b="0" dirty="0" smtClean="0">
                <a:ea typeface="+mn-ea"/>
              </a:rPr>
              <a:t>. </a:t>
            </a:r>
            <a:r>
              <a:rPr lang="en-US" b="0" dirty="0" smtClean="0">
                <a:ea typeface="+mn-ea"/>
              </a:rPr>
              <a:t>(</a:t>
            </a:r>
            <a:r>
              <a:rPr lang="en-US" b="0" dirty="0">
                <a:ea typeface="+mn-ea"/>
              </a:rPr>
              <a:t>Mateo 18:15)</a:t>
            </a:r>
          </a:p>
        </p:txBody>
      </p:sp>
      <p:sp>
        <p:nvSpPr>
          <p:cNvPr id="4" name="Slide Number Placeholder 3"/>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B2C120C6-1373-4949-9276-7AFD6781DCCB}" type="slidenum">
              <a:rPr kumimoji="0" lang="en-US" sz="1400" b="0" i="0" u="none" strike="noStrike" kern="1200" cap="none" spc="0" normalizeH="0" baseline="0" noProof="0">
                <a:ln>
                  <a:noFill/>
                </a:ln>
                <a:solidFill>
                  <a:srgbClr val="FFFFFF"/>
                </a:solidFill>
                <a:effectLst/>
                <a:uLnTx/>
                <a:uFillTx/>
                <a:latin typeface="Times New Roman" pitchFamily="18"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29</a:t>
            </a:fld>
            <a:endParaRPr kumimoji="0" lang="en-US" sz="1400" b="0" i="0" u="none" strike="noStrike" kern="1200" cap="none" spc="0" normalizeH="0" baseline="0" noProof="0">
              <a:ln>
                <a:noFill/>
              </a:ln>
              <a:solidFill>
                <a:srgbClr val="FFFFFF"/>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8266180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rtl="0"/>
            <a:r>
              <a:rPr lang="en-US" altLang="en-US" sz="3600" dirty="0"/>
              <a:t>¿Cual? </a:t>
            </a:r>
            <a:r>
              <a:rPr lang="en-US" altLang="en-US" sz="3600" dirty="0" err="1" smtClean="0"/>
              <a:t>Tolerancia</a:t>
            </a:r>
            <a:r>
              <a:rPr lang="en-US" altLang="en-US" sz="3600" dirty="0" smtClean="0"/>
              <a:t>/</a:t>
            </a:r>
            <a:r>
              <a:rPr lang="en-US" altLang="en-US" sz="3600" dirty="0" err="1" smtClean="0"/>
              <a:t>perdón</a:t>
            </a:r>
            <a:endParaRPr lang="en-US" altLang="en-US" sz="3600" dirty="0"/>
          </a:p>
        </p:txBody>
      </p:sp>
      <p:sp>
        <p:nvSpPr>
          <p:cNvPr id="3" name="Content Placeholder 2"/>
          <p:cNvSpPr>
            <a:spLocks noGrp="1"/>
          </p:cNvSpPr>
          <p:nvPr>
            <p:ph idx="1"/>
          </p:nvPr>
        </p:nvSpPr>
        <p:spPr>
          <a:xfrm>
            <a:off x="415635" y="685800"/>
            <a:ext cx="11447813" cy="6019800"/>
          </a:xfrm>
        </p:spPr>
        <p:txBody>
          <a:bodyPr>
            <a:normAutofit fontScale="77500" lnSpcReduction="20000"/>
          </a:bodyPr>
          <a:lstStyle/>
          <a:p>
            <a:pPr marL="0" indent="0" algn="l" rtl="0">
              <a:buNone/>
              <a:defRPr/>
            </a:pPr>
            <a:r>
              <a:rPr lang="en-US" dirty="0">
                <a:ea typeface="+mn-ea"/>
              </a:rPr>
              <a:t>Tu cónyuge...</a:t>
            </a:r>
          </a:p>
          <a:p>
            <a:pPr algn="l" rtl="0">
              <a:defRPr/>
            </a:pPr>
            <a:r>
              <a:rPr lang="en-US" dirty="0" err="1" smtClean="0">
                <a:ea typeface="+mn-ea"/>
              </a:rPr>
              <a:t>es</a:t>
            </a:r>
            <a:r>
              <a:rPr lang="en-US" dirty="0" smtClean="0">
                <a:ea typeface="+mn-ea"/>
              </a:rPr>
              <a:t> </a:t>
            </a:r>
            <a:r>
              <a:rPr lang="en-US" dirty="0" err="1" smtClean="0">
                <a:ea typeface="+mn-ea"/>
              </a:rPr>
              <a:t>brusco</a:t>
            </a:r>
            <a:r>
              <a:rPr lang="es-ES" dirty="0" smtClean="0">
                <a:ea typeface="+mn-ea"/>
              </a:rPr>
              <a:t>(a)</a:t>
            </a:r>
            <a:r>
              <a:rPr lang="en-US" dirty="0" smtClean="0">
                <a:ea typeface="+mn-ea"/>
              </a:rPr>
              <a:t> </a:t>
            </a:r>
            <a:r>
              <a:rPr lang="en-US" dirty="0">
                <a:ea typeface="+mn-ea"/>
              </a:rPr>
              <a:t>y eso </a:t>
            </a:r>
            <a:r>
              <a:rPr lang="en-US" dirty="0" err="1">
                <a:ea typeface="+mn-ea"/>
              </a:rPr>
              <a:t>te</a:t>
            </a:r>
            <a:r>
              <a:rPr lang="en-US" dirty="0">
                <a:ea typeface="+mn-ea"/>
              </a:rPr>
              <a:t> </a:t>
            </a:r>
            <a:r>
              <a:rPr lang="en-US" dirty="0" err="1" smtClean="0">
                <a:ea typeface="+mn-ea"/>
              </a:rPr>
              <a:t>incomoda</a:t>
            </a:r>
            <a:endParaRPr lang="en-US" dirty="0">
              <a:ea typeface="+mn-ea"/>
            </a:endParaRPr>
          </a:p>
          <a:p>
            <a:pPr algn="l" rtl="0">
              <a:defRPr/>
            </a:pPr>
            <a:r>
              <a:rPr lang="en-US" dirty="0">
                <a:ea typeface="+mn-ea"/>
              </a:rPr>
              <a:t>te </a:t>
            </a:r>
            <a:r>
              <a:rPr lang="en-US" dirty="0" err="1">
                <a:ea typeface="+mn-ea"/>
              </a:rPr>
              <a:t>miente</a:t>
            </a:r>
            <a:r>
              <a:rPr lang="en-US" dirty="0">
                <a:ea typeface="+mn-ea"/>
              </a:rPr>
              <a:t> </a:t>
            </a:r>
            <a:r>
              <a:rPr lang="en-US" dirty="0" err="1" smtClean="0">
                <a:ea typeface="+mn-ea"/>
              </a:rPr>
              <a:t>sobre</a:t>
            </a:r>
            <a:r>
              <a:rPr lang="en-US" dirty="0" smtClean="0">
                <a:ea typeface="+mn-ea"/>
              </a:rPr>
              <a:t> un </a:t>
            </a:r>
            <a:r>
              <a:rPr lang="en-US" dirty="0">
                <a:ea typeface="+mn-ea"/>
              </a:rPr>
              <a:t>asunto menor</a:t>
            </a:r>
          </a:p>
          <a:p>
            <a:pPr algn="l" rtl="0">
              <a:defRPr/>
            </a:pPr>
            <a:r>
              <a:rPr lang="en-US" dirty="0">
                <a:ea typeface="+mn-ea"/>
              </a:rPr>
              <a:t>te miente sobre un asunto importante</a:t>
            </a:r>
          </a:p>
          <a:p>
            <a:pPr algn="l" rtl="0">
              <a:defRPr/>
            </a:pPr>
            <a:r>
              <a:rPr lang="en-US" dirty="0">
                <a:ea typeface="+mn-ea"/>
              </a:rPr>
              <a:t>tiene un hábito que te molesta</a:t>
            </a:r>
          </a:p>
          <a:p>
            <a:pPr lvl="1" algn="l" rtl="0">
              <a:defRPr/>
            </a:pPr>
            <a:r>
              <a:rPr lang="en-US" dirty="0"/>
              <a:t>[el marido no se comunica, está retraído y frío]</a:t>
            </a:r>
          </a:p>
          <a:p>
            <a:pPr lvl="1" algn="l" rtl="0">
              <a:defRPr/>
            </a:pPr>
            <a:r>
              <a:rPr lang="en-US" dirty="0"/>
              <a:t>[la esposa molesta con preguntas, críticas, habla demasiado]</a:t>
            </a:r>
          </a:p>
          <a:p>
            <a:pPr algn="l" rtl="0">
              <a:defRPr/>
            </a:pPr>
            <a:r>
              <a:rPr lang="en-US" dirty="0">
                <a:ea typeface="+mn-ea"/>
              </a:rPr>
              <a:t>continúa con ese </a:t>
            </a:r>
            <a:r>
              <a:rPr lang="en-US" dirty="0" err="1" smtClean="0">
                <a:ea typeface="+mn-ea"/>
              </a:rPr>
              <a:t>hábito</a:t>
            </a:r>
            <a:r>
              <a:rPr lang="en-US" dirty="0" smtClean="0">
                <a:ea typeface="+mn-ea"/>
              </a:rPr>
              <a:t> </a:t>
            </a:r>
            <a:r>
              <a:rPr lang="en-US" dirty="0" err="1" smtClean="0">
                <a:ea typeface="+mn-ea"/>
              </a:rPr>
              <a:t>molesto</a:t>
            </a:r>
            <a:r>
              <a:rPr lang="en-US" dirty="0" smtClean="0">
                <a:ea typeface="+mn-ea"/>
              </a:rPr>
              <a:t> </a:t>
            </a:r>
            <a:r>
              <a:rPr lang="en-US" dirty="0" err="1" smtClean="0">
                <a:ea typeface="+mn-ea"/>
              </a:rPr>
              <a:t>después</a:t>
            </a:r>
            <a:r>
              <a:rPr lang="en-US" dirty="0" smtClean="0">
                <a:ea typeface="+mn-ea"/>
              </a:rPr>
              <a:t> </a:t>
            </a:r>
            <a:r>
              <a:rPr lang="en-US" dirty="0">
                <a:ea typeface="+mn-ea"/>
              </a:rPr>
              <a:t>de </a:t>
            </a:r>
            <a:r>
              <a:rPr lang="en-US" dirty="0" err="1" smtClean="0">
                <a:ea typeface="+mn-ea"/>
              </a:rPr>
              <a:t>pedirle</a:t>
            </a:r>
            <a:r>
              <a:rPr lang="en-US" dirty="0" smtClean="0">
                <a:ea typeface="+mn-ea"/>
              </a:rPr>
              <a:t> </a:t>
            </a:r>
            <a:r>
              <a:rPr lang="en-US" dirty="0">
                <a:ea typeface="+mn-ea"/>
              </a:rPr>
              <a:t>que </a:t>
            </a:r>
            <a:r>
              <a:rPr lang="en-US" dirty="0" err="1" smtClean="0">
                <a:ea typeface="+mn-ea"/>
              </a:rPr>
              <a:t>deje</a:t>
            </a:r>
            <a:r>
              <a:rPr lang="en-US" dirty="0" smtClean="0">
                <a:ea typeface="+mn-ea"/>
              </a:rPr>
              <a:t> </a:t>
            </a:r>
            <a:r>
              <a:rPr lang="en-US" dirty="0">
                <a:ea typeface="+mn-ea"/>
              </a:rPr>
              <a:t>de hacerlo</a:t>
            </a:r>
          </a:p>
          <a:p>
            <a:pPr algn="l" rtl="0">
              <a:defRPr/>
            </a:pPr>
            <a:r>
              <a:rPr lang="en-US" dirty="0">
                <a:ea typeface="+mn-ea"/>
              </a:rPr>
              <a:t>accidentalmente pierde una gran cantidad de dinero</a:t>
            </a:r>
          </a:p>
          <a:p>
            <a:pPr>
              <a:defRPr/>
            </a:pPr>
            <a:r>
              <a:rPr lang="en-US" dirty="0" err="1" smtClean="0">
                <a:ea typeface="+mn-ea"/>
              </a:rPr>
              <a:t>intencionalmente</a:t>
            </a:r>
            <a:r>
              <a:rPr lang="en-US" dirty="0" smtClean="0">
                <a:ea typeface="+mn-ea"/>
              </a:rPr>
              <a:t> </a:t>
            </a:r>
            <a:r>
              <a:rPr lang="en-US" dirty="0" err="1"/>
              <a:t>desperdicia</a:t>
            </a:r>
            <a:r>
              <a:rPr lang="en-US" dirty="0"/>
              <a:t> </a:t>
            </a:r>
            <a:r>
              <a:rPr lang="en-US" dirty="0" err="1" smtClean="0">
                <a:ea typeface="+mn-ea"/>
              </a:rPr>
              <a:t>una</a:t>
            </a:r>
            <a:r>
              <a:rPr lang="en-US" dirty="0" smtClean="0">
                <a:ea typeface="+mn-ea"/>
              </a:rPr>
              <a:t> </a:t>
            </a:r>
            <a:r>
              <a:rPr lang="en-US" dirty="0">
                <a:ea typeface="+mn-ea"/>
              </a:rPr>
              <a:t>gran cantidad de dinero</a:t>
            </a:r>
          </a:p>
          <a:p>
            <a:pPr algn="l" rtl="0">
              <a:defRPr/>
            </a:pPr>
            <a:r>
              <a:rPr lang="en-US" dirty="0">
                <a:ea typeface="+mn-ea"/>
              </a:rPr>
              <a:t>no está de acuerdo </a:t>
            </a:r>
            <a:r>
              <a:rPr lang="en-US" dirty="0" err="1">
                <a:ea typeface="+mn-ea"/>
              </a:rPr>
              <a:t>contigo</a:t>
            </a:r>
            <a:r>
              <a:rPr lang="en-US" dirty="0">
                <a:ea typeface="+mn-ea"/>
              </a:rPr>
              <a:t> </a:t>
            </a:r>
            <a:r>
              <a:rPr lang="en-US" dirty="0" err="1" smtClean="0">
                <a:ea typeface="+mn-ea"/>
              </a:rPr>
              <a:t>en</a:t>
            </a:r>
            <a:r>
              <a:rPr lang="en-US" dirty="0" smtClean="0">
                <a:ea typeface="+mn-ea"/>
              </a:rPr>
              <a:t> que </a:t>
            </a:r>
            <a:r>
              <a:rPr lang="en-US" dirty="0" err="1" smtClean="0">
                <a:ea typeface="+mn-ea"/>
              </a:rPr>
              <a:t>él</a:t>
            </a:r>
            <a:r>
              <a:rPr lang="en-US" dirty="0" smtClean="0">
                <a:ea typeface="+mn-ea"/>
              </a:rPr>
              <a:t>/</a:t>
            </a:r>
            <a:r>
              <a:rPr lang="en-US" dirty="0" err="1" smtClean="0">
                <a:ea typeface="+mn-ea"/>
              </a:rPr>
              <a:t>ella</a:t>
            </a:r>
            <a:r>
              <a:rPr lang="en-US" dirty="0" smtClean="0">
                <a:ea typeface="+mn-ea"/>
              </a:rPr>
              <a:t> ha </a:t>
            </a:r>
            <a:r>
              <a:rPr lang="en-US" dirty="0" err="1" smtClean="0">
                <a:ea typeface="+mn-ea"/>
              </a:rPr>
              <a:t>hecho</a:t>
            </a:r>
            <a:r>
              <a:rPr lang="en-US" dirty="0" smtClean="0">
                <a:ea typeface="+mn-ea"/>
              </a:rPr>
              <a:t> </a:t>
            </a:r>
            <a:r>
              <a:rPr lang="en-US" dirty="0">
                <a:ea typeface="+mn-ea"/>
              </a:rPr>
              <a:t>algo mal</a:t>
            </a:r>
          </a:p>
          <a:p>
            <a:pPr algn="l" rtl="0">
              <a:defRPr/>
            </a:pPr>
            <a:r>
              <a:rPr lang="en-US" dirty="0">
                <a:ea typeface="+mn-ea"/>
              </a:rPr>
              <a:t>no tiene relaciones sexuales con </a:t>
            </a:r>
            <a:r>
              <a:rPr lang="en-US" dirty="0" err="1" smtClean="0">
                <a:ea typeface="+mn-ea"/>
              </a:rPr>
              <a:t>tu</a:t>
            </a:r>
            <a:r>
              <a:rPr lang="en-US" dirty="0" smtClean="0">
                <a:ea typeface="+mn-ea"/>
              </a:rPr>
              <a:t> </a:t>
            </a:r>
            <a:r>
              <a:rPr lang="en-US" dirty="0">
                <a:ea typeface="+mn-ea"/>
              </a:rPr>
              <a:t>frecuencia preferida</a:t>
            </a:r>
          </a:p>
          <a:p>
            <a:pPr algn="l" rtl="0">
              <a:defRPr/>
            </a:pPr>
            <a:r>
              <a:rPr lang="en-US" dirty="0" err="1" smtClean="0">
                <a:ea typeface="+mn-ea"/>
              </a:rPr>
              <a:t>sigue</a:t>
            </a:r>
            <a:r>
              <a:rPr lang="en-US" dirty="0" smtClean="0">
                <a:ea typeface="+mn-ea"/>
              </a:rPr>
              <a:t> </a:t>
            </a:r>
            <a:r>
              <a:rPr lang="en-US" dirty="0">
                <a:ea typeface="+mn-ea"/>
              </a:rPr>
              <a:t>en un hábito inmoral</a:t>
            </a:r>
          </a:p>
          <a:p>
            <a:pPr algn="l" rtl="0">
              <a:defRPr/>
            </a:pPr>
            <a:r>
              <a:rPr lang="en-US" dirty="0">
                <a:ea typeface="+mn-ea"/>
              </a:rPr>
              <a:t>te acusa falsamente ante los demás</a:t>
            </a:r>
          </a:p>
        </p:txBody>
      </p:sp>
      <p:sp>
        <p:nvSpPr>
          <p:cNvPr id="4" name="Slide Number Placeholder 3"/>
          <p:cNvSpPr>
            <a:spLocks noGrp="1"/>
          </p:cNvSpPr>
          <p:nvPr>
            <p:ph type="sldNum" sz="quarter" idx="12"/>
          </p:nvPr>
        </p:nvSpPr>
        <p:spPr/>
        <p:txBody>
          <a:bodyPr/>
          <a:lstStyle/>
          <a:p>
            <a:pPr algn="l" rtl="0">
              <a:defRPr/>
            </a:pPr>
            <a:fld id="{FA7BF9CE-E8C4-4D64-B904-C87D54695C32}" type="slidenum">
              <a:rPr lang="en-US" smtClean="0"/>
              <a:pPr algn="l" rtl="0">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rtl="0"/>
            <a:r>
              <a:rPr lang="en-US" dirty="0"/>
              <a:t>¿</a:t>
            </a:r>
            <a:r>
              <a:rPr lang="en-US" dirty="0" err="1"/>
              <a:t>Condiciones</a:t>
            </a:r>
            <a:r>
              <a:rPr lang="en-US" dirty="0"/>
              <a:t> </a:t>
            </a:r>
            <a:r>
              <a:rPr lang="en-US" dirty="0" smtClean="0"/>
              <a:t>para el </a:t>
            </a:r>
            <a:r>
              <a:rPr lang="en-US" dirty="0" err="1"/>
              <a:t>perdón</a:t>
            </a:r>
            <a:r>
              <a:rPr lang="en-US" dirty="0"/>
              <a:t>?</a:t>
            </a:r>
          </a:p>
        </p:txBody>
      </p:sp>
      <p:sp>
        <p:nvSpPr>
          <p:cNvPr id="58371" name="Rectangle 3"/>
          <p:cNvSpPr>
            <a:spLocks noGrp="1" noChangeArrowheads="1"/>
          </p:cNvSpPr>
          <p:nvPr>
            <p:ph type="body" idx="1"/>
          </p:nvPr>
        </p:nvSpPr>
        <p:spPr>
          <a:xfrm>
            <a:off x="789709" y="762000"/>
            <a:ext cx="10837718" cy="5715000"/>
          </a:xfrm>
        </p:spPr>
        <p:txBody>
          <a:bodyPr/>
          <a:lstStyle/>
          <a:p>
            <a:pPr marL="0" indent="0">
              <a:spcBef>
                <a:spcPct val="0"/>
              </a:spcBef>
              <a:spcAft>
                <a:spcPts val="1800"/>
              </a:spcAft>
              <a:buNone/>
            </a:pPr>
            <a:r>
              <a:rPr lang="en-US" sz="3200" u="sng" dirty="0"/>
              <a:t>Las instrucciones de Jesús</a:t>
            </a:r>
            <a:r>
              <a:rPr lang="en-US" sz="3200" b="0" dirty="0"/>
              <a:t>: </a:t>
            </a:r>
            <a:r>
              <a:rPr lang="es-ES" sz="3200" b="0" dirty="0" smtClean="0"/>
              <a:t>¡</a:t>
            </a:r>
            <a:r>
              <a:rPr lang="es-ES" sz="3200" b="0" dirty="0"/>
              <a:t>Tengan cuidado! </a:t>
            </a:r>
            <a:br>
              <a:rPr lang="es-ES" sz="3200" b="0" dirty="0"/>
            </a:br>
            <a:r>
              <a:rPr lang="es-ES" sz="3200" b="0" dirty="0" smtClean="0"/>
              <a:t>Si </a:t>
            </a:r>
            <a:r>
              <a:rPr lang="es-ES" sz="3200" b="0" dirty="0"/>
              <a:t>tu hermano peca, repréndelo; </a:t>
            </a:r>
            <a:r>
              <a:rPr lang="es-ES" sz="3200" b="0" dirty="0" smtClean="0"/>
              <a:t/>
            </a:r>
            <a:br>
              <a:rPr lang="es-ES" sz="3200" b="0" dirty="0" smtClean="0"/>
            </a:br>
            <a:r>
              <a:rPr lang="es-ES" sz="3200" b="0" dirty="0" smtClean="0"/>
              <a:t>y </a:t>
            </a:r>
            <a:r>
              <a:rPr lang="es-ES" sz="3200" dirty="0">
                <a:solidFill>
                  <a:srgbClr val="FFFF00"/>
                </a:solidFill>
              </a:rPr>
              <a:t>si se arrepiente</a:t>
            </a:r>
            <a:r>
              <a:rPr lang="es-ES" sz="3200" b="0" dirty="0"/>
              <a:t>, perdónalo. </a:t>
            </a:r>
            <a:r>
              <a:rPr lang="es-ES" sz="3200" b="0" dirty="0" smtClean="0"/>
              <a:t/>
            </a:r>
            <a:br>
              <a:rPr lang="es-ES" sz="3200" b="0" dirty="0" smtClean="0"/>
            </a:br>
            <a:r>
              <a:rPr lang="es-ES" sz="3200" b="0" dirty="0" smtClean="0"/>
              <a:t>4</a:t>
            </a:r>
            <a:r>
              <a:rPr lang="es-ES" sz="3200" b="0" dirty="0"/>
              <a:t>  Y si peca contra ti siete veces al día, </a:t>
            </a:r>
            <a:r>
              <a:rPr lang="es-ES" sz="3200" b="0" dirty="0" smtClean="0"/>
              <a:t/>
            </a:r>
            <a:br>
              <a:rPr lang="es-ES" sz="3200" b="0" dirty="0" smtClean="0"/>
            </a:br>
            <a:r>
              <a:rPr lang="es-ES" sz="3200" b="0" dirty="0" smtClean="0"/>
              <a:t>y </a:t>
            </a:r>
            <a:r>
              <a:rPr lang="es-ES" sz="3200" dirty="0">
                <a:solidFill>
                  <a:srgbClr val="FFFF00"/>
                </a:solidFill>
              </a:rPr>
              <a:t>vuelve a ti siete veces, diciendo: “Me arrepiento”</a:t>
            </a:r>
            <a:r>
              <a:rPr lang="es-ES" sz="3200" b="0" dirty="0"/>
              <a:t>, </a:t>
            </a:r>
            <a:r>
              <a:rPr lang="es-ES" sz="3200" b="0" dirty="0" smtClean="0"/>
              <a:t>perdónalo.</a:t>
            </a:r>
            <a:r>
              <a:rPr lang="es-ES" sz="3200" b="0" dirty="0"/>
              <a:t> </a:t>
            </a:r>
            <a:r>
              <a:rPr lang="en-US" sz="3200" b="0" dirty="0" smtClean="0"/>
              <a:t>(</a:t>
            </a:r>
            <a:r>
              <a:rPr lang="en-US" sz="3200" b="0" dirty="0"/>
              <a:t>Lucas 17:3,4)</a:t>
            </a:r>
          </a:p>
          <a:p>
            <a:pPr marL="0" indent="0">
              <a:spcBef>
                <a:spcPct val="0"/>
              </a:spcBef>
              <a:spcAft>
                <a:spcPts val="1800"/>
              </a:spcAft>
              <a:buNone/>
            </a:pPr>
            <a:r>
              <a:rPr lang="en-US" sz="3200" u="sng" dirty="0"/>
              <a:t>El ejemplo de Dios</a:t>
            </a:r>
            <a:r>
              <a:rPr lang="en-US" sz="3200" b="0" dirty="0"/>
              <a:t>: </a:t>
            </a:r>
            <a:r>
              <a:rPr lang="en-US" sz="3200" b="0" dirty="0" smtClean="0"/>
              <a:t>"</a:t>
            </a:r>
            <a:r>
              <a:rPr lang="es-ES" sz="3200" b="0" dirty="0"/>
              <a:t>Si </a:t>
            </a:r>
            <a:r>
              <a:rPr lang="es-ES" sz="3200" dirty="0">
                <a:solidFill>
                  <a:srgbClr val="FFFF00"/>
                </a:solidFill>
              </a:rPr>
              <a:t>confesamos nuestros pecados</a:t>
            </a:r>
            <a:r>
              <a:rPr lang="es-ES" sz="3200" b="0" dirty="0"/>
              <a:t>, Él es fiel y justo para perdonarnos los pecados y para limpiarnos de toda </a:t>
            </a:r>
            <a:r>
              <a:rPr lang="es-ES" sz="3200" b="0" dirty="0" smtClean="0"/>
              <a:t>maldad</a:t>
            </a:r>
            <a:r>
              <a:rPr lang="en-US" sz="3200" b="0" dirty="0" smtClean="0"/>
              <a:t>”. </a:t>
            </a:r>
            <a:r>
              <a:rPr lang="en-US" sz="3200" b="0" dirty="0"/>
              <a:t>(I Juan 1:9)</a:t>
            </a:r>
          </a:p>
          <a:p>
            <a:pPr marL="0" indent="0" algn="l" rtl="0">
              <a:spcBef>
                <a:spcPct val="0"/>
              </a:spcBef>
              <a:spcAft>
                <a:spcPts val="1800"/>
              </a:spcAft>
              <a:buNone/>
            </a:pPr>
            <a:endParaRPr lang="en-US" sz="3200" dirty="0"/>
          </a:p>
        </p:txBody>
      </p:sp>
      <p:sp>
        <p:nvSpPr>
          <p:cNvPr id="106500" name="Text Box 4"/>
          <p:cNvSpPr txBox="1">
            <a:spLocks noChangeArrowheads="1"/>
          </p:cNvSpPr>
          <p:nvPr/>
        </p:nvSpPr>
        <p:spPr bwMode="auto">
          <a:xfrm>
            <a:off x="1347537" y="5522496"/>
            <a:ext cx="9496926" cy="1200329"/>
          </a:xfrm>
          <a:prstGeom prst="rect">
            <a:avLst/>
          </a:prstGeom>
          <a:solidFill>
            <a:srgbClr val="FFFF00"/>
          </a:solidFill>
          <a:ln w="9525">
            <a:solidFill>
              <a:schemeClr val="tx1"/>
            </a:solidFill>
            <a:miter lim="800000"/>
            <a:headEnd/>
            <a:tailEnd/>
          </a:ln>
          <a:effectLst/>
        </p:spPr>
        <p:txBody>
          <a:bodyPr wrap="square">
            <a:spAutoFit/>
          </a:bodyPr>
          <a:lstStyle/>
          <a:p>
            <a:pPr marL="225425" marR="0" lvl="0" indent="-225425" algn="l" defTabSz="914400" rtl="0" eaLnBrk="1" fontAlgn="base" latinLnBrk="0" hangingPunct="1">
              <a:lnSpc>
                <a:spcPct val="100000"/>
              </a:lnSpc>
              <a:spcBef>
                <a:spcPct val="0"/>
              </a:spcBef>
              <a:spcAft>
                <a:spcPct val="0"/>
              </a:spcAft>
              <a:buClrTx/>
              <a:buSzTx/>
              <a:buFont typeface="Arial" charset="0"/>
              <a:buChar char="•"/>
              <a:tabLst/>
              <a:defRPr/>
            </a:pPr>
            <a:r>
              <a:rPr kumimoji="0" lang="en-US" sz="2400" b="1" i="0" u="none" strike="noStrike" kern="1200" cap="none" spc="0" normalizeH="0" baseline="0" noProof="0" dirty="0" err="1">
                <a:ln>
                  <a:noFill/>
                </a:ln>
                <a:solidFill>
                  <a:srgbClr val="000000"/>
                </a:solidFill>
                <a:effectLst/>
                <a:uLnTx/>
                <a:uFillTx/>
                <a:latin typeface="Arial" charset="0"/>
                <a:ea typeface="+mn-ea"/>
                <a:cs typeface="Arial" charset="0"/>
              </a:rPr>
              <a:t>Entonces</a:t>
            </a:r>
            <a:r>
              <a:rPr kumimoji="0" lang="en-US" sz="2400" b="1" i="0" u="none" strike="noStrike" kern="1200" cap="none" spc="0" normalizeH="0" baseline="0" noProof="0" dirty="0">
                <a:ln>
                  <a:noFill/>
                </a:ln>
                <a:solidFill>
                  <a:srgbClr val="000000"/>
                </a:solidFill>
                <a:effectLst/>
                <a:uLnTx/>
                <a:uFillTx/>
                <a:latin typeface="Arial" charset="0"/>
                <a:ea typeface="+mn-ea"/>
                <a:cs typeface="Arial" charset="0"/>
              </a:rPr>
              <a:t>, ¿</a:t>
            </a:r>
            <a:r>
              <a:rPr kumimoji="0" lang="en-US" sz="2400" b="1" i="0" u="none" strike="noStrike" kern="1200" cap="none" spc="0" normalizeH="0" baseline="0" noProof="0" dirty="0" err="1" smtClean="0">
                <a:ln>
                  <a:noFill/>
                </a:ln>
                <a:solidFill>
                  <a:srgbClr val="000000"/>
                </a:solidFill>
                <a:effectLst/>
                <a:uLnTx/>
                <a:uFillTx/>
                <a:latin typeface="Arial" charset="0"/>
                <a:ea typeface="+mn-ea"/>
                <a:cs typeface="Arial" charset="0"/>
              </a:rPr>
              <a:t>existe</a:t>
            </a:r>
            <a:r>
              <a:rPr kumimoji="0" lang="en-US" sz="2400" b="1" i="0" u="none" strike="noStrike" kern="1200" cap="none" spc="0" normalizeH="0" noProof="0" dirty="0" smtClean="0">
                <a:ln>
                  <a:noFill/>
                </a:ln>
                <a:solidFill>
                  <a:srgbClr val="000000"/>
                </a:solidFill>
                <a:effectLst/>
                <a:uLnTx/>
                <a:uFillTx/>
                <a:latin typeface="Arial" charset="0"/>
                <a:ea typeface="+mn-ea"/>
                <a:cs typeface="Arial" charset="0"/>
              </a:rPr>
              <a:t> </a:t>
            </a:r>
            <a:r>
              <a:rPr kumimoji="0" lang="en-US" sz="2400" b="1" i="0" u="none" strike="noStrike" kern="1200" cap="none" spc="0" normalizeH="0" noProof="0" dirty="0" err="1" smtClean="0">
                <a:ln>
                  <a:noFill/>
                </a:ln>
                <a:solidFill>
                  <a:srgbClr val="000000"/>
                </a:solidFill>
                <a:effectLst/>
                <a:uLnTx/>
                <a:uFillTx/>
                <a:latin typeface="Arial" charset="0"/>
                <a:ea typeface="+mn-ea"/>
                <a:cs typeface="Arial" charset="0"/>
              </a:rPr>
              <a:t>una</a:t>
            </a:r>
            <a:r>
              <a:rPr kumimoji="0" lang="en-US" sz="2400" b="1" i="0" u="none" strike="noStrike" kern="1200" cap="none" spc="0" normalizeH="0" noProof="0" dirty="0" smtClean="0">
                <a:ln>
                  <a:noFill/>
                </a:ln>
                <a:solidFill>
                  <a:srgbClr val="000000"/>
                </a:solidFill>
                <a:effectLst/>
                <a:uLnTx/>
                <a:uFillTx/>
                <a:latin typeface="Arial" charset="0"/>
                <a:ea typeface="+mn-ea"/>
                <a:cs typeface="Arial" charset="0"/>
              </a:rPr>
              <a:t> </a:t>
            </a:r>
            <a:r>
              <a:rPr kumimoji="0" lang="en-US" sz="2400" b="1" i="0" u="none" strike="noStrike" kern="1200" cap="none" spc="0" normalizeH="0" noProof="0" dirty="0" err="1" smtClean="0">
                <a:ln>
                  <a:noFill/>
                </a:ln>
                <a:solidFill>
                  <a:srgbClr val="000000"/>
                </a:solidFill>
                <a:effectLst/>
                <a:uLnTx/>
                <a:uFillTx/>
                <a:latin typeface="Arial" charset="0"/>
                <a:ea typeface="+mn-ea"/>
                <a:cs typeface="Arial" charset="0"/>
              </a:rPr>
              <a:t>cuenta</a:t>
            </a:r>
            <a:r>
              <a:rPr kumimoji="0" lang="en-US" sz="2400" b="1" i="0" u="none" strike="noStrike" kern="1200" cap="none" spc="0" normalizeH="0" noProof="0" dirty="0" smtClean="0">
                <a:ln>
                  <a:noFill/>
                </a:ln>
                <a:solidFill>
                  <a:srgbClr val="000000"/>
                </a:solidFill>
                <a:effectLst/>
                <a:uLnTx/>
                <a:uFillTx/>
                <a:latin typeface="Arial" charset="0"/>
                <a:ea typeface="+mn-ea"/>
                <a:cs typeface="Arial" charset="0"/>
              </a:rPr>
              <a:t> </a:t>
            </a:r>
            <a:r>
              <a:rPr kumimoji="0" lang="en-US" sz="2400" b="1" i="0" u="none" strike="noStrike" kern="1200" cap="none" spc="0" normalizeH="0" baseline="0" noProof="0" dirty="0" smtClean="0">
                <a:ln>
                  <a:noFill/>
                </a:ln>
                <a:solidFill>
                  <a:srgbClr val="000000"/>
                </a:solidFill>
                <a:effectLst/>
                <a:uLnTx/>
                <a:uFillTx/>
                <a:latin typeface="Arial" charset="0"/>
                <a:ea typeface="+mn-ea"/>
                <a:cs typeface="Arial" charset="0"/>
              </a:rPr>
              <a:t>de </a:t>
            </a:r>
            <a:r>
              <a:rPr kumimoji="0" lang="en-US" sz="2400" b="1" i="0" u="none" strike="noStrike" kern="1200" cap="none" spc="0" normalizeH="0" baseline="0" noProof="0" dirty="0">
                <a:ln>
                  <a:noFill/>
                </a:ln>
                <a:solidFill>
                  <a:srgbClr val="000000"/>
                </a:solidFill>
                <a:effectLst/>
                <a:uLnTx/>
                <a:uFillTx/>
                <a:latin typeface="Arial" charset="0"/>
                <a:ea typeface="+mn-ea"/>
                <a:cs typeface="Arial" charset="0"/>
              </a:rPr>
              <a:t>las “</a:t>
            </a:r>
            <a:r>
              <a:rPr kumimoji="0" lang="en-US" sz="2400" b="1" i="0" u="none" strike="noStrike" kern="1200" cap="none" spc="0" normalizeH="0" baseline="0" noProof="0" dirty="0" err="1">
                <a:ln>
                  <a:noFill/>
                </a:ln>
                <a:solidFill>
                  <a:srgbClr val="000000"/>
                </a:solidFill>
                <a:effectLst/>
                <a:uLnTx/>
                <a:uFillTx/>
                <a:latin typeface="Arial" charset="0"/>
                <a:ea typeface="+mn-ea"/>
                <a:cs typeface="Arial" charset="0"/>
              </a:rPr>
              <a:t>cosas</a:t>
            </a:r>
            <a:r>
              <a:rPr kumimoji="0" lang="en-US" sz="2400" b="1" i="0" u="none" strike="noStrike" kern="1200" cap="none" spc="0" normalizeH="0" baseline="0" noProof="0" dirty="0">
                <a:ln>
                  <a:noFill/>
                </a:ln>
                <a:solidFill>
                  <a:srgbClr val="000000"/>
                </a:solidFill>
                <a:effectLst/>
                <a:uLnTx/>
                <a:uFillTx/>
                <a:latin typeface="Arial" charset="0"/>
                <a:ea typeface="+mn-ea"/>
                <a:cs typeface="Arial" charset="0"/>
              </a:rPr>
              <a:t> no </a:t>
            </a:r>
            <a:r>
              <a:rPr kumimoji="0" lang="en-US" sz="2400" b="1" i="0" u="none" strike="noStrike" kern="1200" cap="none" spc="0" normalizeH="0" baseline="0" noProof="0" dirty="0" err="1">
                <a:ln>
                  <a:noFill/>
                </a:ln>
                <a:solidFill>
                  <a:srgbClr val="000000"/>
                </a:solidFill>
                <a:effectLst/>
                <a:uLnTx/>
                <a:uFillTx/>
                <a:latin typeface="Arial" charset="0"/>
                <a:ea typeface="+mn-ea"/>
                <a:cs typeface="Arial" charset="0"/>
              </a:rPr>
              <a:t>perdonadas</a:t>
            </a:r>
            <a:r>
              <a:rPr kumimoji="0" lang="en-US" sz="2400" b="1" i="0" u="none" strike="noStrike" kern="1200" cap="none" spc="0" normalizeH="0" baseline="0" noProof="0" dirty="0">
                <a:ln>
                  <a:noFill/>
                </a:ln>
                <a:solidFill>
                  <a:srgbClr val="000000"/>
                </a:solidFill>
                <a:effectLst/>
                <a:uLnTx/>
                <a:uFillTx/>
                <a:latin typeface="Arial" charset="0"/>
                <a:ea typeface="+mn-ea"/>
                <a:cs typeface="Arial" charset="0"/>
              </a:rPr>
              <a:t>”?</a:t>
            </a:r>
          </a:p>
          <a:p>
            <a:pPr marL="225425" marR="0" lvl="0" indent="-225425" algn="l" defTabSz="914400" rtl="0" eaLnBrk="1" fontAlgn="base" latinLnBrk="0" hangingPunct="1">
              <a:lnSpc>
                <a:spcPct val="100000"/>
              </a:lnSpc>
              <a:spcBef>
                <a:spcPct val="0"/>
              </a:spcBef>
              <a:spcAft>
                <a:spcPct val="0"/>
              </a:spcAft>
              <a:buClrTx/>
              <a:buSzTx/>
              <a:buFont typeface="Arial" charset="0"/>
              <a:buChar char="•"/>
              <a:tabLst/>
              <a:defRPr/>
            </a:pPr>
            <a:r>
              <a:rPr kumimoji="0" lang="en-US" sz="2400" b="1" i="0" u="none" strike="noStrike" kern="1200" cap="none" spc="0" normalizeH="0" baseline="0" noProof="0" dirty="0">
                <a:ln>
                  <a:noFill/>
                </a:ln>
                <a:solidFill>
                  <a:srgbClr val="000000"/>
                </a:solidFill>
                <a:effectLst/>
                <a:uLnTx/>
                <a:uFillTx/>
                <a:latin typeface="Arial" charset="0"/>
                <a:ea typeface="+mn-ea"/>
                <a:cs typeface="Arial" charset="0"/>
              </a:rPr>
              <a:t>¿Hasta </a:t>
            </a:r>
            <a:r>
              <a:rPr kumimoji="0" lang="en-US" sz="2400" b="1" i="0" u="none" strike="noStrike" kern="1200" cap="none" spc="0" normalizeH="0" baseline="0" noProof="0" dirty="0" err="1">
                <a:ln>
                  <a:noFill/>
                </a:ln>
                <a:solidFill>
                  <a:srgbClr val="000000"/>
                </a:solidFill>
                <a:effectLst/>
                <a:uLnTx/>
                <a:uFillTx/>
                <a:latin typeface="Arial" charset="0"/>
                <a:ea typeface="+mn-ea"/>
                <a:cs typeface="Arial" charset="0"/>
              </a:rPr>
              <a:t>qué</a:t>
            </a:r>
            <a:r>
              <a:rPr kumimoji="0" lang="en-US" sz="2400" b="1" i="0" u="none" strike="noStrike" kern="1200" cap="none" spc="0" normalizeH="0" baseline="0" noProof="0" dirty="0">
                <a:ln>
                  <a:noFill/>
                </a:ln>
                <a:solidFill>
                  <a:srgbClr val="000000"/>
                </a:solidFill>
                <a:effectLst/>
                <a:uLnTx/>
                <a:uFillTx/>
                <a:latin typeface="Arial" charset="0"/>
                <a:ea typeface="+mn-ea"/>
                <a:cs typeface="Arial" charset="0"/>
              </a:rPr>
              <a:t> </a:t>
            </a:r>
            <a:r>
              <a:rPr kumimoji="0" lang="en-US" sz="2400" b="1" i="0" u="none" strike="noStrike" kern="1200" cap="none" spc="0" normalizeH="0" baseline="0" noProof="0" dirty="0" err="1">
                <a:ln>
                  <a:noFill/>
                </a:ln>
                <a:solidFill>
                  <a:srgbClr val="000000"/>
                </a:solidFill>
                <a:effectLst/>
                <a:uLnTx/>
                <a:uFillTx/>
                <a:latin typeface="Arial" charset="0"/>
                <a:ea typeface="+mn-ea"/>
                <a:cs typeface="Arial" charset="0"/>
              </a:rPr>
              <a:t>punto</a:t>
            </a:r>
            <a:r>
              <a:rPr kumimoji="0" lang="en-US" sz="2400" b="1" i="0" u="none" strike="noStrike" kern="1200" cap="none" spc="0" normalizeH="0" baseline="0" noProof="0" dirty="0">
                <a:ln>
                  <a:noFill/>
                </a:ln>
                <a:solidFill>
                  <a:srgbClr val="000000"/>
                </a:solidFill>
                <a:effectLst/>
                <a:uLnTx/>
                <a:uFillTx/>
                <a:latin typeface="Arial" charset="0"/>
                <a:ea typeface="+mn-ea"/>
                <a:cs typeface="Arial" charset="0"/>
              </a:rPr>
              <a:t> </a:t>
            </a:r>
            <a:r>
              <a:rPr kumimoji="0" lang="en-US" sz="2400" b="1" i="0" u="none" strike="noStrike" kern="1200" cap="none" spc="0" normalizeH="0" baseline="0" noProof="0" dirty="0" err="1" smtClean="0">
                <a:ln>
                  <a:noFill/>
                </a:ln>
                <a:solidFill>
                  <a:srgbClr val="000000"/>
                </a:solidFill>
                <a:effectLst/>
                <a:uLnTx/>
                <a:uFillTx/>
                <a:latin typeface="Arial" charset="0"/>
                <a:ea typeface="+mn-ea"/>
                <a:cs typeface="Arial" charset="0"/>
              </a:rPr>
              <a:t>debe</a:t>
            </a:r>
            <a:r>
              <a:rPr kumimoji="0" lang="en-US" sz="2400" b="1" i="0" u="none" strike="noStrike" kern="1200" cap="none" spc="0" normalizeH="0" baseline="0" noProof="0" dirty="0" smtClean="0">
                <a:ln>
                  <a:noFill/>
                </a:ln>
                <a:solidFill>
                  <a:srgbClr val="000000"/>
                </a:solidFill>
                <a:effectLst/>
                <a:uLnTx/>
                <a:uFillTx/>
                <a:latin typeface="Arial" charset="0"/>
                <a:ea typeface="+mn-ea"/>
                <a:cs typeface="Arial" charset="0"/>
              </a:rPr>
              <a:t> </a:t>
            </a:r>
            <a:r>
              <a:rPr kumimoji="0" lang="en-US" sz="2400" b="1" i="0" u="none" strike="noStrike" kern="1200" cap="none" spc="0" normalizeH="0" baseline="0" noProof="0" dirty="0" err="1" smtClean="0">
                <a:ln>
                  <a:noFill/>
                </a:ln>
                <a:solidFill>
                  <a:srgbClr val="000000"/>
                </a:solidFill>
                <a:effectLst/>
                <a:uLnTx/>
                <a:uFillTx/>
                <a:latin typeface="Arial" charset="0"/>
                <a:ea typeface="+mn-ea"/>
                <a:cs typeface="Arial" charset="0"/>
              </a:rPr>
              <a:t>uno</a:t>
            </a:r>
            <a:r>
              <a:rPr kumimoji="0" lang="en-US" sz="2400" b="1" i="0" u="none" strike="noStrike" kern="1200" cap="none" spc="0" normalizeH="0" baseline="0" noProof="0" dirty="0" smtClean="0">
                <a:ln>
                  <a:noFill/>
                </a:ln>
                <a:solidFill>
                  <a:srgbClr val="000000"/>
                </a:solidFill>
                <a:effectLst/>
                <a:uLnTx/>
                <a:uFillTx/>
                <a:latin typeface="Arial" charset="0"/>
                <a:ea typeface="+mn-ea"/>
                <a:cs typeface="Arial" charset="0"/>
              </a:rPr>
              <a:t> “</a:t>
            </a:r>
            <a:r>
              <a:rPr kumimoji="0" lang="en-US" sz="2400" b="1" i="0" u="none" strike="noStrike" kern="1200" cap="none" spc="0" normalizeH="0" baseline="0" noProof="0" dirty="0" err="1" smtClean="0">
                <a:ln>
                  <a:noFill/>
                </a:ln>
                <a:solidFill>
                  <a:srgbClr val="000000"/>
                </a:solidFill>
                <a:effectLst/>
                <a:uLnTx/>
                <a:uFillTx/>
                <a:latin typeface="Arial" charset="0"/>
                <a:ea typeface="+mn-ea"/>
                <a:cs typeface="Arial" charset="0"/>
              </a:rPr>
              <a:t>demostrar</a:t>
            </a:r>
            <a:r>
              <a:rPr kumimoji="0" lang="en-US" sz="2400" b="1" i="0" u="none" strike="noStrike" kern="1200" cap="none" spc="0" normalizeH="0" baseline="0" noProof="0" dirty="0" smtClean="0">
                <a:ln>
                  <a:noFill/>
                </a:ln>
                <a:solidFill>
                  <a:srgbClr val="000000"/>
                </a:solidFill>
                <a:effectLst/>
                <a:uLnTx/>
                <a:uFillTx/>
                <a:latin typeface="Arial" charset="0"/>
                <a:ea typeface="+mn-ea"/>
                <a:cs typeface="Arial" charset="0"/>
              </a:rPr>
              <a:t> </a:t>
            </a:r>
            <a:r>
              <a:rPr kumimoji="0" lang="en-US" sz="2400" b="1" i="0" u="none" strike="noStrike" kern="1200" cap="none" spc="0" normalizeH="0" baseline="0" noProof="0" dirty="0" err="1" smtClean="0">
                <a:ln>
                  <a:noFill/>
                </a:ln>
                <a:solidFill>
                  <a:srgbClr val="000000"/>
                </a:solidFill>
                <a:effectLst/>
                <a:uLnTx/>
                <a:uFillTx/>
                <a:latin typeface="Arial" charset="0"/>
                <a:ea typeface="+mn-ea"/>
                <a:cs typeface="Arial" charset="0"/>
              </a:rPr>
              <a:t>su</a:t>
            </a:r>
            <a:r>
              <a:rPr kumimoji="0" lang="en-US" sz="2400" b="1" i="0" u="none" strike="noStrike" kern="1200" cap="none" spc="0" normalizeH="0" noProof="0" dirty="0" smtClean="0">
                <a:ln>
                  <a:noFill/>
                </a:ln>
                <a:solidFill>
                  <a:srgbClr val="000000"/>
                </a:solidFill>
                <a:effectLst/>
                <a:uLnTx/>
                <a:uFillTx/>
                <a:latin typeface="Arial" charset="0"/>
                <a:ea typeface="+mn-ea"/>
                <a:cs typeface="Arial" charset="0"/>
              </a:rPr>
              <a:t> </a:t>
            </a:r>
            <a:r>
              <a:rPr kumimoji="0" lang="en-US" sz="2400" b="1" i="0" u="none" strike="noStrike" kern="1200" cap="none" spc="0" normalizeH="0" noProof="0" dirty="0" err="1" smtClean="0">
                <a:ln>
                  <a:noFill/>
                </a:ln>
                <a:solidFill>
                  <a:srgbClr val="000000"/>
                </a:solidFill>
                <a:effectLst/>
                <a:uLnTx/>
                <a:uFillTx/>
                <a:latin typeface="Arial" charset="0"/>
                <a:ea typeface="+mn-ea"/>
                <a:cs typeface="Arial" charset="0"/>
              </a:rPr>
              <a:t>arrepentimiento</a:t>
            </a:r>
            <a:r>
              <a:rPr kumimoji="0" lang="en-US" sz="2400" b="1" i="0" u="none" strike="noStrike" kern="1200" cap="none" spc="0" normalizeH="0" baseline="0" noProof="0" dirty="0" smtClean="0">
                <a:ln>
                  <a:noFill/>
                </a:ln>
                <a:solidFill>
                  <a:srgbClr val="000000"/>
                </a:solidFill>
                <a:effectLst/>
                <a:uLnTx/>
                <a:uFillTx/>
                <a:latin typeface="Arial" charset="0"/>
                <a:ea typeface="+mn-ea"/>
                <a:cs typeface="Arial" charset="0"/>
              </a:rPr>
              <a:t>” </a:t>
            </a:r>
            <a:r>
              <a:rPr kumimoji="0" lang="en-US" sz="2400" b="1" i="0" u="none" strike="noStrike" kern="1200" cap="none" spc="0" normalizeH="0" baseline="0" noProof="0" dirty="0">
                <a:ln>
                  <a:noFill/>
                </a:ln>
                <a:solidFill>
                  <a:srgbClr val="000000"/>
                </a:solidFill>
                <a:effectLst/>
                <a:uLnTx/>
                <a:uFillTx/>
                <a:latin typeface="Arial" charset="0"/>
                <a:ea typeface="+mn-ea"/>
                <a:cs typeface="Arial" charset="0"/>
              </a:rPr>
              <a:t>para </a:t>
            </a:r>
            <a:r>
              <a:rPr kumimoji="0" lang="en-US" sz="2400" b="1" i="0" u="none" strike="noStrike" kern="1200" cap="none" spc="0" normalizeH="0" baseline="0" noProof="0" dirty="0" err="1">
                <a:ln>
                  <a:noFill/>
                </a:ln>
                <a:solidFill>
                  <a:srgbClr val="000000"/>
                </a:solidFill>
                <a:effectLst/>
                <a:uLnTx/>
                <a:uFillTx/>
                <a:latin typeface="Arial" charset="0"/>
                <a:ea typeface="+mn-ea"/>
                <a:cs typeface="Arial" charset="0"/>
              </a:rPr>
              <a:t>ser</a:t>
            </a:r>
            <a:r>
              <a:rPr kumimoji="0" lang="en-US" sz="2400" b="1" i="0" u="none" strike="noStrike" kern="1200" cap="none" spc="0" normalizeH="0" baseline="0" noProof="0" dirty="0">
                <a:ln>
                  <a:noFill/>
                </a:ln>
                <a:solidFill>
                  <a:srgbClr val="000000"/>
                </a:solidFill>
                <a:effectLst/>
                <a:uLnTx/>
                <a:uFillTx/>
                <a:latin typeface="Arial" charset="0"/>
                <a:ea typeface="+mn-ea"/>
                <a:cs typeface="Arial" charset="0"/>
              </a:rPr>
              <a:t> </a:t>
            </a:r>
            <a:r>
              <a:rPr kumimoji="0" lang="en-US" sz="2400" b="1" i="0" u="none" strike="noStrike" kern="1200" cap="none" spc="0" normalizeH="0" baseline="0" noProof="0" dirty="0" err="1">
                <a:ln>
                  <a:noFill/>
                </a:ln>
                <a:solidFill>
                  <a:srgbClr val="000000"/>
                </a:solidFill>
                <a:effectLst/>
                <a:uLnTx/>
                <a:uFillTx/>
                <a:latin typeface="Arial" charset="0"/>
                <a:ea typeface="+mn-ea"/>
                <a:cs typeface="Arial" charset="0"/>
              </a:rPr>
              <a:t>perdonado</a:t>
            </a:r>
            <a:r>
              <a:rPr kumimoji="0" lang="en-US" sz="2400" b="1" i="0" u="none" strike="noStrike" kern="1200" cap="none" spc="0" normalizeH="0" baseline="0" noProof="0" dirty="0">
                <a:ln>
                  <a:noFill/>
                </a:ln>
                <a:solidFill>
                  <a:srgbClr val="000000"/>
                </a:solidFill>
                <a:effectLst/>
                <a:uLnTx/>
                <a:uFillTx/>
                <a:latin typeface="Arial" charset="0"/>
                <a:ea typeface="+mn-ea"/>
                <a:cs typeface="Arial" charset="0"/>
              </a:rPr>
              <a:t>?</a:t>
            </a:r>
          </a:p>
        </p:txBody>
      </p:sp>
    </p:spTree>
    <p:extLst>
      <p:ext uri="{BB962C8B-B14F-4D97-AF65-F5344CB8AC3E}">
        <p14:creationId xmlns:p14="http://schemas.microsoft.com/office/powerpoint/2010/main" val="7756088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65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00"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106218" y="2358736"/>
            <a:ext cx="12192000" cy="685800"/>
          </a:xfrm>
        </p:spPr>
        <p:txBody>
          <a:bodyPr/>
          <a:lstStyle/>
          <a:p>
            <a:pPr rtl="0"/>
            <a:r>
              <a:rPr lang="en-US" sz="3200" dirty="0"/>
              <a:t>Perdón voluntario</a:t>
            </a:r>
          </a:p>
        </p:txBody>
      </p:sp>
      <p:sp>
        <p:nvSpPr>
          <p:cNvPr id="60419" name="Content Placeholder 2"/>
          <p:cNvSpPr>
            <a:spLocks noGrp="1"/>
          </p:cNvSpPr>
          <p:nvPr>
            <p:ph idx="1"/>
          </p:nvPr>
        </p:nvSpPr>
        <p:spPr>
          <a:xfrm>
            <a:off x="662132" y="3259284"/>
            <a:ext cx="10867736" cy="4953000"/>
          </a:xfrm>
        </p:spPr>
        <p:txBody>
          <a:bodyPr/>
          <a:lstStyle/>
          <a:p>
            <a:pPr marL="0" indent="0">
              <a:buNone/>
            </a:pPr>
            <a:r>
              <a:rPr lang="es-ES" b="0" dirty="0"/>
              <a:t>Y cuando estén orando, </a:t>
            </a:r>
            <a:r>
              <a:rPr lang="es-ES" dirty="0">
                <a:solidFill>
                  <a:srgbClr val="FFFF00"/>
                </a:solidFill>
              </a:rPr>
              <a:t>perdonen si tienen algo contra alguien</a:t>
            </a:r>
            <a:r>
              <a:rPr lang="es-ES" b="0" dirty="0"/>
              <a:t>, para que también su Padre que está en los cielos les perdone a ustedes sus transgresiones. </a:t>
            </a:r>
            <a:r>
              <a:rPr lang="es-ES" b="0" dirty="0" smtClean="0"/>
              <a:t>26</a:t>
            </a:r>
            <a:r>
              <a:rPr lang="es-ES" b="0" dirty="0"/>
              <a:t>  Pero si ustedes no perdonan, tampoco su Padre que está en los cielos perdonará sus </a:t>
            </a:r>
            <a:r>
              <a:rPr lang="es-ES" b="0" dirty="0" smtClean="0"/>
              <a:t>transgresiones</a:t>
            </a:r>
            <a:r>
              <a:rPr lang="en-US" b="0" dirty="0" smtClean="0"/>
              <a:t>. </a:t>
            </a:r>
            <a:r>
              <a:rPr lang="en-US" b="0" dirty="0"/>
              <a:t>(Marcos 11:25-26)</a:t>
            </a:r>
          </a:p>
        </p:txBody>
      </p:sp>
      <p:sp>
        <p:nvSpPr>
          <p:cNvPr id="4" name="Slide Number Placeholder 3"/>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6D3EA6E1-DA76-43E1-975D-5A9C18231B70}" type="slidenum">
              <a:rPr kumimoji="0" lang="en-US" sz="1400" b="0" i="0" u="none" strike="noStrike" kern="1200" cap="none" spc="0" normalizeH="0" baseline="0" noProof="0">
                <a:ln>
                  <a:noFill/>
                </a:ln>
                <a:solidFill>
                  <a:srgbClr val="FFFFFF"/>
                </a:solidFill>
                <a:effectLst/>
                <a:uLnTx/>
                <a:uFillTx/>
                <a:latin typeface="Times New Roman" pitchFamily="18"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31</a:t>
            </a:fld>
            <a:endParaRPr kumimoji="0" lang="en-US" sz="1400" b="0" i="0" u="none" strike="noStrike" kern="1200" cap="none" spc="0" normalizeH="0" baseline="0" noProof="0">
              <a:ln>
                <a:noFill/>
              </a:ln>
              <a:solidFill>
                <a:srgbClr val="FFFFFF"/>
              </a:solidFill>
              <a:effectLst/>
              <a:uLnTx/>
              <a:uFillTx/>
              <a:latin typeface="Times New Roman" pitchFamily="18" charset="0"/>
              <a:ea typeface="+mn-ea"/>
              <a:cs typeface="+mn-cs"/>
            </a:endParaRPr>
          </a:p>
        </p:txBody>
      </p:sp>
      <p:sp>
        <p:nvSpPr>
          <p:cNvPr id="3" name="TextBox 2">
            <a:extLst>
              <a:ext uri="{FF2B5EF4-FFF2-40B4-BE49-F238E27FC236}">
                <a16:creationId xmlns="" xmlns:a16="http://schemas.microsoft.com/office/drawing/2014/main" id="{70E133B7-31D5-F3B8-25A1-D22FBF77FF7A}"/>
              </a:ext>
            </a:extLst>
          </p:cNvPr>
          <p:cNvSpPr txBox="1"/>
          <p:nvPr/>
        </p:nvSpPr>
        <p:spPr>
          <a:xfrm>
            <a:off x="396435" y="741256"/>
            <a:ext cx="11480800" cy="523220"/>
          </a:xfrm>
          <a:prstGeom prst="rect">
            <a:avLst/>
          </a:prstGeom>
          <a:noFill/>
        </p:spPr>
        <p:txBody>
          <a:bodyPr wrap="square">
            <a:spAutoFit/>
          </a:bodyPr>
          <a:lstStyle/>
          <a:p>
            <a:pPr algn="l" rtl="0">
              <a:defRPr/>
            </a:pPr>
            <a:r>
              <a:rPr lang="en-US" sz="2800" dirty="0">
                <a:solidFill>
                  <a:schemeClr val="bg1"/>
                </a:solidFill>
                <a:latin typeface="Calibri" panose="020F0502020204030204" pitchFamily="34" charset="0"/>
                <a:ea typeface="Calibri" panose="020F0502020204030204" pitchFamily="34" charset="0"/>
                <a:cs typeface="Calibri" panose="020F0502020204030204" pitchFamily="34" charset="0"/>
              </a:rPr>
              <a:t>¿Podemos perdonar a alguien que no ha pedido perdón ni se ha arrepentido?</a:t>
            </a:r>
          </a:p>
        </p:txBody>
      </p:sp>
      <p:sp>
        <p:nvSpPr>
          <p:cNvPr id="7" name="Title 1">
            <a:extLst>
              <a:ext uri="{FF2B5EF4-FFF2-40B4-BE49-F238E27FC236}">
                <a16:creationId xmlns="" xmlns:a16="http://schemas.microsoft.com/office/drawing/2014/main" id="{D1C2630F-7D68-0006-0044-BF951A15F61A}"/>
              </a:ext>
            </a:extLst>
          </p:cNvPr>
          <p:cNvSpPr txBox="1">
            <a:spLocks/>
          </p:cNvSpPr>
          <p:nvPr/>
        </p:nvSpPr>
        <p:spPr bwMode="auto">
          <a:xfrm>
            <a:off x="1417782" y="127948"/>
            <a:ext cx="91440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rgbClr val="FFFF00"/>
                </a:solidFill>
                <a:latin typeface="Calibri" pitchFamily="34" charset="0"/>
                <a:ea typeface="Calibri" pitchFamily="34" charset="0"/>
                <a:cs typeface="Calibri" pitchFamily="34" charset="0"/>
              </a:defRPr>
            </a:lvl1pPr>
            <a:lvl2pPr algn="ctr" rtl="0" eaLnBrk="0" fontAlgn="base" hangingPunct="0">
              <a:spcBef>
                <a:spcPct val="0"/>
              </a:spcBef>
              <a:spcAft>
                <a:spcPct val="0"/>
              </a:spcAft>
              <a:defRPr sz="4400" b="1">
                <a:solidFill>
                  <a:srgbClr val="FFFF00"/>
                </a:solidFill>
                <a:effectLst>
                  <a:outerShdw blurRad="38100" dist="38100" dir="2700000" algn="tl">
                    <a:srgbClr val="C0C0C0"/>
                  </a:outerShdw>
                </a:effectLst>
                <a:latin typeface="Calibri" pitchFamily="34" charset="0"/>
                <a:ea typeface="Calibri" pitchFamily="34" charset="0"/>
                <a:cs typeface="Calibri" pitchFamily="34" charset="0"/>
              </a:defRPr>
            </a:lvl2pPr>
            <a:lvl3pPr algn="ctr" rtl="0" eaLnBrk="0" fontAlgn="base" hangingPunct="0">
              <a:spcBef>
                <a:spcPct val="0"/>
              </a:spcBef>
              <a:spcAft>
                <a:spcPct val="0"/>
              </a:spcAft>
              <a:defRPr sz="4400" b="1">
                <a:solidFill>
                  <a:srgbClr val="FFFF00"/>
                </a:solidFill>
                <a:effectLst>
                  <a:outerShdw blurRad="38100" dist="38100" dir="2700000" algn="tl">
                    <a:srgbClr val="C0C0C0"/>
                  </a:outerShdw>
                </a:effectLst>
                <a:latin typeface="Calibri" pitchFamily="34" charset="0"/>
                <a:ea typeface="Calibri" pitchFamily="34" charset="0"/>
                <a:cs typeface="Calibri" pitchFamily="34" charset="0"/>
              </a:defRPr>
            </a:lvl3pPr>
            <a:lvl4pPr algn="ctr" rtl="0" eaLnBrk="0" fontAlgn="base" hangingPunct="0">
              <a:spcBef>
                <a:spcPct val="0"/>
              </a:spcBef>
              <a:spcAft>
                <a:spcPct val="0"/>
              </a:spcAft>
              <a:defRPr sz="4400" b="1">
                <a:solidFill>
                  <a:srgbClr val="FFFF00"/>
                </a:solidFill>
                <a:effectLst>
                  <a:outerShdw blurRad="38100" dist="38100" dir="2700000" algn="tl">
                    <a:srgbClr val="C0C0C0"/>
                  </a:outerShdw>
                </a:effectLst>
                <a:latin typeface="Calibri" pitchFamily="34" charset="0"/>
                <a:ea typeface="Calibri" pitchFamily="34" charset="0"/>
                <a:cs typeface="Calibri" pitchFamily="34" charset="0"/>
              </a:defRPr>
            </a:lvl4pPr>
            <a:lvl5pPr algn="ctr" rtl="0" eaLnBrk="0" fontAlgn="base" hangingPunct="0">
              <a:spcBef>
                <a:spcPct val="0"/>
              </a:spcBef>
              <a:spcAft>
                <a:spcPct val="0"/>
              </a:spcAft>
              <a:defRPr sz="4400" b="1">
                <a:solidFill>
                  <a:srgbClr val="FFFF00"/>
                </a:solidFill>
                <a:effectLst>
                  <a:outerShdw blurRad="38100" dist="38100" dir="2700000" algn="tl">
                    <a:srgbClr val="C0C0C0"/>
                  </a:outerShdw>
                </a:effectLst>
                <a:latin typeface="Calibri" pitchFamily="34" charset="0"/>
                <a:ea typeface="Calibri" pitchFamily="34" charset="0"/>
                <a:cs typeface="Calibri" pitchFamily="34" charset="0"/>
              </a:defRPr>
            </a:lvl5pPr>
            <a:lvl6pPr marL="457200" algn="ctr" rtl="0" fontAlgn="base">
              <a:spcBef>
                <a:spcPct val="0"/>
              </a:spcBef>
              <a:spcAft>
                <a:spcPct val="0"/>
              </a:spcAft>
              <a:defRPr sz="3200" b="1">
                <a:solidFill>
                  <a:srgbClr val="FFFF00"/>
                </a:solidFill>
                <a:effectLst>
                  <a:outerShdw blurRad="38100" dist="38100" dir="2700000" algn="tl">
                    <a:srgbClr val="C0C0C0"/>
                  </a:outerShdw>
                </a:effectLst>
                <a:latin typeface="Arial" charset="0"/>
              </a:defRPr>
            </a:lvl6pPr>
            <a:lvl7pPr marL="914400" algn="ctr" rtl="0" fontAlgn="base">
              <a:spcBef>
                <a:spcPct val="0"/>
              </a:spcBef>
              <a:spcAft>
                <a:spcPct val="0"/>
              </a:spcAft>
              <a:defRPr sz="3200" b="1">
                <a:solidFill>
                  <a:srgbClr val="FFFF00"/>
                </a:solidFill>
                <a:effectLst>
                  <a:outerShdw blurRad="38100" dist="38100" dir="2700000" algn="tl">
                    <a:srgbClr val="C0C0C0"/>
                  </a:outerShdw>
                </a:effectLst>
                <a:latin typeface="Arial" charset="0"/>
              </a:defRPr>
            </a:lvl7pPr>
            <a:lvl8pPr marL="1371600" algn="ctr" rtl="0" fontAlgn="base">
              <a:spcBef>
                <a:spcPct val="0"/>
              </a:spcBef>
              <a:spcAft>
                <a:spcPct val="0"/>
              </a:spcAft>
              <a:defRPr sz="3200" b="1">
                <a:solidFill>
                  <a:srgbClr val="FFFF00"/>
                </a:solidFill>
                <a:effectLst>
                  <a:outerShdw blurRad="38100" dist="38100" dir="2700000" algn="tl">
                    <a:srgbClr val="C0C0C0"/>
                  </a:outerShdw>
                </a:effectLst>
                <a:latin typeface="Arial" charset="0"/>
              </a:defRPr>
            </a:lvl8pPr>
            <a:lvl9pPr marL="1828800" algn="ctr" rtl="0" fontAlgn="base">
              <a:spcBef>
                <a:spcPct val="0"/>
              </a:spcBef>
              <a:spcAft>
                <a:spcPct val="0"/>
              </a:spcAft>
              <a:defRPr sz="3200" b="1">
                <a:solidFill>
                  <a:srgbClr val="FFFF00"/>
                </a:solidFill>
                <a:effectLst>
                  <a:outerShdw blurRad="38100" dist="38100" dir="2700000" algn="tl">
                    <a:srgbClr val="C0C0C0"/>
                  </a:outerShdw>
                </a:effectLst>
                <a:latin typeface="Arial" charset="0"/>
              </a:defRPr>
            </a:lvl9pPr>
          </a:lstStyle>
          <a:p>
            <a:pPr rtl="0"/>
            <a:r>
              <a:rPr lang="en-US" kern="0" dirty="0" err="1"/>
              <a:t>Preguntas</a:t>
            </a:r>
            <a:endParaRPr lang="en-US" kern="0" dirty="0"/>
          </a:p>
        </p:txBody>
      </p:sp>
    </p:spTree>
    <p:extLst>
      <p:ext uri="{BB962C8B-B14F-4D97-AF65-F5344CB8AC3E}">
        <p14:creationId xmlns:p14="http://schemas.microsoft.com/office/powerpoint/2010/main" val="32585036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pPr rtl="0"/>
            <a:r>
              <a:rPr lang="en-US" dirty="0" err="1"/>
              <a:t>Romanos</a:t>
            </a:r>
            <a:r>
              <a:rPr lang="en-US" dirty="0"/>
              <a:t> 4 y 5 </a:t>
            </a:r>
            <a:r>
              <a:rPr lang="en-US" dirty="0" err="1"/>
              <a:t>sobre</a:t>
            </a:r>
            <a:r>
              <a:rPr lang="en-US" dirty="0"/>
              <a:t> </a:t>
            </a:r>
            <a:r>
              <a:rPr lang="en-US" dirty="0" err="1"/>
              <a:t>nuestra</a:t>
            </a:r>
            <a:r>
              <a:rPr lang="en-US" dirty="0"/>
              <a:t> </a:t>
            </a:r>
            <a:r>
              <a:rPr lang="en-US" dirty="0" err="1"/>
              <a:t>impiedad</a:t>
            </a:r>
            <a:endParaRPr lang="en-US" dirty="0"/>
          </a:p>
        </p:txBody>
      </p:sp>
      <p:sp>
        <p:nvSpPr>
          <p:cNvPr id="3" name="Content Placeholder 2"/>
          <p:cNvSpPr>
            <a:spLocks noGrp="1"/>
          </p:cNvSpPr>
          <p:nvPr>
            <p:ph idx="1"/>
          </p:nvPr>
        </p:nvSpPr>
        <p:spPr>
          <a:xfrm>
            <a:off x="633845" y="990600"/>
            <a:ext cx="11024755" cy="5638800"/>
          </a:xfrm>
        </p:spPr>
        <p:txBody>
          <a:bodyPr>
            <a:normAutofit fontScale="92500"/>
          </a:bodyPr>
          <a:lstStyle/>
          <a:p>
            <a:pPr marL="0" indent="0">
              <a:buNone/>
              <a:defRPr/>
            </a:pPr>
            <a:r>
              <a:rPr lang="en-US" b="0" dirty="0" smtClean="0">
                <a:ea typeface="+mn-ea"/>
              </a:rPr>
              <a:t>P</a:t>
            </a:r>
            <a:r>
              <a:rPr lang="es-ES" b="0" dirty="0">
                <a:ea typeface="+mn-ea"/>
              </a:rPr>
              <a:t>ero al que no trabaja, pero cree en Aquel que </a:t>
            </a:r>
            <a:r>
              <a:rPr lang="es-ES" dirty="0">
                <a:solidFill>
                  <a:srgbClr val="FFFF00"/>
                </a:solidFill>
                <a:ea typeface="+mn-ea"/>
              </a:rPr>
              <a:t>justifica al impío</a:t>
            </a:r>
            <a:r>
              <a:rPr lang="es-ES" b="0" dirty="0">
                <a:ea typeface="+mn-ea"/>
              </a:rPr>
              <a:t>, su fe se le cuenta por justicia. </a:t>
            </a:r>
            <a:r>
              <a:rPr lang="es-ES" b="0" dirty="0" smtClean="0">
                <a:ea typeface="+mn-ea"/>
              </a:rPr>
              <a:t>6</a:t>
            </a:r>
            <a:r>
              <a:rPr lang="es-ES" b="0" dirty="0">
                <a:ea typeface="+mn-ea"/>
              </a:rPr>
              <a:t>  Como también David habla de la bendición que viene sobre el hombre a quien Dios atribuye justicia aparte de las </a:t>
            </a:r>
            <a:r>
              <a:rPr lang="es-ES" b="0" dirty="0" smtClean="0">
                <a:ea typeface="+mn-ea"/>
              </a:rPr>
              <a:t>obras</a:t>
            </a:r>
            <a:r>
              <a:rPr lang="en-US" b="0" dirty="0" smtClean="0">
                <a:ea typeface="+mn-ea"/>
              </a:rPr>
              <a:t>:</a:t>
            </a:r>
            <a:endParaRPr lang="en-US" b="0" dirty="0">
              <a:ea typeface="+mn-ea"/>
            </a:endParaRPr>
          </a:p>
          <a:p>
            <a:pPr marL="230188" lvl="1" indent="0" algn="l" rtl="0">
              <a:buNone/>
              <a:defRPr/>
            </a:pPr>
            <a:r>
              <a:rPr lang="en-US" b="0" baseline="30000" dirty="0"/>
              <a:t>7</a:t>
            </a:r>
            <a:r>
              <a:rPr lang="en-US" b="0" dirty="0"/>
              <a:t>“Bienaventurados aquellos cuyas </a:t>
            </a:r>
            <a:r>
              <a:rPr lang="en-US" b="0" dirty="0" err="1"/>
              <a:t>iniquidades</a:t>
            </a:r>
            <a:r>
              <a:rPr lang="en-US" b="0" dirty="0"/>
              <a:t> </a:t>
            </a:r>
            <a:r>
              <a:rPr lang="en-US" b="0" dirty="0" err="1" smtClean="0"/>
              <a:t>han</a:t>
            </a:r>
            <a:r>
              <a:rPr lang="en-US" b="0" dirty="0" smtClean="0"/>
              <a:t> </a:t>
            </a:r>
            <a:r>
              <a:rPr lang="en-US" b="0" dirty="0" err="1" smtClean="0"/>
              <a:t>sido</a:t>
            </a:r>
            <a:r>
              <a:rPr lang="en-US" b="0" dirty="0" smtClean="0"/>
              <a:t> </a:t>
            </a:r>
            <a:r>
              <a:rPr lang="en-US" b="0" dirty="0"/>
              <a:t>perdonadas,</a:t>
            </a:r>
            <a:br>
              <a:rPr lang="en-US" b="0" dirty="0"/>
            </a:br>
            <a:r>
              <a:rPr lang="en-US" b="0" dirty="0"/>
              <a:t>Y cuyos </a:t>
            </a:r>
            <a:r>
              <a:rPr lang="en-US" b="0" dirty="0" err="1"/>
              <a:t>pecados</a:t>
            </a:r>
            <a:r>
              <a:rPr lang="en-US" b="0" dirty="0"/>
              <a:t> </a:t>
            </a:r>
            <a:r>
              <a:rPr lang="en-US" b="0" dirty="0" err="1" smtClean="0"/>
              <a:t>han</a:t>
            </a:r>
            <a:r>
              <a:rPr lang="en-US" b="0" dirty="0" smtClean="0"/>
              <a:t> </a:t>
            </a:r>
            <a:r>
              <a:rPr lang="en-US" b="0" dirty="0" err="1" smtClean="0"/>
              <a:t>sido</a:t>
            </a:r>
            <a:r>
              <a:rPr lang="en-US" b="0" dirty="0" smtClean="0"/>
              <a:t> </a:t>
            </a:r>
            <a:r>
              <a:rPr lang="en-US" b="0" dirty="0"/>
              <a:t>cubiertos;</a:t>
            </a:r>
            <a:br>
              <a:rPr lang="en-US" b="0" dirty="0"/>
            </a:br>
            <a:r>
              <a:rPr lang="en-US" b="0" baseline="30000" dirty="0"/>
              <a:t>8</a:t>
            </a:r>
            <a:r>
              <a:rPr lang="en-US" b="0" dirty="0"/>
              <a:t>Bienaventurado el hombre </a:t>
            </a:r>
            <a:r>
              <a:rPr lang="en-US" b="0" dirty="0" err="1" smtClean="0"/>
              <a:t>cuyo</a:t>
            </a:r>
            <a:r>
              <a:rPr lang="en-US" b="0" dirty="0" smtClean="0"/>
              <a:t> </a:t>
            </a:r>
            <a:r>
              <a:rPr lang="en-US" b="0" dirty="0" err="1" smtClean="0"/>
              <a:t>pecado</a:t>
            </a:r>
            <a:r>
              <a:rPr lang="en-US" b="0" dirty="0" smtClean="0"/>
              <a:t> el SEÑOR no </a:t>
            </a:r>
            <a:r>
              <a:rPr lang="en-US" b="0" dirty="0" err="1" smtClean="0"/>
              <a:t>tomará</a:t>
            </a:r>
            <a:r>
              <a:rPr lang="en-US" b="0" dirty="0" smtClean="0"/>
              <a:t> </a:t>
            </a:r>
            <a:r>
              <a:rPr lang="en-US" b="0" dirty="0" err="1" smtClean="0"/>
              <a:t>en</a:t>
            </a:r>
            <a:r>
              <a:rPr lang="en-US" b="0" dirty="0" smtClean="0"/>
              <a:t> </a:t>
            </a:r>
            <a:r>
              <a:rPr lang="en-US" b="0" dirty="0" err="1" smtClean="0"/>
              <a:t>cuenta</a:t>
            </a:r>
            <a:r>
              <a:rPr lang="en-US" b="0" dirty="0" smtClean="0"/>
              <a:t>”. </a:t>
            </a:r>
            <a:r>
              <a:rPr lang="en-US" b="0" dirty="0"/>
              <a:t>(</a:t>
            </a:r>
            <a:r>
              <a:rPr lang="en-US" b="0" dirty="0" smtClean="0"/>
              <a:t>Rom. </a:t>
            </a:r>
            <a:r>
              <a:rPr lang="en-US" b="0" dirty="0"/>
              <a:t>4:5-8)</a:t>
            </a:r>
          </a:p>
          <a:p>
            <a:pPr marL="230188" lvl="1" indent="0" algn="l" rtl="0">
              <a:buNone/>
              <a:defRPr/>
            </a:pPr>
            <a:endParaRPr lang="en-US" b="0" dirty="0"/>
          </a:p>
          <a:p>
            <a:pPr marL="0" indent="-169862" algn="l" rtl="0">
              <a:buNone/>
              <a:defRPr/>
            </a:pPr>
            <a:r>
              <a:rPr lang="en-US" b="0" dirty="0" err="1" smtClean="0">
                <a:ea typeface="+mn-ea"/>
              </a:rPr>
              <a:t>Porque</a:t>
            </a:r>
            <a:r>
              <a:rPr lang="en-US" b="0" dirty="0" smtClean="0">
                <a:ea typeface="+mn-ea"/>
              </a:rPr>
              <a:t> </a:t>
            </a:r>
            <a:r>
              <a:rPr lang="en-US" b="0" dirty="0" err="1" smtClean="0">
                <a:ea typeface="+mn-ea"/>
              </a:rPr>
              <a:t>mientras</a:t>
            </a:r>
            <a:r>
              <a:rPr lang="en-US" b="0" dirty="0" smtClean="0">
                <a:ea typeface="+mn-ea"/>
              </a:rPr>
              <a:t> </a:t>
            </a:r>
            <a:r>
              <a:rPr lang="en-US" b="0" dirty="0" err="1">
                <a:ea typeface="+mn-ea"/>
              </a:rPr>
              <a:t>aún</a:t>
            </a:r>
            <a:r>
              <a:rPr lang="en-US" b="0" dirty="0">
                <a:ea typeface="+mn-ea"/>
              </a:rPr>
              <a:t> </a:t>
            </a:r>
            <a:r>
              <a:rPr lang="en-US" b="0" dirty="0" err="1" smtClean="0">
                <a:ea typeface="+mn-ea"/>
              </a:rPr>
              <a:t>éramos</a:t>
            </a:r>
            <a:r>
              <a:rPr lang="en-US" b="0" dirty="0" smtClean="0">
                <a:ea typeface="+mn-ea"/>
              </a:rPr>
              <a:t> </a:t>
            </a:r>
            <a:r>
              <a:rPr lang="en-US" b="0" dirty="0" err="1" smtClean="0">
                <a:ea typeface="+mn-ea"/>
              </a:rPr>
              <a:t>débiles</a:t>
            </a:r>
            <a:r>
              <a:rPr lang="en-US" b="0" dirty="0" smtClean="0">
                <a:ea typeface="+mn-ea"/>
              </a:rPr>
              <a:t>, </a:t>
            </a:r>
            <a:r>
              <a:rPr lang="en-US" b="0" dirty="0">
                <a:ea typeface="+mn-ea"/>
              </a:rPr>
              <a:t>a </a:t>
            </a:r>
            <a:r>
              <a:rPr lang="en-US" b="0" dirty="0" err="1">
                <a:ea typeface="+mn-ea"/>
              </a:rPr>
              <a:t>su</a:t>
            </a:r>
            <a:r>
              <a:rPr lang="en-US" b="0" dirty="0">
                <a:ea typeface="+mn-ea"/>
              </a:rPr>
              <a:t> </a:t>
            </a:r>
            <a:r>
              <a:rPr lang="en-US" b="0" dirty="0" err="1" smtClean="0">
                <a:ea typeface="+mn-ea"/>
              </a:rPr>
              <a:t>tiempo</a:t>
            </a:r>
            <a:r>
              <a:rPr lang="en-US" b="0" dirty="0" smtClean="0">
                <a:ea typeface="+mn-ea"/>
              </a:rPr>
              <a:t> </a:t>
            </a:r>
            <a:r>
              <a:rPr lang="en-US" dirty="0" smtClean="0">
                <a:solidFill>
                  <a:srgbClr val="FFFF00"/>
                </a:solidFill>
                <a:ea typeface="+mn-ea"/>
              </a:rPr>
              <a:t>Cristo </a:t>
            </a:r>
            <a:r>
              <a:rPr lang="en-US" dirty="0">
                <a:solidFill>
                  <a:srgbClr val="FFFF00"/>
                </a:solidFill>
                <a:ea typeface="+mn-ea"/>
              </a:rPr>
              <a:t>murió por </a:t>
            </a:r>
            <a:r>
              <a:rPr lang="en-US" dirty="0" err="1">
                <a:solidFill>
                  <a:srgbClr val="FFFF00"/>
                </a:solidFill>
                <a:ea typeface="+mn-ea"/>
              </a:rPr>
              <a:t>los</a:t>
            </a:r>
            <a:r>
              <a:rPr lang="en-US" dirty="0">
                <a:solidFill>
                  <a:srgbClr val="FFFF00"/>
                </a:solidFill>
                <a:ea typeface="+mn-ea"/>
              </a:rPr>
              <a:t> </a:t>
            </a:r>
            <a:r>
              <a:rPr lang="en-US" dirty="0" err="1" smtClean="0">
                <a:solidFill>
                  <a:srgbClr val="FFFF00"/>
                </a:solidFill>
                <a:ea typeface="+mn-ea"/>
              </a:rPr>
              <a:t>impíos</a:t>
            </a:r>
            <a:r>
              <a:rPr lang="en-US" b="0" dirty="0" smtClean="0">
                <a:ea typeface="+mn-ea"/>
              </a:rPr>
              <a:t>. </a:t>
            </a:r>
            <a:r>
              <a:rPr lang="en-US" b="0" dirty="0">
                <a:ea typeface="+mn-ea"/>
              </a:rPr>
              <a:t>(</a:t>
            </a:r>
            <a:r>
              <a:rPr lang="en-US" b="0" dirty="0" smtClean="0">
                <a:ea typeface="+mn-ea"/>
              </a:rPr>
              <a:t>Rom. </a:t>
            </a:r>
            <a:r>
              <a:rPr lang="en-US" b="0" dirty="0">
                <a:ea typeface="+mn-ea"/>
              </a:rPr>
              <a:t>5:6)</a:t>
            </a:r>
          </a:p>
          <a:p>
            <a:pPr marL="0" indent="0" algn="l" rtl="0">
              <a:buNone/>
              <a:defRPr/>
            </a:pPr>
            <a:endParaRPr lang="en-US" b="0" dirty="0">
              <a:ea typeface="+mn-ea"/>
            </a:endParaRPr>
          </a:p>
        </p:txBody>
      </p:sp>
      <p:sp>
        <p:nvSpPr>
          <p:cNvPr id="26628" name="Slide Number Placeholder 3"/>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fld id="{3E03D602-4A88-4908-9511-C0B603E51677}" type="slidenum">
              <a:rPr kumimoji="0" lang="en-US" sz="1400" b="0" i="0" u="none" strike="noStrike" kern="1200" cap="none" spc="0" normalizeH="0" baseline="0" noProof="0">
                <a:ln>
                  <a:noFill/>
                </a:ln>
                <a:solidFill>
                  <a:srgbClr val="FFFFFF"/>
                </a:solidFill>
                <a:effectLst/>
                <a:uLnTx/>
                <a:uFillTx/>
                <a:latin typeface="Times New Roman" pitchFamily="18"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32</a:t>
            </a:fld>
            <a:endParaRPr kumimoji="0" lang="en-US" sz="1400" b="0" i="0" u="none" strike="noStrike" kern="1200" cap="none" spc="0" normalizeH="0" baseline="0" noProof="0">
              <a:ln>
                <a:noFill/>
              </a:ln>
              <a:solidFill>
                <a:srgbClr val="FFFFFF"/>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447338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1524000" y="0"/>
            <a:ext cx="9144000" cy="609600"/>
          </a:xfrm>
        </p:spPr>
        <p:txBody>
          <a:bodyPr/>
          <a:lstStyle/>
          <a:p>
            <a:pPr rtl="0"/>
            <a:r>
              <a:rPr lang="en-US" dirty="0"/>
              <a:t>Preguntas</a:t>
            </a:r>
          </a:p>
        </p:txBody>
      </p:sp>
      <p:sp>
        <p:nvSpPr>
          <p:cNvPr id="3" name="Content Placeholder 2"/>
          <p:cNvSpPr>
            <a:spLocks noGrp="1"/>
          </p:cNvSpPr>
          <p:nvPr>
            <p:ph idx="1"/>
          </p:nvPr>
        </p:nvSpPr>
        <p:spPr>
          <a:xfrm>
            <a:off x="820882" y="609600"/>
            <a:ext cx="10659918" cy="6172200"/>
          </a:xfrm>
        </p:spPr>
        <p:txBody>
          <a:bodyPr>
            <a:normAutofit/>
          </a:bodyPr>
          <a:lstStyle/>
          <a:p>
            <a:pPr algn="l" rtl="0">
              <a:defRPr/>
            </a:pPr>
            <a:r>
              <a:rPr lang="en-US" dirty="0">
                <a:ea typeface="+mn-ea"/>
              </a:rPr>
              <a:t>¿Cuáles deberían ser los cambios en nuestro comportamiento cuando perdonamos a </a:t>
            </a:r>
            <a:r>
              <a:rPr lang="en-US" dirty="0" err="1" smtClean="0">
                <a:ea typeface="+mn-ea"/>
              </a:rPr>
              <a:t>otra</a:t>
            </a:r>
            <a:r>
              <a:rPr lang="en-US" dirty="0" smtClean="0">
                <a:ea typeface="+mn-ea"/>
              </a:rPr>
              <a:t> persona?</a:t>
            </a:r>
            <a:endParaRPr lang="en-US" dirty="0">
              <a:ea typeface="+mn-ea"/>
            </a:endParaRPr>
          </a:p>
          <a:p>
            <a:pPr algn="l" rtl="0">
              <a:defRPr/>
            </a:pPr>
            <a:endParaRPr lang="en-US" dirty="0">
              <a:ea typeface="+mn-ea"/>
            </a:endParaRPr>
          </a:p>
          <a:p>
            <a:pPr algn="l" rtl="0">
              <a:defRPr/>
            </a:pPr>
            <a:r>
              <a:rPr lang="en-US" dirty="0">
                <a:ea typeface="+mn-ea"/>
              </a:rPr>
              <a:t>¿Cómo debemos tratar a </a:t>
            </a:r>
            <a:r>
              <a:rPr lang="en-US" dirty="0" err="1" smtClean="0">
                <a:ea typeface="+mn-ea"/>
              </a:rPr>
              <a:t>una</a:t>
            </a:r>
            <a:r>
              <a:rPr lang="en-US" dirty="0" smtClean="0">
                <a:ea typeface="+mn-ea"/>
              </a:rPr>
              <a:t> persona </a:t>
            </a:r>
            <a:r>
              <a:rPr lang="en-US" dirty="0">
                <a:ea typeface="+mn-ea"/>
              </a:rPr>
              <a:t>que nos ha hecho daño y no ha pedido (o no pedirá) perdón?</a:t>
            </a:r>
          </a:p>
        </p:txBody>
      </p:sp>
      <p:sp>
        <p:nvSpPr>
          <p:cNvPr id="4" name="Slide Number Placeholder 3"/>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A9E41564-3E7D-4875-AC9E-D7480A1A2FEF}" type="slidenum">
              <a:rPr kumimoji="0" lang="en-US" sz="1400" b="0" i="0" u="none" strike="noStrike" kern="1200" cap="none" spc="0" normalizeH="0" baseline="0" noProof="0">
                <a:ln>
                  <a:noFill/>
                </a:ln>
                <a:solidFill>
                  <a:srgbClr val="FFFFFF"/>
                </a:solidFill>
                <a:effectLst/>
                <a:uLnTx/>
                <a:uFillTx/>
                <a:latin typeface="Times New Roman" pitchFamily="18"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33</a:t>
            </a:fld>
            <a:endParaRPr kumimoji="0" lang="en-US" sz="1400" b="0" i="0" u="none" strike="noStrike" kern="1200" cap="none" spc="0" normalizeH="0" baseline="0" noProof="0">
              <a:ln>
                <a:noFill/>
              </a:ln>
              <a:solidFill>
                <a:srgbClr val="FFFFFF"/>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0086760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pPr rtl="0"/>
            <a:r>
              <a:rPr lang="en-US" dirty="0" err="1"/>
              <a:t>Romanos</a:t>
            </a:r>
            <a:r>
              <a:rPr lang="en-US" dirty="0"/>
              <a:t> 12:17-21</a:t>
            </a:r>
          </a:p>
        </p:txBody>
      </p:sp>
      <p:sp>
        <p:nvSpPr>
          <p:cNvPr id="3" name="Content Placeholder 2"/>
          <p:cNvSpPr>
            <a:spLocks noGrp="1"/>
          </p:cNvSpPr>
          <p:nvPr>
            <p:ph idx="1"/>
          </p:nvPr>
        </p:nvSpPr>
        <p:spPr>
          <a:xfrm>
            <a:off x="144379" y="762000"/>
            <a:ext cx="11855115" cy="5943600"/>
          </a:xfrm>
        </p:spPr>
        <p:txBody>
          <a:bodyPr>
            <a:normAutofit fontScale="92500"/>
          </a:bodyPr>
          <a:lstStyle/>
          <a:p>
            <a:pPr marL="0" indent="0">
              <a:spcBef>
                <a:spcPts val="0"/>
              </a:spcBef>
              <a:buNone/>
              <a:defRPr/>
            </a:pPr>
            <a:r>
              <a:rPr lang="es-ES" dirty="0" smtClean="0">
                <a:solidFill>
                  <a:srgbClr val="FFFF00"/>
                </a:solidFill>
                <a:ea typeface="+mn-ea"/>
              </a:rPr>
              <a:t>Nunca </a:t>
            </a:r>
            <a:r>
              <a:rPr lang="es-ES" dirty="0">
                <a:solidFill>
                  <a:srgbClr val="FFFF00"/>
                </a:solidFill>
                <a:ea typeface="+mn-ea"/>
              </a:rPr>
              <a:t>paguen a nadie mal por mal</a:t>
            </a:r>
            <a:r>
              <a:rPr lang="es-ES" b="0" dirty="0">
                <a:ea typeface="+mn-ea"/>
              </a:rPr>
              <a:t>. Respeten lo bueno delante de todos los </a:t>
            </a:r>
            <a:r>
              <a:rPr lang="es-ES" b="0" dirty="0" smtClean="0">
                <a:ea typeface="+mn-ea"/>
              </a:rPr>
              <a:t>hombres. 18</a:t>
            </a:r>
            <a:r>
              <a:rPr lang="es-ES" b="0" dirty="0">
                <a:ea typeface="+mn-ea"/>
              </a:rPr>
              <a:t>  Si es posible, en cuanto de ustedes dependa, </a:t>
            </a:r>
            <a:r>
              <a:rPr lang="es-ES" dirty="0">
                <a:solidFill>
                  <a:srgbClr val="FFFF00"/>
                </a:solidFill>
                <a:ea typeface="+mn-ea"/>
              </a:rPr>
              <a:t>estén en paz con todos los hombres</a:t>
            </a:r>
            <a:r>
              <a:rPr lang="es-ES" b="0" dirty="0">
                <a:ea typeface="+mn-ea"/>
              </a:rPr>
              <a:t>. </a:t>
            </a:r>
            <a:r>
              <a:rPr lang="es-ES" b="0" dirty="0" smtClean="0">
                <a:ea typeface="+mn-ea"/>
              </a:rPr>
              <a:t>19</a:t>
            </a:r>
            <a:r>
              <a:rPr lang="es-ES" b="0" dirty="0">
                <a:ea typeface="+mn-ea"/>
              </a:rPr>
              <a:t>  Amados, </a:t>
            </a:r>
            <a:r>
              <a:rPr lang="es-ES" dirty="0">
                <a:solidFill>
                  <a:srgbClr val="FFFF00"/>
                </a:solidFill>
                <a:ea typeface="+mn-ea"/>
              </a:rPr>
              <a:t>nunca tomen venganza ustedes mismos</a:t>
            </a:r>
            <a:r>
              <a:rPr lang="es-ES" b="0" dirty="0">
                <a:ea typeface="+mn-ea"/>
              </a:rPr>
              <a:t>, sino den lugar a la ira de Dios, porque escrito está: «MÍA ES LA VENGANZA, YO PAGARÉ», dice el Señor. </a:t>
            </a:r>
            <a:endParaRPr lang="es-ES" b="0" dirty="0" smtClean="0">
              <a:ea typeface="+mn-ea"/>
            </a:endParaRPr>
          </a:p>
          <a:p>
            <a:pPr marL="0" indent="0">
              <a:spcBef>
                <a:spcPts val="0"/>
              </a:spcBef>
              <a:buNone/>
              <a:defRPr/>
            </a:pPr>
            <a:r>
              <a:rPr lang="es-ES" b="0" dirty="0">
                <a:ea typeface="+mn-ea"/>
              </a:rPr>
              <a:t>	</a:t>
            </a:r>
            <a:r>
              <a:rPr lang="es-ES" b="0" dirty="0" smtClean="0">
                <a:ea typeface="+mn-ea"/>
              </a:rPr>
              <a:t>20</a:t>
            </a:r>
            <a:r>
              <a:rPr lang="es-ES" b="0" dirty="0">
                <a:ea typeface="+mn-ea"/>
              </a:rPr>
              <a:t>  «</a:t>
            </a:r>
            <a:r>
              <a:rPr lang="es-ES" dirty="0">
                <a:solidFill>
                  <a:srgbClr val="FFFF00"/>
                </a:solidFill>
                <a:ea typeface="+mn-ea"/>
              </a:rPr>
              <a:t>PERO SI TU ENEMIGO TIENE HAMBRE, DALE DE COMER; </a:t>
            </a:r>
            <a:endParaRPr lang="es-ES" dirty="0" smtClean="0">
              <a:solidFill>
                <a:srgbClr val="FFFF00"/>
              </a:solidFill>
              <a:ea typeface="+mn-ea"/>
            </a:endParaRPr>
          </a:p>
          <a:p>
            <a:pPr marL="0" indent="0">
              <a:spcBef>
                <a:spcPts val="0"/>
              </a:spcBef>
              <a:buNone/>
              <a:defRPr/>
            </a:pPr>
            <a:r>
              <a:rPr lang="es-ES" dirty="0">
                <a:solidFill>
                  <a:srgbClr val="FFFF00"/>
                </a:solidFill>
                <a:ea typeface="+mn-ea"/>
              </a:rPr>
              <a:t>	</a:t>
            </a:r>
            <a:r>
              <a:rPr lang="es-ES" dirty="0" smtClean="0">
                <a:solidFill>
                  <a:srgbClr val="FFFF00"/>
                </a:solidFill>
                <a:ea typeface="+mn-ea"/>
              </a:rPr>
              <a:t>Y </a:t>
            </a:r>
            <a:r>
              <a:rPr lang="es-ES" dirty="0">
                <a:solidFill>
                  <a:srgbClr val="FFFF00"/>
                </a:solidFill>
                <a:ea typeface="+mn-ea"/>
              </a:rPr>
              <a:t>SI TIENE SED, DALE DE BEBER</a:t>
            </a:r>
            <a:r>
              <a:rPr lang="es-ES" b="0" dirty="0">
                <a:ea typeface="+mn-ea"/>
              </a:rPr>
              <a:t>, </a:t>
            </a:r>
            <a:endParaRPr lang="es-ES" b="0" dirty="0" smtClean="0">
              <a:ea typeface="+mn-ea"/>
            </a:endParaRPr>
          </a:p>
          <a:p>
            <a:pPr marL="0" indent="0">
              <a:spcBef>
                <a:spcPts val="0"/>
              </a:spcBef>
              <a:buNone/>
              <a:defRPr/>
            </a:pPr>
            <a:r>
              <a:rPr lang="es-ES" b="0" dirty="0">
                <a:ea typeface="+mn-ea"/>
              </a:rPr>
              <a:t>	</a:t>
            </a:r>
            <a:r>
              <a:rPr lang="es-ES" b="0" dirty="0" smtClean="0">
                <a:ea typeface="+mn-ea"/>
              </a:rPr>
              <a:t>PORQUE </a:t>
            </a:r>
            <a:r>
              <a:rPr lang="es-ES" b="0" dirty="0">
                <a:ea typeface="+mn-ea"/>
              </a:rPr>
              <a:t>HACIENDO ESTO, CARBONES ENCENDIDOS </a:t>
            </a:r>
            <a:r>
              <a:rPr lang="es-ES" b="0" dirty="0" smtClean="0">
                <a:ea typeface="+mn-ea"/>
              </a:rPr>
              <a:t>	AMONTONARÁS </a:t>
            </a:r>
            <a:r>
              <a:rPr lang="es-ES" b="0" dirty="0">
                <a:ea typeface="+mn-ea"/>
              </a:rPr>
              <a:t>SOBRE SU CABEZA». </a:t>
            </a:r>
          </a:p>
          <a:p>
            <a:pPr marL="0" indent="0">
              <a:spcBef>
                <a:spcPts val="0"/>
              </a:spcBef>
              <a:buNone/>
              <a:defRPr/>
            </a:pPr>
            <a:r>
              <a:rPr lang="es-ES" b="0" dirty="0" smtClean="0">
                <a:ea typeface="+mn-ea"/>
              </a:rPr>
              <a:t>21</a:t>
            </a:r>
            <a:r>
              <a:rPr lang="es-ES" b="0" dirty="0">
                <a:ea typeface="+mn-ea"/>
              </a:rPr>
              <a:t>  No seas vencido por el mal, sino vence el mal con el bien. </a:t>
            </a:r>
            <a:endParaRPr lang="en-US" b="0" dirty="0">
              <a:ea typeface="+mn-ea"/>
            </a:endParaRPr>
          </a:p>
        </p:txBody>
      </p:sp>
      <p:sp>
        <p:nvSpPr>
          <p:cNvPr id="4" name="Slide Number Placeholder 3"/>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6CCE5618-5BC1-4028-AB49-0A64B9C51C33}" type="slidenum">
              <a:rPr kumimoji="0" lang="en-US" sz="1400" b="0" i="0" u="none" strike="noStrike" kern="1200" cap="none" spc="0" normalizeH="0" baseline="0" noProof="0">
                <a:ln>
                  <a:noFill/>
                </a:ln>
                <a:solidFill>
                  <a:srgbClr val="FFFFFF"/>
                </a:solidFill>
                <a:effectLst/>
                <a:uLnTx/>
                <a:uFillTx/>
                <a:latin typeface="Times New Roman" pitchFamily="18"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34</a:t>
            </a:fld>
            <a:endParaRPr kumimoji="0" lang="en-US" sz="1400" b="0" i="0" u="none" strike="noStrike" kern="1200" cap="none" spc="0" normalizeH="0" baseline="0" noProof="0">
              <a:ln>
                <a:noFill/>
              </a:ln>
              <a:solidFill>
                <a:srgbClr val="FFFFFF"/>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59469269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1524000" y="0"/>
            <a:ext cx="9144000" cy="533400"/>
          </a:xfrm>
        </p:spPr>
        <p:txBody>
          <a:bodyPr/>
          <a:lstStyle/>
          <a:p>
            <a:pPr rtl="0"/>
            <a:r>
              <a:rPr lang="en-US" sz="4000" dirty="0" smtClean="0"/>
              <a:t>I </a:t>
            </a:r>
            <a:r>
              <a:rPr lang="en-US" sz="4000" dirty="0"/>
              <a:t>Pedro 2:19-24</a:t>
            </a:r>
          </a:p>
        </p:txBody>
      </p:sp>
      <p:sp>
        <p:nvSpPr>
          <p:cNvPr id="3" name="Content Placeholder 2"/>
          <p:cNvSpPr>
            <a:spLocks noGrp="1"/>
          </p:cNvSpPr>
          <p:nvPr>
            <p:ph idx="1"/>
          </p:nvPr>
        </p:nvSpPr>
        <p:spPr>
          <a:xfrm>
            <a:off x="384463" y="533400"/>
            <a:ext cx="11419609" cy="6400800"/>
          </a:xfrm>
        </p:spPr>
        <p:txBody>
          <a:bodyPr>
            <a:normAutofit fontScale="85000" lnSpcReduction="20000"/>
          </a:bodyPr>
          <a:lstStyle/>
          <a:p>
            <a:pPr marL="0" indent="0">
              <a:buNone/>
              <a:defRPr/>
            </a:pPr>
            <a:r>
              <a:rPr lang="es-ES" b="0" dirty="0">
                <a:ea typeface="+mn-ea"/>
              </a:rPr>
              <a:t>Porque esto </a:t>
            </a:r>
            <a:r>
              <a:rPr lang="es-ES" dirty="0">
                <a:solidFill>
                  <a:srgbClr val="FFFF00"/>
                </a:solidFill>
                <a:ea typeface="+mn-ea"/>
              </a:rPr>
              <a:t>halla gracia</a:t>
            </a:r>
            <a:r>
              <a:rPr lang="es-ES" b="0" dirty="0">
                <a:ea typeface="+mn-ea"/>
              </a:rPr>
              <a:t>, si por causa de la conciencia ante Dios, alguien sobrelleva penalidades </a:t>
            </a:r>
            <a:r>
              <a:rPr lang="es-ES" dirty="0">
                <a:solidFill>
                  <a:srgbClr val="FFFF00"/>
                </a:solidFill>
                <a:ea typeface="+mn-ea"/>
              </a:rPr>
              <a:t>sufriendo injustamente</a:t>
            </a:r>
            <a:r>
              <a:rPr lang="es-ES" b="0" dirty="0">
                <a:ea typeface="+mn-ea"/>
              </a:rPr>
              <a:t>. </a:t>
            </a:r>
            <a:r>
              <a:rPr lang="es-ES" b="0" dirty="0" smtClean="0">
                <a:ea typeface="+mn-ea"/>
              </a:rPr>
              <a:t>20</a:t>
            </a:r>
            <a:r>
              <a:rPr lang="es-ES" b="0" dirty="0">
                <a:ea typeface="+mn-ea"/>
              </a:rPr>
              <a:t>  Pues ¿qué mérito hay, si cuando ustedes pecan y </a:t>
            </a:r>
            <a:r>
              <a:rPr lang="es-ES" dirty="0">
                <a:solidFill>
                  <a:srgbClr val="FFFF00"/>
                </a:solidFill>
                <a:ea typeface="+mn-ea"/>
              </a:rPr>
              <a:t>son tratados con severidad</a:t>
            </a:r>
            <a:r>
              <a:rPr lang="es-ES" b="0" dirty="0">
                <a:ea typeface="+mn-ea"/>
              </a:rPr>
              <a:t> lo soportan con paciencia? Pero </a:t>
            </a:r>
            <a:r>
              <a:rPr lang="es-ES" dirty="0">
                <a:solidFill>
                  <a:srgbClr val="FFFF00"/>
                </a:solidFill>
                <a:ea typeface="+mn-ea"/>
              </a:rPr>
              <a:t>si cuando hacen lo bueno sufren por ello y lo soportan con paciencia, esto halla gracia con </a:t>
            </a:r>
            <a:r>
              <a:rPr lang="es-ES" dirty="0" smtClean="0">
                <a:solidFill>
                  <a:srgbClr val="FFFF00"/>
                </a:solidFill>
                <a:ea typeface="+mn-ea"/>
              </a:rPr>
              <a:t>Dios. </a:t>
            </a:r>
            <a:r>
              <a:rPr lang="es-ES" b="0" dirty="0" smtClean="0">
                <a:ea typeface="+mn-ea"/>
              </a:rPr>
              <a:t>21</a:t>
            </a:r>
            <a:r>
              <a:rPr lang="es-ES" b="0" dirty="0">
                <a:ea typeface="+mn-ea"/>
              </a:rPr>
              <a:t>  Porque para este propósito han sido llamados, pues también Cristo sufrió por ustedes, dejándoles ejemplo para que sigan Sus pasos, </a:t>
            </a:r>
          </a:p>
          <a:p>
            <a:pPr marL="0" indent="0">
              <a:buNone/>
              <a:defRPr/>
            </a:pPr>
            <a:r>
              <a:rPr lang="es-ES" b="0" dirty="0" smtClean="0">
                <a:ea typeface="+mn-ea"/>
              </a:rPr>
              <a:t>	22</a:t>
            </a:r>
            <a:r>
              <a:rPr lang="es-ES" b="0" dirty="0">
                <a:ea typeface="+mn-ea"/>
              </a:rPr>
              <a:t>  EL CUAL NO COMETIÓ PECADO, </a:t>
            </a:r>
            <a:endParaRPr lang="es-ES" b="0" dirty="0" smtClean="0">
              <a:ea typeface="+mn-ea"/>
            </a:endParaRPr>
          </a:p>
          <a:p>
            <a:pPr marL="0" indent="0">
              <a:buNone/>
              <a:defRPr/>
            </a:pPr>
            <a:r>
              <a:rPr lang="es-ES" b="0" dirty="0">
                <a:ea typeface="+mn-ea"/>
              </a:rPr>
              <a:t>	</a:t>
            </a:r>
            <a:r>
              <a:rPr lang="es-ES" b="0" dirty="0" smtClean="0">
                <a:ea typeface="+mn-ea"/>
              </a:rPr>
              <a:t>NI </a:t>
            </a:r>
            <a:r>
              <a:rPr lang="es-ES" b="0" dirty="0">
                <a:ea typeface="+mn-ea"/>
              </a:rPr>
              <a:t>ENGAÑO ALGUNO SE HALLÓ EN SU BOCA; </a:t>
            </a:r>
          </a:p>
          <a:p>
            <a:pPr marL="0" indent="0">
              <a:buNone/>
              <a:defRPr/>
            </a:pPr>
            <a:r>
              <a:rPr lang="es-ES" b="0" dirty="0" smtClean="0">
                <a:ea typeface="+mn-ea"/>
              </a:rPr>
              <a:t>23</a:t>
            </a:r>
            <a:r>
              <a:rPr lang="es-ES" b="0" dirty="0">
                <a:ea typeface="+mn-ea"/>
              </a:rPr>
              <a:t>  y quien cuando lo ultrajaban, no respondía ultrajando. Cuando padecía, no amenazaba, sino que se encomendaba a Aquel que juzga con justicia. </a:t>
            </a:r>
            <a:r>
              <a:rPr lang="es-ES" b="0" dirty="0" smtClean="0">
                <a:ea typeface="+mn-ea"/>
              </a:rPr>
              <a:t>24</a:t>
            </a:r>
            <a:r>
              <a:rPr lang="es-ES" b="0" dirty="0">
                <a:ea typeface="+mn-ea"/>
              </a:rPr>
              <a:t>  Él mismo llevó nuestros pecados en Su cuerpo sobre la cruz, a fin de que muramos al pecado y vivamos a la justicia, porque por Sus heridas fueron ustedes sanados. </a:t>
            </a:r>
            <a:endParaRPr lang="en-US" b="0" dirty="0">
              <a:ea typeface="+mn-ea"/>
            </a:endParaRPr>
          </a:p>
        </p:txBody>
      </p:sp>
      <p:sp>
        <p:nvSpPr>
          <p:cNvPr id="4" name="Slide Number Placeholder 3"/>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C23E322F-6CFD-4C93-8931-1554383FE8B8}" type="slidenum">
              <a:rPr kumimoji="0" lang="en-US" sz="1400" b="0" i="0" u="none" strike="noStrike" kern="1200" cap="none" spc="0" normalizeH="0" baseline="0" noProof="0">
                <a:ln>
                  <a:noFill/>
                </a:ln>
                <a:solidFill>
                  <a:srgbClr val="FFFFFF"/>
                </a:solidFill>
                <a:effectLst/>
                <a:uLnTx/>
                <a:uFillTx/>
                <a:latin typeface="Times New Roman" pitchFamily="18"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35</a:t>
            </a:fld>
            <a:endParaRPr kumimoji="0" lang="en-US" sz="1400" b="0" i="0" u="none" strike="noStrike" kern="1200" cap="none" spc="0" normalizeH="0" baseline="0" noProof="0">
              <a:ln>
                <a:noFill/>
              </a:ln>
              <a:solidFill>
                <a:srgbClr val="FFFFFF"/>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281989332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pPr rtl="0"/>
            <a:r>
              <a:rPr lang="en-US" dirty="0" err="1" smtClean="0"/>
              <a:t>Identificando</a:t>
            </a:r>
            <a:r>
              <a:rPr lang="en-US" dirty="0" smtClean="0"/>
              <a:t> (la </a:t>
            </a:r>
            <a:r>
              <a:rPr lang="en-US" dirty="0" err="1" smtClean="0"/>
              <a:t>falta</a:t>
            </a:r>
            <a:r>
              <a:rPr lang="en-US" dirty="0" smtClean="0"/>
              <a:t> de) el </a:t>
            </a:r>
            <a:r>
              <a:rPr lang="en-US" dirty="0" err="1" smtClean="0"/>
              <a:t>perdón</a:t>
            </a:r>
            <a:endParaRPr lang="en-US" dirty="0"/>
          </a:p>
        </p:txBody>
      </p:sp>
      <p:sp>
        <p:nvSpPr>
          <p:cNvPr id="3" name="Content Placeholder 2"/>
          <p:cNvSpPr>
            <a:spLocks noGrp="1"/>
          </p:cNvSpPr>
          <p:nvPr>
            <p:ph idx="1"/>
          </p:nvPr>
        </p:nvSpPr>
        <p:spPr>
          <a:xfrm>
            <a:off x="136635" y="762000"/>
            <a:ext cx="12192000" cy="6096000"/>
          </a:xfrm>
        </p:spPr>
        <p:txBody>
          <a:bodyPr>
            <a:normAutofit fontScale="77500" lnSpcReduction="20000"/>
          </a:bodyPr>
          <a:lstStyle/>
          <a:p>
            <a:pPr algn="l" rtl="0">
              <a:defRPr/>
            </a:pPr>
            <a:r>
              <a:rPr lang="en-US" dirty="0">
                <a:ea typeface="+mn-ea"/>
              </a:rPr>
              <a:t>Indicadores externos:</a:t>
            </a:r>
          </a:p>
          <a:p>
            <a:pPr lvl="1" algn="l" rtl="0">
              <a:defRPr/>
            </a:pPr>
            <a:r>
              <a:rPr lang="en-US" b="0" dirty="0"/>
              <a:t>Cualquier </a:t>
            </a:r>
            <a:r>
              <a:rPr lang="en-US" b="0" dirty="0" err="1"/>
              <a:t>castigo</a:t>
            </a:r>
            <a:r>
              <a:rPr lang="en-US" b="0" dirty="0"/>
              <a:t> </a:t>
            </a:r>
            <a:r>
              <a:rPr lang="en-US" b="0" dirty="0" err="1" smtClean="0"/>
              <a:t>todavía</a:t>
            </a:r>
            <a:r>
              <a:rPr lang="en-US" b="0" dirty="0" smtClean="0"/>
              <a:t> </a:t>
            </a:r>
            <a:r>
              <a:rPr lang="en-US" b="0" dirty="0" err="1"/>
              <a:t>infligido</a:t>
            </a:r>
            <a:r>
              <a:rPr lang="en-US" b="0" dirty="0"/>
              <a:t> </a:t>
            </a:r>
            <a:r>
              <a:rPr lang="en-US" b="0" dirty="0" smtClean="0"/>
              <a:t>(de </a:t>
            </a:r>
            <a:r>
              <a:rPr lang="en-US" b="0" dirty="0" err="1" smtClean="0"/>
              <a:t>manera</a:t>
            </a:r>
            <a:r>
              <a:rPr lang="en-US" b="0" dirty="0" smtClean="0"/>
              <a:t> </a:t>
            </a:r>
            <a:r>
              <a:rPr lang="en-US" b="0" dirty="0" err="1" smtClean="0"/>
              <a:t>expresa</a:t>
            </a:r>
            <a:r>
              <a:rPr lang="en-US" b="0" dirty="0" smtClean="0"/>
              <a:t> </a:t>
            </a:r>
            <a:r>
              <a:rPr lang="en-US" b="0" dirty="0"/>
              <a:t>o sutil)</a:t>
            </a:r>
          </a:p>
          <a:p>
            <a:pPr lvl="2" algn="l" rtl="0">
              <a:defRPr/>
            </a:pPr>
            <a:r>
              <a:rPr lang="en-US" b="0" dirty="0"/>
              <a:t>Daño causado o </a:t>
            </a:r>
            <a:r>
              <a:rPr lang="en-US" b="0" dirty="0" err="1"/>
              <a:t>favores</a:t>
            </a:r>
            <a:r>
              <a:rPr lang="en-US" b="0" dirty="0"/>
              <a:t> </a:t>
            </a:r>
            <a:r>
              <a:rPr lang="en-US" b="0" dirty="0" err="1" smtClean="0"/>
              <a:t>negados</a:t>
            </a:r>
            <a:endParaRPr lang="en-US" b="0" dirty="0"/>
          </a:p>
          <a:p>
            <a:pPr lvl="2" algn="l" rtl="0">
              <a:defRPr/>
            </a:pPr>
            <a:r>
              <a:rPr lang="en-US" b="0" dirty="0"/>
              <a:t>Devaluación verbal</a:t>
            </a:r>
          </a:p>
          <a:p>
            <a:pPr lvl="2" algn="l" rtl="0">
              <a:defRPr/>
            </a:pPr>
            <a:r>
              <a:rPr lang="en-US" b="0" dirty="0"/>
              <a:t>Favores exigidos como restitución</a:t>
            </a:r>
          </a:p>
          <a:p>
            <a:pPr lvl="1" algn="l" rtl="0">
              <a:defRPr/>
            </a:pPr>
            <a:r>
              <a:rPr lang="en-US" b="0" dirty="0"/>
              <a:t>Mención continua de los errores (por ejemplo, a otros)</a:t>
            </a:r>
          </a:p>
          <a:p>
            <a:pPr lvl="1" algn="l" rtl="0">
              <a:defRPr/>
            </a:pPr>
            <a:r>
              <a:rPr lang="en-US" b="0" dirty="0"/>
              <a:t>Interpretación de los acontecimientos presentes y las 'incógnitas' </a:t>
            </a:r>
            <a:r>
              <a:rPr lang="en-US" b="0" dirty="0" smtClean="0"/>
              <a:t>a la luz del </a:t>
            </a:r>
            <a:r>
              <a:rPr lang="en-US" b="0" dirty="0" err="1" smtClean="0"/>
              <a:t>pasado</a:t>
            </a:r>
            <a:endParaRPr lang="en-US" b="0" dirty="0"/>
          </a:p>
          <a:p>
            <a:pPr lvl="1" algn="l" rtl="0">
              <a:defRPr/>
            </a:pPr>
            <a:r>
              <a:rPr lang="en-US" b="0" dirty="0"/>
              <a:t>No actuar para restaurar la relación y/o rescatar al otro del </a:t>
            </a:r>
            <a:r>
              <a:rPr lang="en-US" b="0" dirty="0" err="1" smtClean="0"/>
              <a:t>pecado</a:t>
            </a:r>
            <a:endParaRPr lang="en-US" b="0" dirty="0"/>
          </a:p>
          <a:p>
            <a:pPr lvl="1" algn="l" rtl="0">
              <a:defRPr/>
            </a:pPr>
            <a:endParaRPr lang="en-US" dirty="0"/>
          </a:p>
          <a:p>
            <a:pPr algn="l" rtl="0">
              <a:defRPr/>
            </a:pPr>
            <a:r>
              <a:rPr lang="en-US" dirty="0">
                <a:ea typeface="+mn-ea"/>
              </a:rPr>
              <a:t>Indicadores internos:</a:t>
            </a:r>
          </a:p>
          <a:p>
            <a:pPr lvl="1" algn="l" rtl="0">
              <a:defRPr/>
            </a:pPr>
            <a:r>
              <a:rPr lang="en-US" b="0" dirty="0"/>
              <a:t>Resentimiento por la “deuda” soportada</a:t>
            </a:r>
          </a:p>
          <a:p>
            <a:pPr lvl="1" algn="l" rtl="0">
              <a:defRPr/>
            </a:pPr>
            <a:r>
              <a:rPr lang="en-US" b="0" dirty="0"/>
              <a:t>Justificación de los propios </a:t>
            </a:r>
            <a:r>
              <a:rPr lang="en-US" b="0" dirty="0" err="1"/>
              <a:t>pecados</a:t>
            </a:r>
            <a:r>
              <a:rPr lang="en-US" b="0" dirty="0"/>
              <a:t> </a:t>
            </a:r>
            <a:r>
              <a:rPr lang="en-US" b="0" dirty="0" smtClean="0"/>
              <a:t>de </a:t>
            </a:r>
            <a:r>
              <a:rPr lang="en-US" b="0" dirty="0" err="1" smtClean="0"/>
              <a:t>uno</a:t>
            </a:r>
            <a:r>
              <a:rPr lang="en-US" b="0" dirty="0" smtClean="0"/>
              <a:t> o del </a:t>
            </a:r>
            <a:r>
              <a:rPr lang="en-US" b="0" dirty="0" err="1" smtClean="0"/>
              <a:t>maltrato</a:t>
            </a:r>
            <a:r>
              <a:rPr lang="en-US" b="0" dirty="0" smtClean="0"/>
              <a:t> </a:t>
            </a:r>
            <a:r>
              <a:rPr lang="en-US" b="0" dirty="0"/>
              <a:t>al otro</a:t>
            </a:r>
          </a:p>
          <a:p>
            <a:pPr lvl="1" algn="l" rtl="0">
              <a:defRPr/>
            </a:pPr>
            <a:r>
              <a:rPr lang="en-US" b="0" dirty="0"/>
              <a:t>Pensamientos orgullosos de superioridad propia o desprecio por el </a:t>
            </a:r>
            <a:r>
              <a:rPr lang="en-US" b="0" dirty="0" err="1" smtClean="0"/>
              <a:t>otro</a:t>
            </a:r>
            <a:endParaRPr lang="en-US" b="0" dirty="0"/>
          </a:p>
          <a:p>
            <a:pPr lvl="1" algn="l" rtl="0">
              <a:defRPr/>
            </a:pPr>
            <a:r>
              <a:rPr lang="en-US" b="0" dirty="0"/>
              <a:t>Patrones de </a:t>
            </a:r>
            <a:r>
              <a:rPr lang="en-US" b="0" dirty="0" err="1"/>
              <a:t>pensamiento</a:t>
            </a:r>
            <a:r>
              <a:rPr lang="en-US" b="0" dirty="0"/>
              <a:t> </a:t>
            </a:r>
            <a:r>
              <a:rPr lang="en-US" b="0" dirty="0" err="1" smtClean="0"/>
              <a:t>continuos</a:t>
            </a:r>
            <a:r>
              <a:rPr lang="en-US" b="0" dirty="0" smtClean="0"/>
              <a:t> – </a:t>
            </a:r>
            <a:r>
              <a:rPr lang="en-US" b="0" dirty="0" err="1" smtClean="0"/>
              <a:t>volver</a:t>
            </a:r>
            <a:r>
              <a:rPr lang="en-US" b="0" dirty="0" smtClean="0"/>
              <a:t> a </a:t>
            </a:r>
            <a:r>
              <a:rPr lang="en-US" b="0" dirty="0" err="1" smtClean="0"/>
              <a:t>pensar</a:t>
            </a:r>
            <a:r>
              <a:rPr lang="en-US" b="0" dirty="0" smtClean="0"/>
              <a:t> </a:t>
            </a:r>
            <a:r>
              <a:rPr lang="en-US" b="0" dirty="0" err="1" smtClean="0"/>
              <a:t>en</a:t>
            </a:r>
            <a:r>
              <a:rPr lang="en-US" b="0" dirty="0" smtClean="0"/>
              <a:t> el mal </a:t>
            </a:r>
            <a:r>
              <a:rPr lang="en-US" b="0" dirty="0" err="1" smtClean="0"/>
              <a:t>recibido</a:t>
            </a:r>
            <a:endParaRPr lang="en-US" b="0" dirty="0"/>
          </a:p>
          <a:p>
            <a:pPr lvl="1" algn="l" rtl="0">
              <a:defRPr/>
            </a:pPr>
            <a:r>
              <a:rPr lang="en-US" b="0" dirty="0" err="1" smtClean="0"/>
              <a:t>Estar</a:t>
            </a:r>
            <a:r>
              <a:rPr lang="en-US" b="0" dirty="0" smtClean="0"/>
              <a:t> </a:t>
            </a:r>
            <a:r>
              <a:rPr lang="en-US" b="0" dirty="0" err="1" smtClean="0"/>
              <a:t>pendiente</a:t>
            </a:r>
            <a:r>
              <a:rPr lang="en-US" b="0" dirty="0" smtClean="0"/>
              <a:t> (¿</a:t>
            </a:r>
            <a:r>
              <a:rPr lang="en-US" b="0" dirty="0" err="1" smtClean="0"/>
              <a:t>anticipar</a:t>
            </a:r>
            <a:r>
              <a:rPr lang="en-US" b="0" dirty="0" smtClean="0"/>
              <a:t>? ¿</a:t>
            </a:r>
            <a:r>
              <a:rPr lang="en-US" b="0" dirty="0" err="1" smtClean="0"/>
              <a:t>esperar</a:t>
            </a:r>
            <a:r>
              <a:rPr lang="en-US" b="0" dirty="0" smtClean="0"/>
              <a:t>?) de que se </a:t>
            </a:r>
            <a:r>
              <a:rPr lang="en-US" b="0" dirty="0" err="1" smtClean="0"/>
              <a:t>repita</a:t>
            </a:r>
            <a:r>
              <a:rPr lang="en-US" b="0" dirty="0" smtClean="0"/>
              <a:t> el </a:t>
            </a:r>
            <a:r>
              <a:rPr lang="en-US" b="0" dirty="0" err="1" smtClean="0"/>
              <a:t>pecado</a:t>
            </a:r>
            <a:endParaRPr lang="en-US" b="0" dirty="0"/>
          </a:p>
        </p:txBody>
      </p:sp>
      <p:sp>
        <p:nvSpPr>
          <p:cNvPr id="56324" name="Slide Number Placeholder 3"/>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fld id="{C59EB380-953F-4565-B633-8AEFE3BA30E3}" type="slidenum">
              <a:rPr kumimoji="0" lang="en-US" sz="1400" b="0" i="0" u="none" strike="noStrike" kern="1200" cap="none" spc="0" normalizeH="0" baseline="0" noProof="0">
                <a:ln>
                  <a:noFill/>
                </a:ln>
                <a:solidFill>
                  <a:srgbClr val="FFFFFF"/>
                </a:solidFill>
                <a:effectLst/>
                <a:uLnTx/>
                <a:uFillTx/>
                <a:latin typeface="Times New Roman" pitchFamily="18"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36</a:t>
            </a:fld>
            <a:endParaRPr kumimoji="0" lang="en-US" sz="1400" b="0" i="0" u="none" strike="noStrike" kern="1200" cap="none" spc="0" normalizeH="0" baseline="0" noProof="0">
              <a:ln>
                <a:noFill/>
              </a:ln>
              <a:solidFill>
                <a:srgbClr val="FFFFFF"/>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250051001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2209800" y="1"/>
            <a:ext cx="7772400" cy="519113"/>
          </a:xfrm>
        </p:spPr>
        <p:txBody>
          <a:bodyPr/>
          <a:lstStyle/>
          <a:p>
            <a:pPr rtl="0"/>
            <a:r>
              <a:rPr lang="en-US" dirty="0"/>
              <a:t>Amor vs </a:t>
            </a:r>
            <a:r>
              <a:rPr lang="en-US" dirty="0" smtClean="0"/>
              <a:t>mal </a:t>
            </a:r>
            <a:r>
              <a:rPr lang="en-US" dirty="0"/>
              <a:t>(I </a:t>
            </a:r>
            <a:r>
              <a:rPr lang="en-US" dirty="0" err="1"/>
              <a:t>Cor</a:t>
            </a:r>
            <a:r>
              <a:rPr lang="en-US" dirty="0"/>
              <a:t> 13)</a:t>
            </a:r>
          </a:p>
        </p:txBody>
      </p:sp>
      <p:sp>
        <p:nvSpPr>
          <p:cNvPr id="104451" name="Rectangle 3"/>
          <p:cNvSpPr>
            <a:spLocks noGrp="1" noChangeArrowheads="1"/>
          </p:cNvSpPr>
          <p:nvPr>
            <p:ph type="body" idx="1"/>
          </p:nvPr>
        </p:nvSpPr>
        <p:spPr>
          <a:xfrm>
            <a:off x="748145" y="685800"/>
            <a:ext cx="11087100" cy="6096000"/>
          </a:xfrm>
        </p:spPr>
        <p:txBody>
          <a:bodyPr/>
          <a:lstStyle/>
          <a:p>
            <a:pPr algn="l" rtl="0">
              <a:lnSpc>
                <a:spcPct val="90000"/>
              </a:lnSpc>
              <a:spcBef>
                <a:spcPct val="0"/>
              </a:spcBef>
            </a:pPr>
            <a:r>
              <a:rPr lang="en-US" sz="2800" dirty="0">
                <a:solidFill>
                  <a:srgbClr val="FFFF00"/>
                </a:solidFill>
              </a:rPr>
              <a:t>“Todo lo cree, </a:t>
            </a:r>
            <a:r>
              <a:rPr lang="en-US" sz="2800" dirty="0" err="1">
                <a:solidFill>
                  <a:srgbClr val="FFFF00"/>
                </a:solidFill>
              </a:rPr>
              <a:t>todo</a:t>
            </a:r>
            <a:r>
              <a:rPr lang="en-US" sz="2800" dirty="0">
                <a:solidFill>
                  <a:srgbClr val="FFFF00"/>
                </a:solidFill>
              </a:rPr>
              <a:t> lo espera”</a:t>
            </a:r>
          </a:p>
          <a:p>
            <a:pPr lvl="1" algn="l" rtl="0">
              <a:lnSpc>
                <a:spcPct val="90000"/>
              </a:lnSpc>
              <a:spcBef>
                <a:spcPct val="0"/>
              </a:spcBef>
            </a:pPr>
            <a:r>
              <a:rPr lang="en-US" sz="2400" dirty="0" err="1" smtClean="0"/>
              <a:t>Espera</a:t>
            </a:r>
            <a:r>
              <a:rPr lang="en-US" sz="2400" dirty="0" smtClean="0"/>
              <a:t> el </a:t>
            </a:r>
            <a:r>
              <a:rPr lang="en-US" sz="2400" dirty="0" err="1"/>
              <a:t>mejor</a:t>
            </a:r>
            <a:r>
              <a:rPr lang="en-US" sz="2400" dirty="0"/>
              <a:t> </a:t>
            </a:r>
            <a:r>
              <a:rPr lang="en-US" sz="2400" dirty="0" err="1" smtClean="0"/>
              <a:t>resultado</a:t>
            </a:r>
            <a:endParaRPr lang="en-US" sz="2400" dirty="0"/>
          </a:p>
          <a:p>
            <a:pPr lvl="1" algn="l" rtl="0">
              <a:lnSpc>
                <a:spcPct val="90000"/>
              </a:lnSpc>
              <a:spcBef>
                <a:spcPct val="0"/>
              </a:spcBef>
            </a:pPr>
            <a:r>
              <a:rPr lang="en-US" sz="2400" dirty="0"/>
              <a:t>Da el beneficio de la duda (tal vez podamos hacerlo realidad)</a:t>
            </a:r>
          </a:p>
          <a:p>
            <a:pPr lvl="1" algn="l" rtl="0">
              <a:lnSpc>
                <a:spcPct val="90000"/>
              </a:lnSpc>
              <a:spcBef>
                <a:spcPct val="0"/>
              </a:spcBef>
            </a:pPr>
            <a:r>
              <a:rPr lang="en-US" sz="2400" dirty="0"/>
              <a:t>No busca continuas justificaciones para la desconfianza.</a:t>
            </a:r>
          </a:p>
          <a:p>
            <a:pPr algn="l" rtl="0">
              <a:lnSpc>
                <a:spcPct val="90000"/>
              </a:lnSpc>
              <a:spcBef>
                <a:spcPct val="0"/>
              </a:spcBef>
            </a:pPr>
            <a:r>
              <a:rPr lang="en-US" sz="2800" dirty="0" smtClean="0">
                <a:solidFill>
                  <a:srgbClr val="FFFF00"/>
                </a:solidFill>
              </a:rPr>
              <a:t>“</a:t>
            </a:r>
            <a:r>
              <a:rPr lang="en-US" sz="2800" dirty="0" err="1" smtClean="0">
                <a:solidFill>
                  <a:srgbClr val="FFFF00"/>
                </a:solidFill>
              </a:rPr>
              <a:t>Es</a:t>
            </a:r>
            <a:r>
              <a:rPr lang="en-US" sz="2800" dirty="0" smtClean="0">
                <a:solidFill>
                  <a:srgbClr val="FFFF00"/>
                </a:solidFill>
              </a:rPr>
              <a:t> </a:t>
            </a:r>
            <a:r>
              <a:rPr lang="en-US" sz="2800" dirty="0" err="1" smtClean="0">
                <a:solidFill>
                  <a:srgbClr val="FFFF00"/>
                </a:solidFill>
              </a:rPr>
              <a:t>paciente</a:t>
            </a:r>
            <a:r>
              <a:rPr lang="en-US" sz="2800" dirty="0" smtClean="0">
                <a:solidFill>
                  <a:srgbClr val="FFFF00"/>
                </a:solidFill>
              </a:rPr>
              <a:t>, </a:t>
            </a:r>
            <a:r>
              <a:rPr lang="en-US" sz="2800" dirty="0" err="1" smtClean="0">
                <a:solidFill>
                  <a:srgbClr val="FFFF00"/>
                </a:solidFill>
              </a:rPr>
              <a:t>todo</a:t>
            </a:r>
            <a:r>
              <a:rPr lang="en-US" sz="2800" dirty="0" smtClean="0">
                <a:solidFill>
                  <a:srgbClr val="FFFF00"/>
                </a:solidFill>
              </a:rPr>
              <a:t> lo </a:t>
            </a:r>
            <a:r>
              <a:rPr lang="en-US" sz="2800" dirty="0" err="1" smtClean="0">
                <a:solidFill>
                  <a:srgbClr val="FFFF00"/>
                </a:solidFill>
              </a:rPr>
              <a:t>sufre</a:t>
            </a:r>
            <a:r>
              <a:rPr lang="en-US" sz="2800" dirty="0" smtClean="0">
                <a:solidFill>
                  <a:srgbClr val="FFFF00"/>
                </a:solidFill>
              </a:rPr>
              <a:t>, </a:t>
            </a:r>
            <a:r>
              <a:rPr lang="en-US" sz="2800" dirty="0" err="1" smtClean="0">
                <a:solidFill>
                  <a:srgbClr val="FFFF00"/>
                </a:solidFill>
              </a:rPr>
              <a:t>todo</a:t>
            </a:r>
            <a:r>
              <a:rPr lang="en-US" sz="2800" dirty="0" smtClean="0">
                <a:solidFill>
                  <a:srgbClr val="FFFF00"/>
                </a:solidFill>
              </a:rPr>
              <a:t> lo </a:t>
            </a:r>
            <a:r>
              <a:rPr lang="en-US" sz="2800" dirty="0" err="1" smtClean="0">
                <a:solidFill>
                  <a:srgbClr val="FFFF00"/>
                </a:solidFill>
              </a:rPr>
              <a:t>soporta</a:t>
            </a:r>
            <a:r>
              <a:rPr lang="en-US" sz="2800" dirty="0" smtClean="0">
                <a:solidFill>
                  <a:srgbClr val="FFFF00"/>
                </a:solidFill>
              </a:rPr>
              <a:t>”</a:t>
            </a:r>
            <a:endParaRPr lang="en-US" sz="2800" dirty="0">
              <a:solidFill>
                <a:srgbClr val="FFFF00"/>
              </a:solidFill>
            </a:endParaRPr>
          </a:p>
          <a:p>
            <a:pPr lvl="1" algn="l" rtl="0">
              <a:lnSpc>
                <a:spcPct val="90000"/>
              </a:lnSpc>
              <a:spcBef>
                <a:spcPct val="0"/>
              </a:spcBef>
            </a:pPr>
            <a:r>
              <a:rPr lang="en-US" sz="2400" dirty="0"/>
              <a:t>No le preocupa que se </a:t>
            </a:r>
            <a:r>
              <a:rPr lang="en-US" sz="2400" dirty="0" err="1" smtClean="0"/>
              <a:t>aproveche</a:t>
            </a:r>
            <a:r>
              <a:rPr lang="en-US" sz="2400" dirty="0" smtClean="0"/>
              <a:t> </a:t>
            </a:r>
            <a:r>
              <a:rPr lang="en-US" sz="2400" dirty="0"/>
              <a:t>de él.</a:t>
            </a:r>
          </a:p>
          <a:p>
            <a:pPr algn="l" rtl="0">
              <a:lnSpc>
                <a:spcPct val="90000"/>
              </a:lnSpc>
              <a:spcBef>
                <a:spcPct val="0"/>
              </a:spcBef>
            </a:pPr>
            <a:r>
              <a:rPr lang="en-US" sz="2800" dirty="0">
                <a:solidFill>
                  <a:srgbClr val="FFFF00"/>
                </a:solidFill>
              </a:rPr>
              <a:t>“No </a:t>
            </a:r>
            <a:r>
              <a:rPr lang="en-US" sz="2800" dirty="0" err="1" smtClean="0">
                <a:solidFill>
                  <a:srgbClr val="FFFF00"/>
                </a:solidFill>
              </a:rPr>
              <a:t>toma</a:t>
            </a:r>
            <a:r>
              <a:rPr lang="en-US" sz="2800" dirty="0" smtClean="0">
                <a:solidFill>
                  <a:srgbClr val="FFFF00"/>
                </a:solidFill>
              </a:rPr>
              <a:t> </a:t>
            </a:r>
            <a:r>
              <a:rPr lang="en-US" sz="2800" dirty="0">
                <a:solidFill>
                  <a:srgbClr val="FFFF00"/>
                </a:solidFill>
              </a:rPr>
              <a:t>en cuenta el </a:t>
            </a:r>
            <a:r>
              <a:rPr lang="en-US" sz="2800" dirty="0" smtClean="0">
                <a:solidFill>
                  <a:srgbClr val="FFFF00"/>
                </a:solidFill>
              </a:rPr>
              <a:t>mal </a:t>
            </a:r>
            <a:r>
              <a:rPr lang="en-US" sz="2800" dirty="0" err="1" smtClean="0">
                <a:solidFill>
                  <a:srgbClr val="FFFF00"/>
                </a:solidFill>
              </a:rPr>
              <a:t>recibido</a:t>
            </a:r>
            <a:r>
              <a:rPr lang="en-US" sz="2800" dirty="0" smtClean="0">
                <a:solidFill>
                  <a:srgbClr val="FFFF00"/>
                </a:solidFill>
              </a:rPr>
              <a:t>”</a:t>
            </a:r>
            <a:endParaRPr lang="en-US" sz="2800" dirty="0">
              <a:solidFill>
                <a:srgbClr val="FFFF00"/>
              </a:solidFill>
            </a:endParaRPr>
          </a:p>
          <a:p>
            <a:pPr lvl="1" algn="l" rtl="0">
              <a:lnSpc>
                <a:spcPct val="90000"/>
              </a:lnSpc>
              <a:spcBef>
                <a:spcPct val="0"/>
              </a:spcBef>
            </a:pPr>
            <a:r>
              <a:rPr lang="en-US" sz="2400" dirty="0"/>
              <a:t>No </a:t>
            </a:r>
            <a:r>
              <a:rPr lang="en-US" sz="2400" dirty="0" smtClean="0"/>
              <a:t>se </a:t>
            </a:r>
            <a:r>
              <a:rPr lang="en-US" sz="2400" dirty="0" err="1" smtClean="0"/>
              <a:t>asegura</a:t>
            </a:r>
            <a:r>
              <a:rPr lang="en-US" sz="2400" dirty="0" smtClean="0"/>
              <a:t> de </a:t>
            </a:r>
            <a:r>
              <a:rPr lang="en-US" sz="2400" dirty="0"/>
              <a:t>que se administre el castigo adecuado</a:t>
            </a:r>
          </a:p>
          <a:p>
            <a:pPr lvl="1" algn="l" rtl="0">
              <a:lnSpc>
                <a:spcPct val="90000"/>
              </a:lnSpc>
              <a:spcBef>
                <a:spcPct val="0"/>
              </a:spcBef>
            </a:pPr>
            <a:r>
              <a:rPr lang="en-US" sz="2400" dirty="0"/>
              <a:t>No </a:t>
            </a:r>
            <a:r>
              <a:rPr lang="en-US" sz="2400" dirty="0" smtClean="0"/>
              <a:t>se </a:t>
            </a:r>
            <a:r>
              <a:rPr lang="en-US" sz="2400" dirty="0" err="1" smtClean="0"/>
              <a:t>venga</a:t>
            </a:r>
            <a:endParaRPr lang="en-US" sz="2400" dirty="0"/>
          </a:p>
          <a:p>
            <a:pPr lvl="1" algn="l" rtl="0">
              <a:lnSpc>
                <a:spcPct val="90000"/>
              </a:lnSpc>
              <a:spcBef>
                <a:spcPct val="0"/>
              </a:spcBef>
            </a:pPr>
            <a:r>
              <a:rPr lang="en-US" sz="2400" dirty="0"/>
              <a:t>No crea ni aprovecha una </a:t>
            </a:r>
            <a:r>
              <a:rPr lang="en-US" sz="2400" dirty="0" err="1"/>
              <a:t>deuda</a:t>
            </a:r>
            <a:r>
              <a:rPr lang="en-US" sz="2400" dirty="0"/>
              <a:t> </a:t>
            </a:r>
          </a:p>
          <a:p>
            <a:pPr algn="l" rtl="0">
              <a:lnSpc>
                <a:spcPct val="90000"/>
              </a:lnSpc>
              <a:spcBef>
                <a:spcPct val="0"/>
              </a:spcBef>
            </a:pPr>
            <a:r>
              <a:rPr lang="en-US" sz="2800" dirty="0">
                <a:solidFill>
                  <a:srgbClr val="FFFF00"/>
                </a:solidFill>
              </a:rPr>
              <a:t>“No busca lo suyo”</a:t>
            </a:r>
          </a:p>
          <a:p>
            <a:pPr lvl="1" algn="l" rtl="0">
              <a:lnSpc>
                <a:spcPct val="90000"/>
              </a:lnSpc>
              <a:spcBef>
                <a:spcPct val="0"/>
              </a:spcBef>
            </a:pPr>
            <a:r>
              <a:rPr lang="en-US" sz="2400" dirty="0"/>
              <a:t>No </a:t>
            </a:r>
            <a:r>
              <a:rPr lang="en-US" sz="2400" dirty="0" err="1"/>
              <a:t>exige</a:t>
            </a:r>
            <a:r>
              <a:rPr lang="en-US" sz="2400" dirty="0"/>
              <a:t> </a:t>
            </a:r>
            <a:r>
              <a:rPr lang="en-US" sz="2400" dirty="0" smtClean="0"/>
              <a:t>derechos </a:t>
            </a:r>
            <a:r>
              <a:rPr lang="en-US" sz="2400" dirty="0" err="1" smtClean="0"/>
              <a:t>personales</a:t>
            </a:r>
            <a:r>
              <a:rPr lang="en-US" sz="2400" dirty="0" smtClean="0"/>
              <a:t> y </a:t>
            </a:r>
            <a:r>
              <a:rPr lang="en-US" sz="2400" dirty="0" err="1" smtClean="0"/>
              <a:t>respeto</a:t>
            </a:r>
            <a:endParaRPr lang="en-US" sz="2400" dirty="0"/>
          </a:p>
          <a:p>
            <a:pPr lvl="1" algn="l" rtl="0">
              <a:lnSpc>
                <a:spcPct val="90000"/>
              </a:lnSpc>
              <a:spcBef>
                <a:spcPct val="0"/>
              </a:spcBef>
            </a:pPr>
            <a:r>
              <a:rPr lang="en-US" sz="2400" dirty="0"/>
              <a:t>No le preocupa que se aprovechen de </a:t>
            </a:r>
            <a:r>
              <a:rPr lang="en-US" sz="2400" dirty="0" err="1" smtClean="0"/>
              <a:t>él</a:t>
            </a:r>
            <a:endParaRPr lang="en-US" sz="2400" dirty="0" smtClean="0"/>
          </a:p>
          <a:p>
            <a:pPr algn="l" rtl="0">
              <a:lnSpc>
                <a:spcPct val="90000"/>
              </a:lnSpc>
              <a:spcBef>
                <a:spcPct val="0"/>
              </a:spcBef>
            </a:pPr>
            <a:r>
              <a:rPr lang="en-US" sz="2800" dirty="0" smtClean="0">
                <a:solidFill>
                  <a:srgbClr val="FFFF00"/>
                </a:solidFill>
              </a:rPr>
              <a:t>“</a:t>
            </a:r>
            <a:r>
              <a:rPr lang="en-US" sz="2800" dirty="0" err="1" smtClean="0">
                <a:solidFill>
                  <a:srgbClr val="FFFF00"/>
                </a:solidFill>
              </a:rPr>
              <a:t>Es</a:t>
            </a:r>
            <a:r>
              <a:rPr lang="en-US" sz="2800" dirty="0" smtClean="0">
                <a:solidFill>
                  <a:srgbClr val="FFFF00"/>
                </a:solidFill>
              </a:rPr>
              <a:t> </a:t>
            </a:r>
            <a:r>
              <a:rPr lang="en-US" sz="2800" dirty="0" err="1" smtClean="0">
                <a:solidFill>
                  <a:srgbClr val="FFFF00"/>
                </a:solidFill>
              </a:rPr>
              <a:t>paciente</a:t>
            </a:r>
            <a:r>
              <a:rPr lang="en-US" sz="2800" dirty="0" smtClean="0">
                <a:solidFill>
                  <a:srgbClr val="FFFF00"/>
                </a:solidFill>
              </a:rPr>
              <a:t>, </a:t>
            </a:r>
            <a:r>
              <a:rPr lang="en-US" sz="2800" dirty="0" err="1" smtClean="0">
                <a:solidFill>
                  <a:srgbClr val="FFFF00"/>
                </a:solidFill>
              </a:rPr>
              <a:t>es</a:t>
            </a:r>
            <a:r>
              <a:rPr lang="en-US" sz="2800" dirty="0" smtClean="0">
                <a:solidFill>
                  <a:srgbClr val="FFFF00"/>
                </a:solidFill>
              </a:rPr>
              <a:t> </a:t>
            </a:r>
            <a:r>
              <a:rPr lang="en-US" sz="2800" dirty="0" err="1" smtClean="0">
                <a:solidFill>
                  <a:srgbClr val="FFFF00"/>
                </a:solidFill>
              </a:rPr>
              <a:t>bondadoso</a:t>
            </a:r>
            <a:r>
              <a:rPr lang="en-US" sz="2800" dirty="0" smtClean="0">
                <a:solidFill>
                  <a:srgbClr val="FFFF00"/>
                </a:solidFill>
              </a:rPr>
              <a:t>”</a:t>
            </a:r>
          </a:p>
          <a:p>
            <a:pPr lvl="1" algn="l" rtl="0">
              <a:lnSpc>
                <a:spcPct val="90000"/>
              </a:lnSpc>
              <a:spcBef>
                <a:spcPct val="0"/>
              </a:spcBef>
            </a:pPr>
            <a:r>
              <a:rPr lang="en-US" sz="2400" dirty="0" err="1" smtClean="0"/>
              <a:t>Piensa</a:t>
            </a:r>
            <a:r>
              <a:rPr lang="en-US" sz="2400" dirty="0" smtClean="0"/>
              <a:t> </a:t>
            </a:r>
            <a:r>
              <a:rPr lang="en-US" sz="2400" dirty="0"/>
              <a:t>en las necesidades del </a:t>
            </a:r>
            <a:r>
              <a:rPr lang="en-US" sz="2400" dirty="0" err="1" smtClean="0"/>
              <a:t>otro</a:t>
            </a:r>
            <a:endParaRPr lang="en-US" sz="2400" dirty="0"/>
          </a:p>
          <a:p>
            <a:pPr lvl="1" algn="l" rtl="0">
              <a:lnSpc>
                <a:spcPct val="90000"/>
              </a:lnSpc>
              <a:spcBef>
                <a:spcPct val="0"/>
              </a:spcBef>
            </a:pPr>
            <a:r>
              <a:rPr lang="en-US" sz="2400" dirty="0" smtClean="0"/>
              <a:t>(¿</a:t>
            </a:r>
            <a:r>
              <a:rPr lang="en-US" sz="2400" dirty="0" err="1" smtClean="0"/>
              <a:t>Cuáles</a:t>
            </a:r>
            <a:r>
              <a:rPr lang="en-US" sz="2400" dirty="0" smtClean="0"/>
              <a:t> </a:t>
            </a:r>
            <a:r>
              <a:rPr lang="en-US" sz="2400" dirty="0"/>
              <a:t>son </a:t>
            </a:r>
            <a:r>
              <a:rPr lang="en-US" sz="2400" dirty="0" err="1"/>
              <a:t>é</a:t>
            </a:r>
            <a:r>
              <a:rPr lang="en-US" sz="2400" dirty="0" err="1" smtClean="0"/>
              <a:t>stas</a:t>
            </a:r>
            <a:r>
              <a:rPr lang="en-US" sz="2400" dirty="0" smtClean="0"/>
              <a:t> </a:t>
            </a:r>
            <a:r>
              <a:rPr lang="en-US" sz="2400" dirty="0" err="1"/>
              <a:t>cuando</a:t>
            </a:r>
            <a:r>
              <a:rPr lang="en-US" sz="2400" dirty="0"/>
              <a:t> </a:t>
            </a:r>
            <a:r>
              <a:rPr lang="en-US" sz="2400" dirty="0" smtClean="0"/>
              <a:t>el </a:t>
            </a:r>
            <a:r>
              <a:rPr lang="en-US" sz="2400" dirty="0" err="1" smtClean="0"/>
              <a:t>otro</a:t>
            </a:r>
            <a:r>
              <a:rPr lang="en-US" sz="2400" dirty="0" smtClean="0"/>
              <a:t> </a:t>
            </a:r>
            <a:r>
              <a:rPr lang="en-US" sz="2400" dirty="0"/>
              <a:t>está atrapado en el pecado?)</a:t>
            </a:r>
          </a:p>
          <a:p>
            <a:pPr algn="l" rtl="0">
              <a:lnSpc>
                <a:spcPct val="90000"/>
              </a:lnSpc>
              <a:spcBef>
                <a:spcPct val="0"/>
              </a:spcBef>
            </a:pPr>
            <a:r>
              <a:rPr lang="en-US" sz="2800" dirty="0">
                <a:solidFill>
                  <a:srgbClr val="FFFF00"/>
                </a:solidFill>
              </a:rPr>
              <a:t>“No se </a:t>
            </a:r>
            <a:r>
              <a:rPr lang="en-US" sz="2800" dirty="0" err="1" smtClean="0">
                <a:solidFill>
                  <a:srgbClr val="FFFF00"/>
                </a:solidFill>
              </a:rPr>
              <a:t>regocija</a:t>
            </a:r>
            <a:r>
              <a:rPr lang="en-US" sz="2800" dirty="0" smtClean="0">
                <a:solidFill>
                  <a:srgbClr val="FFFF00"/>
                </a:solidFill>
              </a:rPr>
              <a:t> de </a:t>
            </a:r>
            <a:r>
              <a:rPr lang="en-US" sz="2800" dirty="0">
                <a:solidFill>
                  <a:srgbClr val="FFFF00"/>
                </a:solidFill>
              </a:rPr>
              <a:t>la injusticia”</a:t>
            </a:r>
          </a:p>
        </p:txBody>
      </p:sp>
    </p:spTree>
    <p:extLst>
      <p:ext uri="{BB962C8B-B14F-4D97-AF65-F5344CB8AC3E}">
        <p14:creationId xmlns:p14="http://schemas.microsoft.com/office/powerpoint/2010/main" val="194750999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1373987" y="0"/>
            <a:ext cx="9637986" cy="715963"/>
          </a:xfrm>
        </p:spPr>
        <p:txBody>
          <a:bodyPr/>
          <a:lstStyle/>
          <a:p>
            <a:pPr algn="l" rtl="0"/>
            <a:r>
              <a:rPr lang="en-US" dirty="0" err="1"/>
              <a:t>Carácter</a:t>
            </a:r>
            <a:r>
              <a:rPr lang="en-US" dirty="0"/>
              <a:t> </a:t>
            </a:r>
            <a:r>
              <a:rPr lang="en-US" dirty="0" err="1"/>
              <a:t>necesario</a:t>
            </a:r>
            <a:r>
              <a:rPr lang="en-US" dirty="0"/>
              <a:t> </a:t>
            </a:r>
            <a:r>
              <a:rPr lang="en-US" dirty="0" smtClean="0"/>
              <a:t>para </a:t>
            </a:r>
            <a:r>
              <a:rPr lang="en-US" dirty="0" err="1" smtClean="0"/>
              <a:t>poder</a:t>
            </a:r>
            <a:r>
              <a:rPr lang="en-US" dirty="0" smtClean="0"/>
              <a:t> </a:t>
            </a:r>
            <a:r>
              <a:rPr lang="en-US" dirty="0" err="1"/>
              <a:t>perdonar</a:t>
            </a:r>
            <a:endParaRPr lang="en-US" dirty="0"/>
          </a:p>
        </p:txBody>
      </p:sp>
      <p:sp>
        <p:nvSpPr>
          <p:cNvPr id="50179" name="Rectangle 3"/>
          <p:cNvSpPr>
            <a:spLocks noGrp="1" noChangeArrowheads="1"/>
          </p:cNvSpPr>
          <p:nvPr>
            <p:ph type="body" idx="1"/>
          </p:nvPr>
        </p:nvSpPr>
        <p:spPr>
          <a:xfrm>
            <a:off x="779317" y="762000"/>
            <a:ext cx="10827327" cy="6019800"/>
          </a:xfrm>
        </p:spPr>
        <p:txBody>
          <a:bodyPr/>
          <a:lstStyle/>
          <a:p>
            <a:pPr algn="l" rtl="0">
              <a:spcBef>
                <a:spcPct val="0"/>
              </a:spcBef>
            </a:pPr>
            <a:r>
              <a:rPr lang="en-US" sz="2800" dirty="0" err="1" smtClean="0"/>
              <a:t>Lleno</a:t>
            </a:r>
            <a:r>
              <a:rPr lang="en-US" sz="2800" dirty="0" smtClean="0"/>
              <a:t> </a:t>
            </a:r>
            <a:r>
              <a:rPr lang="en-US" sz="2800" dirty="0"/>
              <a:t>de </a:t>
            </a:r>
            <a:r>
              <a:rPr lang="en-US" sz="2800" dirty="0" err="1" smtClean="0"/>
              <a:t>fe</a:t>
            </a:r>
            <a:r>
              <a:rPr lang="en-US" sz="2800" dirty="0" smtClean="0"/>
              <a:t> (“</a:t>
            </a:r>
            <a:r>
              <a:rPr lang="en-US" sz="2800" dirty="0" err="1" smtClean="0"/>
              <a:t>ustedes</a:t>
            </a:r>
            <a:r>
              <a:rPr lang="en-US" sz="2800" dirty="0" smtClean="0"/>
              <a:t> que son </a:t>
            </a:r>
            <a:r>
              <a:rPr lang="en-US" sz="2800" dirty="0" err="1" smtClean="0"/>
              <a:t>espirituales</a:t>
            </a:r>
            <a:r>
              <a:rPr lang="en-US" sz="2800" dirty="0" smtClean="0"/>
              <a:t>” </a:t>
            </a:r>
            <a:r>
              <a:rPr lang="en-US" sz="2800" dirty="0"/>
              <a:t>– </a:t>
            </a:r>
            <a:r>
              <a:rPr lang="en-US" sz="2800" dirty="0" err="1" smtClean="0"/>
              <a:t>Gál</a:t>
            </a:r>
            <a:r>
              <a:rPr lang="en-US" sz="2800" dirty="0" smtClean="0"/>
              <a:t> </a:t>
            </a:r>
            <a:r>
              <a:rPr lang="en-US" sz="2800" dirty="0"/>
              <a:t>6:1,2)</a:t>
            </a:r>
          </a:p>
          <a:p>
            <a:pPr lvl="1" algn="l" rtl="0">
              <a:spcBef>
                <a:spcPct val="0"/>
              </a:spcBef>
            </a:pPr>
            <a:r>
              <a:rPr lang="en-US" sz="2400" dirty="0"/>
              <a:t>El objetivo es salvar almas, un propósito “invisible</a:t>
            </a:r>
            <a:r>
              <a:rPr lang="en-US" sz="2400" dirty="0" smtClean="0"/>
              <a:t>”</a:t>
            </a:r>
            <a:endParaRPr lang="en-US" sz="2400" dirty="0"/>
          </a:p>
          <a:p>
            <a:pPr lvl="1" algn="l" rtl="0">
              <a:spcBef>
                <a:spcPct val="0"/>
              </a:spcBef>
            </a:pPr>
            <a:r>
              <a:rPr lang="en-US" sz="2400" dirty="0"/>
              <a:t>Sin miedo a las consecuencias </a:t>
            </a:r>
            <a:r>
              <a:rPr lang="en-US" sz="2400" dirty="0" err="1"/>
              <a:t>terrenales</a:t>
            </a:r>
            <a:r>
              <a:rPr lang="en-US" sz="2400" dirty="0" smtClean="0"/>
              <a:t>. </a:t>
            </a:r>
            <a:r>
              <a:rPr lang="en-US" sz="2000" dirty="0" smtClean="0"/>
              <a:t>(</a:t>
            </a:r>
            <a:r>
              <a:rPr lang="en-US" sz="2000" dirty="0"/>
              <a:t>Hijas de Sara, I </a:t>
            </a:r>
            <a:r>
              <a:rPr lang="en-US" sz="2000" dirty="0" smtClean="0"/>
              <a:t>Ped </a:t>
            </a:r>
            <a:r>
              <a:rPr lang="en-US" sz="2000" dirty="0"/>
              <a:t>3:6)</a:t>
            </a:r>
          </a:p>
          <a:p>
            <a:pPr algn="l" rtl="0">
              <a:spcBef>
                <a:spcPct val="0"/>
              </a:spcBef>
            </a:pPr>
            <a:r>
              <a:rPr lang="en-US" sz="2800" dirty="0"/>
              <a:t>Humildad, basada en mis </a:t>
            </a:r>
            <a:r>
              <a:rPr lang="en-US" sz="2800" dirty="0" err="1"/>
              <a:t>propios</a:t>
            </a:r>
            <a:r>
              <a:rPr lang="en-US" sz="2800" dirty="0"/>
              <a:t> </a:t>
            </a:r>
            <a:r>
              <a:rPr lang="en-US" sz="2800" dirty="0" err="1" smtClean="0"/>
              <a:t>defectos</a:t>
            </a:r>
            <a:endParaRPr lang="en-US" sz="2800" dirty="0"/>
          </a:p>
          <a:p>
            <a:pPr lvl="1" algn="l" rtl="0">
              <a:spcBef>
                <a:spcPct val="0"/>
              </a:spcBef>
            </a:pPr>
            <a:r>
              <a:rPr lang="en-US" sz="2400" dirty="0" smtClean="0"/>
              <a:t>Mat </a:t>
            </a:r>
            <a:r>
              <a:rPr lang="en-US" sz="2400" dirty="0"/>
              <a:t>7:2-4 – Primero </a:t>
            </a:r>
            <a:r>
              <a:rPr lang="en-US" sz="2400" dirty="0" err="1" smtClean="0"/>
              <a:t>saca</a:t>
            </a:r>
            <a:r>
              <a:rPr lang="en-US" sz="2400" dirty="0" smtClean="0"/>
              <a:t> </a:t>
            </a:r>
            <a:r>
              <a:rPr lang="en-US" sz="2400" dirty="0" err="1" smtClean="0"/>
              <a:t>cualquier</a:t>
            </a:r>
            <a:r>
              <a:rPr lang="en-US" sz="2400" dirty="0" smtClean="0"/>
              <a:t> </a:t>
            </a:r>
            <a:r>
              <a:rPr lang="en-US" sz="2400" dirty="0"/>
              <a:t>“</a:t>
            </a:r>
            <a:r>
              <a:rPr lang="en-US" sz="2400" dirty="0" err="1" smtClean="0"/>
              <a:t>viga</a:t>
            </a:r>
            <a:r>
              <a:rPr lang="en-US" sz="2400" dirty="0" smtClean="0"/>
              <a:t>” que </a:t>
            </a:r>
            <a:r>
              <a:rPr lang="en-US" sz="2400" dirty="0" err="1" smtClean="0"/>
              <a:t>tenga</a:t>
            </a:r>
            <a:endParaRPr lang="en-US" sz="2400" dirty="0"/>
          </a:p>
          <a:p>
            <a:pPr lvl="1" algn="l" rtl="0">
              <a:spcBef>
                <a:spcPct val="0"/>
              </a:spcBef>
            </a:pPr>
            <a:r>
              <a:rPr lang="en-US" sz="2400" dirty="0" smtClean="0"/>
              <a:t>Stg </a:t>
            </a:r>
            <a:r>
              <a:rPr lang="en-US" sz="2400" dirty="0"/>
              <a:t>5:16 – </a:t>
            </a:r>
            <a:r>
              <a:rPr lang="en-US" sz="2400" dirty="0" err="1" smtClean="0"/>
              <a:t>Incluye</a:t>
            </a:r>
            <a:r>
              <a:rPr lang="en-US" sz="2400" dirty="0" smtClean="0"/>
              <a:t> </a:t>
            </a:r>
            <a:r>
              <a:rPr lang="en-US" sz="2400" dirty="0"/>
              <a:t>la confesión de los </a:t>
            </a:r>
            <a:r>
              <a:rPr lang="en-US" sz="2400" dirty="0" err="1"/>
              <a:t>propios</a:t>
            </a:r>
            <a:r>
              <a:rPr lang="en-US" sz="2400" dirty="0"/>
              <a:t> </a:t>
            </a:r>
            <a:r>
              <a:rPr lang="en-US" sz="2400" dirty="0" err="1" smtClean="0"/>
              <a:t>pecados</a:t>
            </a:r>
            <a:r>
              <a:rPr lang="en-US" sz="2400" dirty="0" smtClean="0"/>
              <a:t> de </a:t>
            </a:r>
            <a:r>
              <a:rPr lang="en-US" sz="2400" dirty="0" err="1" smtClean="0"/>
              <a:t>uno</a:t>
            </a:r>
            <a:endParaRPr lang="en-US" sz="2400" dirty="0"/>
          </a:p>
          <a:p>
            <a:pPr algn="l" rtl="0">
              <a:spcBef>
                <a:spcPct val="0"/>
              </a:spcBef>
            </a:pPr>
            <a:r>
              <a:rPr lang="en-US" sz="2800" dirty="0" err="1" smtClean="0"/>
              <a:t>Reconocimiento</a:t>
            </a:r>
            <a:r>
              <a:rPr lang="en-US" sz="2800" dirty="0" smtClean="0"/>
              <a:t> del valor </a:t>
            </a:r>
            <a:r>
              <a:rPr lang="en-US" sz="2800" dirty="0"/>
              <a:t>del otro ante </a:t>
            </a:r>
            <a:r>
              <a:rPr lang="en-US" sz="2800" dirty="0" smtClean="0"/>
              <a:t>Dios</a:t>
            </a:r>
            <a:endParaRPr lang="en-US" sz="2800" dirty="0"/>
          </a:p>
          <a:p>
            <a:pPr algn="l" rtl="0">
              <a:spcBef>
                <a:spcPct val="0"/>
              </a:spcBef>
            </a:pPr>
            <a:r>
              <a:rPr lang="en-US" sz="2800" dirty="0" err="1"/>
              <a:t>Desinterés</a:t>
            </a:r>
            <a:r>
              <a:rPr lang="en-US" sz="2800" dirty="0"/>
              <a:t> </a:t>
            </a:r>
            <a:r>
              <a:rPr lang="en-US" sz="2800" dirty="0" smtClean="0"/>
              <a:t>(</a:t>
            </a:r>
            <a:r>
              <a:rPr lang="en-US" sz="2800" dirty="0" err="1" smtClean="0"/>
              <a:t>falta</a:t>
            </a:r>
            <a:r>
              <a:rPr lang="en-US" sz="2800" dirty="0" smtClean="0"/>
              <a:t> de </a:t>
            </a:r>
            <a:r>
              <a:rPr lang="en-US" sz="2800" dirty="0" err="1" smtClean="0"/>
              <a:t>egoísmo</a:t>
            </a:r>
            <a:r>
              <a:rPr lang="en-US" sz="2800" dirty="0" smtClean="0"/>
              <a:t>) – </a:t>
            </a:r>
            <a:r>
              <a:rPr lang="en-US" sz="2800" dirty="0" err="1" smtClean="0"/>
              <a:t>Dispuesto</a:t>
            </a:r>
            <a:r>
              <a:rPr lang="en-US" sz="2800" dirty="0" smtClean="0"/>
              <a:t> </a:t>
            </a:r>
            <a:r>
              <a:rPr lang="en-US" sz="2800" dirty="0"/>
              <a:t>a soportar la </a:t>
            </a:r>
            <a:r>
              <a:rPr lang="en-US" sz="2800" dirty="0" smtClean="0"/>
              <a:t>‘</a:t>
            </a:r>
            <a:r>
              <a:rPr lang="en-US" sz="2800" dirty="0" err="1" smtClean="0"/>
              <a:t>deuda</a:t>
            </a:r>
            <a:r>
              <a:rPr lang="en-US" sz="2800" dirty="0" smtClean="0"/>
              <a:t>’ —</a:t>
            </a:r>
            <a:r>
              <a:rPr lang="en-US" sz="2800" dirty="0"/>
              <a:t/>
            </a:r>
            <a:br>
              <a:rPr lang="en-US" sz="2800" dirty="0"/>
            </a:br>
            <a:r>
              <a:rPr lang="en-US" sz="2800" dirty="0"/>
              <a:t>Recordando el ejemplo de Jesús (I </a:t>
            </a:r>
            <a:r>
              <a:rPr lang="en-US" sz="2800" dirty="0" smtClean="0"/>
              <a:t>Ped </a:t>
            </a:r>
            <a:r>
              <a:rPr lang="en-US" sz="2800" dirty="0"/>
              <a:t>2:19-25)</a:t>
            </a:r>
          </a:p>
          <a:p>
            <a:pPr lvl="1" algn="l" rtl="0">
              <a:spcBef>
                <a:spcPct val="0"/>
              </a:spcBef>
            </a:pPr>
            <a:r>
              <a:rPr lang="en-US" sz="2400" dirty="0" err="1" smtClean="0"/>
              <a:t>Soportó</a:t>
            </a:r>
            <a:r>
              <a:rPr lang="en-US" sz="2400" dirty="0" smtClean="0"/>
              <a:t> </a:t>
            </a:r>
            <a:r>
              <a:rPr lang="en-US" sz="2400" dirty="0"/>
              <a:t>dolores, </a:t>
            </a:r>
            <a:r>
              <a:rPr lang="en-US" sz="2400" dirty="0" err="1" smtClean="0"/>
              <a:t>sufrió</a:t>
            </a:r>
            <a:r>
              <a:rPr lang="en-US" sz="2400" dirty="0" smtClean="0"/>
              <a:t> </a:t>
            </a:r>
            <a:r>
              <a:rPr lang="en-US" sz="2400" dirty="0"/>
              <a:t>injustamente, </a:t>
            </a:r>
            <a:r>
              <a:rPr lang="en-US" sz="2400" dirty="0" smtClean="0"/>
              <a:t>lo </a:t>
            </a:r>
            <a:r>
              <a:rPr lang="en-US" sz="2400" dirty="0" err="1" smtClean="0"/>
              <a:t>aguantó</a:t>
            </a:r>
            <a:r>
              <a:rPr lang="en-US" sz="2400" dirty="0" smtClean="0"/>
              <a:t> </a:t>
            </a:r>
            <a:r>
              <a:rPr lang="en-US" sz="2400" dirty="0"/>
              <a:t>con </a:t>
            </a:r>
            <a:r>
              <a:rPr lang="en-US" sz="2400" dirty="0" err="1" smtClean="0"/>
              <a:t>paciencia</a:t>
            </a:r>
            <a:endParaRPr lang="en-US" sz="2400" dirty="0"/>
          </a:p>
          <a:p>
            <a:pPr lvl="1" algn="l" rtl="0">
              <a:spcBef>
                <a:spcPct val="0"/>
              </a:spcBef>
            </a:pPr>
            <a:r>
              <a:rPr lang="en-US" sz="2400" dirty="0"/>
              <a:t>Sin pecado ni engaño</a:t>
            </a:r>
          </a:p>
          <a:p>
            <a:pPr lvl="1" algn="l" rtl="0">
              <a:spcBef>
                <a:spcPct val="0"/>
              </a:spcBef>
            </a:pPr>
            <a:r>
              <a:rPr lang="en-US" sz="2400" dirty="0"/>
              <a:t>N</a:t>
            </a:r>
            <a:r>
              <a:rPr lang="en-US" sz="2400" dirty="0" smtClean="0"/>
              <a:t>o </a:t>
            </a:r>
            <a:r>
              <a:rPr lang="en-US" sz="2400" dirty="0"/>
              <a:t>amenazó</a:t>
            </a:r>
          </a:p>
          <a:p>
            <a:pPr lvl="1" algn="l" rtl="0">
              <a:spcBef>
                <a:spcPct val="0"/>
              </a:spcBef>
            </a:pPr>
            <a:r>
              <a:rPr lang="en-US" sz="2400" dirty="0"/>
              <a:t>Se </a:t>
            </a:r>
            <a:r>
              <a:rPr lang="en-US" sz="2400" dirty="0" err="1" smtClean="0"/>
              <a:t>encomendó</a:t>
            </a:r>
            <a:r>
              <a:rPr lang="en-US" sz="2400" dirty="0" smtClean="0"/>
              <a:t> a </a:t>
            </a:r>
            <a:r>
              <a:rPr lang="en-US" sz="2400" dirty="0"/>
              <a:t>Dios</a:t>
            </a:r>
          </a:p>
          <a:p>
            <a:pPr lvl="1" algn="l" rtl="0">
              <a:spcBef>
                <a:spcPct val="0"/>
              </a:spcBef>
            </a:pPr>
            <a:r>
              <a:rPr lang="en-US" sz="2400" dirty="0"/>
              <a:t>Sufrió para salvarnos</a:t>
            </a:r>
          </a:p>
          <a:p>
            <a:pPr lvl="1" algn="l" rtl="0">
              <a:spcBef>
                <a:spcPct val="0"/>
              </a:spcBef>
            </a:pPr>
            <a:r>
              <a:rPr lang="en-US" sz="2400" dirty="0"/>
              <a:t>"Padre, perdónalos..."</a:t>
            </a:r>
          </a:p>
        </p:txBody>
      </p:sp>
    </p:spTree>
    <p:extLst>
      <p:ext uri="{BB962C8B-B14F-4D97-AF65-F5344CB8AC3E}">
        <p14:creationId xmlns:p14="http://schemas.microsoft.com/office/powerpoint/2010/main" val="240661674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p:txBody>
          <a:bodyPr/>
          <a:lstStyle/>
          <a:p>
            <a:pPr rtl="0"/>
            <a:r>
              <a:rPr lang="en-US" dirty="0" err="1"/>
              <a:t>Puntos</a:t>
            </a:r>
            <a:r>
              <a:rPr lang="en-US" dirty="0"/>
              <a:t> </a:t>
            </a:r>
            <a:r>
              <a:rPr lang="en-US" dirty="0" err="1"/>
              <a:t>resumidos</a:t>
            </a:r>
            <a:r>
              <a:rPr lang="en-US" dirty="0"/>
              <a:t> </a:t>
            </a:r>
            <a:r>
              <a:rPr lang="en-US" dirty="0" err="1"/>
              <a:t>sobre</a:t>
            </a:r>
            <a:r>
              <a:rPr lang="en-US" dirty="0"/>
              <a:t> el </a:t>
            </a:r>
            <a:r>
              <a:rPr lang="en-US" dirty="0" err="1"/>
              <a:t>perdón</a:t>
            </a:r>
            <a:endParaRPr lang="en-US" dirty="0"/>
          </a:p>
        </p:txBody>
      </p:sp>
      <p:sp>
        <p:nvSpPr>
          <p:cNvPr id="3" name="Content Placeholder 2"/>
          <p:cNvSpPr>
            <a:spLocks noGrp="1"/>
          </p:cNvSpPr>
          <p:nvPr>
            <p:ph idx="1"/>
          </p:nvPr>
        </p:nvSpPr>
        <p:spPr>
          <a:xfrm>
            <a:off x="1028700" y="685800"/>
            <a:ext cx="10858500" cy="6172200"/>
          </a:xfrm>
        </p:spPr>
        <p:txBody>
          <a:bodyPr/>
          <a:lstStyle/>
          <a:p>
            <a:pPr marL="463550" indent="-463550" algn="l" rtl="0">
              <a:lnSpc>
                <a:spcPct val="80000"/>
              </a:lnSpc>
              <a:buFontTx/>
              <a:buAutoNum type="arabicPeriod"/>
            </a:pPr>
            <a:r>
              <a:rPr lang="en-US" sz="2500" dirty="0"/>
              <a:t>La tolerancia y el perdón son realmente equivalentes.</a:t>
            </a:r>
          </a:p>
          <a:p>
            <a:pPr marL="463550" indent="-463550" algn="l" rtl="0">
              <a:lnSpc>
                <a:spcPct val="80000"/>
              </a:lnSpc>
              <a:buFontTx/>
              <a:buAutoNum type="arabicPeriod"/>
            </a:pPr>
            <a:r>
              <a:rPr lang="en-US" sz="2500" dirty="0"/>
              <a:t>El pecado contra </a:t>
            </a:r>
            <a:r>
              <a:rPr lang="en-US" sz="2500" dirty="0" err="1" smtClean="0"/>
              <a:t>otra</a:t>
            </a:r>
            <a:r>
              <a:rPr lang="en-US" sz="2500" dirty="0" smtClean="0"/>
              <a:t> persona </a:t>
            </a:r>
            <a:r>
              <a:rPr lang="en-US" sz="2500" dirty="0" err="1" smtClean="0"/>
              <a:t>crea</a:t>
            </a:r>
            <a:r>
              <a:rPr lang="en-US" sz="2500" dirty="0" smtClean="0"/>
              <a:t> </a:t>
            </a:r>
            <a:r>
              <a:rPr lang="en-US" sz="2500" dirty="0"/>
              <a:t>deuda (dolor) y alguien lo </a:t>
            </a:r>
            <a:r>
              <a:rPr lang="en-US" sz="2500" dirty="0" err="1" smtClean="0"/>
              <a:t>tendrá</a:t>
            </a:r>
            <a:r>
              <a:rPr lang="en-US" sz="2500" dirty="0" smtClean="0"/>
              <a:t> que </a:t>
            </a:r>
            <a:r>
              <a:rPr lang="en-US" sz="2500" dirty="0" err="1" smtClean="0"/>
              <a:t>pagar</a:t>
            </a:r>
            <a:r>
              <a:rPr lang="en-US" sz="2500" dirty="0" smtClean="0"/>
              <a:t> </a:t>
            </a:r>
            <a:r>
              <a:rPr lang="en-US" sz="2500" dirty="0"/>
              <a:t>(</a:t>
            </a:r>
            <a:r>
              <a:rPr lang="en-US" sz="2500" dirty="0" err="1" smtClean="0"/>
              <a:t>soportar</a:t>
            </a:r>
            <a:r>
              <a:rPr lang="en-US" sz="2500" dirty="0" smtClean="0"/>
              <a:t>). </a:t>
            </a:r>
            <a:r>
              <a:rPr lang="en-US" sz="2500" dirty="0"/>
              <a:t>Cristo requiere que </a:t>
            </a:r>
            <a:r>
              <a:rPr lang="en-US" sz="2500" dirty="0" err="1" smtClean="0"/>
              <a:t>nosotros</a:t>
            </a:r>
            <a:r>
              <a:rPr lang="en-US" sz="2500" dirty="0" smtClean="0"/>
              <a:t> lo </a:t>
            </a:r>
            <a:r>
              <a:rPr lang="en-US" sz="2500" dirty="0"/>
              <a:t>soportemos.</a:t>
            </a:r>
          </a:p>
          <a:p>
            <a:pPr marL="463550" indent="-463550" algn="l" rtl="0">
              <a:lnSpc>
                <a:spcPct val="80000"/>
              </a:lnSpc>
              <a:buFontTx/>
              <a:buAutoNum type="arabicPeriod"/>
            </a:pPr>
            <a:r>
              <a:rPr lang="en-US" sz="2500" dirty="0"/>
              <a:t>Las personas piadosas toman la iniciativa en el perdón</a:t>
            </a:r>
          </a:p>
          <a:p>
            <a:pPr marL="971550" lvl="1" indent="-514350" algn="l" rtl="0">
              <a:lnSpc>
                <a:spcPct val="80000"/>
              </a:lnSpc>
              <a:buFontTx/>
              <a:buAutoNum type="arabicPeriod"/>
            </a:pPr>
            <a:r>
              <a:rPr lang="en-US" sz="2200" dirty="0" err="1"/>
              <a:t>Cuando</a:t>
            </a:r>
            <a:r>
              <a:rPr lang="en-US" sz="2200" dirty="0"/>
              <a:t> </a:t>
            </a:r>
            <a:r>
              <a:rPr lang="en-US" sz="2200" dirty="0" err="1" smtClean="0"/>
              <a:t>ofenden</a:t>
            </a:r>
            <a:r>
              <a:rPr lang="en-US" sz="2200" dirty="0" smtClean="0"/>
              <a:t> </a:t>
            </a:r>
            <a:r>
              <a:rPr lang="en-US" sz="2200" dirty="0"/>
              <a:t>(</a:t>
            </a:r>
            <a:r>
              <a:rPr lang="en-US" sz="2200" dirty="0" smtClean="0"/>
              <a:t>Mat </a:t>
            </a:r>
            <a:r>
              <a:rPr lang="en-US" sz="2200" dirty="0"/>
              <a:t>5:23-26)</a:t>
            </a:r>
          </a:p>
          <a:p>
            <a:pPr marL="971550" lvl="1" indent="-514350" algn="l" rtl="0">
              <a:lnSpc>
                <a:spcPct val="80000"/>
              </a:lnSpc>
              <a:buFontTx/>
              <a:buAutoNum type="arabicPeriod"/>
            </a:pPr>
            <a:r>
              <a:rPr lang="en-US" sz="2200" dirty="0" err="1"/>
              <a:t>Cuando</a:t>
            </a:r>
            <a:r>
              <a:rPr lang="en-US" sz="2200" dirty="0"/>
              <a:t> </a:t>
            </a:r>
            <a:r>
              <a:rPr lang="en-US" sz="2200" dirty="0" smtClean="0"/>
              <a:t>son </a:t>
            </a:r>
            <a:r>
              <a:rPr lang="en-US" sz="2200" dirty="0" err="1" smtClean="0"/>
              <a:t>ofendidos</a:t>
            </a:r>
            <a:r>
              <a:rPr lang="en-US" sz="2200" dirty="0" smtClean="0"/>
              <a:t> </a:t>
            </a:r>
            <a:r>
              <a:rPr lang="en-US" sz="2200" dirty="0"/>
              <a:t>(</a:t>
            </a:r>
            <a:r>
              <a:rPr lang="en-US" sz="2200" dirty="0" smtClean="0"/>
              <a:t>Mat </a:t>
            </a:r>
            <a:r>
              <a:rPr lang="en-US" sz="2200" dirty="0"/>
              <a:t>18:15-20)</a:t>
            </a:r>
          </a:p>
          <a:p>
            <a:pPr marL="463550" indent="-463550" algn="l" rtl="0">
              <a:lnSpc>
                <a:spcPct val="80000"/>
              </a:lnSpc>
              <a:buFontTx/>
              <a:buAutoNum type="arabicPeriod"/>
            </a:pPr>
            <a:r>
              <a:rPr lang="en-US" sz="2500" dirty="0"/>
              <a:t>El perdón </a:t>
            </a:r>
            <a:r>
              <a:rPr lang="en-US" sz="2500" dirty="0" err="1"/>
              <a:t>requiere</a:t>
            </a:r>
            <a:r>
              <a:rPr lang="en-US" sz="2500" dirty="0"/>
              <a:t> </a:t>
            </a:r>
            <a:r>
              <a:rPr lang="en-US" sz="2500" dirty="0" err="1" smtClean="0"/>
              <a:t>rehusar</a:t>
            </a:r>
            <a:r>
              <a:rPr lang="en-US" sz="2500" dirty="0" smtClean="0"/>
              <a:t>:</a:t>
            </a:r>
            <a:endParaRPr lang="en-US" sz="2500" dirty="0"/>
          </a:p>
          <a:p>
            <a:pPr marL="971550" lvl="1" indent="-514350" algn="l" rtl="0">
              <a:lnSpc>
                <a:spcPct val="80000"/>
              </a:lnSpc>
              <a:buFontTx/>
              <a:buAutoNum type="arabicPeriod"/>
            </a:pPr>
            <a:r>
              <a:rPr lang="en-US" sz="2200" dirty="0"/>
              <a:t>Castigar directamente</a:t>
            </a:r>
          </a:p>
          <a:p>
            <a:pPr marL="971550" lvl="1" indent="-514350" algn="l" rtl="0">
              <a:lnSpc>
                <a:spcPct val="80000"/>
              </a:lnSpc>
              <a:buFontTx/>
              <a:buAutoNum type="arabicPeriod"/>
            </a:pPr>
            <a:r>
              <a:rPr lang="en-US" sz="2200" dirty="0"/>
              <a:t>Castigar indirectamente</a:t>
            </a:r>
          </a:p>
          <a:p>
            <a:pPr marL="971550" lvl="1" indent="-514350" algn="l" rtl="0">
              <a:lnSpc>
                <a:spcPct val="80000"/>
              </a:lnSpc>
              <a:buFontTx/>
              <a:buAutoNum type="arabicPeriod"/>
            </a:pPr>
            <a:r>
              <a:rPr lang="en-US" sz="2200" dirty="0" err="1" smtClean="0"/>
              <a:t>Guardar</a:t>
            </a:r>
            <a:r>
              <a:rPr lang="en-US" sz="2200" dirty="0" smtClean="0"/>
              <a:t> mala </a:t>
            </a:r>
            <a:r>
              <a:rPr lang="en-US" sz="2200" dirty="0"/>
              <a:t>voluntad dentro de nosotros</a:t>
            </a:r>
          </a:p>
          <a:p>
            <a:pPr marL="463550" indent="-463550" algn="l" rtl="0">
              <a:lnSpc>
                <a:spcPct val="80000"/>
              </a:lnSpc>
              <a:buFontTx/>
              <a:buAutoNum type="arabicPeriod"/>
            </a:pPr>
            <a:r>
              <a:rPr lang="en-US" sz="2500" dirty="0"/>
              <a:t>Tenemos responsabilidades similares hacia nuestros enemigos.</a:t>
            </a:r>
          </a:p>
          <a:p>
            <a:pPr marL="463550" indent="-463550" algn="l" rtl="0">
              <a:lnSpc>
                <a:spcPct val="80000"/>
              </a:lnSpc>
              <a:buFontTx/>
              <a:buAutoNum type="arabicPeriod"/>
            </a:pPr>
            <a:r>
              <a:rPr lang="en-US" sz="2500" dirty="0"/>
              <a:t>La </a:t>
            </a:r>
            <a:r>
              <a:rPr lang="en-US" sz="2500" dirty="0" err="1"/>
              <a:t>confrontación</a:t>
            </a:r>
            <a:r>
              <a:rPr lang="en-US" sz="2500" dirty="0"/>
              <a:t> </a:t>
            </a:r>
            <a:r>
              <a:rPr lang="en-US" sz="2500" dirty="0" err="1" smtClean="0"/>
              <a:t>es</a:t>
            </a:r>
            <a:r>
              <a:rPr lang="en-US" sz="2500" dirty="0" smtClean="0"/>
              <a:t> con el fin de:</a:t>
            </a:r>
            <a:endParaRPr lang="en-US" sz="2500" dirty="0"/>
          </a:p>
          <a:p>
            <a:pPr marL="971550" lvl="1" indent="-514350" algn="l" rtl="0">
              <a:lnSpc>
                <a:spcPct val="80000"/>
              </a:lnSpc>
              <a:buFontTx/>
              <a:buAutoNum type="arabicPeriod"/>
            </a:pPr>
            <a:r>
              <a:rPr lang="en-US" sz="2200" i="1" dirty="0" err="1" smtClean="0"/>
              <a:t>Restaurar</a:t>
            </a:r>
            <a:r>
              <a:rPr lang="en-US" sz="2200" i="1" dirty="0" smtClean="0"/>
              <a:t> </a:t>
            </a:r>
            <a:r>
              <a:rPr lang="en-US" sz="2200" dirty="0" smtClean="0"/>
              <a:t>la </a:t>
            </a:r>
            <a:r>
              <a:rPr lang="en-US" sz="2200" dirty="0" err="1" smtClean="0"/>
              <a:t>relación</a:t>
            </a:r>
            <a:r>
              <a:rPr lang="en-US" sz="2200" dirty="0" smtClean="0"/>
              <a:t> </a:t>
            </a:r>
            <a:r>
              <a:rPr lang="en-US" sz="2200" dirty="0"/>
              <a:t>(</a:t>
            </a:r>
            <a:r>
              <a:rPr lang="en-US" sz="2200" dirty="0" smtClean="0"/>
              <a:t>Mat </a:t>
            </a:r>
            <a:r>
              <a:rPr lang="en-US" sz="2200" dirty="0"/>
              <a:t>18:15)</a:t>
            </a:r>
          </a:p>
          <a:p>
            <a:pPr marL="971550" lvl="1" indent="-514350" algn="l" rtl="0">
              <a:lnSpc>
                <a:spcPct val="80000"/>
              </a:lnSpc>
              <a:buFontTx/>
              <a:buAutoNum type="arabicPeriod"/>
            </a:pPr>
            <a:r>
              <a:rPr lang="en-US" sz="2200" i="1" dirty="0" err="1" smtClean="0"/>
              <a:t>Rescatar</a:t>
            </a:r>
            <a:r>
              <a:rPr lang="en-US" sz="2200" i="1" dirty="0" smtClean="0"/>
              <a:t> </a:t>
            </a:r>
            <a:r>
              <a:rPr lang="en-US" sz="2200" dirty="0" smtClean="0"/>
              <a:t>del </a:t>
            </a:r>
            <a:r>
              <a:rPr lang="en-US" sz="2200" dirty="0" err="1" smtClean="0"/>
              <a:t>pecado</a:t>
            </a:r>
            <a:r>
              <a:rPr lang="en-US" sz="2200" dirty="0" smtClean="0"/>
              <a:t> </a:t>
            </a:r>
            <a:r>
              <a:rPr lang="en-US" sz="2200" dirty="0"/>
              <a:t>(</a:t>
            </a:r>
            <a:r>
              <a:rPr lang="en-US" sz="2200" dirty="0" err="1" smtClean="0"/>
              <a:t>Gál</a:t>
            </a:r>
            <a:r>
              <a:rPr lang="en-US" sz="2200" dirty="0" smtClean="0"/>
              <a:t> </a:t>
            </a:r>
            <a:r>
              <a:rPr lang="en-US" sz="2200" dirty="0"/>
              <a:t>6:1)</a:t>
            </a:r>
          </a:p>
          <a:p>
            <a:pPr marL="463550" indent="-463550" algn="l" rtl="0">
              <a:lnSpc>
                <a:spcPct val="80000"/>
              </a:lnSpc>
              <a:buFontTx/>
              <a:buAutoNum type="arabicPeriod"/>
            </a:pPr>
            <a:r>
              <a:rPr lang="en-US" sz="2500" dirty="0"/>
              <a:t>El perdón se puede (debe) </a:t>
            </a:r>
            <a:r>
              <a:rPr lang="en-US" sz="2500" dirty="0" smtClean="0"/>
              <a:t>conceder </a:t>
            </a:r>
            <a:r>
              <a:rPr lang="en-US" sz="2500" u="sng" dirty="0" smtClean="0"/>
              <a:t>antes </a:t>
            </a:r>
            <a:r>
              <a:rPr lang="en-US" sz="2500" u="sng" dirty="0"/>
              <a:t>de que se sienta</a:t>
            </a:r>
            <a:r>
              <a:rPr lang="en-US" sz="2500" dirty="0"/>
              <a:t>, </a:t>
            </a:r>
            <a:r>
              <a:rPr lang="en-US" sz="2500" dirty="0" err="1" smtClean="0"/>
              <a:t>basado</a:t>
            </a:r>
            <a:r>
              <a:rPr lang="en-US" sz="2500" dirty="0" smtClean="0"/>
              <a:t> </a:t>
            </a:r>
            <a:r>
              <a:rPr lang="en-US" sz="2500" dirty="0" err="1" smtClean="0"/>
              <a:t>en</a:t>
            </a:r>
            <a:r>
              <a:rPr lang="en-US" sz="2500" dirty="0" smtClean="0"/>
              <a:t>:</a:t>
            </a:r>
            <a:endParaRPr lang="en-US" sz="2500" dirty="0"/>
          </a:p>
          <a:p>
            <a:pPr marL="971550" lvl="1" indent="-514350" algn="l" rtl="0">
              <a:lnSpc>
                <a:spcPct val="80000"/>
              </a:lnSpc>
              <a:buFontTx/>
              <a:buAutoNum type="arabicPeriod"/>
            </a:pPr>
            <a:r>
              <a:rPr lang="en-US" sz="2200" dirty="0"/>
              <a:t>Una comprensión de nuestra pecaminosidad</a:t>
            </a:r>
          </a:p>
          <a:p>
            <a:pPr marL="971550" lvl="1" indent="-514350" algn="l" rtl="0">
              <a:lnSpc>
                <a:spcPct val="80000"/>
              </a:lnSpc>
              <a:buFontTx/>
              <a:buAutoNum type="arabicPeriod"/>
            </a:pPr>
            <a:r>
              <a:rPr lang="en-US" sz="2200" dirty="0"/>
              <a:t>Un </a:t>
            </a:r>
            <a:r>
              <a:rPr lang="en-US" sz="2200" dirty="0" err="1"/>
              <a:t>reconocimiento</a:t>
            </a:r>
            <a:r>
              <a:rPr lang="en-US" sz="2200" dirty="0"/>
              <a:t> </a:t>
            </a:r>
            <a:r>
              <a:rPr lang="en-US" sz="2200" dirty="0" smtClean="0"/>
              <a:t>de la </a:t>
            </a:r>
            <a:r>
              <a:rPr lang="en-US" sz="2200" dirty="0" err="1" smtClean="0"/>
              <a:t>humanidad</a:t>
            </a:r>
            <a:r>
              <a:rPr lang="en-US" sz="2200" dirty="0" smtClean="0"/>
              <a:t> del </a:t>
            </a:r>
            <a:r>
              <a:rPr lang="en-US" sz="2200" dirty="0" err="1" smtClean="0"/>
              <a:t>perdonado</a:t>
            </a:r>
            <a:endParaRPr lang="en-US" sz="2200" dirty="0"/>
          </a:p>
        </p:txBody>
      </p:sp>
      <p:sp>
        <p:nvSpPr>
          <p:cNvPr id="4" name="Slide Number Placeholder 3"/>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C75FE9D-FB84-4270-8CA5-42CDFFEE3757}" type="slidenum">
              <a:rPr kumimoji="0" lang="en-US" sz="1400" b="0" i="0" u="none" strike="noStrike" kern="1200" cap="none" spc="0" normalizeH="0" baseline="0" noProof="0">
                <a:ln>
                  <a:noFill/>
                </a:ln>
                <a:solidFill>
                  <a:srgbClr val="FFFFFF"/>
                </a:solidFill>
                <a:effectLst/>
                <a:uLnTx/>
                <a:uFillTx/>
                <a:latin typeface="Times New Roman" pitchFamily="18"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39</a:t>
            </a:fld>
            <a:endParaRPr kumimoji="0" lang="en-US" sz="1400" b="0" i="0" u="none" strike="noStrike" kern="1200" cap="none" spc="0" normalizeH="0" baseline="0" noProof="0">
              <a:ln>
                <a:noFill/>
              </a:ln>
              <a:solidFill>
                <a:srgbClr val="FFFFFF"/>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20244428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xEl>
                                              <p:pRg st="13" end="13"/>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
                                            <p:txEl>
                                              <p:pRg st="14" end="14"/>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rtl="0"/>
            <a:r>
              <a:rPr lang="en-US" altLang="en-US" dirty="0" smtClean="0"/>
              <a:t>La </a:t>
            </a:r>
            <a:r>
              <a:rPr lang="en-US" altLang="en-US" dirty="0" err="1" smtClean="0"/>
              <a:t>tolerancia</a:t>
            </a:r>
            <a:endParaRPr lang="en-US" altLang="en-US" dirty="0"/>
          </a:p>
        </p:txBody>
      </p:sp>
      <p:sp>
        <p:nvSpPr>
          <p:cNvPr id="4" name="Content Placeholder 3"/>
          <p:cNvSpPr>
            <a:spLocks noGrp="1"/>
          </p:cNvSpPr>
          <p:nvPr>
            <p:ph idx="1"/>
          </p:nvPr>
        </p:nvSpPr>
        <p:spPr>
          <a:xfrm>
            <a:off x="613064" y="914400"/>
            <a:ext cx="10972800" cy="5791200"/>
          </a:xfrm>
        </p:spPr>
        <p:txBody>
          <a:bodyPr/>
          <a:lstStyle/>
          <a:p>
            <a:pPr algn="l" rtl="0">
              <a:defRPr/>
            </a:pPr>
            <a:r>
              <a:rPr lang="en-US" b="0" dirty="0" err="1">
                <a:ea typeface="+mn-ea"/>
              </a:rPr>
              <a:t>Griego</a:t>
            </a:r>
            <a:r>
              <a:rPr lang="en-US" b="0" dirty="0" smtClean="0">
                <a:ea typeface="+mn-ea"/>
              </a:rPr>
              <a:t>, </a:t>
            </a:r>
            <a:r>
              <a:rPr lang="en-US" i="1" dirty="0" err="1" smtClean="0">
                <a:solidFill>
                  <a:srgbClr val="FFFF00"/>
                </a:solidFill>
                <a:ea typeface="+mn-ea"/>
              </a:rPr>
              <a:t>anecomai</a:t>
            </a:r>
            <a:r>
              <a:rPr lang="en-US" dirty="0" smtClean="0">
                <a:solidFill>
                  <a:srgbClr val="FFFF00"/>
                </a:solidFill>
                <a:ea typeface="+mn-ea"/>
              </a:rPr>
              <a:t> </a:t>
            </a:r>
            <a:endParaRPr lang="en-US" dirty="0">
              <a:ea typeface="+mn-ea"/>
            </a:endParaRPr>
          </a:p>
          <a:p>
            <a:pPr lvl="1">
              <a:defRPr/>
            </a:pPr>
            <a:r>
              <a:rPr lang="en-US" b="0" dirty="0">
                <a:ea typeface="+mn-ea"/>
              </a:rPr>
              <a:t>Literalmente: </a:t>
            </a:r>
            <a:r>
              <a:rPr lang="en-US" b="0" dirty="0" err="1">
                <a:ea typeface="+mn-ea"/>
              </a:rPr>
              <a:t>resistirse</a:t>
            </a:r>
            <a:r>
              <a:rPr lang="en-US" b="0" dirty="0">
                <a:ea typeface="+mn-ea"/>
              </a:rPr>
              <a:t> </a:t>
            </a:r>
            <a:r>
              <a:rPr lang="en-US" b="0" dirty="0" err="1">
                <a:ea typeface="+mn-ea"/>
              </a:rPr>
              <a:t>en</a:t>
            </a:r>
            <a:r>
              <a:rPr lang="en-US" b="0" dirty="0">
                <a:ea typeface="+mn-ea"/>
              </a:rPr>
              <a:t> </a:t>
            </a:r>
            <a:r>
              <a:rPr lang="en-US" b="0" dirty="0" smtClean="0">
                <a:ea typeface="+mn-ea"/>
              </a:rPr>
              <a:t>contra</a:t>
            </a:r>
          </a:p>
          <a:p>
            <a:pPr lvl="1">
              <a:defRPr/>
            </a:pPr>
            <a:r>
              <a:rPr lang="en-US" b="0" dirty="0" err="1" smtClean="0">
                <a:ea typeface="+mn-ea"/>
              </a:rPr>
              <a:t>En</a:t>
            </a:r>
            <a:r>
              <a:rPr lang="en-US" b="0" dirty="0" smtClean="0">
                <a:ea typeface="+mn-ea"/>
              </a:rPr>
              <a:t> </a:t>
            </a:r>
            <a:r>
              <a:rPr lang="en-US" b="0" dirty="0">
                <a:ea typeface="+mn-ea"/>
              </a:rPr>
              <a:t>sentido figurado: aguantar; soportar, </a:t>
            </a:r>
            <a:r>
              <a:rPr lang="en-US" b="0" dirty="0" err="1" smtClean="0">
                <a:ea typeface="+mn-ea"/>
              </a:rPr>
              <a:t>tolerar</a:t>
            </a:r>
            <a:r>
              <a:rPr lang="en-US" b="0" dirty="0" smtClean="0">
                <a:ea typeface="+mn-ea"/>
              </a:rPr>
              <a:t>, </a:t>
            </a:r>
            <a:r>
              <a:rPr lang="en-US" b="0" dirty="0" err="1" smtClean="0">
                <a:ea typeface="+mn-ea"/>
              </a:rPr>
              <a:t>sobrellevar</a:t>
            </a:r>
            <a:r>
              <a:rPr lang="en-US" b="0" dirty="0" smtClean="0">
                <a:ea typeface="+mn-ea"/>
              </a:rPr>
              <a:t>, </a:t>
            </a:r>
            <a:r>
              <a:rPr lang="en-US" b="0" dirty="0">
                <a:ea typeface="+mn-ea"/>
              </a:rPr>
              <a:t>sufrir.</a:t>
            </a:r>
          </a:p>
          <a:p>
            <a:pPr algn="l" rtl="0">
              <a:defRPr/>
            </a:pPr>
            <a:r>
              <a:rPr lang="en-US" b="0" u="sng" dirty="0">
                <a:ea typeface="+mn-ea"/>
              </a:rPr>
              <a:t>Diccionario expositivo de Vine</a:t>
            </a:r>
            <a:r>
              <a:rPr lang="en-US" b="0" dirty="0" smtClean="0">
                <a:ea typeface="+mn-ea"/>
              </a:rPr>
              <a:t>: </a:t>
            </a:r>
            <a:r>
              <a:rPr lang="en-US" i="1" dirty="0" smtClean="0">
                <a:solidFill>
                  <a:srgbClr val="FFC000"/>
                </a:solidFill>
              </a:rPr>
              <a:t>“…</a:t>
            </a:r>
            <a:r>
              <a:rPr lang="en-US" i="1" dirty="0">
                <a:solidFill>
                  <a:srgbClr val="FFC000"/>
                </a:solidFill>
              </a:rPr>
              <a:t>la cualidad del autocontrol frente a </a:t>
            </a:r>
            <a:r>
              <a:rPr lang="en-US" i="1" dirty="0" err="1">
                <a:solidFill>
                  <a:srgbClr val="FFC000"/>
                </a:solidFill>
              </a:rPr>
              <a:t>una</a:t>
            </a:r>
            <a:r>
              <a:rPr lang="en-US" i="1" dirty="0">
                <a:solidFill>
                  <a:srgbClr val="FFC000"/>
                </a:solidFill>
              </a:rPr>
              <a:t> </a:t>
            </a:r>
            <a:r>
              <a:rPr lang="en-US" i="1" dirty="0" err="1" smtClean="0">
                <a:solidFill>
                  <a:srgbClr val="FFC000"/>
                </a:solidFill>
              </a:rPr>
              <a:t>provocación</a:t>
            </a:r>
            <a:r>
              <a:rPr lang="en-US" i="1" dirty="0" smtClean="0">
                <a:solidFill>
                  <a:srgbClr val="FFC000"/>
                </a:solidFill>
              </a:rPr>
              <a:t>, </a:t>
            </a:r>
            <a:r>
              <a:rPr lang="en-US" i="1" dirty="0">
                <a:solidFill>
                  <a:srgbClr val="FFC000"/>
                </a:solidFill>
              </a:rPr>
              <a:t>que no toma represalias apresuradas ni castiga con prontitud; opuesto a la </a:t>
            </a:r>
            <a:r>
              <a:rPr lang="en-US" i="1" dirty="0" err="1" smtClean="0">
                <a:solidFill>
                  <a:srgbClr val="FFC000"/>
                </a:solidFill>
              </a:rPr>
              <a:t>ira</a:t>
            </a:r>
            <a:r>
              <a:rPr lang="en-US" i="1" dirty="0" smtClean="0">
                <a:solidFill>
                  <a:srgbClr val="FFC000"/>
                </a:solidFill>
              </a:rPr>
              <a:t>, </a:t>
            </a:r>
            <a:r>
              <a:rPr lang="en-US" i="1" dirty="0">
                <a:solidFill>
                  <a:srgbClr val="FFC000"/>
                </a:solidFill>
              </a:rPr>
              <a:t>y se asocia con la misericordia”.</a:t>
            </a:r>
            <a:endParaRPr lang="en-US" b="0" i="1" dirty="0">
              <a:solidFill>
                <a:srgbClr val="FFC000"/>
              </a:solidFill>
              <a:ea typeface="+mn-ea"/>
            </a:endParaRPr>
          </a:p>
        </p:txBody>
      </p:sp>
      <p:sp>
        <p:nvSpPr>
          <p:cNvPr id="3" name="Slide Number Placeholder 2"/>
          <p:cNvSpPr>
            <a:spLocks noGrp="1"/>
          </p:cNvSpPr>
          <p:nvPr>
            <p:ph type="sldNum" sz="quarter" idx="12"/>
          </p:nvPr>
        </p:nvSpPr>
        <p:spPr/>
        <p:txBody>
          <a:bodyPr/>
          <a:lstStyle/>
          <a:p>
            <a:pPr algn="l" rtl="0">
              <a:defRPr/>
            </a:pPr>
            <a:fld id="{F139DD84-4703-471C-A9C5-9B52D1F911D6}" type="slidenum">
              <a:rPr lang="en-US" smtClean="0"/>
              <a:pPr algn="l" rtl="0">
                <a:defRPr/>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489B05A-0D1B-D116-8104-5D8F93622C0F}"/>
              </a:ext>
            </a:extLst>
          </p:cNvPr>
          <p:cNvSpPr>
            <a:spLocks noGrp="1"/>
          </p:cNvSpPr>
          <p:nvPr>
            <p:ph type="title"/>
          </p:nvPr>
        </p:nvSpPr>
        <p:spPr/>
        <p:txBody>
          <a:bodyPr/>
          <a:lstStyle/>
          <a:p>
            <a:pPr algn="l" rtl="0"/>
            <a:endParaRPr lang="en-US"/>
          </a:p>
        </p:txBody>
      </p:sp>
      <p:sp>
        <p:nvSpPr>
          <p:cNvPr id="3" name="Content Placeholder 2">
            <a:extLst>
              <a:ext uri="{FF2B5EF4-FFF2-40B4-BE49-F238E27FC236}">
                <a16:creationId xmlns="" xmlns:a16="http://schemas.microsoft.com/office/drawing/2014/main" id="{17435A00-CA2E-228D-CAE2-A36F4B09D8E3}"/>
              </a:ext>
            </a:extLst>
          </p:cNvPr>
          <p:cNvSpPr>
            <a:spLocks noGrp="1"/>
          </p:cNvSpPr>
          <p:nvPr>
            <p:ph idx="1"/>
          </p:nvPr>
        </p:nvSpPr>
        <p:spPr/>
        <p:txBody>
          <a:bodyPr/>
          <a:lstStyle/>
          <a:p>
            <a:pPr algn="l" rtl="0"/>
            <a:endParaRPr lang="en-US"/>
          </a:p>
        </p:txBody>
      </p:sp>
      <p:sp>
        <p:nvSpPr>
          <p:cNvPr id="4" name="Slide Number Placeholder 3">
            <a:extLst>
              <a:ext uri="{FF2B5EF4-FFF2-40B4-BE49-F238E27FC236}">
                <a16:creationId xmlns="" xmlns:a16="http://schemas.microsoft.com/office/drawing/2014/main" id="{24260EC8-E841-7BE4-FE52-2D676B5B6647}"/>
              </a:ext>
            </a:extLst>
          </p:cNvPr>
          <p:cNvSpPr>
            <a:spLocks noGrp="1"/>
          </p:cNvSpPr>
          <p:nvPr>
            <p:ph type="sldNum" sz="quarter" idx="12"/>
          </p:nvPr>
        </p:nvSpPr>
        <p:spPr/>
        <p:txBody>
          <a:bodyPr/>
          <a:lstStyle/>
          <a:p>
            <a:pPr algn="l" rtl="0">
              <a:defRPr/>
            </a:pPr>
            <a:fld id="{DA03170B-2889-475A-8203-6FAD2ABC8986}" type="slidenum">
              <a:rPr lang="en-US" smtClean="0"/>
              <a:pPr algn="l" rtl="0">
                <a:defRPr/>
              </a:pPr>
              <a:t>40</a:t>
            </a:fld>
            <a:endParaRPr lang="en-US"/>
          </a:p>
        </p:txBody>
      </p:sp>
    </p:spTree>
    <p:extLst>
      <p:ext uri="{BB962C8B-B14F-4D97-AF65-F5344CB8AC3E}">
        <p14:creationId xmlns:p14="http://schemas.microsoft.com/office/powerpoint/2010/main" val="166838258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094C2AA-4461-C182-14F2-647878690AC8}"/>
              </a:ext>
            </a:extLst>
          </p:cNvPr>
          <p:cNvSpPr>
            <a:spLocks noGrp="1"/>
          </p:cNvSpPr>
          <p:nvPr>
            <p:ph type="title"/>
          </p:nvPr>
        </p:nvSpPr>
        <p:spPr/>
        <p:txBody>
          <a:bodyPr/>
          <a:lstStyle/>
          <a:p>
            <a:pPr marL="0" marR="0" rtl="0">
              <a:spcBef>
                <a:spcPts val="0"/>
              </a:spcBef>
              <a:spcAft>
                <a:spcPts val="0"/>
              </a:spcAft>
            </a:pPr>
            <a:r>
              <a:rPr lang="en-US" sz="2400" b="1" i="1" dirty="0">
                <a:effectLst/>
              </a:rPr>
              <a:t>CÓMO DAR Y RECIBIR CRÍTICAS CONSTRUCTIVAS</a:t>
            </a:r>
            <a:endParaRPr lang="en-US" sz="2400" i="1" dirty="0"/>
          </a:p>
        </p:txBody>
      </p:sp>
      <p:sp>
        <p:nvSpPr>
          <p:cNvPr id="3" name="Content Placeholder 2">
            <a:extLst>
              <a:ext uri="{FF2B5EF4-FFF2-40B4-BE49-F238E27FC236}">
                <a16:creationId xmlns="" xmlns:a16="http://schemas.microsoft.com/office/drawing/2014/main" id="{CD4CBDC8-AD87-2243-367B-5A765BE08C35}"/>
              </a:ext>
            </a:extLst>
          </p:cNvPr>
          <p:cNvSpPr>
            <a:spLocks noGrp="1"/>
          </p:cNvSpPr>
          <p:nvPr>
            <p:ph idx="1"/>
          </p:nvPr>
        </p:nvSpPr>
        <p:spPr>
          <a:xfrm>
            <a:off x="355600" y="685800"/>
            <a:ext cx="11480800" cy="6258296"/>
          </a:xfrm>
        </p:spPr>
        <p:txBody>
          <a:bodyPr>
            <a:normAutofit/>
          </a:bodyPr>
          <a:lstStyle/>
          <a:p>
            <a:pPr marL="742950" marR="0" lvl="1" indent="-285750" algn="l" rtl="0">
              <a:spcBef>
                <a:spcPts val="600"/>
              </a:spcBef>
              <a:spcAft>
                <a:spcPts val="300"/>
              </a:spcAft>
              <a:buFont typeface="+mj-lt"/>
              <a:buAutoNum type="alphaUcPeriod"/>
              <a:tabLst>
                <a:tab pos="822960" algn="l"/>
              </a:tabLst>
            </a:pPr>
            <a:r>
              <a:rPr lang="en-US" sz="2800" b="1" dirty="0" smtClean="0">
                <a:effectLst/>
              </a:rPr>
              <a:t> "</a:t>
            </a:r>
            <a:r>
              <a:rPr lang="en-US" sz="2800" b="1" dirty="0">
                <a:effectLst/>
              </a:rPr>
              <a:t>Mira primero la </a:t>
            </a:r>
            <a:r>
              <a:rPr lang="en-US" sz="2800" b="1" dirty="0" err="1">
                <a:effectLst/>
              </a:rPr>
              <a:t>viga</a:t>
            </a:r>
            <a:r>
              <a:rPr lang="en-US" sz="2800" b="1" dirty="0">
                <a:effectLst/>
              </a:rPr>
              <a:t> </a:t>
            </a:r>
            <a:r>
              <a:rPr lang="en-US" sz="2800" b="1" dirty="0" err="1" smtClean="0">
                <a:effectLst/>
              </a:rPr>
              <a:t>en</a:t>
            </a:r>
            <a:r>
              <a:rPr lang="en-US" sz="2800" b="1" dirty="0" smtClean="0">
                <a:effectLst/>
              </a:rPr>
              <a:t> </a:t>
            </a:r>
            <a:r>
              <a:rPr lang="en-US" sz="2800" b="0" i="1" dirty="0" err="1" smtClean="0">
                <a:effectLst/>
              </a:rPr>
              <a:t>t</a:t>
            </a:r>
            <a:r>
              <a:rPr lang="en-US" sz="2800" b="0" i="1" dirty="0" err="1" smtClean="0"/>
              <a:t>u</a:t>
            </a:r>
            <a:r>
              <a:rPr lang="en-US" sz="2800" b="0" i="1" dirty="0" smtClean="0"/>
              <a:t> </a:t>
            </a:r>
            <a:r>
              <a:rPr lang="en-US" sz="2800" b="1" dirty="0" err="1" smtClean="0">
                <a:effectLst/>
              </a:rPr>
              <a:t>ojo</a:t>
            </a:r>
            <a:r>
              <a:rPr lang="en-US" sz="2800" b="1" dirty="0">
                <a:effectLst/>
              </a:rPr>
              <a:t>..." </a:t>
            </a:r>
            <a:r>
              <a:rPr lang="en-US" sz="2800" b="1" dirty="0" smtClean="0">
                <a:effectLst/>
              </a:rPr>
              <a:t>Mat </a:t>
            </a:r>
            <a:r>
              <a:rPr lang="en-US" sz="2800" b="1" dirty="0">
                <a:effectLst/>
              </a:rPr>
              <a:t>7:1-5</a:t>
            </a:r>
          </a:p>
          <a:p>
            <a:pPr marL="742950" marR="0" lvl="1" indent="-285750" algn="l" rtl="0">
              <a:spcBef>
                <a:spcPts val="600"/>
              </a:spcBef>
              <a:spcAft>
                <a:spcPts val="300"/>
              </a:spcAft>
              <a:buFont typeface="+mj-lt"/>
              <a:buAutoNum type="alphaUcPeriod"/>
              <a:tabLst>
                <a:tab pos="822960" algn="l"/>
              </a:tabLst>
            </a:pPr>
            <a:r>
              <a:rPr lang="en-US" sz="2800" b="1" dirty="0" smtClean="0">
                <a:effectLst/>
              </a:rPr>
              <a:t> Sin </a:t>
            </a:r>
            <a:r>
              <a:rPr lang="en-US" sz="2800" b="1" dirty="0">
                <a:effectLst/>
              </a:rPr>
              <a:t>embargo, uno no </a:t>
            </a:r>
            <a:r>
              <a:rPr lang="en-US" sz="2800" b="1" dirty="0" err="1">
                <a:effectLst/>
              </a:rPr>
              <a:t>debe</a:t>
            </a:r>
            <a:r>
              <a:rPr lang="en-US" sz="2800" b="1" dirty="0">
                <a:effectLst/>
              </a:rPr>
              <a:t> </a:t>
            </a:r>
            <a:r>
              <a:rPr lang="en-US" sz="2800" b="1" dirty="0" err="1" smtClean="0">
                <a:effectLst/>
              </a:rPr>
              <a:t>tratar</a:t>
            </a:r>
            <a:r>
              <a:rPr lang="en-US" sz="2800" b="1" dirty="0" smtClean="0">
                <a:effectLst/>
              </a:rPr>
              <a:t> </a:t>
            </a:r>
            <a:r>
              <a:rPr lang="en-US" sz="2800" b="1" dirty="0">
                <a:effectLst/>
              </a:rPr>
              <a:t>solo con uno mismo.</a:t>
            </a:r>
          </a:p>
          <a:p>
            <a:pPr marL="1143000" marR="0" lvl="2" indent="-228600" algn="l" rtl="0">
              <a:spcBef>
                <a:spcPts val="600"/>
              </a:spcBef>
              <a:spcAft>
                <a:spcPts val="300"/>
              </a:spcAft>
              <a:buFont typeface="+mj-lt"/>
              <a:buAutoNum type="arabicPeriod"/>
              <a:tabLst>
                <a:tab pos="1051560" algn="l"/>
              </a:tabLst>
            </a:pPr>
            <a:r>
              <a:rPr lang="en-US" b="1" dirty="0" smtClean="0">
                <a:effectLst/>
              </a:rPr>
              <a:t> “</a:t>
            </a:r>
            <a:r>
              <a:rPr lang="en-US" b="1" dirty="0">
                <a:effectLst/>
              </a:rPr>
              <a:t>Fieles son </a:t>
            </a:r>
            <a:r>
              <a:rPr lang="en-US" b="1" dirty="0" smtClean="0">
                <a:effectLst/>
              </a:rPr>
              <a:t>las </a:t>
            </a:r>
            <a:r>
              <a:rPr lang="en-US" b="1" i="1" dirty="0" err="1" smtClean="0">
                <a:effectLst/>
              </a:rPr>
              <a:t>heridas</a:t>
            </a:r>
            <a:r>
              <a:rPr lang="en-US" b="1" i="1" dirty="0" smtClean="0">
                <a:effectLst/>
              </a:rPr>
              <a:t> </a:t>
            </a:r>
            <a:r>
              <a:rPr lang="en-US" b="1" dirty="0" smtClean="0">
                <a:effectLst/>
              </a:rPr>
              <a:t>del amigo“. Pro </a:t>
            </a:r>
            <a:r>
              <a:rPr lang="en-US" b="1" dirty="0">
                <a:effectLst/>
              </a:rPr>
              <a:t>27:6</a:t>
            </a:r>
          </a:p>
          <a:p>
            <a:pPr marL="1143000" marR="0" lvl="2" indent="-228600" algn="l" rtl="0">
              <a:spcBef>
                <a:spcPts val="600"/>
              </a:spcBef>
              <a:spcAft>
                <a:spcPts val="300"/>
              </a:spcAft>
              <a:buFont typeface="+mj-lt"/>
              <a:buAutoNum type="arabicPeriod"/>
              <a:tabLst>
                <a:tab pos="1051560" algn="l"/>
              </a:tabLst>
            </a:pPr>
            <a:r>
              <a:rPr lang="en-US" b="1" dirty="0" smtClean="0">
                <a:effectLst/>
              </a:rPr>
              <a:t> “</a:t>
            </a:r>
            <a:r>
              <a:rPr lang="en-US" b="1" i="1" dirty="0" err="1" smtClean="0">
                <a:effectLst/>
              </a:rPr>
              <a:t>Amonestarse</a:t>
            </a:r>
            <a:r>
              <a:rPr lang="en-US" b="1" i="1" dirty="0" smtClean="0">
                <a:effectLst/>
              </a:rPr>
              <a:t> </a:t>
            </a:r>
            <a:r>
              <a:rPr lang="en-US" b="1" dirty="0" err="1" smtClean="0">
                <a:effectLst/>
              </a:rPr>
              <a:t>unos</a:t>
            </a:r>
            <a:r>
              <a:rPr lang="en-US" b="1" dirty="0" smtClean="0">
                <a:effectLst/>
              </a:rPr>
              <a:t> </a:t>
            </a:r>
            <a:r>
              <a:rPr lang="en-US" b="1" dirty="0">
                <a:effectLst/>
              </a:rPr>
              <a:t>a </a:t>
            </a:r>
            <a:r>
              <a:rPr lang="en-US" b="1" dirty="0" err="1" smtClean="0">
                <a:effectLst/>
              </a:rPr>
              <a:t>otros</a:t>
            </a:r>
            <a:r>
              <a:rPr lang="en-US" b="1" dirty="0" smtClean="0">
                <a:effectLst/>
              </a:rPr>
              <a:t>”. </a:t>
            </a:r>
            <a:r>
              <a:rPr lang="en-US" b="1" dirty="0">
                <a:effectLst/>
              </a:rPr>
              <a:t>Romanos 15:14</a:t>
            </a:r>
          </a:p>
          <a:p>
            <a:pPr marL="1143000" marR="0" lvl="2" indent="-228600" algn="l" rtl="0">
              <a:spcBef>
                <a:spcPts val="600"/>
              </a:spcBef>
              <a:spcAft>
                <a:spcPts val="300"/>
              </a:spcAft>
              <a:buFont typeface="+mj-lt"/>
              <a:buAutoNum type="arabicPeriod"/>
              <a:tabLst>
                <a:tab pos="1051560" algn="l"/>
              </a:tabLst>
            </a:pPr>
            <a:r>
              <a:rPr lang="en-US" b="1" dirty="0" smtClean="0">
                <a:effectLst/>
              </a:rPr>
              <a:t> "¡</a:t>
            </a:r>
            <a:r>
              <a:rPr lang="en-US" b="1" dirty="0">
                <a:effectLst/>
              </a:rPr>
              <a:t>El silencio puede ser dorado, pero a veces es simplemente amarillo!"</a:t>
            </a:r>
          </a:p>
          <a:p>
            <a:pPr marL="1143000" marR="0" lvl="2" indent="-228600" algn="l" rtl="0">
              <a:spcBef>
                <a:spcPts val="600"/>
              </a:spcBef>
              <a:spcAft>
                <a:spcPts val="300"/>
              </a:spcAft>
              <a:buFont typeface="+mj-lt"/>
              <a:buAutoNum type="arabicPeriod"/>
              <a:tabLst>
                <a:tab pos="1051560" algn="l"/>
              </a:tabLst>
            </a:pPr>
            <a:r>
              <a:rPr lang="en-US" b="1" dirty="0" smtClean="0">
                <a:effectLst/>
              </a:rPr>
              <a:t> El </a:t>
            </a:r>
            <a:r>
              <a:rPr lang="en-US" b="1" dirty="0">
                <a:effectLst/>
              </a:rPr>
              <a:t>viejo dicho: "Si no tienes nada bueno que decir, no digas nada en absoluto" no es cierto. A veces se necesita valor para advertir o instruir a una persona para que sea edificada espiritualmente. Puede que sea lo que más se </a:t>
            </a:r>
            <a:r>
              <a:rPr lang="en-US" b="1" dirty="0" err="1">
                <a:effectLst/>
              </a:rPr>
              <a:t>necesita</a:t>
            </a:r>
            <a:r>
              <a:rPr lang="en-US" b="1" dirty="0" smtClean="0">
                <a:effectLst/>
              </a:rPr>
              <a:t>.</a:t>
            </a:r>
            <a:endParaRPr lang="en-US" b="1" dirty="0">
              <a:effectLst/>
            </a:endParaRPr>
          </a:p>
        </p:txBody>
      </p:sp>
      <p:sp>
        <p:nvSpPr>
          <p:cNvPr id="4" name="Slide Number Placeholder 3">
            <a:extLst>
              <a:ext uri="{FF2B5EF4-FFF2-40B4-BE49-F238E27FC236}">
                <a16:creationId xmlns="" xmlns:a16="http://schemas.microsoft.com/office/drawing/2014/main" id="{5DE263FE-87AA-AD7D-BCE3-7B9833012AB0}"/>
              </a:ext>
            </a:extLst>
          </p:cNvPr>
          <p:cNvSpPr>
            <a:spLocks noGrp="1"/>
          </p:cNvSpPr>
          <p:nvPr>
            <p:ph type="sldNum" sz="quarter" idx="12"/>
          </p:nvPr>
        </p:nvSpPr>
        <p:spPr/>
        <p:txBody>
          <a:bodyPr/>
          <a:lstStyle/>
          <a:p>
            <a:pPr algn="l" rtl="0">
              <a:defRPr/>
            </a:pPr>
            <a:fld id="{DA03170B-2889-475A-8203-6FAD2ABC8986}" type="slidenum">
              <a:rPr lang="en-US" smtClean="0"/>
              <a:pPr algn="l" rtl="0">
                <a:defRPr/>
              </a:pPr>
              <a:t>41</a:t>
            </a:fld>
            <a:endParaRPr lang="en-US"/>
          </a:p>
        </p:txBody>
      </p:sp>
    </p:spTree>
    <p:extLst>
      <p:ext uri="{BB962C8B-B14F-4D97-AF65-F5344CB8AC3E}">
        <p14:creationId xmlns:p14="http://schemas.microsoft.com/office/powerpoint/2010/main" val="69543158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094C2AA-4461-C182-14F2-647878690AC8}"/>
              </a:ext>
            </a:extLst>
          </p:cNvPr>
          <p:cNvSpPr>
            <a:spLocks noGrp="1"/>
          </p:cNvSpPr>
          <p:nvPr>
            <p:ph type="title"/>
          </p:nvPr>
        </p:nvSpPr>
        <p:spPr/>
        <p:txBody>
          <a:bodyPr/>
          <a:lstStyle/>
          <a:p>
            <a:pPr marL="0" marR="0" rtl="0">
              <a:spcBef>
                <a:spcPts val="0"/>
              </a:spcBef>
              <a:spcAft>
                <a:spcPts val="0"/>
              </a:spcAft>
            </a:pPr>
            <a:r>
              <a:rPr lang="en-US" sz="2400" b="1" i="1" dirty="0">
                <a:effectLst/>
              </a:rPr>
              <a:t>CÓMO DAR Y RECIBIR CRÍTICAS CONSTRUCTIVAS</a:t>
            </a:r>
            <a:endParaRPr lang="en-US" sz="2400" i="1" dirty="0"/>
          </a:p>
        </p:txBody>
      </p:sp>
      <p:sp>
        <p:nvSpPr>
          <p:cNvPr id="3" name="Content Placeholder 2">
            <a:extLst>
              <a:ext uri="{FF2B5EF4-FFF2-40B4-BE49-F238E27FC236}">
                <a16:creationId xmlns="" xmlns:a16="http://schemas.microsoft.com/office/drawing/2014/main" id="{CD4CBDC8-AD87-2243-367B-5A765BE08C35}"/>
              </a:ext>
            </a:extLst>
          </p:cNvPr>
          <p:cNvSpPr>
            <a:spLocks noGrp="1"/>
          </p:cNvSpPr>
          <p:nvPr>
            <p:ph idx="1"/>
          </p:nvPr>
        </p:nvSpPr>
        <p:spPr>
          <a:xfrm>
            <a:off x="0" y="498764"/>
            <a:ext cx="12192000" cy="6357650"/>
          </a:xfrm>
        </p:spPr>
        <p:txBody>
          <a:bodyPr>
            <a:normAutofit lnSpcReduction="10000"/>
          </a:bodyPr>
          <a:lstStyle/>
          <a:p>
            <a:pPr marR="0" lvl="0" algn="l" rtl="0">
              <a:spcBef>
                <a:spcPts val="1200"/>
              </a:spcBef>
              <a:spcAft>
                <a:spcPts val="300"/>
              </a:spcAft>
              <a:buFont typeface="Wingdings" panose="05000000000000000000" pitchFamily="2" charset="2"/>
              <a:buChar char="§"/>
              <a:tabLst>
                <a:tab pos="594360" algn="l"/>
              </a:tabLst>
            </a:pPr>
            <a:r>
              <a:rPr lang="en-US" sz="2400" b="0" kern="1600" cap="all" dirty="0">
                <a:effectLst/>
              </a:rPr>
              <a:t>INSTRUCCIONES BÍBLICAS</a:t>
            </a:r>
          </a:p>
          <a:p>
            <a:pPr marL="742950" marR="0" lvl="1" indent="-285750" algn="l" rtl="0">
              <a:spcBef>
                <a:spcPts val="0"/>
              </a:spcBef>
              <a:spcAft>
                <a:spcPts val="0"/>
              </a:spcAft>
              <a:buFont typeface="+mj-lt"/>
              <a:buAutoNum type="alphaUcPeriod"/>
              <a:tabLst>
                <a:tab pos="822960" algn="l"/>
              </a:tabLst>
            </a:pPr>
            <a:r>
              <a:rPr lang="en-US" sz="2400" b="0" dirty="0" smtClean="0">
                <a:effectLst/>
              </a:rPr>
              <a:t>Pro </a:t>
            </a:r>
            <a:r>
              <a:rPr lang="en-US" sz="2400" b="0" dirty="0">
                <a:effectLst/>
              </a:rPr>
              <a:t>12:1 </a:t>
            </a:r>
            <a:r>
              <a:rPr lang="en-US" sz="2400" b="0" dirty="0" smtClean="0">
                <a:effectLst/>
              </a:rPr>
              <a:t>“¡El que </a:t>
            </a:r>
            <a:r>
              <a:rPr lang="en-US" sz="2400" b="0" i="1" dirty="0" err="1" smtClean="0">
                <a:effectLst/>
              </a:rPr>
              <a:t>odia</a:t>
            </a:r>
            <a:r>
              <a:rPr lang="en-US" sz="2400" b="0" dirty="0" smtClean="0">
                <a:effectLst/>
              </a:rPr>
              <a:t> </a:t>
            </a:r>
            <a:r>
              <a:rPr lang="en-US" sz="2400" b="0" i="1" dirty="0">
                <a:effectLst/>
              </a:rPr>
              <a:t>la reprensión </a:t>
            </a:r>
            <a:r>
              <a:rPr lang="en-US" sz="2400" b="0" i="1" dirty="0" err="1">
                <a:effectLst/>
              </a:rPr>
              <a:t>es</a:t>
            </a:r>
            <a:r>
              <a:rPr lang="en-US" sz="2400" b="0" i="1" dirty="0">
                <a:effectLst/>
              </a:rPr>
              <a:t> </a:t>
            </a:r>
            <a:r>
              <a:rPr lang="en-US" sz="2400" b="0" i="1" dirty="0" err="1" smtClean="0">
                <a:effectLst/>
              </a:rPr>
              <a:t>torpe</a:t>
            </a:r>
            <a:r>
              <a:rPr lang="en-US" sz="2400" b="0" dirty="0" smtClean="0">
                <a:effectLst/>
              </a:rPr>
              <a:t>!"</a:t>
            </a:r>
            <a:endParaRPr lang="en-US" sz="2400" b="0" dirty="0">
              <a:effectLst/>
            </a:endParaRPr>
          </a:p>
          <a:p>
            <a:pPr marL="742950" marR="0" lvl="1" indent="-285750" algn="l" rtl="0">
              <a:spcBef>
                <a:spcPts val="0"/>
              </a:spcBef>
              <a:spcAft>
                <a:spcPts val="0"/>
              </a:spcAft>
              <a:buFont typeface="+mj-lt"/>
              <a:buAutoNum type="alphaUcPeriod"/>
              <a:tabLst>
                <a:tab pos="822960" algn="l"/>
              </a:tabLst>
            </a:pPr>
            <a:r>
              <a:rPr lang="en-US" sz="2400" b="0" dirty="0" smtClean="0">
                <a:effectLst/>
              </a:rPr>
              <a:t>Pro </a:t>
            </a:r>
            <a:r>
              <a:rPr lang="en-US" sz="2400" b="0" dirty="0">
                <a:effectLst/>
              </a:rPr>
              <a:t>12:15 "El </a:t>
            </a:r>
            <a:r>
              <a:rPr lang="en-US" sz="2400" b="0" dirty="0" smtClean="0">
                <a:effectLst/>
              </a:rPr>
              <a:t>que </a:t>
            </a:r>
            <a:r>
              <a:rPr lang="en-US" sz="2400" b="0" dirty="0" err="1" smtClean="0">
                <a:effectLst/>
              </a:rPr>
              <a:t>escucha</a:t>
            </a:r>
            <a:r>
              <a:rPr lang="en-US" sz="2400" b="0" dirty="0" smtClean="0">
                <a:effectLst/>
              </a:rPr>
              <a:t> </a:t>
            </a:r>
            <a:r>
              <a:rPr lang="en-US" sz="2400" b="0" dirty="0" err="1" smtClean="0">
                <a:effectLst/>
              </a:rPr>
              <a:t>consejos</a:t>
            </a:r>
            <a:r>
              <a:rPr lang="en-US" sz="2400" b="0" dirty="0" smtClean="0">
                <a:effectLst/>
              </a:rPr>
              <a:t> </a:t>
            </a:r>
            <a:r>
              <a:rPr lang="en-US" sz="2400" b="0" dirty="0" err="1">
                <a:effectLst/>
              </a:rPr>
              <a:t>es</a:t>
            </a:r>
            <a:r>
              <a:rPr lang="en-US" sz="2400" b="0" dirty="0">
                <a:effectLst/>
              </a:rPr>
              <a:t> </a:t>
            </a:r>
            <a:r>
              <a:rPr lang="en-US" sz="2400" b="0" dirty="0" err="1" smtClean="0">
                <a:effectLst/>
              </a:rPr>
              <a:t>sabio</a:t>
            </a:r>
            <a:r>
              <a:rPr lang="en-US" sz="2400" b="0" dirty="0" smtClean="0">
                <a:effectLst/>
              </a:rPr>
              <a:t>”.</a:t>
            </a:r>
            <a:endParaRPr lang="en-US" sz="2400" b="0" dirty="0">
              <a:effectLst/>
            </a:endParaRPr>
          </a:p>
          <a:p>
            <a:pPr marL="742950" marR="0" lvl="1" indent="-285750" algn="l" rtl="0">
              <a:spcBef>
                <a:spcPts val="0"/>
              </a:spcBef>
              <a:spcAft>
                <a:spcPts val="0"/>
              </a:spcAft>
              <a:buFont typeface="+mj-lt"/>
              <a:buAutoNum type="alphaUcPeriod"/>
              <a:tabLst>
                <a:tab pos="822960" algn="l"/>
              </a:tabLst>
            </a:pPr>
            <a:r>
              <a:rPr lang="en-US" sz="2400" b="0" dirty="0" smtClean="0">
                <a:effectLst/>
              </a:rPr>
              <a:t>Pro 3:11 </a:t>
            </a:r>
            <a:r>
              <a:rPr lang="en-US" sz="2400" b="0" dirty="0">
                <a:effectLst/>
              </a:rPr>
              <a:t>"</a:t>
            </a:r>
            <a:r>
              <a:rPr lang="en-US" sz="2400" b="0" dirty="0" smtClean="0">
                <a:effectLst/>
              </a:rPr>
              <a:t>Ni </a:t>
            </a:r>
            <a:r>
              <a:rPr lang="en-US" sz="2400" b="0" i="1" dirty="0" err="1" smtClean="0">
                <a:effectLst/>
              </a:rPr>
              <a:t>aborrezcas</a:t>
            </a:r>
            <a:r>
              <a:rPr lang="en-US" sz="2400" b="0" i="1" dirty="0" smtClean="0">
                <a:effectLst/>
              </a:rPr>
              <a:t> Su </a:t>
            </a:r>
            <a:r>
              <a:rPr lang="en-US" sz="2400" b="0" i="1" dirty="0" err="1" smtClean="0">
                <a:effectLst/>
              </a:rPr>
              <a:t>reprensión</a:t>
            </a:r>
            <a:r>
              <a:rPr lang="en-US" sz="2400" b="0" dirty="0" smtClean="0">
                <a:effectLst/>
              </a:rPr>
              <a:t>".</a:t>
            </a:r>
            <a:endParaRPr lang="en-US" sz="2400" b="0" dirty="0">
              <a:effectLst/>
            </a:endParaRPr>
          </a:p>
          <a:p>
            <a:pPr lvl="1">
              <a:spcBef>
                <a:spcPts val="0"/>
              </a:spcBef>
              <a:spcAft>
                <a:spcPts val="0"/>
              </a:spcAft>
              <a:buFont typeface="+mj-lt"/>
              <a:buAutoNum type="alphaUcPeriod"/>
              <a:tabLst>
                <a:tab pos="822960" algn="l"/>
              </a:tabLst>
            </a:pPr>
            <a:r>
              <a:rPr lang="en-US" sz="2400" b="0" dirty="0" smtClean="0">
                <a:effectLst/>
              </a:rPr>
              <a:t>Pro </a:t>
            </a:r>
            <a:r>
              <a:rPr lang="en-US" sz="2400" b="0" dirty="0">
                <a:effectLst/>
              </a:rPr>
              <a:t>13:18 </a:t>
            </a:r>
            <a:r>
              <a:rPr lang="en-US" sz="2400" b="0" dirty="0" smtClean="0">
                <a:effectLst/>
              </a:rPr>
              <a:t>"</a:t>
            </a:r>
            <a:r>
              <a:rPr lang="es-ES" sz="2400" b="0" dirty="0"/>
              <a:t>Pobreza y </a:t>
            </a:r>
            <a:r>
              <a:rPr lang="es-ES" sz="2400" b="0" i="1" dirty="0"/>
              <a:t>vergüenza</a:t>
            </a:r>
            <a:r>
              <a:rPr lang="es-ES" sz="2400" b="0" dirty="0"/>
              <a:t> vendrán al que desprecia la instrucción</a:t>
            </a:r>
            <a:r>
              <a:rPr lang="en-US" sz="2400" b="0" dirty="0" smtClean="0">
                <a:effectLst/>
              </a:rPr>
              <a:t>".</a:t>
            </a:r>
            <a:endParaRPr lang="en-US" sz="2400" b="0" dirty="0">
              <a:effectLst/>
            </a:endParaRPr>
          </a:p>
          <a:p>
            <a:pPr lvl="1">
              <a:spcBef>
                <a:spcPts val="0"/>
              </a:spcBef>
              <a:spcAft>
                <a:spcPts val="0"/>
              </a:spcAft>
              <a:buFont typeface="+mj-lt"/>
              <a:buAutoNum type="alphaUcPeriod"/>
              <a:tabLst>
                <a:tab pos="822960" algn="l"/>
              </a:tabLst>
            </a:pPr>
            <a:r>
              <a:rPr lang="en-US" sz="2400" b="0" dirty="0" smtClean="0">
                <a:effectLst/>
              </a:rPr>
              <a:t>Pro </a:t>
            </a:r>
            <a:r>
              <a:rPr lang="en-US" sz="2400" b="0" dirty="0">
                <a:effectLst/>
              </a:rPr>
              <a:t>25:12 </a:t>
            </a:r>
            <a:r>
              <a:rPr lang="en-US" sz="2400" b="0" dirty="0" smtClean="0">
                <a:effectLst/>
              </a:rPr>
              <a:t>"</a:t>
            </a:r>
            <a:r>
              <a:rPr lang="es-ES" sz="2400" b="0" dirty="0"/>
              <a:t>Como pendiente de oro y adorno de oro fino Es el sabio que </a:t>
            </a:r>
            <a:r>
              <a:rPr lang="es-ES" sz="2400" b="0" i="1" dirty="0"/>
              <a:t>reprende al oído </a:t>
            </a:r>
            <a:r>
              <a:rPr lang="es-ES" sz="2400" b="0" i="1" dirty="0" smtClean="0"/>
              <a:t>atento</a:t>
            </a:r>
            <a:r>
              <a:rPr lang="en-US" sz="2400" b="0" dirty="0" smtClean="0">
                <a:effectLst/>
              </a:rPr>
              <a:t>".</a:t>
            </a:r>
          </a:p>
          <a:p>
            <a:pPr lvl="1">
              <a:spcBef>
                <a:spcPts val="0"/>
              </a:spcBef>
              <a:spcAft>
                <a:spcPts val="0"/>
              </a:spcAft>
              <a:buFont typeface="+mj-lt"/>
              <a:buAutoNum type="alphaUcPeriod"/>
              <a:tabLst>
                <a:tab pos="822960" algn="l"/>
              </a:tabLst>
            </a:pPr>
            <a:r>
              <a:rPr lang="es-ES" sz="2400" b="0" dirty="0"/>
              <a:t>Pro 27:6 “Fieles son las </a:t>
            </a:r>
            <a:r>
              <a:rPr lang="es-ES" sz="2400" b="0" i="1" dirty="0"/>
              <a:t>heridas</a:t>
            </a:r>
            <a:r>
              <a:rPr lang="es-ES" sz="2400" b="0" dirty="0"/>
              <a:t> del </a:t>
            </a:r>
            <a:r>
              <a:rPr lang="es-ES" sz="2400" b="0" dirty="0" smtClean="0"/>
              <a:t>amigo”</a:t>
            </a:r>
            <a:endParaRPr lang="en-US" sz="2400" b="0" dirty="0">
              <a:effectLst/>
            </a:endParaRPr>
          </a:p>
          <a:p>
            <a:pPr marL="742950" marR="0" lvl="1" indent="-285750" algn="l" rtl="0">
              <a:spcBef>
                <a:spcPts val="0"/>
              </a:spcBef>
              <a:spcAft>
                <a:spcPts val="0"/>
              </a:spcAft>
              <a:buFont typeface="+mj-lt"/>
              <a:buAutoNum type="alphaUcPeriod"/>
              <a:tabLst>
                <a:tab pos="822960" algn="l"/>
              </a:tabLst>
            </a:pPr>
            <a:r>
              <a:rPr lang="en-US" sz="2400" b="0" dirty="0">
                <a:effectLst/>
              </a:rPr>
              <a:t>Ef 4:15 "</a:t>
            </a:r>
            <a:r>
              <a:rPr lang="en-US" sz="2400" b="0" dirty="0" err="1" smtClean="0">
                <a:effectLst/>
              </a:rPr>
              <a:t>Hablar</a:t>
            </a:r>
            <a:r>
              <a:rPr lang="en-US" sz="2400" b="0" dirty="0" smtClean="0">
                <a:effectLst/>
              </a:rPr>
              <a:t> la </a:t>
            </a:r>
            <a:r>
              <a:rPr lang="en-US" sz="2400" b="0" i="1" dirty="0" err="1" smtClean="0">
                <a:effectLst/>
              </a:rPr>
              <a:t>verdad</a:t>
            </a:r>
            <a:r>
              <a:rPr lang="en-US" sz="2400" b="0" i="1" dirty="0" smtClean="0">
                <a:effectLst/>
              </a:rPr>
              <a:t> </a:t>
            </a:r>
            <a:r>
              <a:rPr lang="en-US" sz="2400" b="0" i="1" dirty="0" err="1" smtClean="0">
                <a:effectLst/>
              </a:rPr>
              <a:t>en</a:t>
            </a:r>
            <a:r>
              <a:rPr lang="en-US" sz="2400" b="0" i="1" dirty="0" smtClean="0">
                <a:effectLst/>
              </a:rPr>
              <a:t> </a:t>
            </a:r>
            <a:r>
              <a:rPr lang="en-US" sz="2400" b="0" i="1" dirty="0" err="1" smtClean="0">
                <a:effectLst/>
              </a:rPr>
              <a:t>amor</a:t>
            </a:r>
            <a:r>
              <a:rPr lang="en-US" sz="2400" b="0" dirty="0" smtClean="0">
                <a:effectLst/>
              </a:rPr>
              <a:t>".</a:t>
            </a:r>
            <a:endParaRPr lang="en-US" sz="2400" b="0" dirty="0">
              <a:effectLst/>
            </a:endParaRPr>
          </a:p>
          <a:p>
            <a:pPr marL="116205" marR="0" algn="l" rtl="0">
              <a:spcBef>
                <a:spcPts val="0"/>
              </a:spcBef>
              <a:spcAft>
                <a:spcPts val="0"/>
              </a:spcAft>
              <a:buFont typeface="Wingdings" panose="05000000000000000000" pitchFamily="2" charset="2"/>
              <a:buChar char="§"/>
            </a:pPr>
            <a:r>
              <a:rPr lang="en-US" sz="2400" b="0" dirty="0">
                <a:effectLst/>
              </a:rPr>
              <a:t>¡TODOS SOMOS IMPERFECTOS Y NECESITAMOS AYUDA! ESTO ES VERDAD EN CADA </a:t>
            </a:r>
            <a:r>
              <a:rPr lang="en-US" sz="2400" b="0" dirty="0" smtClean="0">
                <a:effectLst/>
              </a:rPr>
              <a:t>RELACIÓN </a:t>
            </a:r>
            <a:r>
              <a:rPr lang="en-US" sz="2400" b="0" dirty="0" smtClean="0"/>
              <a:t>-¡A </a:t>
            </a:r>
            <a:r>
              <a:rPr lang="en-US" sz="2400" b="0" dirty="0" err="1" smtClean="0"/>
              <a:t>t</a:t>
            </a:r>
            <a:r>
              <a:rPr lang="en-US" sz="2400" b="0" dirty="0" err="1" smtClean="0">
                <a:effectLst/>
              </a:rPr>
              <a:t>odos</a:t>
            </a:r>
            <a:r>
              <a:rPr lang="en-US" sz="2400" b="0" dirty="0" smtClean="0">
                <a:effectLst/>
              </a:rPr>
              <a:t> </a:t>
            </a:r>
            <a:r>
              <a:rPr lang="en-US" sz="2400" b="0" dirty="0" err="1" smtClean="0">
                <a:effectLst/>
              </a:rPr>
              <a:t>nos</a:t>
            </a:r>
            <a:r>
              <a:rPr lang="en-US" sz="2400" b="0" dirty="0" smtClean="0">
                <a:effectLst/>
              </a:rPr>
              <a:t> </a:t>
            </a:r>
            <a:r>
              <a:rPr lang="en-US" sz="2400" b="0" dirty="0" err="1" smtClean="0">
                <a:effectLst/>
              </a:rPr>
              <a:t>falta</a:t>
            </a:r>
            <a:r>
              <a:rPr lang="en-US" sz="2400" b="0" dirty="0" smtClean="0">
                <a:effectLst/>
              </a:rPr>
              <a:t> </a:t>
            </a:r>
            <a:r>
              <a:rPr lang="en-US" sz="2400" b="0" dirty="0">
                <a:effectLst/>
              </a:rPr>
              <a:t>crecer!</a:t>
            </a:r>
          </a:p>
          <a:p>
            <a:pPr marL="116205" marR="0" algn="l" rtl="0">
              <a:spcBef>
                <a:spcPts val="0"/>
              </a:spcBef>
              <a:spcAft>
                <a:spcPts val="0"/>
              </a:spcAft>
              <a:buFont typeface="Wingdings" panose="05000000000000000000" pitchFamily="2" charset="2"/>
              <a:buChar char="§"/>
            </a:pPr>
            <a:r>
              <a:rPr lang="en-US" sz="2400" b="0" dirty="0">
                <a:effectLst/>
              </a:rPr>
              <a:t>Esposos y esposas, padres e hijos, etc. necesitan ayuda unos de otros.</a:t>
            </a:r>
          </a:p>
          <a:p>
            <a:pPr marL="116205" algn="l" rtl="0">
              <a:spcBef>
                <a:spcPts val="0"/>
              </a:spcBef>
              <a:spcAft>
                <a:spcPts val="0"/>
              </a:spcAft>
              <a:buFont typeface="Wingdings" panose="05000000000000000000" pitchFamily="2" charset="2"/>
              <a:buChar char="§"/>
            </a:pPr>
            <a:r>
              <a:rPr lang="en-US" sz="2400" b="0" dirty="0">
                <a:effectLst/>
              </a:rPr>
              <a:t>Todos necesitamos la ayuda de otras personas que periódicamente arrojen luz sobre nuestros puntos ciegos.</a:t>
            </a:r>
          </a:p>
          <a:p>
            <a:pPr marL="116205">
              <a:spcBef>
                <a:spcPts val="0"/>
              </a:spcBef>
              <a:spcAft>
                <a:spcPts val="0"/>
              </a:spcAft>
              <a:buFont typeface="Wingdings" panose="05000000000000000000" pitchFamily="2" charset="2"/>
              <a:buChar char="§"/>
            </a:pPr>
            <a:r>
              <a:rPr lang="en-US" sz="2400" b="0" dirty="0" err="1">
                <a:effectLst/>
              </a:rPr>
              <a:t>Prov</a:t>
            </a:r>
            <a:r>
              <a:rPr lang="en-US" sz="2400" b="0" dirty="0">
                <a:effectLst/>
              </a:rPr>
              <a:t> </a:t>
            </a:r>
            <a:r>
              <a:rPr lang="en-US" sz="2400" b="0" dirty="0" smtClean="0">
                <a:effectLst/>
              </a:rPr>
              <a:t>16:2 - </a:t>
            </a:r>
            <a:r>
              <a:rPr lang="en-US" sz="1000" b="0" i="0" dirty="0" smtClean="0">
                <a:solidFill>
                  <a:srgbClr val="000000"/>
                </a:solidFill>
                <a:effectLst/>
                <a:latin typeface="system-ui"/>
              </a:rPr>
              <a:t> </a:t>
            </a:r>
            <a:r>
              <a:rPr lang="es-ES" sz="2400" b="0" dirty="0"/>
              <a:t>Todos los caminos del hombre son limpios ante sus propios ojos</a:t>
            </a:r>
            <a:r>
              <a:rPr lang="en-US" sz="2400" b="0" i="0" dirty="0" smtClean="0">
                <a:effectLst/>
              </a:rPr>
              <a:t>. </a:t>
            </a:r>
            <a:r>
              <a:rPr lang="en-US" sz="2400" b="0" dirty="0" smtClean="0">
                <a:effectLst/>
              </a:rPr>
              <a:t>(</a:t>
            </a:r>
            <a:r>
              <a:rPr lang="en-US" sz="2400" b="0" dirty="0" smtClean="0"/>
              <a:t>El </a:t>
            </a:r>
            <a:r>
              <a:rPr lang="en-US" sz="2400" b="0" i="1" dirty="0" err="1" smtClean="0"/>
              <a:t>a</a:t>
            </a:r>
            <a:r>
              <a:rPr lang="en-US" sz="2400" b="0" i="1" dirty="0" err="1" smtClean="0">
                <a:effectLst/>
              </a:rPr>
              <a:t>utoengaño</a:t>
            </a:r>
            <a:r>
              <a:rPr lang="en-US" sz="2400" b="0" i="1" dirty="0" smtClean="0">
                <a:effectLst/>
              </a:rPr>
              <a:t> </a:t>
            </a:r>
            <a:r>
              <a:rPr lang="en-US" sz="2400" b="0" dirty="0" err="1" smtClean="0">
                <a:effectLst/>
              </a:rPr>
              <a:t>es</a:t>
            </a:r>
            <a:r>
              <a:rPr lang="en-US" sz="2400" b="0" dirty="0" smtClean="0">
                <a:effectLst/>
              </a:rPr>
              <a:t> el </a:t>
            </a:r>
            <a:r>
              <a:rPr lang="en-US" sz="2400" b="0" dirty="0" err="1" smtClean="0">
                <a:effectLst/>
              </a:rPr>
              <a:t>peor</a:t>
            </a:r>
            <a:r>
              <a:rPr lang="en-US" sz="2400" b="0" dirty="0" smtClean="0">
                <a:effectLst/>
              </a:rPr>
              <a:t> </a:t>
            </a:r>
            <a:r>
              <a:rPr lang="en-US" sz="2400" b="0" dirty="0" err="1" smtClean="0">
                <a:effectLst/>
              </a:rPr>
              <a:t>tipo</a:t>
            </a:r>
            <a:r>
              <a:rPr lang="en-US" sz="2400" b="0" dirty="0" smtClean="0">
                <a:effectLst/>
              </a:rPr>
              <a:t> de </a:t>
            </a:r>
            <a:r>
              <a:rPr lang="en-US" sz="2400" b="0" dirty="0" err="1" smtClean="0">
                <a:effectLst/>
              </a:rPr>
              <a:t>engaño</a:t>
            </a:r>
            <a:r>
              <a:rPr lang="en-US" sz="2400" b="0" dirty="0" smtClean="0">
                <a:effectLst/>
              </a:rPr>
              <a:t>.</a:t>
            </a:r>
            <a:r>
              <a:rPr lang="en-US" sz="2400" b="0" dirty="0" smtClean="0"/>
              <a:t>)</a:t>
            </a:r>
            <a:endParaRPr lang="en-US" sz="2400" b="0" dirty="0">
              <a:effectLst/>
            </a:endParaRPr>
          </a:p>
          <a:p>
            <a:pPr marL="116205" algn="l" rtl="0">
              <a:spcBef>
                <a:spcPts val="0"/>
              </a:spcBef>
              <a:spcAft>
                <a:spcPts val="0"/>
              </a:spcAft>
              <a:buFont typeface="Wingdings" panose="05000000000000000000" pitchFamily="2" charset="2"/>
              <a:buChar char="§"/>
            </a:pPr>
            <a:r>
              <a:rPr lang="en-US" sz="2400" b="0" dirty="0">
                <a:effectLst/>
              </a:rPr>
              <a:t>El problema no </a:t>
            </a:r>
            <a:r>
              <a:rPr lang="en-US" sz="2400" b="0" dirty="0" smtClean="0"/>
              <a:t>son</a:t>
            </a:r>
            <a:r>
              <a:rPr lang="en-US" sz="2400" b="0" dirty="0" smtClean="0">
                <a:effectLst/>
              </a:rPr>
              <a:t> las </a:t>
            </a:r>
            <a:r>
              <a:rPr lang="en-US" sz="2400" b="0" dirty="0" err="1" smtClean="0">
                <a:effectLst/>
              </a:rPr>
              <a:t>críticas</a:t>
            </a:r>
            <a:r>
              <a:rPr lang="en-US" sz="2400" b="0" dirty="0" smtClean="0">
                <a:effectLst/>
              </a:rPr>
              <a:t>, </a:t>
            </a:r>
            <a:r>
              <a:rPr lang="en-US" sz="2400" b="0" dirty="0" err="1" smtClean="0">
                <a:effectLst/>
              </a:rPr>
              <a:t>sino</a:t>
            </a:r>
            <a:r>
              <a:rPr lang="en-US" sz="2400" b="0" dirty="0" smtClean="0">
                <a:effectLst/>
              </a:rPr>
              <a:t> las </a:t>
            </a:r>
            <a:r>
              <a:rPr lang="en-US" sz="2400" b="0" dirty="0" err="1" smtClean="0">
                <a:effectLst/>
              </a:rPr>
              <a:t>críticas</a:t>
            </a:r>
            <a:r>
              <a:rPr lang="en-US" sz="2400" b="0" dirty="0" smtClean="0">
                <a:effectLst/>
              </a:rPr>
              <a:t> </a:t>
            </a:r>
            <a:r>
              <a:rPr lang="en-US" sz="2400" b="0" i="1" u="sng" dirty="0" err="1" smtClean="0">
                <a:effectLst/>
              </a:rPr>
              <a:t>destructivas</a:t>
            </a:r>
            <a:r>
              <a:rPr lang="en-US" sz="2400" b="0" dirty="0" smtClean="0">
                <a:effectLst/>
              </a:rPr>
              <a:t>. </a:t>
            </a:r>
            <a:r>
              <a:rPr lang="en-US" sz="2400" b="0" dirty="0">
                <a:effectLst/>
              </a:rPr>
              <a:t>Muchas veces no sabemos cómo</a:t>
            </a:r>
            <a:br>
              <a:rPr lang="en-US" sz="2400" b="0" dirty="0">
                <a:effectLst/>
              </a:rPr>
            </a:br>
            <a:r>
              <a:rPr lang="en-US" sz="2400" b="0" dirty="0" err="1">
                <a:effectLst/>
              </a:rPr>
              <a:t>hacerlo</a:t>
            </a:r>
            <a:r>
              <a:rPr lang="en-US" sz="2400" b="0" dirty="0">
                <a:effectLst/>
              </a:rPr>
              <a:t> </a:t>
            </a:r>
            <a:r>
              <a:rPr lang="en-US" sz="2400" b="0" dirty="0" err="1" smtClean="0">
                <a:effectLst/>
              </a:rPr>
              <a:t>bien</a:t>
            </a:r>
            <a:r>
              <a:rPr lang="en-US" sz="2400" b="0" dirty="0" smtClean="0"/>
              <a:t>, </a:t>
            </a:r>
            <a:r>
              <a:rPr lang="en-US" sz="2400" b="0" dirty="0" err="1" smtClean="0"/>
              <a:t>así</a:t>
            </a:r>
            <a:r>
              <a:rPr lang="en-US" sz="2400" b="0" dirty="0" smtClean="0"/>
              <a:t> que lo </a:t>
            </a:r>
            <a:r>
              <a:rPr lang="en-US" sz="2400" b="0" dirty="0" err="1" smtClean="0"/>
              <a:t>evitamos</a:t>
            </a:r>
            <a:r>
              <a:rPr lang="en-US" sz="2400" b="0" dirty="0" smtClean="0"/>
              <a:t> </a:t>
            </a:r>
            <a:r>
              <a:rPr lang="en-US" sz="2400" b="0" dirty="0" err="1" smtClean="0"/>
              <a:t>por</a:t>
            </a:r>
            <a:r>
              <a:rPr lang="en-US" sz="2400" b="0" dirty="0" smtClean="0"/>
              <a:t> </a:t>
            </a:r>
            <a:r>
              <a:rPr lang="en-US" sz="2400" b="0" dirty="0" err="1" smtClean="0"/>
              <a:t>completo</a:t>
            </a:r>
            <a:r>
              <a:rPr lang="en-US" sz="2400" b="0" dirty="0" smtClean="0"/>
              <a:t>.</a:t>
            </a:r>
            <a:endParaRPr lang="en-US" sz="1600" dirty="0">
              <a:effectLst/>
            </a:endParaRPr>
          </a:p>
        </p:txBody>
      </p:sp>
      <p:sp>
        <p:nvSpPr>
          <p:cNvPr id="4" name="Slide Number Placeholder 3">
            <a:extLst>
              <a:ext uri="{FF2B5EF4-FFF2-40B4-BE49-F238E27FC236}">
                <a16:creationId xmlns="" xmlns:a16="http://schemas.microsoft.com/office/drawing/2014/main" id="{5DE263FE-87AA-AD7D-BCE3-7B9833012AB0}"/>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A03170B-2889-475A-8203-6FAD2ABC8986}" type="slidenum">
              <a:rPr kumimoji="0" lang="en-US" sz="1400" b="0" i="0" u="none" strike="noStrike" kern="1200" cap="none" spc="0" normalizeH="0" baseline="0" noProof="0" smtClean="0">
                <a:ln>
                  <a:noFill/>
                </a:ln>
                <a:solidFill>
                  <a:srgbClr val="FFFFFF"/>
                </a:solidFill>
                <a:effectLst/>
                <a:uLnTx/>
                <a:uFillTx/>
                <a:latin typeface="Times New Roman" pitchFamily="18"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42</a:t>
            </a:fld>
            <a:endParaRPr kumimoji="0" lang="en-US" sz="1400" b="0" i="0" u="none" strike="noStrike" kern="1200" cap="none" spc="0" normalizeH="0" baseline="0" noProof="0">
              <a:ln>
                <a:noFill/>
              </a:ln>
              <a:solidFill>
                <a:srgbClr val="FFFFFF"/>
              </a:solidFill>
              <a:effectLst/>
              <a:uLnTx/>
              <a:uFillTx/>
              <a:latin typeface="Times New Roman" pitchFamily="18" charset="0"/>
              <a:ea typeface="+mn-ea"/>
              <a:cs typeface="+mn-cs"/>
            </a:endParaRPr>
          </a:p>
        </p:txBody>
      </p:sp>
      <p:pic>
        <p:nvPicPr>
          <p:cNvPr id="5" name="Picture 4" descr="The Primary Difference Between Constructive And Destructive, 55% OFF">
            <a:extLst>
              <a:ext uri="{FF2B5EF4-FFF2-40B4-BE49-F238E27FC236}">
                <a16:creationId xmlns:a16="http://schemas.microsoft.com/office/drawing/2014/main" xmlns="" id="{0A064651-5C13-BAE6-7F77-2ED6B4BDFB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81338" y="498764"/>
            <a:ext cx="5294745" cy="529474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252138" y="742480"/>
            <a:ext cx="2259724" cy="646331"/>
          </a:xfrm>
          <a:prstGeom prst="rect">
            <a:avLst/>
          </a:prstGeom>
          <a:solidFill>
            <a:srgbClr val="50F6CB"/>
          </a:solidFill>
        </p:spPr>
        <p:txBody>
          <a:bodyPr wrap="square" rtlCol="0">
            <a:spAutoFit/>
          </a:bodyPr>
          <a:lstStyle/>
          <a:p>
            <a:pPr algn="ctr"/>
            <a:r>
              <a:rPr lang="es-ES" b="1" dirty="0" smtClean="0"/>
              <a:t>CRÍTICAS</a:t>
            </a:r>
            <a:br>
              <a:rPr lang="es-ES" b="1" dirty="0" smtClean="0"/>
            </a:br>
            <a:r>
              <a:rPr lang="es-ES" b="1" dirty="0" smtClean="0"/>
              <a:t>CONSTRUCTIVAS</a:t>
            </a:r>
            <a:endParaRPr lang="en-US" b="1" dirty="0"/>
          </a:p>
        </p:txBody>
      </p:sp>
      <p:sp>
        <p:nvSpPr>
          <p:cNvPr id="7" name="TextBox 6"/>
          <p:cNvSpPr txBox="1"/>
          <p:nvPr/>
        </p:nvSpPr>
        <p:spPr>
          <a:xfrm>
            <a:off x="9782662" y="758898"/>
            <a:ext cx="2259724" cy="646331"/>
          </a:xfrm>
          <a:prstGeom prst="rect">
            <a:avLst/>
          </a:prstGeom>
          <a:solidFill>
            <a:srgbClr val="DC6A7D"/>
          </a:solidFill>
        </p:spPr>
        <p:txBody>
          <a:bodyPr wrap="square" rtlCol="0">
            <a:spAutoFit/>
          </a:bodyPr>
          <a:lstStyle/>
          <a:p>
            <a:pPr algn="ctr"/>
            <a:r>
              <a:rPr lang="es-ES" b="1" dirty="0" smtClean="0"/>
              <a:t>CRÍTICAS</a:t>
            </a:r>
            <a:br>
              <a:rPr lang="es-ES" b="1" dirty="0" smtClean="0"/>
            </a:br>
            <a:r>
              <a:rPr lang="es-ES" b="1" dirty="0" smtClean="0"/>
              <a:t>DESTRUCTIVAS</a:t>
            </a:r>
            <a:endParaRPr lang="en-US" b="1" dirty="0"/>
          </a:p>
        </p:txBody>
      </p:sp>
      <p:sp>
        <p:nvSpPr>
          <p:cNvPr id="8" name="TextBox 7"/>
          <p:cNvSpPr txBox="1"/>
          <p:nvPr/>
        </p:nvSpPr>
        <p:spPr>
          <a:xfrm>
            <a:off x="7252138" y="1627876"/>
            <a:ext cx="2259724" cy="584775"/>
          </a:xfrm>
          <a:prstGeom prst="rect">
            <a:avLst/>
          </a:prstGeom>
          <a:solidFill>
            <a:schemeClr val="accent1">
              <a:lumMod val="20000"/>
              <a:lumOff val="80000"/>
            </a:schemeClr>
          </a:solidFill>
        </p:spPr>
        <p:txBody>
          <a:bodyPr wrap="square" rtlCol="0">
            <a:spAutoFit/>
          </a:bodyPr>
          <a:lstStyle/>
          <a:p>
            <a:pPr algn="ctr"/>
            <a:r>
              <a:rPr lang="es-ES" sz="1600" b="1" dirty="0" smtClean="0"/>
              <a:t>Compasivas </a:t>
            </a:r>
            <a:br>
              <a:rPr lang="es-ES" sz="1600" b="1" dirty="0" smtClean="0"/>
            </a:br>
            <a:r>
              <a:rPr lang="es-ES" sz="1600" b="1" dirty="0" smtClean="0"/>
              <a:t>y útiles</a:t>
            </a:r>
            <a:endParaRPr lang="en-US" sz="1600" b="1" dirty="0"/>
          </a:p>
        </p:txBody>
      </p:sp>
      <p:sp>
        <p:nvSpPr>
          <p:cNvPr id="9" name="TextBox 8"/>
          <p:cNvSpPr txBox="1"/>
          <p:nvPr/>
        </p:nvSpPr>
        <p:spPr>
          <a:xfrm>
            <a:off x="7252138" y="2419027"/>
            <a:ext cx="2259724" cy="584775"/>
          </a:xfrm>
          <a:prstGeom prst="rect">
            <a:avLst/>
          </a:prstGeom>
          <a:solidFill>
            <a:schemeClr val="accent1">
              <a:lumMod val="20000"/>
              <a:lumOff val="80000"/>
            </a:schemeClr>
          </a:solidFill>
        </p:spPr>
        <p:txBody>
          <a:bodyPr wrap="square" rtlCol="0">
            <a:spAutoFit/>
          </a:bodyPr>
          <a:lstStyle/>
          <a:p>
            <a:pPr algn="ctr"/>
            <a:r>
              <a:rPr lang="es-ES" sz="1600" b="1" dirty="0" smtClean="0"/>
              <a:t>Se centran </a:t>
            </a:r>
            <a:br>
              <a:rPr lang="es-ES" sz="1600" b="1" dirty="0" smtClean="0"/>
            </a:br>
            <a:r>
              <a:rPr lang="es-ES" sz="1600" b="1" dirty="0" smtClean="0"/>
              <a:t>en la tarea</a:t>
            </a:r>
            <a:endParaRPr lang="en-US" sz="1600" b="1" dirty="0"/>
          </a:p>
        </p:txBody>
      </p:sp>
      <p:sp>
        <p:nvSpPr>
          <p:cNvPr id="10" name="TextBox 9"/>
          <p:cNvSpPr txBox="1"/>
          <p:nvPr/>
        </p:nvSpPr>
        <p:spPr>
          <a:xfrm>
            <a:off x="7252138" y="3186331"/>
            <a:ext cx="2259724" cy="584775"/>
          </a:xfrm>
          <a:prstGeom prst="rect">
            <a:avLst/>
          </a:prstGeom>
          <a:solidFill>
            <a:schemeClr val="accent1">
              <a:lumMod val="20000"/>
              <a:lumOff val="80000"/>
            </a:schemeClr>
          </a:solidFill>
        </p:spPr>
        <p:txBody>
          <a:bodyPr wrap="square" rtlCol="0">
            <a:spAutoFit/>
          </a:bodyPr>
          <a:lstStyle/>
          <a:p>
            <a:pPr algn="ctr"/>
            <a:r>
              <a:rPr lang="es-ES" sz="1600" b="1" dirty="0" smtClean="0"/>
              <a:t>Sugerencias </a:t>
            </a:r>
            <a:br>
              <a:rPr lang="es-ES" sz="1600" b="1" dirty="0" smtClean="0"/>
            </a:br>
            <a:r>
              <a:rPr lang="es-ES" sz="1600" b="1" dirty="0" smtClean="0"/>
              <a:t>para mejorar</a:t>
            </a:r>
            <a:endParaRPr lang="en-US" sz="1600" b="1" dirty="0"/>
          </a:p>
        </p:txBody>
      </p:sp>
      <p:sp>
        <p:nvSpPr>
          <p:cNvPr id="11" name="TextBox 10"/>
          <p:cNvSpPr txBox="1"/>
          <p:nvPr/>
        </p:nvSpPr>
        <p:spPr>
          <a:xfrm>
            <a:off x="7252138" y="3980976"/>
            <a:ext cx="2259724" cy="584775"/>
          </a:xfrm>
          <a:prstGeom prst="rect">
            <a:avLst/>
          </a:prstGeom>
          <a:solidFill>
            <a:schemeClr val="accent1">
              <a:lumMod val="20000"/>
              <a:lumOff val="80000"/>
            </a:schemeClr>
          </a:solidFill>
        </p:spPr>
        <p:txBody>
          <a:bodyPr wrap="square" rtlCol="0">
            <a:spAutoFit/>
          </a:bodyPr>
          <a:lstStyle/>
          <a:p>
            <a:pPr algn="ctr"/>
            <a:r>
              <a:rPr lang="es-ES" sz="1600" b="1" dirty="0" smtClean="0"/>
              <a:t>Específicas, claras, detalladas, prácticas</a:t>
            </a:r>
            <a:endParaRPr lang="en-US" sz="1600" b="1" dirty="0"/>
          </a:p>
        </p:txBody>
      </p:sp>
      <p:sp>
        <p:nvSpPr>
          <p:cNvPr id="12" name="TextBox 11"/>
          <p:cNvSpPr txBox="1"/>
          <p:nvPr/>
        </p:nvSpPr>
        <p:spPr>
          <a:xfrm>
            <a:off x="7252138" y="4777475"/>
            <a:ext cx="2259724" cy="584775"/>
          </a:xfrm>
          <a:prstGeom prst="rect">
            <a:avLst/>
          </a:prstGeom>
          <a:solidFill>
            <a:schemeClr val="accent1">
              <a:lumMod val="20000"/>
              <a:lumOff val="80000"/>
            </a:schemeClr>
          </a:solidFill>
        </p:spPr>
        <p:txBody>
          <a:bodyPr wrap="square" rtlCol="0">
            <a:spAutoFit/>
          </a:bodyPr>
          <a:lstStyle/>
          <a:p>
            <a:pPr algn="ctr"/>
            <a:r>
              <a:rPr lang="es-ES" sz="1600" b="1" dirty="0" smtClean="0"/>
              <a:t>Crean motivación, emoción, energía</a:t>
            </a:r>
            <a:endParaRPr lang="en-US" sz="1600" b="1" dirty="0"/>
          </a:p>
        </p:txBody>
      </p:sp>
      <p:sp>
        <p:nvSpPr>
          <p:cNvPr id="13" name="TextBox 12"/>
          <p:cNvSpPr txBox="1"/>
          <p:nvPr/>
        </p:nvSpPr>
        <p:spPr>
          <a:xfrm>
            <a:off x="9782662" y="1633355"/>
            <a:ext cx="2259724" cy="584775"/>
          </a:xfrm>
          <a:prstGeom prst="rect">
            <a:avLst/>
          </a:prstGeom>
          <a:solidFill>
            <a:srgbClr val="EAD8D9"/>
          </a:solidFill>
        </p:spPr>
        <p:txBody>
          <a:bodyPr wrap="square" rtlCol="0">
            <a:spAutoFit/>
          </a:bodyPr>
          <a:lstStyle/>
          <a:p>
            <a:pPr algn="ctr"/>
            <a:r>
              <a:rPr lang="es-ES" sz="1600" b="1" dirty="0" smtClean="0"/>
              <a:t>Dañinas </a:t>
            </a:r>
            <a:br>
              <a:rPr lang="es-ES" sz="1600" b="1" dirty="0" smtClean="0"/>
            </a:br>
            <a:r>
              <a:rPr lang="es-ES" sz="1600" b="1" dirty="0" smtClean="0"/>
              <a:t>e insultantes</a:t>
            </a:r>
            <a:endParaRPr lang="en-US" sz="1600" b="1" dirty="0"/>
          </a:p>
        </p:txBody>
      </p:sp>
      <p:sp>
        <p:nvSpPr>
          <p:cNvPr id="14" name="TextBox 13"/>
          <p:cNvSpPr txBox="1"/>
          <p:nvPr/>
        </p:nvSpPr>
        <p:spPr>
          <a:xfrm>
            <a:off x="9782662" y="2419027"/>
            <a:ext cx="2259724" cy="584775"/>
          </a:xfrm>
          <a:prstGeom prst="rect">
            <a:avLst/>
          </a:prstGeom>
          <a:solidFill>
            <a:srgbClr val="EAD8D9"/>
          </a:solidFill>
        </p:spPr>
        <p:txBody>
          <a:bodyPr wrap="square" rtlCol="0">
            <a:spAutoFit/>
          </a:bodyPr>
          <a:lstStyle/>
          <a:p>
            <a:pPr algn="ctr"/>
            <a:r>
              <a:rPr lang="es-ES" sz="1600" b="1" dirty="0" smtClean="0"/>
              <a:t>Sienten como un ataque personal</a:t>
            </a:r>
            <a:endParaRPr lang="en-US" sz="1600" b="1" dirty="0"/>
          </a:p>
        </p:txBody>
      </p:sp>
      <p:sp>
        <p:nvSpPr>
          <p:cNvPr id="15" name="TextBox 14"/>
          <p:cNvSpPr txBox="1"/>
          <p:nvPr/>
        </p:nvSpPr>
        <p:spPr>
          <a:xfrm>
            <a:off x="9782662" y="3189825"/>
            <a:ext cx="2259724" cy="584775"/>
          </a:xfrm>
          <a:prstGeom prst="rect">
            <a:avLst/>
          </a:prstGeom>
          <a:solidFill>
            <a:srgbClr val="EAD8D9"/>
          </a:solidFill>
        </p:spPr>
        <p:txBody>
          <a:bodyPr wrap="square" rtlCol="0">
            <a:spAutoFit/>
          </a:bodyPr>
          <a:lstStyle/>
          <a:p>
            <a:pPr algn="ctr"/>
            <a:r>
              <a:rPr lang="es-ES" sz="1600" b="1" dirty="0" smtClean="0"/>
              <a:t>Ninguna sugerencia para mejorar</a:t>
            </a:r>
            <a:endParaRPr lang="en-US" sz="1600" b="1" dirty="0"/>
          </a:p>
        </p:txBody>
      </p:sp>
      <p:sp>
        <p:nvSpPr>
          <p:cNvPr id="16" name="TextBox 15"/>
          <p:cNvSpPr txBox="1"/>
          <p:nvPr/>
        </p:nvSpPr>
        <p:spPr>
          <a:xfrm>
            <a:off x="9778124" y="3980976"/>
            <a:ext cx="2259724" cy="584775"/>
          </a:xfrm>
          <a:prstGeom prst="rect">
            <a:avLst/>
          </a:prstGeom>
          <a:solidFill>
            <a:srgbClr val="EAD8D9"/>
          </a:solidFill>
        </p:spPr>
        <p:txBody>
          <a:bodyPr wrap="square" rtlCol="0">
            <a:spAutoFit/>
          </a:bodyPr>
          <a:lstStyle/>
          <a:p>
            <a:pPr algn="ctr"/>
            <a:r>
              <a:rPr lang="es-ES" sz="1600" b="1" dirty="0" smtClean="0"/>
              <a:t>Ambiguas y no específicas</a:t>
            </a:r>
            <a:endParaRPr lang="en-US" sz="1600" b="1" dirty="0"/>
          </a:p>
        </p:txBody>
      </p:sp>
      <p:sp>
        <p:nvSpPr>
          <p:cNvPr id="17" name="TextBox 16"/>
          <p:cNvSpPr txBox="1"/>
          <p:nvPr/>
        </p:nvSpPr>
        <p:spPr>
          <a:xfrm>
            <a:off x="9778124" y="4780003"/>
            <a:ext cx="2259724" cy="584775"/>
          </a:xfrm>
          <a:prstGeom prst="rect">
            <a:avLst/>
          </a:prstGeom>
          <a:solidFill>
            <a:srgbClr val="EAD8D9"/>
          </a:solidFill>
        </p:spPr>
        <p:txBody>
          <a:bodyPr wrap="square" rtlCol="0">
            <a:spAutoFit/>
          </a:bodyPr>
          <a:lstStyle/>
          <a:p>
            <a:pPr algn="ctr"/>
            <a:r>
              <a:rPr lang="es-ES" sz="1600" b="1" dirty="0" smtClean="0"/>
              <a:t>Ponen a la defensiva, crean estrés, fatiga</a:t>
            </a:r>
            <a:endParaRPr lang="en-US" sz="1600" b="1" dirty="0"/>
          </a:p>
        </p:txBody>
      </p:sp>
    </p:spTree>
    <p:extLst>
      <p:ext uri="{BB962C8B-B14F-4D97-AF65-F5344CB8AC3E}">
        <p14:creationId xmlns:p14="http://schemas.microsoft.com/office/powerpoint/2010/main" val="3689326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094C2AA-4461-C182-14F2-647878690AC8}"/>
              </a:ext>
            </a:extLst>
          </p:cNvPr>
          <p:cNvSpPr>
            <a:spLocks noGrp="1"/>
          </p:cNvSpPr>
          <p:nvPr>
            <p:ph type="title"/>
          </p:nvPr>
        </p:nvSpPr>
        <p:spPr/>
        <p:txBody>
          <a:bodyPr/>
          <a:lstStyle/>
          <a:p>
            <a:pPr marL="0" marR="0" rtl="0">
              <a:spcBef>
                <a:spcPts val="0"/>
              </a:spcBef>
              <a:spcAft>
                <a:spcPts val="0"/>
              </a:spcAft>
            </a:pPr>
            <a:r>
              <a:rPr lang="en-US" sz="2400" b="1" i="1" dirty="0" smtClean="0">
                <a:effectLst/>
              </a:rPr>
              <a:t>LAS CRÍTICAS</a:t>
            </a:r>
            <a:endParaRPr lang="en-US" sz="2400" i="1" dirty="0"/>
          </a:p>
        </p:txBody>
      </p:sp>
      <p:sp>
        <p:nvSpPr>
          <p:cNvPr id="3" name="Content Placeholder 2">
            <a:extLst>
              <a:ext uri="{FF2B5EF4-FFF2-40B4-BE49-F238E27FC236}">
                <a16:creationId xmlns="" xmlns:a16="http://schemas.microsoft.com/office/drawing/2014/main" id="{CD4CBDC8-AD87-2243-367B-5A765BE08C35}"/>
              </a:ext>
            </a:extLst>
          </p:cNvPr>
          <p:cNvSpPr>
            <a:spLocks noGrp="1"/>
          </p:cNvSpPr>
          <p:nvPr>
            <p:ph idx="1"/>
          </p:nvPr>
        </p:nvSpPr>
        <p:spPr>
          <a:xfrm>
            <a:off x="304800" y="498764"/>
            <a:ext cx="11480800" cy="6258296"/>
          </a:xfrm>
        </p:spPr>
        <p:txBody>
          <a:bodyPr>
            <a:normAutofit/>
          </a:bodyPr>
          <a:lstStyle/>
          <a:p>
            <a:pPr marL="116205" marR="0" algn="l" rtl="0">
              <a:spcBef>
                <a:spcPts val="0"/>
              </a:spcBef>
              <a:spcAft>
                <a:spcPts val="0"/>
              </a:spcAft>
            </a:pPr>
            <a:endParaRPr lang="en-US" sz="1600" dirty="0">
              <a:effectLst/>
            </a:endParaRPr>
          </a:p>
          <a:p>
            <a:pPr algn="l" rtl="0"/>
            <a:endParaRPr lang="en-US" dirty="0"/>
          </a:p>
        </p:txBody>
      </p:sp>
      <p:sp>
        <p:nvSpPr>
          <p:cNvPr id="4" name="Slide Number Placeholder 3">
            <a:extLst>
              <a:ext uri="{FF2B5EF4-FFF2-40B4-BE49-F238E27FC236}">
                <a16:creationId xmlns="" xmlns:a16="http://schemas.microsoft.com/office/drawing/2014/main" id="{5DE263FE-87AA-AD7D-BCE3-7B9833012AB0}"/>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A03170B-2889-475A-8203-6FAD2ABC8986}" type="slidenum">
              <a:rPr kumimoji="0" lang="en-US" sz="1400" b="0" i="0" u="none" strike="noStrike" kern="1200" cap="none" spc="0" normalizeH="0" baseline="0" noProof="0" smtClean="0">
                <a:ln>
                  <a:noFill/>
                </a:ln>
                <a:solidFill>
                  <a:srgbClr val="FFFFFF"/>
                </a:solidFill>
                <a:effectLst/>
                <a:uLnTx/>
                <a:uFillTx/>
                <a:latin typeface="Times New Roman" pitchFamily="18"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43</a:t>
            </a:fld>
            <a:endParaRPr kumimoji="0" lang="en-US" sz="1400" b="0" i="0" u="none" strike="noStrike" kern="1200" cap="none" spc="0" normalizeH="0" baseline="0" noProof="0">
              <a:ln>
                <a:noFill/>
              </a:ln>
              <a:solidFill>
                <a:srgbClr val="FFFFFF"/>
              </a:solidFill>
              <a:effectLst/>
              <a:uLnTx/>
              <a:uFillTx/>
              <a:latin typeface="Times New Roman" pitchFamily="18" charset="0"/>
              <a:ea typeface="+mn-ea"/>
              <a:cs typeface="+mn-cs"/>
            </a:endParaRPr>
          </a:p>
        </p:txBody>
      </p:sp>
      <p:sp>
        <p:nvSpPr>
          <p:cNvPr id="6" name="TextBox 5">
            <a:extLst>
              <a:ext uri="{FF2B5EF4-FFF2-40B4-BE49-F238E27FC236}">
                <a16:creationId xmlns="" xmlns:a16="http://schemas.microsoft.com/office/drawing/2014/main" id="{18F9D2FB-B529-4B9F-6A2F-6D17E209A9B9}"/>
              </a:ext>
            </a:extLst>
          </p:cNvPr>
          <p:cNvSpPr txBox="1"/>
          <p:nvPr/>
        </p:nvSpPr>
        <p:spPr>
          <a:xfrm>
            <a:off x="414867" y="663084"/>
            <a:ext cx="11362265" cy="6093976"/>
          </a:xfrm>
          <a:prstGeom prst="rect">
            <a:avLst/>
          </a:prstGeom>
          <a:noFill/>
        </p:spPr>
        <p:txBody>
          <a:bodyPr wrap="square">
            <a:spAutoFit/>
          </a:bodyPr>
          <a:lstStyle/>
          <a:p>
            <a:r>
              <a:rPr lang="en-US" sz="2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La investigación ha encontrado que </a:t>
            </a:r>
            <a:r>
              <a:rPr lang="en-US" sz="2600" dirty="0" smtClean="0">
                <a:solidFill>
                  <a:schemeClr val="bg1"/>
                </a:solidFill>
                <a:latin typeface="Calibri" panose="020F0502020204030204" pitchFamily="34" charset="0"/>
                <a:ea typeface="Calibri" panose="020F0502020204030204" pitchFamily="34" charset="0"/>
                <a:cs typeface="Calibri" panose="020F0502020204030204" pitchFamily="34" charset="0"/>
              </a:rPr>
              <a:t>la </a:t>
            </a:r>
            <a:r>
              <a:rPr lang="en-US" sz="2600" b="1" dirty="0" err="1"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disminución</a:t>
            </a:r>
            <a:r>
              <a:rPr lang="en-US" sz="2600" b="1"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2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significativa de las críticas</a:t>
            </a:r>
            <a:r>
              <a:rPr lang="en-US" sz="2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2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y </a:t>
            </a:r>
            <a:r>
              <a:rPr lang="en-US" sz="2600" b="1" dirty="0" err="1"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comentarios</a:t>
            </a:r>
            <a:r>
              <a:rPr lang="en-US" sz="2600" b="1"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2600" b="1" dirty="0" err="1"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negativos</a:t>
            </a:r>
            <a:r>
              <a:rPr lang="en-US" sz="2600" b="1"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2600"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de </a:t>
            </a:r>
            <a:r>
              <a:rPr lang="en-US" sz="2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nuestras relaciones </a:t>
            </a:r>
            <a:r>
              <a:rPr lang="en-US" sz="260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familiares</a:t>
            </a:r>
            <a:r>
              <a:rPr lang="en-US" sz="2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2600" dirty="0" err="1"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es</a:t>
            </a:r>
            <a:r>
              <a:rPr lang="en-US" sz="2600"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2600" b="1" u="sng" dirty="0" err="1"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incluso</a:t>
            </a:r>
            <a:r>
              <a:rPr lang="en-US" sz="2600" b="1" u="sng"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2600" b="1" u="sng" dirty="0" err="1"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más</a:t>
            </a:r>
            <a:r>
              <a:rPr lang="en-US" sz="2600" b="1" u="sng"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2600" b="1" u="sng" dirty="0" err="1"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importante</a:t>
            </a:r>
            <a:r>
              <a:rPr lang="en-US" sz="2600" b="1"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2600"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que </a:t>
            </a:r>
            <a:r>
              <a:rPr lang="en-US" sz="2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aprender a expresar el amor positivamente. </a:t>
            </a:r>
            <a:r>
              <a:rPr lang="en-US" sz="2600"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¡No </a:t>
            </a:r>
            <a:r>
              <a:rPr lang="en-US" sz="2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es de extrañar que Pablo enfatice que </a:t>
            </a:r>
            <a:r>
              <a:rPr lang="en-US" sz="2600" dirty="0" err="1"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debemos</a:t>
            </a:r>
            <a:r>
              <a:rPr lang="en-US" sz="2600"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2600" b="1" dirty="0" err="1"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concentrarnos</a:t>
            </a:r>
            <a:r>
              <a:rPr lang="en-US" sz="2600" b="1"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2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en lo </a:t>
            </a:r>
            <a:r>
              <a:rPr lang="en-US" sz="2600" b="1" dirty="0" err="1"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positivo</a:t>
            </a:r>
            <a:r>
              <a:rPr lang="en-US" sz="2600" b="1"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a:t>
            </a:r>
            <a:r>
              <a:rPr lang="en-US" sz="2600"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s-ES" sz="2600" i="1" dirty="0">
                <a:solidFill>
                  <a:schemeClr val="bg1"/>
                </a:solidFill>
                <a:latin typeface="Calibri" panose="020F0502020204030204" pitchFamily="34" charset="0"/>
                <a:ea typeface="Calibri" panose="020F0502020204030204" pitchFamily="34" charset="0"/>
                <a:cs typeface="Calibri" panose="020F0502020204030204" pitchFamily="34" charset="0"/>
              </a:rPr>
              <a:t>Por lo demás, hermanos, todo lo que es verdadero, todo lo digno, todo lo justo, todo lo puro, todo lo amable, todo lo honorable, si hay alguna virtud o algo que merece elogio, en esto </a:t>
            </a:r>
            <a:r>
              <a:rPr lang="es-ES" sz="2600" i="1" dirty="0" smtClean="0">
                <a:solidFill>
                  <a:schemeClr val="bg1"/>
                </a:solidFill>
                <a:latin typeface="Calibri" panose="020F0502020204030204" pitchFamily="34" charset="0"/>
                <a:ea typeface="Calibri" panose="020F0502020204030204" pitchFamily="34" charset="0"/>
                <a:cs typeface="Calibri" panose="020F0502020204030204" pitchFamily="34" charset="0"/>
              </a:rPr>
              <a:t>mediten</a:t>
            </a:r>
            <a:r>
              <a:rPr lang="en-US" sz="2600" i="1"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a:t>
            </a:r>
            <a:r>
              <a:rPr lang="en-US" sz="2600"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26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Fil 4:8</a:t>
            </a:r>
            <a:r>
              <a:rPr lang="en-US" sz="2600" i="1"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2600"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Una </a:t>
            </a:r>
            <a:r>
              <a:rPr lang="en-US" sz="2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de las razones por las que esto es tan importante es que se </a:t>
            </a:r>
            <a:r>
              <a:rPr lang="en-US" sz="260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necesitan</a:t>
            </a:r>
            <a:r>
              <a:rPr lang="en-US" sz="2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2600" dirty="0" err="1"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muchas</a:t>
            </a:r>
            <a:r>
              <a:rPr lang="en-US" sz="2600"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2600" dirty="0" err="1"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caricias</a:t>
            </a:r>
            <a:r>
              <a:rPr lang="en-US" sz="2600"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2600" dirty="0" err="1"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positivas</a:t>
            </a:r>
            <a:r>
              <a:rPr lang="en-US" sz="2600"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2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para </a:t>
            </a:r>
            <a:r>
              <a:rPr lang="en-US" sz="260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compensar</a:t>
            </a:r>
            <a:r>
              <a:rPr lang="en-US" sz="2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2600"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un solo </a:t>
            </a:r>
            <a:r>
              <a:rPr lang="en-US" sz="2600" dirty="0" err="1"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comentario</a:t>
            </a:r>
            <a:r>
              <a:rPr lang="en-US" sz="2600"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2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crítico. </a:t>
            </a:r>
            <a:r>
              <a:rPr lang="en-US" sz="260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Entonces</a:t>
            </a:r>
            <a:r>
              <a:rPr lang="en-US" sz="2600"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2600" b="1" dirty="0" err="1"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mantenga</a:t>
            </a:r>
            <a:r>
              <a:rPr lang="en-US" sz="2600" b="1"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2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las críticas al mínimo y expréselas sólo si cree que es realmente necesario.</a:t>
            </a:r>
            <a:r>
              <a:rPr lang="en-US" sz="2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2600" i="1"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a:t>
            </a:r>
            <a:r>
              <a:rPr lang="es-ES" sz="2600" i="1" dirty="0" smtClean="0">
                <a:solidFill>
                  <a:schemeClr val="bg1"/>
                </a:solidFill>
                <a:latin typeface="Calibri" panose="020F0502020204030204" pitchFamily="34" charset="0"/>
                <a:ea typeface="Calibri" panose="020F0502020204030204" pitchFamily="34" charset="0"/>
                <a:cs typeface="Calibri" panose="020F0502020204030204" pitchFamily="34" charset="0"/>
              </a:rPr>
              <a:t>Que </a:t>
            </a:r>
            <a:r>
              <a:rPr lang="es-ES" sz="2600" i="1" dirty="0">
                <a:solidFill>
                  <a:schemeClr val="bg1"/>
                </a:solidFill>
                <a:latin typeface="Calibri" panose="020F0502020204030204" pitchFamily="34" charset="0"/>
                <a:ea typeface="Calibri" panose="020F0502020204030204" pitchFamily="34" charset="0"/>
                <a:cs typeface="Calibri" panose="020F0502020204030204" pitchFamily="34" charset="0"/>
              </a:rPr>
              <a:t>cada uno sea pronto para oír, tardo para hablar, tardo para la ira</a:t>
            </a:r>
            <a:r>
              <a:rPr lang="en-US" sz="2600" i="1"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26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Stg 1:19.</a:t>
            </a:r>
            <a:endParaRPr lang="en-US" sz="2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marL="0" marR="0" algn="l" rtl="0">
              <a:spcBef>
                <a:spcPts val="0"/>
              </a:spcBef>
              <a:spcAft>
                <a:spcPts val="0"/>
              </a:spcAft>
            </a:pPr>
            <a:r>
              <a:rPr lang="en-US" sz="2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p>
          <a:p>
            <a:pPr marL="0" marR="0" algn="l" rtl="0">
              <a:spcBef>
                <a:spcPts val="0"/>
              </a:spcBef>
              <a:spcAft>
                <a:spcPts val="0"/>
              </a:spcAft>
            </a:pPr>
            <a:r>
              <a:rPr lang="en-US" sz="2600" dirty="0" err="1"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Intente</a:t>
            </a:r>
            <a:r>
              <a:rPr lang="en-US" sz="2600"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2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prometerle a </a:t>
            </a:r>
            <a:r>
              <a:rPr lang="en-US" sz="2600" dirty="0" err="1"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su</a:t>
            </a:r>
            <a:r>
              <a:rPr lang="en-US" sz="2600"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260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pareja</a:t>
            </a:r>
            <a:r>
              <a:rPr lang="en-US" sz="2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2600"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que </a:t>
            </a:r>
            <a:r>
              <a:rPr lang="en-US" sz="2600" dirty="0" err="1"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usted</a:t>
            </a:r>
            <a:r>
              <a:rPr lang="en-US" sz="2600"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2600" b="1" i="1" dirty="0" err="1"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nunca</a:t>
            </a:r>
            <a:r>
              <a:rPr lang="en-US" sz="2600" b="1" i="1"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2600" b="1" i="1" dirty="0" err="1"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dirá</a:t>
            </a:r>
            <a:r>
              <a:rPr lang="en-US" sz="2600" b="1" i="1"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2600" b="1"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una palabra crítica</a:t>
            </a:r>
            <a:r>
              <a:rPr lang="en-US" sz="2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2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sobre él o ella,</a:t>
            </a:r>
            <a:r>
              <a:rPr lang="en-US" sz="2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2600" dirty="0" err="1"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ni</a:t>
            </a:r>
            <a:r>
              <a:rPr lang="en-US" sz="2600"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2600" dirty="0" err="1"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hará</a:t>
            </a:r>
            <a:r>
              <a:rPr lang="en-US" sz="2600" b="1"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2600" b="1" i="1" dirty="0" err="1"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chistes</a:t>
            </a:r>
            <a:r>
              <a:rPr lang="en-US" sz="2600" b="1" i="1"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2600" b="1" i="1" dirty="0" err="1"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sobre</a:t>
            </a:r>
            <a:r>
              <a:rPr lang="en-US" sz="2600" b="1" i="1"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2600" dirty="0" err="1"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él</a:t>
            </a:r>
            <a:r>
              <a:rPr lang="en-US" sz="2600"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 o </a:t>
            </a:r>
            <a:r>
              <a:rPr lang="en-US" sz="2600" dirty="0" err="1"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ella</a:t>
            </a:r>
            <a:r>
              <a:rPr lang="en-US" sz="2600" b="1"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2600" b="1" i="1" dirty="0" err="1"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ni</a:t>
            </a:r>
            <a:r>
              <a:rPr lang="en-US" sz="2600" b="1" i="1"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2600" b="1" i="1" dirty="0" err="1"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hablará</a:t>
            </a:r>
            <a:r>
              <a:rPr lang="en-US" sz="2600" b="1" i="1"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2600" b="1"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de ninguna manera con </a:t>
            </a:r>
            <a:r>
              <a:rPr lang="en-US" sz="2600" b="1" i="1"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crueldad</a:t>
            </a:r>
            <a:r>
              <a:rPr lang="en-US" sz="2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2600" dirty="0" err="1" smtClean="0">
                <a:solidFill>
                  <a:schemeClr val="bg1"/>
                </a:solidFill>
                <a:latin typeface="Calibri" panose="020F0502020204030204" pitchFamily="34" charset="0"/>
                <a:ea typeface="Calibri" panose="020F0502020204030204" pitchFamily="34" charset="0"/>
                <a:cs typeface="Calibri" panose="020F0502020204030204" pitchFamily="34" charset="0"/>
              </a:rPr>
              <a:t>sobre</a:t>
            </a:r>
            <a:r>
              <a:rPr lang="en-US" sz="2600" dirty="0" smtClean="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2600" dirty="0" err="1" smtClean="0">
                <a:solidFill>
                  <a:schemeClr val="bg1"/>
                </a:solidFill>
                <a:latin typeface="Calibri" panose="020F0502020204030204" pitchFamily="34" charset="0"/>
                <a:ea typeface="Calibri" panose="020F0502020204030204" pitchFamily="34" charset="0"/>
                <a:cs typeface="Calibri" panose="020F0502020204030204" pitchFamily="34" charset="0"/>
              </a:rPr>
              <a:t>él</a:t>
            </a:r>
            <a:r>
              <a:rPr lang="en-US" sz="2600" dirty="0" smtClean="0">
                <a:solidFill>
                  <a:schemeClr val="bg1"/>
                </a:solidFill>
                <a:latin typeface="Calibri" panose="020F0502020204030204" pitchFamily="34" charset="0"/>
                <a:ea typeface="Calibri" panose="020F0502020204030204" pitchFamily="34" charset="0"/>
                <a:cs typeface="Calibri" panose="020F0502020204030204" pitchFamily="34" charset="0"/>
              </a:rPr>
              <a:t> o </a:t>
            </a:r>
            <a:r>
              <a:rPr lang="en-US" sz="2600" dirty="0" err="1" smtClean="0">
                <a:solidFill>
                  <a:schemeClr val="bg1"/>
                </a:solidFill>
                <a:latin typeface="Calibri" panose="020F0502020204030204" pitchFamily="34" charset="0"/>
                <a:ea typeface="Calibri" panose="020F0502020204030204" pitchFamily="34" charset="0"/>
                <a:cs typeface="Calibri" panose="020F0502020204030204" pitchFamily="34" charset="0"/>
              </a:rPr>
              <a:t>ella</a:t>
            </a:r>
            <a:r>
              <a:rPr lang="en-US" sz="2600" dirty="0" smtClean="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2600" dirty="0" err="1" smtClean="0">
                <a:solidFill>
                  <a:schemeClr val="bg1"/>
                </a:solidFill>
                <a:latin typeface="Calibri" panose="020F0502020204030204" pitchFamily="34" charset="0"/>
                <a:ea typeface="Calibri" panose="020F0502020204030204" pitchFamily="34" charset="0"/>
                <a:cs typeface="Calibri" panose="020F0502020204030204" pitchFamily="34" charset="0"/>
              </a:rPr>
              <a:t>ni</a:t>
            </a:r>
            <a:r>
              <a:rPr lang="en-US" sz="2600" b="1"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2600" b="1" i="1" dirty="0" err="1"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traicionará</a:t>
            </a:r>
            <a:r>
              <a:rPr lang="en-US" sz="2600" b="1" i="1"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2600" b="1" i="1" dirty="0" err="1"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su</a:t>
            </a:r>
            <a:r>
              <a:rPr lang="en-US" sz="2600" b="1" i="1"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2600" b="1" i="1" dirty="0" err="1"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relación</a:t>
            </a:r>
            <a:r>
              <a:rPr lang="en-US" sz="2600" b="1" i="1"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2600" b="1"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a:t>
            </a:r>
            <a:r>
              <a:rPr lang="en-US" sz="2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Y </a:t>
            </a:r>
            <a:r>
              <a:rPr lang="en-US" sz="2600" b="1" dirty="0" err="1"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pídale</a:t>
            </a:r>
            <a:r>
              <a:rPr lang="en-US" sz="2600" b="1"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2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 </a:t>
            </a:r>
            <a:r>
              <a:rPr lang="en-US" sz="2600" b="1" dirty="0" err="1"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su</a:t>
            </a:r>
            <a:r>
              <a:rPr lang="en-US" sz="2600" b="1"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2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pareja que haga lo mismo!</a:t>
            </a:r>
            <a:endParaRPr lang="en-US" sz="2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6106981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DF3C47-692A-E3BF-941A-AFD75D2637AF}"/>
              </a:ext>
            </a:extLst>
          </p:cNvPr>
          <p:cNvSpPr>
            <a:spLocks noGrp="1"/>
          </p:cNvSpPr>
          <p:nvPr>
            <p:ph type="title"/>
          </p:nvPr>
        </p:nvSpPr>
        <p:spPr>
          <a:xfrm>
            <a:off x="0" y="84318"/>
            <a:ext cx="12192000" cy="442550"/>
          </a:xfrm>
        </p:spPr>
        <p:txBody>
          <a:bodyPr/>
          <a:lstStyle/>
          <a:p>
            <a:r>
              <a:rPr lang="en-US" sz="2600" i="1" u="sng" dirty="0" smtClean="0">
                <a:effectLst/>
              </a:rPr>
              <a:t>Una </a:t>
            </a:r>
            <a:r>
              <a:rPr lang="en-US" sz="2600" i="1" u="sng" dirty="0" err="1" smtClean="0">
                <a:effectLst/>
              </a:rPr>
              <a:t>familia</a:t>
            </a:r>
            <a:r>
              <a:rPr lang="en-US" sz="2600" i="1" u="sng" dirty="0" smtClean="0">
                <a:effectLst/>
              </a:rPr>
              <a:t> que </a:t>
            </a:r>
            <a:r>
              <a:rPr lang="en-US" sz="2600" i="1" u="sng" dirty="0" err="1" smtClean="0">
                <a:effectLst/>
              </a:rPr>
              <a:t>funciona</a:t>
            </a:r>
            <a:r>
              <a:rPr lang="en-US" sz="2600" i="1" u="sng" dirty="0" smtClean="0">
                <a:effectLst/>
              </a:rPr>
              <a:t> </a:t>
            </a:r>
            <a:r>
              <a:rPr lang="en-US" sz="2600" i="1" u="sng" dirty="0" err="1" smtClean="0">
                <a:effectLst/>
              </a:rPr>
              <a:t>es</a:t>
            </a:r>
            <a:r>
              <a:rPr lang="en-US" sz="2600" i="1" u="sng" dirty="0" smtClean="0">
                <a:effectLst/>
              </a:rPr>
              <a:t> un </a:t>
            </a:r>
            <a:r>
              <a:rPr lang="en-US" sz="2600" i="1" u="sng" dirty="0" err="1" smtClean="0">
                <a:effectLst/>
              </a:rPr>
              <a:t>resultado</a:t>
            </a:r>
            <a:r>
              <a:rPr lang="en-US" sz="2600" i="1" u="sng" dirty="0" smtClean="0">
                <a:effectLst/>
              </a:rPr>
              <a:t> de que </a:t>
            </a:r>
            <a:r>
              <a:rPr lang="en-US" sz="2600" i="1" u="sng" dirty="0" err="1" smtClean="0">
                <a:effectLst/>
              </a:rPr>
              <a:t>cada</a:t>
            </a:r>
            <a:r>
              <a:rPr lang="en-US" sz="2600" i="1" u="sng" dirty="0" smtClean="0">
                <a:effectLst/>
              </a:rPr>
              <a:t> persona se </a:t>
            </a:r>
            <a:r>
              <a:rPr lang="en-US" sz="2600" i="1" u="sng" dirty="0" err="1" smtClean="0">
                <a:effectLst/>
              </a:rPr>
              <a:t>esfuerza</a:t>
            </a:r>
            <a:r>
              <a:rPr lang="en-US" sz="2600" i="1" u="sng" dirty="0" smtClean="0">
                <a:effectLst/>
              </a:rPr>
              <a:t> </a:t>
            </a:r>
            <a:r>
              <a:rPr lang="en-US" sz="2600" i="1" u="sng" dirty="0" err="1" smtClean="0">
                <a:effectLst/>
              </a:rPr>
              <a:t>por</a:t>
            </a:r>
            <a:r>
              <a:rPr lang="en-US" sz="2600" i="1" u="sng" dirty="0" smtClean="0">
                <a:effectLst/>
              </a:rPr>
              <a:t> </a:t>
            </a:r>
            <a:r>
              <a:rPr lang="en-US" sz="2600" i="1" u="sng" dirty="0" err="1" smtClean="0">
                <a:effectLst/>
              </a:rPr>
              <a:t>mejorar</a:t>
            </a:r>
            <a:endParaRPr lang="en-US" sz="2600" u="sng" dirty="0"/>
          </a:p>
        </p:txBody>
      </p:sp>
      <p:sp>
        <p:nvSpPr>
          <p:cNvPr id="3" name="Content Placeholder 2">
            <a:extLst>
              <a:ext uri="{FF2B5EF4-FFF2-40B4-BE49-F238E27FC236}">
                <a16:creationId xmlns:a16="http://schemas.microsoft.com/office/drawing/2014/main" xmlns="" id="{9A8FE368-F447-FE72-C680-09FE2AB663CA}"/>
              </a:ext>
            </a:extLst>
          </p:cNvPr>
          <p:cNvSpPr>
            <a:spLocks noGrp="1"/>
          </p:cNvSpPr>
          <p:nvPr>
            <p:ph idx="1"/>
          </p:nvPr>
        </p:nvSpPr>
        <p:spPr>
          <a:xfrm>
            <a:off x="84083" y="609600"/>
            <a:ext cx="12010935" cy="6164082"/>
          </a:xfrm>
        </p:spPr>
        <p:txBody>
          <a:bodyPr anchor="t">
            <a:noAutofit/>
          </a:bodyPr>
          <a:lstStyle/>
          <a:p>
            <a:pPr marL="228600" marR="0" lvl="0" indent="-228600" fontAlgn="base">
              <a:lnSpc>
                <a:spcPts val="1560"/>
              </a:lnSpc>
              <a:spcBef>
                <a:spcPts val="500"/>
              </a:spcBef>
              <a:spcAft>
                <a:spcPts val="500"/>
              </a:spcAft>
              <a:buFont typeface="Arial" panose="020B0604020202020204" pitchFamily="34" charset="0"/>
              <a:buChar char="•"/>
              <a:tabLst>
                <a:tab pos="457200" algn="l"/>
              </a:tabLst>
            </a:pPr>
            <a:r>
              <a:rPr lang="en-US" sz="2400" b="0" dirty="0" smtClean="0">
                <a:effectLst/>
                <a:latin typeface="Calibri" panose="020F0502020204030204" pitchFamily="34" charset="0"/>
                <a:ea typeface="Calibri" panose="020F0502020204030204" pitchFamily="34" charset="0"/>
                <a:cs typeface="Calibri" panose="020F0502020204030204" pitchFamily="34" charset="0"/>
              </a:rPr>
              <a:t>Me </a:t>
            </a:r>
            <a:r>
              <a:rPr lang="en-US" sz="2400" b="0" dirty="0" err="1" smtClean="0">
                <a:effectLst/>
                <a:latin typeface="Calibri" panose="020F0502020204030204" pitchFamily="34" charset="0"/>
                <a:ea typeface="Calibri" panose="020F0502020204030204" pitchFamily="34" charset="0"/>
                <a:cs typeface="Calibri" panose="020F0502020204030204" pitchFamily="34" charset="0"/>
              </a:rPr>
              <a:t>comprometo</a:t>
            </a:r>
            <a:r>
              <a:rPr lang="en-US" sz="2400" b="0" dirty="0" smtClean="0">
                <a:effectLst/>
                <a:latin typeface="Calibri" panose="020F0502020204030204" pitchFamily="34" charset="0"/>
                <a:ea typeface="Calibri" panose="020F0502020204030204" pitchFamily="34" charset="0"/>
                <a:cs typeface="Calibri" panose="020F0502020204030204" pitchFamily="34" charset="0"/>
              </a:rPr>
              <a:t> al </a:t>
            </a:r>
            <a:r>
              <a:rPr lang="en-US" sz="2400" b="0" dirty="0" err="1" smtClean="0">
                <a:effectLst/>
                <a:latin typeface="Calibri" panose="020F0502020204030204" pitchFamily="34" charset="0"/>
                <a:ea typeface="Calibri" panose="020F0502020204030204" pitchFamily="34" charset="0"/>
                <a:cs typeface="Calibri" panose="020F0502020204030204" pitchFamily="34" charset="0"/>
              </a:rPr>
              <a:t>crecimiento</a:t>
            </a:r>
            <a:r>
              <a:rPr lang="en-US" sz="2400" b="0" dirty="0" smtClean="0">
                <a:effectLst/>
                <a:latin typeface="Calibri" panose="020F0502020204030204" pitchFamily="34" charset="0"/>
                <a:ea typeface="Calibri" panose="020F0502020204030204" pitchFamily="34" charset="0"/>
                <a:cs typeface="Calibri" panose="020F0502020204030204" pitchFamily="34" charset="0"/>
              </a:rPr>
              <a:t> personal.</a:t>
            </a:r>
            <a:endParaRPr lang="en-US" sz="2400" b="0" dirty="0">
              <a:effectLst/>
              <a:latin typeface="Calibri" panose="020F0502020204030204" pitchFamily="34" charset="0"/>
              <a:ea typeface="Calibri" panose="020F0502020204030204" pitchFamily="34" charset="0"/>
              <a:cs typeface="Times New Roman" panose="02020603050405020304" pitchFamily="18" charset="0"/>
            </a:endParaRPr>
          </a:p>
          <a:p>
            <a:pPr marL="685800" lvl="2" indent="-285750">
              <a:lnSpc>
                <a:spcPts val="1560"/>
              </a:lnSpc>
              <a:spcBef>
                <a:spcPts val="500"/>
              </a:spcBef>
              <a:spcAft>
                <a:spcPts val="500"/>
              </a:spcAft>
              <a:buFont typeface="Wingdings" panose="05000000000000000000" pitchFamily="2" charset="2"/>
              <a:buChar char="§"/>
              <a:tabLst>
                <a:tab pos="914400" algn="l"/>
              </a:tabLst>
            </a:pPr>
            <a:r>
              <a:rPr lang="en-US" sz="2400" b="0" dirty="0">
                <a:effectLst/>
                <a:latin typeface="Calibri" panose="020F0502020204030204" pitchFamily="34" charset="0"/>
                <a:ea typeface="Calibri" panose="020F0502020204030204" pitchFamily="34" charset="0"/>
                <a:cs typeface="Calibri" panose="020F0502020204030204" pitchFamily="34" charset="0"/>
              </a:rPr>
              <a:t>2 </a:t>
            </a:r>
            <a:r>
              <a:rPr lang="en-US" sz="2400" b="0" dirty="0" smtClean="0">
                <a:effectLst/>
                <a:latin typeface="Calibri" panose="020F0502020204030204" pitchFamily="34" charset="0"/>
                <a:ea typeface="Calibri" panose="020F0502020204030204" pitchFamily="34" charset="0"/>
                <a:cs typeface="Calibri" panose="020F0502020204030204" pitchFamily="34" charset="0"/>
              </a:rPr>
              <a:t>Ped </a:t>
            </a:r>
            <a:r>
              <a:rPr lang="en-US" sz="2400" b="0" dirty="0">
                <a:effectLst/>
                <a:latin typeface="Calibri" panose="020F0502020204030204" pitchFamily="34" charset="0"/>
                <a:ea typeface="Calibri" panose="020F0502020204030204" pitchFamily="34" charset="0"/>
                <a:cs typeface="Calibri" panose="020F0502020204030204" pitchFamily="34" charset="0"/>
              </a:rPr>
              <a:t>3:18 - </a:t>
            </a:r>
            <a:r>
              <a:rPr lang="es-ES" sz="2400" b="0" dirty="0"/>
              <a:t>C</a:t>
            </a:r>
            <a:r>
              <a:rPr lang="es-ES" sz="2400" b="0" dirty="0" smtClean="0"/>
              <a:t>rezcan </a:t>
            </a:r>
            <a:r>
              <a:rPr lang="es-ES" sz="2400" b="0" dirty="0"/>
              <a:t>en la gracia y el conocimiento de nuestro Señor y Salvador </a:t>
            </a:r>
            <a:r>
              <a:rPr lang="es-ES" sz="2400" b="0" dirty="0" smtClean="0"/>
              <a:t>Jesucristo</a:t>
            </a:r>
            <a:r>
              <a:rPr lang="en-US" sz="2400" b="0" dirty="0" smtClean="0">
                <a:effectLst/>
                <a:latin typeface="Calibri" panose="020F0502020204030204" pitchFamily="34" charset="0"/>
                <a:ea typeface="Calibri" panose="020F0502020204030204" pitchFamily="34" charset="0"/>
                <a:cs typeface="Calibri" panose="020F0502020204030204" pitchFamily="34" charset="0"/>
              </a:rPr>
              <a:t>.</a:t>
            </a:r>
            <a:endParaRPr lang="en-US" sz="2400" b="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lvl="0" indent="-228600" fontAlgn="base">
              <a:lnSpc>
                <a:spcPts val="1560"/>
              </a:lnSpc>
              <a:spcBef>
                <a:spcPts val="500"/>
              </a:spcBef>
              <a:spcAft>
                <a:spcPts val="500"/>
              </a:spcAft>
              <a:buFont typeface="Arial" panose="020B0604020202020204" pitchFamily="34" charset="0"/>
              <a:buChar char="•"/>
              <a:tabLst>
                <a:tab pos="457200" algn="l"/>
              </a:tabLst>
            </a:pPr>
            <a:r>
              <a:rPr lang="en-US" sz="2400" b="0" dirty="0" smtClean="0">
                <a:effectLst/>
                <a:latin typeface="Calibri" panose="020F0502020204030204" pitchFamily="34" charset="0"/>
                <a:ea typeface="Calibri" panose="020F0502020204030204" pitchFamily="34" charset="0"/>
                <a:cs typeface="Calibri" panose="020F0502020204030204" pitchFamily="34" charset="0"/>
              </a:rPr>
              <a:t>Me </a:t>
            </a:r>
            <a:r>
              <a:rPr lang="en-US" sz="2400" b="0" dirty="0" err="1" smtClean="0">
                <a:effectLst/>
                <a:latin typeface="Calibri" panose="020F0502020204030204" pitchFamily="34" charset="0"/>
                <a:ea typeface="Calibri" panose="020F0502020204030204" pitchFamily="34" charset="0"/>
                <a:cs typeface="Calibri" panose="020F0502020204030204" pitchFamily="34" charset="0"/>
              </a:rPr>
              <a:t>comprometo</a:t>
            </a:r>
            <a:r>
              <a:rPr lang="en-US" sz="2400" b="0" dirty="0" smtClean="0">
                <a:effectLst/>
                <a:latin typeface="Calibri" panose="020F0502020204030204" pitchFamily="34" charset="0"/>
                <a:ea typeface="Calibri" panose="020F0502020204030204" pitchFamily="34" charset="0"/>
                <a:cs typeface="Calibri" panose="020F0502020204030204" pitchFamily="34" charset="0"/>
              </a:rPr>
              <a:t> a la </a:t>
            </a:r>
            <a:r>
              <a:rPr lang="en-US" sz="2400" b="0" dirty="0" err="1" smtClean="0">
                <a:effectLst/>
                <a:latin typeface="Calibri" panose="020F0502020204030204" pitchFamily="34" charset="0"/>
                <a:ea typeface="Calibri" panose="020F0502020204030204" pitchFamily="34" charset="0"/>
                <a:cs typeface="Calibri" panose="020F0502020204030204" pitchFamily="34" charset="0"/>
              </a:rPr>
              <a:t>transformación</a:t>
            </a:r>
            <a:r>
              <a:rPr lang="en-US" sz="2400" b="0" dirty="0" smtClean="0">
                <a:effectLst/>
                <a:latin typeface="Calibri" panose="020F0502020204030204" pitchFamily="34" charset="0"/>
                <a:ea typeface="Calibri" panose="020F0502020204030204" pitchFamily="34" charset="0"/>
                <a:cs typeface="Calibri" panose="020F0502020204030204" pitchFamily="34" charset="0"/>
              </a:rPr>
              <a:t> del </a:t>
            </a:r>
            <a:r>
              <a:rPr lang="en-US" sz="2400" b="0" dirty="0" err="1" smtClean="0">
                <a:effectLst/>
                <a:latin typeface="Calibri" panose="020F0502020204030204" pitchFamily="34" charset="0"/>
                <a:ea typeface="Calibri" panose="020F0502020204030204" pitchFamily="34" charset="0"/>
                <a:cs typeface="Calibri" panose="020F0502020204030204" pitchFamily="34" charset="0"/>
              </a:rPr>
              <a:t>carácter</a:t>
            </a:r>
            <a:r>
              <a:rPr lang="en-US" sz="2400" b="0" dirty="0" smtClean="0">
                <a:effectLst/>
                <a:latin typeface="Calibri" panose="020F0502020204030204" pitchFamily="34" charset="0"/>
                <a:ea typeface="Calibri" panose="020F0502020204030204" pitchFamily="34" charset="0"/>
                <a:cs typeface="Calibri" panose="020F0502020204030204" pitchFamily="34" charset="0"/>
              </a:rPr>
              <a:t>. </a:t>
            </a:r>
            <a:r>
              <a:rPr lang="en-US" sz="2400" b="0" dirty="0" err="1" smtClean="0">
                <a:effectLst/>
                <a:latin typeface="Calibri" panose="020F0502020204030204" pitchFamily="34" charset="0"/>
                <a:ea typeface="Calibri" panose="020F0502020204030204" pitchFamily="34" charset="0"/>
                <a:cs typeface="Calibri" panose="020F0502020204030204" pitchFamily="34" charset="0"/>
              </a:rPr>
              <a:t>Colosenses</a:t>
            </a:r>
            <a:r>
              <a:rPr lang="en-US" sz="2400" b="0" dirty="0" smtClean="0">
                <a:effectLst/>
                <a:latin typeface="Calibri" panose="020F0502020204030204" pitchFamily="34" charset="0"/>
                <a:ea typeface="Calibri" panose="020F0502020204030204" pitchFamily="34" charset="0"/>
                <a:cs typeface="Calibri" panose="020F0502020204030204" pitchFamily="34" charset="0"/>
              </a:rPr>
              <a:t> </a:t>
            </a:r>
            <a:r>
              <a:rPr lang="en-US" sz="2400" b="0" dirty="0">
                <a:effectLst/>
                <a:latin typeface="Calibri" panose="020F0502020204030204" pitchFamily="34" charset="0"/>
                <a:ea typeface="Calibri" panose="020F0502020204030204" pitchFamily="34" charset="0"/>
                <a:cs typeface="Calibri" panose="020F0502020204030204" pitchFamily="34" charset="0"/>
              </a:rPr>
              <a:t>3</a:t>
            </a:r>
            <a:endParaRPr lang="en-US" sz="2400" b="0" dirty="0">
              <a:effectLst/>
              <a:latin typeface="Calibri" panose="020F0502020204030204" pitchFamily="34" charset="0"/>
              <a:ea typeface="Calibri" panose="020F0502020204030204" pitchFamily="34" charset="0"/>
              <a:cs typeface="Times New Roman" panose="02020603050405020304" pitchFamily="18" charset="0"/>
            </a:endParaRPr>
          </a:p>
          <a:p>
            <a:pPr marL="685800" lvl="2" indent="-285750">
              <a:lnSpc>
                <a:spcPts val="1560"/>
              </a:lnSpc>
              <a:spcBef>
                <a:spcPts val="500"/>
              </a:spcBef>
              <a:spcAft>
                <a:spcPts val="500"/>
              </a:spcAft>
              <a:buFont typeface="Wingdings" panose="05000000000000000000" pitchFamily="2" charset="2"/>
              <a:buChar char="§"/>
              <a:tabLst>
                <a:tab pos="914400" algn="l"/>
              </a:tabLst>
            </a:pPr>
            <a:r>
              <a:rPr lang="en-US" sz="2400" b="0" dirty="0" smtClean="0"/>
              <a:t>¿</a:t>
            </a:r>
            <a:r>
              <a:rPr lang="en-US" sz="2400" b="0" dirty="0" err="1" smtClean="0"/>
              <a:t>Mantendré</a:t>
            </a:r>
            <a:r>
              <a:rPr lang="en-US" sz="2400" b="0" dirty="0" smtClean="0"/>
              <a:t> </a:t>
            </a:r>
            <a:r>
              <a:rPr lang="en-US" sz="2400" b="0" dirty="0" err="1" smtClean="0"/>
              <a:t>puesta</a:t>
            </a:r>
            <a:r>
              <a:rPr lang="en-US" sz="2400" b="0" dirty="0" smtClean="0"/>
              <a:t> la </a:t>
            </a:r>
            <a:r>
              <a:rPr lang="en-US" sz="2400" b="0" dirty="0" err="1" smtClean="0"/>
              <a:t>mira</a:t>
            </a:r>
            <a:r>
              <a:rPr lang="en-US" sz="2400" b="0" dirty="0" smtClean="0"/>
              <a:t> </a:t>
            </a:r>
            <a:r>
              <a:rPr lang="en-US" sz="2400" b="0" dirty="0" err="1" smtClean="0"/>
              <a:t>en</a:t>
            </a:r>
            <a:r>
              <a:rPr lang="en-US" sz="2400" b="0" dirty="0" smtClean="0"/>
              <a:t> las </a:t>
            </a:r>
            <a:r>
              <a:rPr lang="en-US" sz="2400" b="0" dirty="0" err="1" smtClean="0"/>
              <a:t>cosas</a:t>
            </a:r>
            <a:r>
              <a:rPr lang="en-US" sz="2400" b="0" dirty="0" smtClean="0"/>
              <a:t> de </a:t>
            </a:r>
            <a:r>
              <a:rPr lang="en-US" sz="2400" b="0" dirty="0" err="1" smtClean="0"/>
              <a:t>arriba</a:t>
            </a:r>
            <a:r>
              <a:rPr lang="en-US" sz="2400" b="0" dirty="0" smtClean="0">
                <a:effectLst/>
                <a:latin typeface="Calibri" panose="020F0502020204030204" pitchFamily="34" charset="0"/>
                <a:ea typeface="Calibri" panose="020F0502020204030204" pitchFamily="34" charset="0"/>
                <a:cs typeface="Calibri" panose="020F0502020204030204" pitchFamily="34" charset="0"/>
              </a:rPr>
              <a:t>? </a:t>
            </a:r>
            <a:r>
              <a:rPr lang="en-US" sz="2400" b="0" dirty="0">
                <a:effectLst/>
                <a:latin typeface="Calibri" panose="020F0502020204030204" pitchFamily="34" charset="0"/>
                <a:ea typeface="Calibri" panose="020F0502020204030204" pitchFamily="34" charset="0"/>
                <a:cs typeface="Calibri" panose="020F0502020204030204" pitchFamily="34" charset="0"/>
              </a:rPr>
              <a:t>(2)</a:t>
            </a:r>
            <a:endParaRPr lang="en-US" sz="2400" b="0" dirty="0">
              <a:effectLst/>
              <a:latin typeface="Calibri" panose="020F0502020204030204" pitchFamily="34" charset="0"/>
              <a:ea typeface="Calibri" panose="020F0502020204030204" pitchFamily="34" charset="0"/>
              <a:cs typeface="Times New Roman" panose="02020603050405020304" pitchFamily="18" charset="0"/>
            </a:endParaRPr>
          </a:p>
          <a:p>
            <a:pPr marL="685800" lvl="2" indent="-285750">
              <a:lnSpc>
                <a:spcPts val="1560"/>
              </a:lnSpc>
              <a:spcBef>
                <a:spcPts val="500"/>
              </a:spcBef>
              <a:spcAft>
                <a:spcPts val="500"/>
              </a:spcAft>
              <a:buFont typeface="Wingdings" panose="05000000000000000000" pitchFamily="2" charset="2"/>
              <a:buChar char="§"/>
              <a:tabLst>
                <a:tab pos="914400" algn="l"/>
              </a:tabLst>
            </a:pPr>
            <a:r>
              <a:rPr lang="en-US" sz="2400" b="0" dirty="0" smtClean="0">
                <a:effectLst/>
                <a:latin typeface="Calibri" panose="020F0502020204030204" pitchFamily="34" charset="0"/>
                <a:ea typeface="Calibri" panose="020F0502020204030204" pitchFamily="34" charset="0"/>
                <a:cs typeface="Calibri" panose="020F0502020204030204" pitchFamily="34" charset="0"/>
              </a:rPr>
              <a:t>¿</a:t>
            </a:r>
            <a:r>
              <a:rPr lang="en-US" sz="2400" b="0" dirty="0" err="1" smtClean="0">
                <a:effectLst/>
                <a:latin typeface="Calibri" panose="020F0502020204030204" pitchFamily="34" charset="0"/>
                <a:ea typeface="Calibri" panose="020F0502020204030204" pitchFamily="34" charset="0"/>
                <a:cs typeface="Calibri" panose="020F0502020204030204" pitchFamily="34" charset="0"/>
              </a:rPr>
              <a:t>Moriré</a:t>
            </a:r>
            <a:r>
              <a:rPr lang="en-US" sz="2400" b="0" dirty="0" smtClean="0">
                <a:effectLst/>
                <a:latin typeface="Calibri" panose="020F0502020204030204" pitchFamily="34" charset="0"/>
                <a:ea typeface="Calibri" panose="020F0502020204030204" pitchFamily="34" charset="0"/>
                <a:cs typeface="Calibri" panose="020F0502020204030204" pitchFamily="34" charset="0"/>
              </a:rPr>
              <a:t> al </a:t>
            </a:r>
            <a:r>
              <a:rPr lang="en-US" sz="2400" b="0" dirty="0" err="1" smtClean="0">
                <a:effectLst/>
                <a:latin typeface="Calibri" panose="020F0502020204030204" pitchFamily="34" charset="0"/>
                <a:ea typeface="Calibri" panose="020F0502020204030204" pitchFamily="34" charset="0"/>
                <a:cs typeface="Calibri" panose="020F0502020204030204" pitchFamily="34" charset="0"/>
              </a:rPr>
              <a:t>pecado</a:t>
            </a:r>
            <a:r>
              <a:rPr lang="en-US" sz="2400" b="0" dirty="0" smtClean="0">
                <a:effectLst/>
                <a:latin typeface="Calibri" panose="020F0502020204030204" pitchFamily="34" charset="0"/>
                <a:ea typeface="Calibri" panose="020F0502020204030204" pitchFamily="34" charset="0"/>
                <a:cs typeface="Calibri" panose="020F0502020204030204" pitchFamily="34" charset="0"/>
              </a:rPr>
              <a:t>? </a:t>
            </a:r>
            <a:r>
              <a:rPr lang="en-US" sz="2400" b="0" dirty="0">
                <a:effectLst/>
                <a:latin typeface="Calibri" panose="020F0502020204030204" pitchFamily="34" charset="0"/>
                <a:ea typeface="Calibri" panose="020F0502020204030204" pitchFamily="34" charset="0"/>
                <a:cs typeface="Calibri" panose="020F0502020204030204" pitchFamily="34" charset="0"/>
              </a:rPr>
              <a:t>(5)</a:t>
            </a:r>
            <a:endParaRPr lang="en-US" sz="2400" b="0" dirty="0">
              <a:effectLst/>
              <a:latin typeface="Calibri" panose="020F0502020204030204" pitchFamily="34" charset="0"/>
              <a:ea typeface="Calibri" panose="020F0502020204030204" pitchFamily="34" charset="0"/>
              <a:cs typeface="Times New Roman" panose="02020603050405020304" pitchFamily="18" charset="0"/>
            </a:endParaRPr>
          </a:p>
          <a:p>
            <a:pPr marL="685800" lvl="2" indent="-285750">
              <a:lnSpc>
                <a:spcPts val="1560"/>
              </a:lnSpc>
              <a:spcBef>
                <a:spcPts val="500"/>
              </a:spcBef>
              <a:spcAft>
                <a:spcPts val="500"/>
              </a:spcAft>
              <a:buFont typeface="Wingdings" panose="05000000000000000000" pitchFamily="2" charset="2"/>
              <a:buChar char="§"/>
              <a:tabLst>
                <a:tab pos="914400" algn="l"/>
              </a:tabLst>
            </a:pPr>
            <a:r>
              <a:rPr lang="en-US" sz="2400" b="0" dirty="0" smtClean="0">
                <a:effectLst/>
                <a:latin typeface="Calibri" panose="020F0502020204030204" pitchFamily="34" charset="0"/>
                <a:ea typeface="Calibri" panose="020F0502020204030204" pitchFamily="34" charset="0"/>
                <a:cs typeface="Calibri" panose="020F0502020204030204" pitchFamily="34" charset="0"/>
              </a:rPr>
              <a:t>¿Me </a:t>
            </a:r>
            <a:r>
              <a:rPr lang="en-US" sz="2400" b="0" dirty="0" err="1" smtClean="0">
                <a:effectLst/>
                <a:latin typeface="Calibri" panose="020F0502020204030204" pitchFamily="34" charset="0"/>
                <a:ea typeface="Calibri" panose="020F0502020204030204" pitchFamily="34" charset="0"/>
                <a:cs typeface="Calibri" panose="020F0502020204030204" pitchFamily="34" charset="0"/>
              </a:rPr>
              <a:t>despojaré</a:t>
            </a:r>
            <a:r>
              <a:rPr lang="en-US" sz="2400" b="0" dirty="0" smtClean="0">
                <a:effectLst/>
                <a:latin typeface="Calibri" panose="020F0502020204030204" pitchFamily="34" charset="0"/>
                <a:ea typeface="Calibri" panose="020F0502020204030204" pitchFamily="34" charset="0"/>
                <a:cs typeface="Calibri" panose="020F0502020204030204" pitchFamily="34" charset="0"/>
              </a:rPr>
              <a:t> del </a:t>
            </a:r>
            <a:r>
              <a:rPr lang="en-US" sz="2400" b="0" dirty="0" err="1" smtClean="0">
                <a:effectLst/>
                <a:latin typeface="Calibri" panose="020F0502020204030204" pitchFamily="34" charset="0"/>
                <a:ea typeface="Calibri" panose="020F0502020204030204" pitchFamily="34" charset="0"/>
                <a:cs typeface="Calibri" panose="020F0502020204030204" pitchFamily="34" charset="0"/>
              </a:rPr>
              <a:t>enojo</a:t>
            </a:r>
            <a:r>
              <a:rPr lang="en-US" sz="2400" b="0" dirty="0" smtClean="0">
                <a:effectLst/>
                <a:latin typeface="Calibri" panose="020F0502020204030204" pitchFamily="34" charset="0"/>
                <a:ea typeface="Calibri" panose="020F0502020204030204" pitchFamily="34" charset="0"/>
                <a:cs typeface="Calibri" panose="020F0502020204030204" pitchFamily="34" charset="0"/>
              </a:rPr>
              <a:t> y la </a:t>
            </a:r>
            <a:r>
              <a:rPr lang="en-US" sz="2400" b="0" dirty="0" err="1" smtClean="0">
                <a:effectLst/>
                <a:latin typeface="Calibri" panose="020F0502020204030204" pitchFamily="34" charset="0"/>
                <a:ea typeface="Calibri" panose="020F0502020204030204" pitchFamily="34" charset="0"/>
                <a:cs typeface="Calibri" panose="020F0502020204030204" pitchFamily="34" charset="0"/>
              </a:rPr>
              <a:t>deshonestidad</a:t>
            </a:r>
            <a:r>
              <a:rPr lang="en-US" sz="2400" b="0" dirty="0" smtClean="0">
                <a:effectLst/>
                <a:latin typeface="Calibri" panose="020F0502020204030204" pitchFamily="34" charset="0"/>
                <a:ea typeface="Calibri" panose="020F0502020204030204" pitchFamily="34" charset="0"/>
                <a:cs typeface="Calibri" panose="020F0502020204030204" pitchFamily="34" charset="0"/>
              </a:rPr>
              <a:t>? </a:t>
            </a:r>
            <a:r>
              <a:rPr lang="en-US" sz="2400" b="0" dirty="0">
                <a:effectLst/>
                <a:latin typeface="Calibri" panose="020F0502020204030204" pitchFamily="34" charset="0"/>
                <a:ea typeface="Calibri" panose="020F0502020204030204" pitchFamily="34" charset="0"/>
                <a:cs typeface="Calibri" panose="020F0502020204030204" pitchFamily="34" charset="0"/>
              </a:rPr>
              <a:t>(7)</a:t>
            </a:r>
            <a:endParaRPr lang="en-US" sz="2400" b="0" dirty="0">
              <a:effectLst/>
              <a:latin typeface="Calibri" panose="020F0502020204030204" pitchFamily="34" charset="0"/>
              <a:ea typeface="Calibri" panose="020F0502020204030204" pitchFamily="34" charset="0"/>
              <a:cs typeface="Times New Roman" panose="02020603050405020304" pitchFamily="18" charset="0"/>
            </a:endParaRPr>
          </a:p>
          <a:p>
            <a:pPr marL="685800" lvl="2" indent="-285750">
              <a:lnSpc>
                <a:spcPts val="1560"/>
              </a:lnSpc>
              <a:spcBef>
                <a:spcPts val="500"/>
              </a:spcBef>
              <a:spcAft>
                <a:spcPts val="500"/>
              </a:spcAft>
              <a:buFont typeface="Wingdings" panose="05000000000000000000" pitchFamily="2" charset="2"/>
              <a:buChar char="§"/>
              <a:tabLst>
                <a:tab pos="914400" algn="l"/>
              </a:tabLst>
            </a:pPr>
            <a:r>
              <a:rPr lang="en-US" sz="2400" b="0" dirty="0" smtClean="0">
                <a:effectLst/>
                <a:latin typeface="Calibri" panose="020F0502020204030204" pitchFamily="34" charset="0"/>
                <a:ea typeface="Calibri" panose="020F0502020204030204" pitchFamily="34" charset="0"/>
                <a:cs typeface="Calibri" panose="020F0502020204030204" pitchFamily="34" charset="0"/>
              </a:rPr>
              <a:t>¿Me </a:t>
            </a:r>
            <a:r>
              <a:rPr lang="en-US" sz="2400" b="0" dirty="0" err="1" smtClean="0">
                <a:effectLst/>
                <a:latin typeface="Calibri" panose="020F0502020204030204" pitchFamily="34" charset="0"/>
                <a:ea typeface="Calibri" panose="020F0502020204030204" pitchFamily="34" charset="0"/>
                <a:cs typeface="Calibri" panose="020F0502020204030204" pitchFamily="34" charset="0"/>
              </a:rPr>
              <a:t>revestiré</a:t>
            </a:r>
            <a:r>
              <a:rPr lang="en-US" sz="2400" b="0" dirty="0" smtClean="0">
                <a:effectLst/>
                <a:latin typeface="Calibri" panose="020F0502020204030204" pitchFamily="34" charset="0"/>
                <a:ea typeface="Calibri" panose="020F0502020204030204" pitchFamily="34" charset="0"/>
                <a:cs typeface="Calibri" panose="020F0502020204030204" pitchFamily="34" charset="0"/>
              </a:rPr>
              <a:t> de un </a:t>
            </a:r>
            <a:r>
              <a:rPr lang="en-US" sz="2400" b="0" dirty="0" err="1" smtClean="0">
                <a:effectLst/>
                <a:latin typeface="Calibri" panose="020F0502020204030204" pitchFamily="34" charset="0"/>
                <a:ea typeface="Calibri" panose="020F0502020204030204" pitchFamily="34" charset="0"/>
                <a:cs typeface="Calibri" panose="020F0502020204030204" pitchFamily="34" charset="0"/>
              </a:rPr>
              <a:t>corazón</a:t>
            </a:r>
            <a:r>
              <a:rPr lang="en-US" sz="2400" b="0" dirty="0" smtClean="0">
                <a:effectLst/>
                <a:latin typeface="Calibri" panose="020F0502020204030204" pitchFamily="34" charset="0"/>
                <a:ea typeface="Calibri" panose="020F0502020204030204" pitchFamily="34" charset="0"/>
                <a:cs typeface="Calibri" panose="020F0502020204030204" pitchFamily="34" charset="0"/>
              </a:rPr>
              <a:t> de </a:t>
            </a:r>
            <a:r>
              <a:rPr lang="en-US" sz="2400" b="0" dirty="0" err="1" smtClean="0">
                <a:effectLst/>
                <a:latin typeface="Calibri" panose="020F0502020204030204" pitchFamily="34" charset="0"/>
                <a:ea typeface="Calibri" panose="020F0502020204030204" pitchFamily="34" charset="0"/>
                <a:cs typeface="Calibri" panose="020F0502020204030204" pitchFamily="34" charset="0"/>
              </a:rPr>
              <a:t>compasión</a:t>
            </a:r>
            <a:r>
              <a:rPr lang="en-US" sz="2400" b="0" dirty="0" smtClean="0">
                <a:effectLst/>
                <a:latin typeface="Calibri" panose="020F0502020204030204" pitchFamily="34" charset="0"/>
                <a:ea typeface="Calibri" panose="020F0502020204030204" pitchFamily="34" charset="0"/>
                <a:cs typeface="Calibri" panose="020F0502020204030204" pitchFamily="34" charset="0"/>
              </a:rPr>
              <a:t> y </a:t>
            </a:r>
            <a:r>
              <a:rPr lang="en-US" sz="2400" b="0" dirty="0" err="1" smtClean="0">
                <a:effectLst/>
                <a:latin typeface="Calibri" panose="020F0502020204030204" pitchFamily="34" charset="0"/>
                <a:ea typeface="Calibri" panose="020F0502020204030204" pitchFamily="34" charset="0"/>
                <a:cs typeface="Calibri" panose="020F0502020204030204" pitchFamily="34" charset="0"/>
              </a:rPr>
              <a:t>perdón</a:t>
            </a:r>
            <a:r>
              <a:rPr lang="en-US" sz="2400" b="0" dirty="0" smtClean="0">
                <a:effectLst/>
                <a:latin typeface="Calibri" panose="020F0502020204030204" pitchFamily="34" charset="0"/>
                <a:ea typeface="Calibri" panose="020F0502020204030204" pitchFamily="34" charset="0"/>
                <a:cs typeface="Calibri" panose="020F0502020204030204" pitchFamily="34" charset="0"/>
              </a:rPr>
              <a:t>? </a:t>
            </a:r>
            <a:r>
              <a:rPr lang="en-US" sz="2400" b="0" dirty="0">
                <a:effectLst/>
                <a:latin typeface="Calibri" panose="020F0502020204030204" pitchFamily="34" charset="0"/>
                <a:ea typeface="Calibri" panose="020F0502020204030204" pitchFamily="34" charset="0"/>
                <a:cs typeface="Calibri" panose="020F0502020204030204" pitchFamily="34" charset="0"/>
              </a:rPr>
              <a:t>(12-13)  </a:t>
            </a:r>
            <a:endParaRPr lang="en-US" sz="2400" b="0" dirty="0">
              <a:effectLst/>
              <a:latin typeface="Calibri" panose="020F0502020204030204" pitchFamily="34" charset="0"/>
              <a:ea typeface="Calibri" panose="020F0502020204030204" pitchFamily="34" charset="0"/>
              <a:cs typeface="Times New Roman" panose="02020603050405020304" pitchFamily="18" charset="0"/>
            </a:endParaRPr>
          </a:p>
          <a:p>
            <a:pPr marL="685800" lvl="2" indent="-285750">
              <a:lnSpc>
                <a:spcPts val="1560"/>
              </a:lnSpc>
              <a:spcBef>
                <a:spcPts val="500"/>
              </a:spcBef>
              <a:spcAft>
                <a:spcPts val="500"/>
              </a:spcAft>
              <a:buFont typeface="Wingdings" panose="05000000000000000000" pitchFamily="2" charset="2"/>
              <a:buChar char="§"/>
              <a:tabLst>
                <a:tab pos="914400" algn="l"/>
              </a:tabLst>
            </a:pPr>
            <a:r>
              <a:rPr lang="en-US" sz="2400" b="0" dirty="0" smtClean="0">
                <a:effectLst/>
                <a:latin typeface="Calibri" panose="020F0502020204030204" pitchFamily="34" charset="0"/>
                <a:ea typeface="Calibri" panose="020F0502020204030204" pitchFamily="34" charset="0"/>
                <a:cs typeface="Calibri" panose="020F0502020204030204" pitchFamily="34" charset="0"/>
              </a:rPr>
              <a:t>¿</a:t>
            </a:r>
            <a:r>
              <a:rPr lang="en-US" sz="2400" b="0" dirty="0" err="1" smtClean="0">
                <a:effectLst/>
                <a:latin typeface="Calibri" panose="020F0502020204030204" pitchFamily="34" charset="0"/>
                <a:ea typeface="Calibri" panose="020F0502020204030204" pitchFamily="34" charset="0"/>
                <a:cs typeface="Calibri" panose="020F0502020204030204" pitchFamily="34" charset="0"/>
              </a:rPr>
              <a:t>Estaré</a:t>
            </a:r>
            <a:r>
              <a:rPr lang="en-US" sz="2400" b="0" dirty="0" smtClean="0">
                <a:effectLst/>
                <a:latin typeface="Calibri" panose="020F0502020204030204" pitchFamily="34" charset="0"/>
                <a:ea typeface="Calibri" panose="020F0502020204030204" pitchFamily="34" charset="0"/>
                <a:cs typeface="Calibri" panose="020F0502020204030204" pitchFamily="34" charset="0"/>
              </a:rPr>
              <a:t> </a:t>
            </a:r>
            <a:r>
              <a:rPr lang="en-US" sz="2400" b="0" dirty="0" err="1" smtClean="0">
                <a:effectLst/>
                <a:latin typeface="Calibri" panose="020F0502020204030204" pitchFamily="34" charset="0"/>
                <a:ea typeface="Calibri" panose="020F0502020204030204" pitchFamily="34" charset="0"/>
                <a:cs typeface="Calibri" panose="020F0502020204030204" pitchFamily="34" charset="0"/>
              </a:rPr>
              <a:t>lleno</a:t>
            </a:r>
            <a:r>
              <a:rPr lang="en-US" sz="2400" b="0" dirty="0" smtClean="0">
                <a:effectLst/>
                <a:latin typeface="Calibri" panose="020F0502020204030204" pitchFamily="34" charset="0"/>
                <a:ea typeface="Calibri" panose="020F0502020204030204" pitchFamily="34" charset="0"/>
                <a:cs typeface="Calibri" panose="020F0502020204030204" pitchFamily="34" charset="0"/>
              </a:rPr>
              <a:t> de </a:t>
            </a:r>
            <a:r>
              <a:rPr lang="en-US" sz="2400" b="0" dirty="0" err="1" smtClean="0">
                <a:effectLst/>
                <a:latin typeface="Calibri" panose="020F0502020204030204" pitchFamily="34" charset="0"/>
                <a:ea typeface="Calibri" panose="020F0502020204030204" pitchFamily="34" charset="0"/>
                <a:cs typeface="Calibri" panose="020F0502020204030204" pitchFamily="34" charset="0"/>
              </a:rPr>
              <a:t>amor</a:t>
            </a:r>
            <a:r>
              <a:rPr lang="en-US" sz="2400" b="0" dirty="0" smtClean="0">
                <a:effectLst/>
                <a:latin typeface="Calibri" panose="020F0502020204030204" pitchFamily="34" charset="0"/>
                <a:ea typeface="Calibri" panose="020F0502020204030204" pitchFamily="34" charset="0"/>
                <a:cs typeface="Calibri" panose="020F0502020204030204" pitchFamily="34" charset="0"/>
              </a:rPr>
              <a:t>, </a:t>
            </a:r>
            <a:r>
              <a:rPr lang="en-US" sz="2400" b="0" dirty="0" err="1" smtClean="0">
                <a:effectLst/>
                <a:latin typeface="Calibri" panose="020F0502020204030204" pitchFamily="34" charset="0"/>
                <a:ea typeface="Calibri" panose="020F0502020204030204" pitchFamily="34" charset="0"/>
                <a:cs typeface="Calibri" panose="020F0502020204030204" pitchFamily="34" charset="0"/>
              </a:rPr>
              <a:t>paz</a:t>
            </a:r>
            <a:r>
              <a:rPr lang="en-US" sz="2400" b="0" dirty="0" smtClean="0">
                <a:effectLst/>
                <a:latin typeface="Calibri" panose="020F0502020204030204" pitchFamily="34" charset="0"/>
                <a:ea typeface="Calibri" panose="020F0502020204030204" pitchFamily="34" charset="0"/>
                <a:cs typeface="Calibri" panose="020F0502020204030204" pitchFamily="34" charset="0"/>
              </a:rPr>
              <a:t>, </a:t>
            </a:r>
            <a:r>
              <a:rPr lang="en-US" sz="2400" b="0" dirty="0" err="1" smtClean="0">
                <a:effectLst/>
                <a:latin typeface="Calibri" panose="020F0502020204030204" pitchFamily="34" charset="0"/>
                <a:ea typeface="Calibri" panose="020F0502020204030204" pitchFamily="34" charset="0"/>
                <a:cs typeface="Calibri" panose="020F0502020204030204" pitchFamily="34" charset="0"/>
              </a:rPr>
              <a:t>sabiduría</a:t>
            </a:r>
            <a:r>
              <a:rPr lang="en-US" sz="2400" b="0" dirty="0" smtClean="0">
                <a:effectLst/>
                <a:latin typeface="Calibri" panose="020F0502020204030204" pitchFamily="34" charset="0"/>
                <a:ea typeface="Calibri" panose="020F0502020204030204" pitchFamily="34" charset="0"/>
                <a:cs typeface="Calibri" panose="020F0502020204030204" pitchFamily="34" charset="0"/>
              </a:rPr>
              <a:t> y la palabra de Dios? </a:t>
            </a:r>
            <a:r>
              <a:rPr lang="en-US" sz="2400" b="0" dirty="0">
                <a:effectLst/>
                <a:latin typeface="Calibri" panose="020F0502020204030204" pitchFamily="34" charset="0"/>
                <a:ea typeface="Calibri" panose="020F0502020204030204" pitchFamily="34" charset="0"/>
                <a:cs typeface="Calibri" panose="020F0502020204030204" pitchFamily="34" charset="0"/>
              </a:rPr>
              <a:t>(14-17)</a:t>
            </a:r>
            <a:endParaRPr lang="en-US" sz="2400" b="0" dirty="0">
              <a:effectLst/>
              <a:latin typeface="Calibri" panose="020F0502020204030204" pitchFamily="34" charset="0"/>
              <a:ea typeface="Calibri" panose="020F0502020204030204" pitchFamily="34" charset="0"/>
              <a:cs typeface="Times New Roman" panose="02020603050405020304" pitchFamily="18" charset="0"/>
            </a:endParaRPr>
          </a:p>
          <a:p>
            <a:pPr marL="228600" lvl="0" indent="-228600">
              <a:spcBef>
                <a:spcPts val="500"/>
              </a:spcBef>
              <a:spcAft>
                <a:spcPts val="500"/>
              </a:spcAft>
              <a:buFont typeface="Arial" panose="020B0604020202020204" pitchFamily="34" charset="0"/>
              <a:buChar char="•"/>
              <a:tabLst>
                <a:tab pos="457200" algn="l"/>
              </a:tabLst>
            </a:pPr>
            <a:r>
              <a:rPr lang="en-US" sz="2400" i="1" u="sng" dirty="0" err="1" smtClean="0">
                <a:effectLst/>
              </a:rPr>
              <a:t>Gálatas</a:t>
            </a:r>
            <a:r>
              <a:rPr lang="en-US" sz="2400" i="1" u="sng" dirty="0" smtClean="0">
                <a:effectLst/>
              </a:rPr>
              <a:t> </a:t>
            </a:r>
            <a:r>
              <a:rPr lang="en-US" sz="2400" i="1" u="sng" dirty="0">
                <a:effectLst/>
              </a:rPr>
              <a:t>5:22-24</a:t>
            </a:r>
            <a:r>
              <a:rPr lang="en-US" sz="2400" i="1" dirty="0">
                <a:effectLst/>
              </a:rPr>
              <a:t> </a:t>
            </a:r>
            <a:r>
              <a:rPr lang="en-US" sz="2400" b="0" i="0" dirty="0">
                <a:effectLst/>
              </a:rPr>
              <a:t>- </a:t>
            </a:r>
            <a:r>
              <a:rPr lang="es-ES" sz="2400" b="0" dirty="0"/>
              <a:t>Pero el fruto del Espíritu es amor, gozo, paz, paciencia, benignidad, bondad, fidelidad, </a:t>
            </a:r>
            <a:r>
              <a:rPr lang="es-ES" sz="2400" b="0" dirty="0" smtClean="0"/>
              <a:t>23</a:t>
            </a:r>
            <a:r>
              <a:rPr lang="es-ES" sz="2400" b="0" dirty="0"/>
              <a:t>  mansedumbre, dominio propio; contra tales cosas no hay ley. </a:t>
            </a:r>
            <a:r>
              <a:rPr lang="es-ES" sz="2400" b="0" dirty="0" smtClean="0"/>
              <a:t>24</a:t>
            </a:r>
            <a:r>
              <a:rPr lang="es-ES" sz="2400" b="0" dirty="0"/>
              <a:t>  Pues los que son de Cristo Jesús han crucificado la carne con sus pasiones y deseos. </a:t>
            </a:r>
            <a:endParaRPr lang="es-ES" sz="2400" b="0" dirty="0" smtClean="0"/>
          </a:p>
          <a:p>
            <a:pPr marL="228600" lvl="0" indent="-228600">
              <a:spcBef>
                <a:spcPts val="500"/>
              </a:spcBef>
              <a:spcAft>
                <a:spcPts val="500"/>
              </a:spcAft>
              <a:buFont typeface="Arial" panose="020B0604020202020204" pitchFamily="34" charset="0"/>
              <a:buChar char="•"/>
              <a:tabLst>
                <a:tab pos="457200" algn="l"/>
              </a:tabLst>
            </a:pPr>
            <a:r>
              <a:rPr lang="en-US" sz="2400" i="1" u="sng" dirty="0" smtClean="0">
                <a:effectLst/>
                <a:latin typeface="Calibri" panose="020F0502020204030204" pitchFamily="34" charset="0"/>
                <a:ea typeface="Calibri" panose="020F0502020204030204" pitchFamily="34" charset="0"/>
                <a:cs typeface="Calibri" panose="020F0502020204030204" pitchFamily="34" charset="0"/>
              </a:rPr>
              <a:t>1 Pedro </a:t>
            </a:r>
            <a:r>
              <a:rPr lang="en-US" sz="2400" i="1" u="sng" dirty="0">
                <a:effectLst/>
                <a:latin typeface="Calibri" panose="020F0502020204030204" pitchFamily="34" charset="0"/>
                <a:ea typeface="Calibri" panose="020F0502020204030204" pitchFamily="34" charset="0"/>
                <a:cs typeface="Calibri" panose="020F0502020204030204" pitchFamily="34" charset="0"/>
              </a:rPr>
              <a:t>3:7-9</a:t>
            </a:r>
            <a:r>
              <a:rPr lang="en-US" sz="2400" i="1" dirty="0">
                <a:effectLst/>
                <a:latin typeface="Calibri" panose="020F0502020204030204" pitchFamily="34" charset="0"/>
                <a:ea typeface="Calibri" panose="020F0502020204030204" pitchFamily="34" charset="0"/>
                <a:cs typeface="Calibri" panose="020F0502020204030204" pitchFamily="34" charset="0"/>
              </a:rPr>
              <a:t> </a:t>
            </a:r>
            <a:r>
              <a:rPr lang="en-US" sz="2400" b="0" dirty="0">
                <a:effectLst/>
                <a:latin typeface="Calibri" panose="020F0502020204030204" pitchFamily="34" charset="0"/>
                <a:ea typeface="Calibri" panose="020F0502020204030204" pitchFamily="34" charset="0"/>
                <a:cs typeface="Calibri" panose="020F0502020204030204" pitchFamily="34" charset="0"/>
              </a:rPr>
              <a:t>– </a:t>
            </a:r>
            <a:r>
              <a:rPr lang="es-ES" sz="2400" b="0" dirty="0">
                <a:ea typeface="Times New Roman" panose="02020603050405020304" pitchFamily="18" charset="0"/>
              </a:rPr>
              <a:t>Ustedes, maridos, igualmente, convivan de manera comprensiva con sus mujeres, como con un vaso más frágil, puesto que es mujer, dándole honor por ser heredera como ustedes de la gracia de la vida, para que sus oraciones no sean estorbadas. </a:t>
            </a:r>
            <a:r>
              <a:rPr lang="es-ES" sz="2400" b="0" dirty="0" smtClean="0">
                <a:ea typeface="Times New Roman" panose="02020603050405020304" pitchFamily="18" charset="0"/>
              </a:rPr>
              <a:t>8</a:t>
            </a:r>
            <a:r>
              <a:rPr lang="es-ES" sz="2400" b="0" dirty="0">
                <a:ea typeface="Times New Roman" panose="02020603050405020304" pitchFamily="18" charset="0"/>
              </a:rPr>
              <a:t>  En conclusión, sean todos de un mismo sentir, compasivos, fraternales, misericordiosos, y de espíritu humilde; </a:t>
            </a:r>
            <a:r>
              <a:rPr lang="es-ES" sz="2400" b="0" dirty="0" smtClean="0">
                <a:ea typeface="Times New Roman" panose="02020603050405020304" pitchFamily="18" charset="0"/>
              </a:rPr>
              <a:t>9</a:t>
            </a:r>
            <a:r>
              <a:rPr lang="es-ES" sz="2400" b="0" dirty="0">
                <a:ea typeface="Times New Roman" panose="02020603050405020304" pitchFamily="18" charset="0"/>
              </a:rPr>
              <a:t>  no devolviendo mal por mal, o insulto por insulto, sino más bien bendiciendo, porque fueron llamados con el propósito de heredar bendición. </a:t>
            </a:r>
            <a:endParaRPr lang="en-US" sz="2400" b="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xmlns="" id="{F120B983-F3E8-46BA-79E6-AF0D3BAA5D3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A03170B-2889-475A-8203-6FAD2ABC8986}" type="slidenum">
              <a:rPr kumimoji="0" lang="en-US" sz="1400" b="0" i="0" u="none" strike="noStrike" kern="1200" cap="none" spc="0" normalizeH="0" baseline="0" noProof="0" smtClean="0">
                <a:ln>
                  <a:noFill/>
                </a:ln>
                <a:solidFill>
                  <a:srgbClr val="FFFFFF"/>
                </a:solidFill>
                <a:effectLst/>
                <a:uLnTx/>
                <a:uFillTx/>
                <a:latin typeface="Times New Roman"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en-US" sz="1400" b="0" i="0" u="none" strike="noStrike" kern="1200" cap="none" spc="0" normalizeH="0" baseline="0" noProof="0" dirty="0">
              <a:ln>
                <a:noFill/>
              </a:ln>
              <a:solidFill>
                <a:srgbClr val="FFFFFF"/>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282897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F8F22AD-D9AE-3C0D-ED38-B50BCE46F58B}"/>
              </a:ext>
            </a:extLst>
          </p:cNvPr>
          <p:cNvSpPr>
            <a:spLocks noGrp="1"/>
          </p:cNvSpPr>
          <p:nvPr>
            <p:ph type="title"/>
          </p:nvPr>
        </p:nvSpPr>
        <p:spPr/>
        <p:txBody>
          <a:bodyPr/>
          <a:lstStyle/>
          <a:p>
            <a:pPr rtl="0"/>
            <a:r>
              <a:rPr lang="en-US" dirty="0" smtClean="0"/>
              <a:t>La </a:t>
            </a:r>
            <a:r>
              <a:rPr lang="en-US" dirty="0" err="1" smtClean="0"/>
              <a:t>tolerancia</a:t>
            </a:r>
            <a:endParaRPr lang="en-US" dirty="0"/>
          </a:p>
        </p:txBody>
      </p:sp>
      <p:sp>
        <p:nvSpPr>
          <p:cNvPr id="3" name="Content Placeholder 2">
            <a:extLst>
              <a:ext uri="{FF2B5EF4-FFF2-40B4-BE49-F238E27FC236}">
                <a16:creationId xmlns="" xmlns:a16="http://schemas.microsoft.com/office/drawing/2014/main" id="{C9120AE1-8CFB-3416-05F9-07872734A16A}"/>
              </a:ext>
            </a:extLst>
          </p:cNvPr>
          <p:cNvSpPr>
            <a:spLocks noGrp="1"/>
          </p:cNvSpPr>
          <p:nvPr>
            <p:ph idx="1"/>
          </p:nvPr>
        </p:nvSpPr>
        <p:spPr/>
        <p:txBody>
          <a:bodyPr>
            <a:normAutofit/>
          </a:bodyPr>
          <a:lstStyle/>
          <a:p>
            <a:r>
              <a:rPr lang="en-US" sz="3200" b="0" i="0" dirty="0" err="1" smtClean="0">
                <a:effectLst/>
              </a:rPr>
              <a:t>Tolerar</a:t>
            </a:r>
            <a:r>
              <a:rPr lang="en-US" sz="3200" b="0" i="0" dirty="0" smtClean="0">
                <a:effectLst/>
              </a:rPr>
              <a:t> </a:t>
            </a:r>
            <a:r>
              <a:rPr lang="en-US" sz="3200" b="0" i="0" dirty="0">
                <a:effectLst/>
              </a:rPr>
              <a:t>es aguantar con paciencia, sufrir con tolerancia, contener la reacción, demostrar autocontrol. La unidad se destruye al </a:t>
            </a:r>
            <a:r>
              <a:rPr lang="en-US" sz="3200" b="0" i="0" dirty="0" err="1" smtClean="0">
                <a:effectLst/>
              </a:rPr>
              <a:t>buscar</a:t>
            </a:r>
            <a:r>
              <a:rPr lang="en-US" sz="3200" b="0" i="0" dirty="0" smtClean="0">
                <a:effectLst/>
              </a:rPr>
              <a:t> </a:t>
            </a:r>
            <a:r>
              <a:rPr lang="en-US" sz="3200" b="0" i="0" dirty="0">
                <a:effectLst/>
              </a:rPr>
              <a:t>fallas (</a:t>
            </a:r>
            <a:r>
              <a:rPr lang="en-US" sz="3200" b="0" i="0" dirty="0" err="1" smtClean="0">
                <a:effectLst/>
              </a:rPr>
              <a:t>Gál</a:t>
            </a:r>
            <a:r>
              <a:rPr lang="en-US" sz="3200" b="0" i="0" dirty="0" smtClean="0">
                <a:effectLst/>
              </a:rPr>
              <a:t>. </a:t>
            </a:r>
            <a:r>
              <a:rPr lang="en-US" sz="3200" b="0" i="0" dirty="0">
                <a:effectLst/>
              </a:rPr>
              <a:t>5:15; 1 </a:t>
            </a:r>
            <a:r>
              <a:rPr lang="en-US" sz="3200" b="0" i="0" dirty="0" smtClean="0">
                <a:effectLst/>
              </a:rPr>
              <a:t>Cor. </a:t>
            </a:r>
            <a:r>
              <a:rPr lang="en-US" sz="3200" b="0" i="0" dirty="0">
                <a:effectLst/>
              </a:rPr>
              <a:t>13:7; </a:t>
            </a:r>
            <a:r>
              <a:rPr lang="en-US" sz="3200" b="0" i="0" dirty="0" smtClean="0">
                <a:effectLst/>
              </a:rPr>
              <a:t>Rom. </a:t>
            </a:r>
            <a:r>
              <a:rPr lang="en-US" sz="3200" b="0" i="0" dirty="0">
                <a:effectLst/>
              </a:rPr>
              <a:t>15:1; 2:4). “Soportar” o </a:t>
            </a:r>
            <a:r>
              <a:rPr lang="en-US" sz="3200" b="0" i="0" dirty="0" smtClean="0">
                <a:effectLst/>
              </a:rPr>
              <a:t>“</a:t>
            </a:r>
            <a:r>
              <a:rPr lang="en-US" sz="3200" b="0" i="0" dirty="0" err="1" smtClean="0">
                <a:effectLst/>
              </a:rPr>
              <a:t>tolerar</a:t>
            </a:r>
            <a:r>
              <a:rPr lang="en-US" sz="3200" b="0" i="0" dirty="0">
                <a:effectLst/>
              </a:rPr>
              <a:t>” </a:t>
            </a:r>
            <a:r>
              <a:rPr lang="en-US" sz="3200" b="0" i="0" dirty="0" err="1">
                <a:effectLst/>
              </a:rPr>
              <a:t>es</a:t>
            </a:r>
            <a:r>
              <a:rPr lang="en-US" sz="3200" b="0" i="0" dirty="0">
                <a:effectLst/>
              </a:rPr>
              <a:t> </a:t>
            </a:r>
            <a:r>
              <a:rPr lang="en-US" sz="3200" b="0" i="0" dirty="0" err="1" smtClean="0">
                <a:effectLst/>
              </a:rPr>
              <a:t>aguantar</a:t>
            </a:r>
            <a:r>
              <a:rPr lang="en-US" sz="3200" b="0" i="0" dirty="0" smtClean="0">
                <a:effectLst/>
              </a:rPr>
              <a:t> </a:t>
            </a:r>
            <a:r>
              <a:rPr lang="en-US" sz="3200" b="0" i="0" dirty="0">
                <a:effectLst/>
              </a:rPr>
              <a:t>las faltas de los hermanos con una actitud de </a:t>
            </a:r>
            <a:r>
              <a:rPr lang="en-US" sz="3200" b="0" i="0" dirty="0" err="1" smtClean="0">
                <a:effectLst/>
              </a:rPr>
              <a:t>resistir</a:t>
            </a:r>
            <a:r>
              <a:rPr lang="en-US" sz="3200" b="0" i="0" dirty="0" smtClean="0">
                <a:effectLst/>
              </a:rPr>
              <a:t>, </a:t>
            </a:r>
            <a:r>
              <a:rPr lang="en-US" sz="3200" b="0" i="0" dirty="0">
                <a:effectLst/>
              </a:rPr>
              <a:t>sostener y </a:t>
            </a:r>
            <a:r>
              <a:rPr lang="en-US" sz="3200" b="0" dirty="0" err="1" smtClean="0"/>
              <a:t>procur</a:t>
            </a:r>
            <a:r>
              <a:rPr lang="en-US" sz="3200" b="0" i="0" dirty="0" err="1" smtClean="0">
                <a:effectLst/>
              </a:rPr>
              <a:t>ar</a:t>
            </a:r>
            <a:r>
              <a:rPr lang="en-US" sz="3200" b="0" i="0" dirty="0" smtClean="0">
                <a:effectLst/>
              </a:rPr>
              <a:t> </a:t>
            </a:r>
            <a:r>
              <a:rPr lang="en-US" sz="3200" b="0" i="0" dirty="0">
                <a:effectLst/>
              </a:rPr>
              <a:t>ayudar en lugar de criticar. El juicio apresurado es antagónico a la paz. </a:t>
            </a:r>
            <a:r>
              <a:rPr lang="en-US" sz="3200" b="0" i="0" dirty="0" err="1" smtClean="0">
                <a:effectLst/>
              </a:rPr>
              <a:t>Permanecer</a:t>
            </a:r>
            <a:r>
              <a:rPr lang="en-US" sz="3200" b="0" i="0" dirty="0" smtClean="0">
                <a:effectLst/>
              </a:rPr>
              <a:t> imperturbable y </a:t>
            </a:r>
            <a:r>
              <a:rPr lang="en-US" sz="3200" b="0" i="0" dirty="0">
                <a:effectLst/>
              </a:rPr>
              <a:t>firme ante las dificultades personales conduce a la </a:t>
            </a:r>
            <a:r>
              <a:rPr lang="en-US" sz="3200" b="0" i="0" dirty="0" err="1">
                <a:effectLst/>
              </a:rPr>
              <a:t>unidad</a:t>
            </a:r>
            <a:r>
              <a:rPr lang="en-US" sz="3200" b="0" i="0" dirty="0">
                <a:effectLst/>
              </a:rPr>
              <a:t> </a:t>
            </a:r>
            <a:r>
              <a:rPr lang="en-US" sz="3200" b="0" dirty="0"/>
              <a:t>(Truth Commentaries: The Book of Ephesians 158).</a:t>
            </a:r>
          </a:p>
        </p:txBody>
      </p:sp>
      <p:sp>
        <p:nvSpPr>
          <p:cNvPr id="4" name="Slide Number Placeholder 3">
            <a:extLst>
              <a:ext uri="{FF2B5EF4-FFF2-40B4-BE49-F238E27FC236}">
                <a16:creationId xmlns="" xmlns:a16="http://schemas.microsoft.com/office/drawing/2014/main" id="{423558FB-C0EB-5CD8-74DD-9CD9813530F5}"/>
              </a:ext>
            </a:extLst>
          </p:cNvPr>
          <p:cNvSpPr>
            <a:spLocks noGrp="1"/>
          </p:cNvSpPr>
          <p:nvPr>
            <p:ph type="sldNum" sz="quarter" idx="12"/>
          </p:nvPr>
        </p:nvSpPr>
        <p:spPr/>
        <p:txBody>
          <a:bodyPr/>
          <a:lstStyle/>
          <a:p>
            <a:pPr algn="l" rtl="0">
              <a:defRPr/>
            </a:pPr>
            <a:fld id="{DA03170B-2889-475A-8203-6FAD2ABC8986}" type="slidenum">
              <a:rPr lang="en-US" smtClean="0"/>
              <a:pPr algn="l" rtl="0">
                <a:defRPr/>
              </a:pPr>
              <a:t>5</a:t>
            </a:fld>
            <a:endParaRPr lang="en-US"/>
          </a:p>
        </p:txBody>
      </p:sp>
    </p:spTree>
    <p:extLst>
      <p:ext uri="{BB962C8B-B14F-4D97-AF65-F5344CB8AC3E}">
        <p14:creationId xmlns:p14="http://schemas.microsoft.com/office/powerpoint/2010/main" val="6720200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rtl="0"/>
            <a:r>
              <a:rPr lang="en-US" dirty="0" err="1"/>
              <a:t>Términos</a:t>
            </a:r>
            <a:r>
              <a:rPr lang="en-US" dirty="0"/>
              <a:t> </a:t>
            </a:r>
            <a:r>
              <a:rPr lang="en-US" dirty="0" err="1"/>
              <a:t>relacionados</a:t>
            </a:r>
            <a:endParaRPr lang="en-US" dirty="0"/>
          </a:p>
        </p:txBody>
      </p:sp>
      <p:sp>
        <p:nvSpPr>
          <p:cNvPr id="3" name="Content Placeholder 2"/>
          <p:cNvSpPr>
            <a:spLocks noGrp="1"/>
          </p:cNvSpPr>
          <p:nvPr>
            <p:ph idx="1"/>
          </p:nvPr>
        </p:nvSpPr>
        <p:spPr>
          <a:xfrm>
            <a:off x="353291" y="838200"/>
            <a:ext cx="11357264" cy="5181600"/>
          </a:xfrm>
        </p:spPr>
        <p:txBody>
          <a:bodyPr>
            <a:normAutofit lnSpcReduction="10000"/>
          </a:bodyPr>
          <a:lstStyle/>
          <a:p>
            <a:pPr algn="l" rtl="0">
              <a:defRPr/>
            </a:pPr>
            <a:r>
              <a:rPr lang="en-US" sz="3900" dirty="0" err="1" smtClean="0">
                <a:solidFill>
                  <a:srgbClr val="FFFF00"/>
                </a:solidFill>
              </a:rPr>
              <a:t>Paciencia</a:t>
            </a:r>
            <a:r>
              <a:rPr lang="en-US" sz="3900" dirty="0" smtClean="0">
                <a:solidFill>
                  <a:srgbClr val="FFFF00"/>
                </a:solidFill>
              </a:rPr>
              <a:t> </a:t>
            </a:r>
            <a:r>
              <a:rPr lang="en-US" sz="3900" dirty="0" smtClean="0"/>
              <a:t>(</a:t>
            </a:r>
            <a:r>
              <a:rPr lang="en-US" sz="3900" dirty="0"/>
              <a:t>Col </a:t>
            </a:r>
            <a:r>
              <a:rPr lang="en-US" sz="3900" dirty="0" smtClean="0"/>
              <a:t>1:11, RV60) </a:t>
            </a:r>
            <a:r>
              <a:rPr lang="en-US" sz="3900" dirty="0"/>
              <a:t>– [</a:t>
            </a:r>
            <a:r>
              <a:rPr lang="en-US" sz="3900" i="1" dirty="0" err="1" smtClean="0"/>
              <a:t>hupomone</a:t>
            </a:r>
            <a:r>
              <a:rPr lang="en-US" sz="3900" i="1" dirty="0" smtClean="0"/>
              <a:t> </a:t>
            </a:r>
            <a:r>
              <a:rPr lang="en-US" sz="3900" dirty="0" smtClean="0"/>
              <a:t>– </a:t>
            </a:r>
            <a:r>
              <a:rPr lang="en-US" sz="3900" dirty="0"/>
              <a:t>permanecer bajo: </a:t>
            </a:r>
            <a:r>
              <a:rPr lang="en-US" sz="3900" dirty="0" err="1" smtClean="0"/>
              <a:t>perseverancia</a:t>
            </a:r>
            <a:r>
              <a:rPr lang="en-US" sz="3900" dirty="0" smtClean="0"/>
              <a:t>]</a:t>
            </a:r>
            <a:endParaRPr lang="en-US" sz="3900" dirty="0"/>
          </a:p>
          <a:p>
            <a:pPr algn="l" rtl="0">
              <a:defRPr/>
            </a:pPr>
            <a:r>
              <a:rPr lang="en-US" sz="3900" dirty="0" err="1" smtClean="0">
                <a:solidFill>
                  <a:srgbClr val="FFFF00"/>
                </a:solidFill>
              </a:rPr>
              <a:t>Longanimidad</a:t>
            </a:r>
            <a:r>
              <a:rPr lang="en-US" sz="3900" dirty="0" smtClean="0">
                <a:solidFill>
                  <a:srgbClr val="FFFF00"/>
                </a:solidFill>
              </a:rPr>
              <a:t> </a:t>
            </a:r>
            <a:r>
              <a:rPr lang="en-US" sz="3900" dirty="0" smtClean="0"/>
              <a:t>(</a:t>
            </a:r>
            <a:r>
              <a:rPr lang="en-US" sz="3900" dirty="0"/>
              <a:t>Col </a:t>
            </a:r>
            <a:r>
              <a:rPr lang="en-US" sz="3900" dirty="0" smtClean="0"/>
              <a:t>1:11, RV60) </a:t>
            </a:r>
            <a:r>
              <a:rPr lang="en-US" sz="3900" dirty="0"/>
              <a:t>– [</a:t>
            </a:r>
            <a:r>
              <a:rPr lang="en-US" sz="3900" i="1" dirty="0" err="1" smtClean="0"/>
              <a:t>makrothumeo</a:t>
            </a:r>
            <a:r>
              <a:rPr lang="en-US" sz="3900" i="1" dirty="0" smtClean="0"/>
              <a:t> </a:t>
            </a:r>
            <a:r>
              <a:rPr lang="en-US" sz="3900" dirty="0" smtClean="0"/>
              <a:t>– </a:t>
            </a:r>
            <a:r>
              <a:rPr lang="en-US" sz="3900" dirty="0" err="1" smtClean="0"/>
              <a:t>genio</a:t>
            </a:r>
            <a:r>
              <a:rPr lang="en-US" sz="3900" dirty="0" smtClean="0"/>
              <a:t> largo]</a:t>
            </a:r>
            <a:endParaRPr lang="en-US" sz="3900" dirty="0"/>
          </a:p>
          <a:p>
            <a:pPr algn="l" rtl="0">
              <a:defRPr/>
            </a:pPr>
            <a:r>
              <a:rPr lang="en-US" sz="3900" dirty="0" smtClean="0">
                <a:solidFill>
                  <a:srgbClr val="FFFF00"/>
                </a:solidFill>
              </a:rPr>
              <a:t>Amor </a:t>
            </a:r>
            <a:r>
              <a:rPr lang="en-US" sz="3900" dirty="0" smtClean="0"/>
              <a:t>(</a:t>
            </a:r>
            <a:r>
              <a:rPr lang="en-US" sz="3900" dirty="0" err="1" smtClean="0"/>
              <a:t>ver</a:t>
            </a:r>
            <a:r>
              <a:rPr lang="en-US" sz="3900" dirty="0" smtClean="0"/>
              <a:t> I </a:t>
            </a:r>
            <a:r>
              <a:rPr lang="en-US" sz="3900" dirty="0" err="1" smtClean="0"/>
              <a:t>Cor</a:t>
            </a:r>
            <a:r>
              <a:rPr lang="en-US" sz="3900" dirty="0" smtClean="0"/>
              <a:t> 13</a:t>
            </a:r>
            <a:r>
              <a:rPr lang="en-US" sz="3900" dirty="0"/>
              <a:t>…) – Base de la tolerancia</a:t>
            </a:r>
            <a:endParaRPr lang="en-US" dirty="0"/>
          </a:p>
          <a:p>
            <a:pPr marL="1490663" lvl="1" indent="-1033463" algn="l" rtl="0">
              <a:buNone/>
              <a:defRPr/>
            </a:pPr>
            <a:r>
              <a:rPr lang="en-US" dirty="0"/>
              <a:t>v 4 – </a:t>
            </a:r>
            <a:r>
              <a:rPr lang="en-US" dirty="0" smtClean="0"/>
              <a:t>“</a:t>
            </a:r>
            <a:r>
              <a:rPr lang="en-US" dirty="0" err="1" smtClean="0">
                <a:solidFill>
                  <a:srgbClr val="FFFF00"/>
                </a:solidFill>
              </a:rPr>
              <a:t>paciente</a:t>
            </a:r>
            <a:r>
              <a:rPr lang="en-US" dirty="0" smtClean="0"/>
              <a:t>” [</a:t>
            </a:r>
            <a:r>
              <a:rPr lang="en-US" i="1" dirty="0" err="1" smtClean="0"/>
              <a:t>makrothumeo</a:t>
            </a:r>
            <a:r>
              <a:rPr lang="en-US" i="1" dirty="0" smtClean="0"/>
              <a:t> </a:t>
            </a:r>
            <a:r>
              <a:rPr lang="en-US" dirty="0" smtClean="0"/>
              <a:t>– </a:t>
            </a:r>
            <a:r>
              <a:rPr lang="en-US" dirty="0" err="1" smtClean="0"/>
              <a:t>genio</a:t>
            </a:r>
            <a:r>
              <a:rPr lang="en-US" dirty="0" smtClean="0"/>
              <a:t> largo]</a:t>
            </a:r>
            <a:endParaRPr lang="en-US" dirty="0"/>
          </a:p>
          <a:p>
            <a:pPr marL="1490663" lvl="1" indent="-1033463">
              <a:buNone/>
              <a:defRPr/>
            </a:pPr>
            <a:r>
              <a:rPr lang="en-US" dirty="0"/>
              <a:t>v 7 – </a:t>
            </a:r>
            <a:r>
              <a:rPr lang="en-US" dirty="0" smtClean="0"/>
              <a:t>“</a:t>
            </a:r>
            <a:r>
              <a:rPr lang="en-US" dirty="0" err="1" smtClean="0">
                <a:solidFill>
                  <a:srgbClr val="FFFF00"/>
                </a:solidFill>
              </a:rPr>
              <a:t>sufre</a:t>
            </a:r>
            <a:r>
              <a:rPr lang="en-US" dirty="0" smtClean="0"/>
              <a:t>” [</a:t>
            </a:r>
            <a:r>
              <a:rPr lang="en-US" i="1" dirty="0" err="1" smtClean="0"/>
              <a:t>stego</a:t>
            </a:r>
            <a:r>
              <a:rPr lang="en-US" i="1" dirty="0" smtClean="0"/>
              <a:t> </a:t>
            </a:r>
            <a:r>
              <a:rPr lang="en-US" dirty="0"/>
              <a:t>– </a:t>
            </a:r>
            <a:r>
              <a:rPr lang="en-US" dirty="0" err="1" smtClean="0"/>
              <a:t>cubrir</a:t>
            </a:r>
            <a:r>
              <a:rPr lang="en-US" dirty="0" smtClean="0"/>
              <a:t> con </a:t>
            </a:r>
            <a:r>
              <a:rPr lang="en-US" dirty="0" err="1" smtClean="0"/>
              <a:t>techo</a:t>
            </a:r>
            <a:r>
              <a:rPr lang="en-US" dirty="0" smtClean="0"/>
              <a:t> (</a:t>
            </a:r>
            <a:r>
              <a:rPr lang="en-US" dirty="0" err="1" smtClean="0"/>
              <a:t>Lc</a:t>
            </a:r>
            <a:r>
              <a:rPr lang="en-US" dirty="0" smtClean="0"/>
              <a:t> 7:6</a:t>
            </a:r>
            <a:r>
              <a:rPr lang="en-US" dirty="0"/>
              <a:t>): </a:t>
            </a:r>
            <a:r>
              <a:rPr lang="en-US" dirty="0" err="1" smtClean="0"/>
              <a:t>cubrir</a:t>
            </a:r>
            <a:r>
              <a:rPr lang="en-US" dirty="0" smtClean="0"/>
              <a:t> </a:t>
            </a:r>
            <a:r>
              <a:rPr lang="en-US" dirty="0"/>
              <a:t>con silencio]</a:t>
            </a:r>
          </a:p>
          <a:p>
            <a:pPr marL="1490663" lvl="1" indent="-1033463" algn="l" rtl="0">
              <a:buNone/>
              <a:defRPr/>
            </a:pPr>
            <a:r>
              <a:rPr lang="en-US" dirty="0"/>
              <a:t>v 7 – </a:t>
            </a:r>
            <a:r>
              <a:rPr lang="en-US" dirty="0" smtClean="0"/>
              <a:t>“</a:t>
            </a:r>
            <a:r>
              <a:rPr lang="en-US" dirty="0" err="1" smtClean="0">
                <a:solidFill>
                  <a:srgbClr val="FFFF00"/>
                </a:solidFill>
              </a:rPr>
              <a:t>soporta</a:t>
            </a:r>
            <a:r>
              <a:rPr lang="en-US" dirty="0" smtClean="0"/>
              <a:t>” [</a:t>
            </a:r>
            <a:r>
              <a:rPr lang="en-US" i="1" dirty="0" err="1" smtClean="0"/>
              <a:t>hupomeno</a:t>
            </a:r>
            <a:r>
              <a:rPr lang="en-US" i="1" dirty="0" smtClean="0"/>
              <a:t> </a:t>
            </a:r>
            <a:r>
              <a:rPr lang="en-US" dirty="0" smtClean="0"/>
              <a:t>– </a:t>
            </a:r>
            <a:r>
              <a:rPr lang="en-US" dirty="0" err="1"/>
              <a:t>permanecer</a:t>
            </a:r>
            <a:r>
              <a:rPr lang="en-US" dirty="0"/>
              <a:t> </a:t>
            </a:r>
            <a:r>
              <a:rPr lang="en-US" dirty="0" err="1" smtClean="0"/>
              <a:t>bajo</a:t>
            </a:r>
            <a:r>
              <a:rPr lang="en-US" dirty="0" smtClean="0"/>
              <a:t> </a:t>
            </a:r>
            <a:r>
              <a:rPr lang="en-US" dirty="0"/>
              <a:t>– </a:t>
            </a:r>
            <a:r>
              <a:rPr lang="en-US" dirty="0" err="1" smtClean="0"/>
              <a:t>aguantar</a:t>
            </a:r>
            <a:r>
              <a:rPr lang="en-US" dirty="0" smtClean="0"/>
              <a:t>]</a:t>
            </a:r>
            <a:endParaRPr lang="en-US" dirty="0"/>
          </a:p>
          <a:p>
            <a:pPr algn="l" rtl="0">
              <a:defRPr/>
            </a:pPr>
            <a:endParaRPr lang="en-US" dirty="0"/>
          </a:p>
        </p:txBody>
      </p:sp>
      <p:sp>
        <p:nvSpPr>
          <p:cNvPr id="4" name="Slide Number Placeholder 3"/>
          <p:cNvSpPr>
            <a:spLocks noGrp="1"/>
          </p:cNvSpPr>
          <p:nvPr>
            <p:ph type="sldNum" sz="quarter" idx="12"/>
          </p:nvPr>
        </p:nvSpPr>
        <p:spPr/>
        <p:txBody>
          <a:bodyPr/>
          <a:lstStyle/>
          <a:p>
            <a:pPr algn="l" rtl="0">
              <a:defRPr/>
            </a:pPr>
            <a:fld id="{3511CB5F-58EA-43CE-8E8F-4413BC0A28E5}" type="slidenum">
              <a:rPr lang="en-US" smtClean="0"/>
              <a:pPr algn="l" rtl="0">
                <a:defRPr/>
              </a:pPr>
              <a:t>6</a:t>
            </a:fld>
            <a:endParaRPr lang="en-US"/>
          </a:p>
        </p:txBody>
      </p:sp>
      <p:sp>
        <p:nvSpPr>
          <p:cNvPr id="5" name="Rectangle: Rounded Corners 4">
            <a:extLst>
              <a:ext uri="{FF2B5EF4-FFF2-40B4-BE49-F238E27FC236}">
                <a16:creationId xmlns="" xmlns:a16="http://schemas.microsoft.com/office/drawing/2014/main" id="{24D26DAF-5F30-0F33-BF5D-6A12C2AB051A}"/>
              </a:ext>
            </a:extLst>
          </p:cNvPr>
          <p:cNvSpPr/>
          <p:nvPr/>
        </p:nvSpPr>
        <p:spPr bwMode="auto">
          <a:xfrm>
            <a:off x="370609" y="886691"/>
            <a:ext cx="11450782" cy="2320636"/>
          </a:xfrm>
          <a:prstGeom prst="round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r>
              <a:rPr lang="en-US" sz="2800" b="1" baseline="30000" dirty="0" smtClean="0">
                <a:solidFill>
                  <a:schemeClr val="bg1"/>
                </a:solidFill>
                <a:latin typeface="Calibri" panose="020F0502020204030204" pitchFamily="34" charset="0"/>
                <a:ea typeface="Calibri" panose="020F0502020204030204" pitchFamily="34" charset="0"/>
                <a:cs typeface="Calibri" panose="020F0502020204030204" pitchFamily="34" charset="0"/>
              </a:rPr>
              <a:t>4 </a:t>
            </a:r>
            <a:r>
              <a:rPr lang="es-ES" sz="2800" b="1" u="sng" dirty="0" smtClean="0">
                <a:solidFill>
                  <a:schemeClr val="bg1"/>
                </a:solidFill>
                <a:latin typeface="Calibri" panose="020F0502020204030204" pitchFamily="34" charset="0"/>
                <a:ea typeface="Calibri" panose="020F0502020204030204" pitchFamily="34" charset="0"/>
                <a:cs typeface="Calibri" panose="020F0502020204030204" pitchFamily="34" charset="0"/>
              </a:rPr>
              <a:t>El </a:t>
            </a:r>
            <a:r>
              <a:rPr lang="es-ES" sz="2800" b="1" u="sng" dirty="0">
                <a:solidFill>
                  <a:schemeClr val="bg1"/>
                </a:solidFill>
                <a:latin typeface="Calibri" panose="020F0502020204030204" pitchFamily="34" charset="0"/>
                <a:ea typeface="Calibri" panose="020F0502020204030204" pitchFamily="34" charset="0"/>
                <a:cs typeface="Calibri" panose="020F0502020204030204" pitchFamily="34" charset="0"/>
              </a:rPr>
              <a:t>amor</a:t>
            </a:r>
            <a:r>
              <a:rPr lang="es-ES" sz="2800" dirty="0">
                <a:solidFill>
                  <a:schemeClr val="bg1"/>
                </a:solidFill>
                <a:latin typeface="Calibri" panose="020F0502020204030204" pitchFamily="34" charset="0"/>
                <a:ea typeface="Calibri" panose="020F0502020204030204" pitchFamily="34" charset="0"/>
                <a:cs typeface="Calibri" panose="020F0502020204030204" pitchFamily="34" charset="0"/>
              </a:rPr>
              <a:t> es paciente, es bondadoso. El amor no tiene envidia; el amor no es jactancioso, no es arrogante. </a:t>
            </a:r>
            <a:r>
              <a:rPr lang="es-ES" sz="2800" dirty="0" smtClean="0">
                <a:solidFill>
                  <a:schemeClr val="bg1"/>
                </a:solidFill>
                <a:latin typeface="Calibri" panose="020F0502020204030204" pitchFamily="34" charset="0"/>
                <a:ea typeface="Calibri" panose="020F0502020204030204" pitchFamily="34" charset="0"/>
                <a:cs typeface="Calibri" panose="020F0502020204030204" pitchFamily="34" charset="0"/>
              </a:rPr>
              <a:t>5</a:t>
            </a:r>
            <a:r>
              <a:rPr lang="es-ES" sz="2800" dirty="0">
                <a:solidFill>
                  <a:schemeClr val="bg1"/>
                </a:solidFill>
                <a:latin typeface="Calibri" panose="020F0502020204030204" pitchFamily="34" charset="0"/>
                <a:ea typeface="Calibri" panose="020F0502020204030204" pitchFamily="34" charset="0"/>
                <a:cs typeface="Calibri" panose="020F0502020204030204" pitchFamily="34" charset="0"/>
              </a:rPr>
              <a:t>  No se porta indecorosamente; no busca lo suyo, no se irrita, no toma en cuenta el mal recibido. </a:t>
            </a:r>
            <a:r>
              <a:rPr lang="es-ES" sz="2800" dirty="0" smtClean="0">
                <a:solidFill>
                  <a:schemeClr val="bg1"/>
                </a:solidFill>
                <a:latin typeface="Calibri" panose="020F0502020204030204" pitchFamily="34" charset="0"/>
                <a:ea typeface="Calibri" panose="020F0502020204030204" pitchFamily="34" charset="0"/>
                <a:cs typeface="Calibri" panose="020F0502020204030204" pitchFamily="34" charset="0"/>
              </a:rPr>
              <a:t>6</a:t>
            </a:r>
            <a:r>
              <a:rPr lang="es-ES" sz="2800" dirty="0">
                <a:solidFill>
                  <a:schemeClr val="bg1"/>
                </a:solidFill>
                <a:latin typeface="Calibri" panose="020F0502020204030204" pitchFamily="34" charset="0"/>
                <a:ea typeface="Calibri" panose="020F0502020204030204" pitchFamily="34" charset="0"/>
                <a:cs typeface="Calibri" panose="020F0502020204030204" pitchFamily="34" charset="0"/>
              </a:rPr>
              <a:t>  El amor no se regocija de la injusticia, sino que se alegra con la verdad. </a:t>
            </a:r>
            <a:r>
              <a:rPr lang="es-ES" sz="2800" dirty="0" smtClean="0">
                <a:solidFill>
                  <a:schemeClr val="bg1"/>
                </a:solidFill>
                <a:latin typeface="Calibri" panose="020F0502020204030204" pitchFamily="34" charset="0"/>
                <a:ea typeface="Calibri" panose="020F0502020204030204" pitchFamily="34" charset="0"/>
                <a:cs typeface="Calibri" panose="020F0502020204030204" pitchFamily="34" charset="0"/>
              </a:rPr>
              <a:t>7</a:t>
            </a:r>
            <a:r>
              <a:rPr lang="es-ES" sz="2800" dirty="0">
                <a:solidFill>
                  <a:schemeClr val="bg1"/>
                </a:solidFill>
                <a:latin typeface="Calibri" panose="020F0502020204030204" pitchFamily="34" charset="0"/>
                <a:ea typeface="Calibri" panose="020F0502020204030204" pitchFamily="34" charset="0"/>
                <a:cs typeface="Calibri" panose="020F0502020204030204" pitchFamily="34" charset="0"/>
              </a:rPr>
              <a:t>  Todo lo sufre, todo lo cree, todo lo espera, todo lo soporta. </a:t>
            </a:r>
            <a:endParaRPr kumimoji="0" lang="en-US" sz="2800" b="1" i="0" u="none" strike="noStrike" cap="none" normalizeH="0" baseline="0" dirty="0">
              <a:ln>
                <a:noFill/>
              </a:ln>
              <a:solidFill>
                <a:sysClr val="windowText" lastClr="000000"/>
              </a:solidFill>
              <a:effectLst/>
              <a:latin typeface="Arial" charset="0"/>
            </a:endParaRPr>
          </a:p>
        </p:txBody>
      </p:sp>
      <p:sp>
        <p:nvSpPr>
          <p:cNvPr id="6" name="Rectangle: Rounded Corners 5">
            <a:extLst>
              <a:ext uri="{FF2B5EF4-FFF2-40B4-BE49-F238E27FC236}">
                <a16:creationId xmlns="" xmlns:a16="http://schemas.microsoft.com/office/drawing/2014/main" id="{4044B38A-5A17-D870-1A27-9BC88BD19D4D}"/>
              </a:ext>
            </a:extLst>
          </p:cNvPr>
          <p:cNvSpPr/>
          <p:nvPr/>
        </p:nvSpPr>
        <p:spPr>
          <a:xfrm>
            <a:off x="7157545" y="6141027"/>
            <a:ext cx="4323255" cy="530868"/>
          </a:xfrm>
          <a:prstGeom prst="roundRect">
            <a:avLst/>
          </a:prstGeom>
          <a:solidFill>
            <a:srgbClr val="00B0F0"/>
          </a:solidFill>
          <a:ln>
            <a:solidFill>
              <a:srgbClr val="639B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55878" rtl="0"/>
            <a:r>
              <a:rPr lang="en-US" sz="2800" b="1" i="1" dirty="0" smtClean="0">
                <a:solidFill>
                  <a:srgbClr val="FFFF00"/>
                </a:solidFill>
                <a:latin typeface="Calisto MT" panose="02040603050505030304" pitchFamily="18" charset="0"/>
              </a:rPr>
              <a:t>¿</a:t>
            </a:r>
            <a:r>
              <a:rPr lang="en-US" sz="2800" b="1" i="1" dirty="0" err="1" smtClean="0">
                <a:solidFill>
                  <a:srgbClr val="FFFF00"/>
                </a:solidFill>
                <a:latin typeface="Calisto MT" panose="02040603050505030304" pitchFamily="18" charset="0"/>
              </a:rPr>
              <a:t>Opuestos</a:t>
            </a:r>
            <a:r>
              <a:rPr lang="en-US" sz="2800" b="1" i="1" dirty="0" smtClean="0">
                <a:solidFill>
                  <a:srgbClr val="FFFF00"/>
                </a:solidFill>
                <a:latin typeface="Calisto MT" panose="02040603050505030304" pitchFamily="18" charset="0"/>
              </a:rPr>
              <a:t> de la </a:t>
            </a:r>
            <a:r>
              <a:rPr lang="en-US" sz="2800" b="1" i="1" dirty="0">
                <a:solidFill>
                  <a:srgbClr val="FFFF00"/>
                </a:solidFill>
                <a:latin typeface="Calisto MT" panose="02040603050505030304" pitchFamily="18" charset="0"/>
              </a:rPr>
              <a:t>tolerancia?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rtl="0"/>
            <a:r>
              <a:rPr lang="en-US" sz="3200" i="1" u="sng" dirty="0"/>
              <a:t>Opuestos de </a:t>
            </a:r>
            <a:r>
              <a:rPr lang="en-US" sz="3200" i="1" u="sng" dirty="0" err="1" smtClean="0"/>
              <a:t>tolerancia</a:t>
            </a:r>
            <a:r>
              <a:rPr lang="en-US" sz="3200" i="1" u="sng" dirty="0" smtClean="0"/>
              <a:t> </a:t>
            </a:r>
            <a:r>
              <a:rPr lang="en-US" sz="3200" i="1" u="sng" dirty="0"/>
              <a:t>(I Cor 13:4-7)</a:t>
            </a:r>
          </a:p>
        </p:txBody>
      </p:sp>
      <p:sp>
        <p:nvSpPr>
          <p:cNvPr id="7171" name="Content Placeholder 2"/>
          <p:cNvSpPr>
            <a:spLocks noGrp="1"/>
          </p:cNvSpPr>
          <p:nvPr>
            <p:ph idx="1"/>
          </p:nvPr>
        </p:nvSpPr>
        <p:spPr>
          <a:xfrm>
            <a:off x="1475510" y="1122218"/>
            <a:ext cx="9493827" cy="5181600"/>
          </a:xfrm>
        </p:spPr>
        <p:txBody>
          <a:bodyPr>
            <a:normAutofit/>
          </a:bodyPr>
          <a:lstStyle/>
          <a:p>
            <a:pPr algn="l" rtl="0">
              <a:buFont typeface="Wingdings" panose="05000000000000000000" pitchFamily="2" charset="2"/>
              <a:buChar char="§"/>
            </a:pPr>
            <a:r>
              <a:rPr lang="en-US" dirty="0" smtClean="0"/>
              <a:t>Se porta </a:t>
            </a:r>
            <a:r>
              <a:rPr lang="en-US" dirty="0" err="1" smtClean="0"/>
              <a:t>indecorosamente</a:t>
            </a:r>
            <a:endParaRPr lang="en-US" dirty="0"/>
          </a:p>
          <a:p>
            <a:pPr algn="l" rtl="0">
              <a:buFont typeface="Wingdings" panose="05000000000000000000" pitchFamily="2" charset="2"/>
              <a:buChar char="§"/>
            </a:pPr>
            <a:r>
              <a:rPr lang="en-US" dirty="0" err="1" smtClean="0"/>
              <a:t>Busca</a:t>
            </a:r>
            <a:r>
              <a:rPr lang="en-US" dirty="0" smtClean="0"/>
              <a:t> </a:t>
            </a:r>
            <a:r>
              <a:rPr lang="en-US" dirty="0"/>
              <a:t>lo suyo</a:t>
            </a:r>
          </a:p>
          <a:p>
            <a:pPr algn="l" rtl="0">
              <a:buFont typeface="Wingdings" panose="05000000000000000000" pitchFamily="2" charset="2"/>
              <a:buChar char="§"/>
            </a:pPr>
            <a:r>
              <a:rPr lang="en-US" dirty="0" err="1" smtClean="0"/>
              <a:t>Tiene</a:t>
            </a:r>
            <a:r>
              <a:rPr lang="en-US" dirty="0" smtClean="0"/>
              <a:t> </a:t>
            </a:r>
            <a:r>
              <a:rPr lang="en-US" dirty="0" err="1" smtClean="0"/>
              <a:t>envidia</a:t>
            </a:r>
            <a:endParaRPr lang="en-US" dirty="0"/>
          </a:p>
          <a:p>
            <a:pPr algn="l" rtl="0">
              <a:buFont typeface="Wingdings" panose="05000000000000000000" pitchFamily="2" charset="2"/>
              <a:buChar char="§"/>
            </a:pPr>
            <a:r>
              <a:rPr lang="en-US" dirty="0" err="1" smtClean="0"/>
              <a:t>Jactancioso</a:t>
            </a:r>
            <a:r>
              <a:rPr lang="en-US" dirty="0" smtClean="0"/>
              <a:t> [</a:t>
            </a:r>
            <a:r>
              <a:rPr lang="en-US" dirty="0" err="1" smtClean="0"/>
              <a:t>arrogante</a:t>
            </a:r>
            <a:r>
              <a:rPr lang="en-US" dirty="0" smtClean="0"/>
              <a:t>]</a:t>
            </a:r>
            <a:endParaRPr lang="en-US" dirty="0"/>
          </a:p>
          <a:p>
            <a:pPr algn="l" rtl="0">
              <a:buFont typeface="Wingdings" panose="05000000000000000000" pitchFamily="2" charset="2"/>
              <a:buChar char="§"/>
            </a:pPr>
            <a:r>
              <a:rPr lang="en-US" dirty="0" smtClean="0"/>
              <a:t>Se </a:t>
            </a:r>
            <a:r>
              <a:rPr lang="en-US" dirty="0" err="1" smtClean="0"/>
              <a:t>irrita</a:t>
            </a:r>
            <a:endParaRPr lang="en-US" dirty="0"/>
          </a:p>
          <a:p>
            <a:pPr algn="l" rtl="0">
              <a:buFont typeface="Wingdings" panose="05000000000000000000" pitchFamily="2" charset="2"/>
              <a:buChar char="§"/>
            </a:pPr>
            <a:r>
              <a:rPr lang="en-US" dirty="0" err="1" smtClean="0"/>
              <a:t>Toma</a:t>
            </a:r>
            <a:r>
              <a:rPr lang="en-US" dirty="0" smtClean="0"/>
              <a:t> </a:t>
            </a:r>
            <a:r>
              <a:rPr lang="en-US" dirty="0" err="1" smtClean="0"/>
              <a:t>en</a:t>
            </a:r>
            <a:r>
              <a:rPr lang="en-US" dirty="0" smtClean="0"/>
              <a:t> </a:t>
            </a:r>
            <a:r>
              <a:rPr lang="en-US" dirty="0" err="1" smtClean="0"/>
              <a:t>cuenta</a:t>
            </a:r>
            <a:r>
              <a:rPr lang="en-US" dirty="0" smtClean="0"/>
              <a:t> el mal </a:t>
            </a:r>
            <a:r>
              <a:rPr lang="en-US" dirty="0" err="1" smtClean="0"/>
              <a:t>recibido</a:t>
            </a:r>
            <a:endParaRPr lang="en-US" dirty="0"/>
          </a:p>
          <a:p>
            <a:pPr algn="l" rtl="0">
              <a:buFont typeface="Wingdings" panose="05000000000000000000" pitchFamily="2" charset="2"/>
              <a:buChar char="§"/>
            </a:pPr>
            <a:r>
              <a:rPr lang="en-US" dirty="0"/>
              <a:t>Se regocija en la </a:t>
            </a:r>
            <a:r>
              <a:rPr lang="en-US" dirty="0" err="1" smtClean="0"/>
              <a:t>injusticia</a:t>
            </a:r>
            <a:endParaRPr lang="en-US" dirty="0"/>
          </a:p>
        </p:txBody>
      </p:sp>
      <p:sp>
        <p:nvSpPr>
          <p:cNvPr id="4" name="Slide Number Placeholder 3"/>
          <p:cNvSpPr>
            <a:spLocks noGrp="1"/>
          </p:cNvSpPr>
          <p:nvPr>
            <p:ph type="sldNum" sz="quarter" idx="12"/>
          </p:nvPr>
        </p:nvSpPr>
        <p:spPr/>
        <p:txBody>
          <a:bodyPr/>
          <a:lstStyle/>
          <a:p>
            <a:pPr algn="l" rtl="0">
              <a:defRPr/>
            </a:pPr>
            <a:fld id="{53F94D7E-3BE1-46E8-BF3B-BFBDF75A7C3D}" type="slidenum">
              <a:rPr lang="en-US" smtClean="0"/>
              <a:pPr algn="l" rtl="0">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rtl="0"/>
            <a:r>
              <a:rPr lang="en-US" altLang="en-US" dirty="0" smtClean="0"/>
              <a:t>La </a:t>
            </a:r>
            <a:r>
              <a:rPr lang="en-US" altLang="en-US" dirty="0" err="1" smtClean="0"/>
              <a:t>tolerancia</a:t>
            </a:r>
            <a:r>
              <a:rPr lang="en-US" altLang="en-US" dirty="0" smtClean="0"/>
              <a:t> </a:t>
            </a:r>
            <a:r>
              <a:rPr lang="en-US" altLang="en-US" dirty="0"/>
              <a:t>de Jesús y Pablo</a:t>
            </a:r>
          </a:p>
        </p:txBody>
      </p:sp>
      <p:sp>
        <p:nvSpPr>
          <p:cNvPr id="47107" name="Content Placeholder 3"/>
          <p:cNvSpPr>
            <a:spLocks noGrp="1"/>
          </p:cNvSpPr>
          <p:nvPr>
            <p:ph idx="1"/>
          </p:nvPr>
        </p:nvSpPr>
        <p:spPr>
          <a:xfrm>
            <a:off x="74468" y="937060"/>
            <a:ext cx="12043064" cy="6096000"/>
          </a:xfrm>
        </p:spPr>
        <p:txBody>
          <a:bodyPr>
            <a:normAutofit/>
          </a:bodyPr>
          <a:lstStyle/>
          <a:p>
            <a:pPr>
              <a:defRPr/>
            </a:pPr>
            <a:r>
              <a:rPr lang="en-US" sz="2800" b="0" dirty="0"/>
              <a:t>Jesús tuvo que “soportar” la debilidad de fe de los apóstoles, como lo demuestra su incapacidad para expulsar un demonio de un niño. </a:t>
            </a:r>
            <a:r>
              <a:rPr lang="en-US" sz="2800" b="0" dirty="0" smtClean="0"/>
              <a:t>Mat. </a:t>
            </a:r>
            <a:r>
              <a:rPr lang="en-US" sz="2800" b="0" dirty="0"/>
              <a:t>17:17 - </a:t>
            </a:r>
            <a:r>
              <a:rPr lang="es-ES" sz="2800" b="0" dirty="0"/>
              <a:t>Jesús respondió: «¡Oh generación incrédula y perversa! ¿Hasta cuándo estaré con ustedes? ¿Hasta cuándo tendré que </a:t>
            </a:r>
            <a:r>
              <a:rPr lang="es-ES" sz="2800" b="0" dirty="0" smtClean="0"/>
              <a:t>soportarlos </a:t>
            </a:r>
            <a:r>
              <a:rPr lang="en-US" sz="2800" b="0" dirty="0">
                <a:solidFill>
                  <a:srgbClr val="FFFF00"/>
                </a:solidFill>
              </a:rPr>
              <a:t>(</a:t>
            </a:r>
            <a:r>
              <a:rPr lang="en-US" sz="2800" b="0" dirty="0" err="1" smtClean="0">
                <a:solidFill>
                  <a:srgbClr val="FFFF00"/>
                </a:solidFill>
              </a:rPr>
              <a:t>anecō</a:t>
            </a:r>
            <a:r>
              <a:rPr lang="en-US" sz="2800" b="0" dirty="0" smtClean="0">
                <a:solidFill>
                  <a:srgbClr val="FFFF00"/>
                </a:solidFill>
              </a:rPr>
              <a:t>)</a:t>
            </a:r>
            <a:r>
              <a:rPr lang="es-ES" sz="2800" b="0" dirty="0" smtClean="0"/>
              <a:t>? </a:t>
            </a:r>
            <a:r>
              <a:rPr lang="es-ES" sz="2800" b="0" dirty="0"/>
              <a:t>Tráiganmelo acá». </a:t>
            </a:r>
            <a:endParaRPr lang="en-US" sz="2800" b="0" i="1" u="sng" dirty="0"/>
          </a:p>
          <a:p>
            <a:pPr algn="l" rtl="0">
              <a:defRPr/>
            </a:pPr>
            <a:endParaRPr lang="en-US" sz="2800" b="0" i="1" u="sng" dirty="0"/>
          </a:p>
          <a:p>
            <a:pPr>
              <a:defRPr/>
            </a:pPr>
            <a:r>
              <a:rPr lang="en-US" sz="2800" b="0" dirty="0"/>
              <a:t>Las persecuciones de Pablo</a:t>
            </a:r>
            <a:r>
              <a:rPr lang="en-US" sz="2800" b="0" dirty="0" smtClean="0"/>
              <a:t>: </a:t>
            </a:r>
            <a:r>
              <a:rPr lang="en-US" sz="2800" b="0" i="1" dirty="0" smtClean="0"/>
              <a:t>1 </a:t>
            </a:r>
            <a:r>
              <a:rPr lang="en-US" sz="2800" b="0" i="1" dirty="0"/>
              <a:t>Cor 4:11-12 - </a:t>
            </a:r>
            <a:r>
              <a:rPr lang="es-ES" sz="2800" b="0" i="1" dirty="0"/>
              <a:t>Hasta el momento presente pasamos hambre y sed, andamos mal vestidos, somos maltratados y no tenemos dónde vivir. </a:t>
            </a:r>
            <a:r>
              <a:rPr lang="es-ES" sz="2800" b="0" i="1" dirty="0" smtClean="0"/>
              <a:t>Nos </a:t>
            </a:r>
            <a:r>
              <a:rPr lang="es-ES" sz="2800" b="0" i="1" dirty="0"/>
              <a:t>agotamos trabajando con nuestras propias manos. Cuando nos ultrajan, bendecimos. Cuando somos perseguidos, lo </a:t>
            </a:r>
            <a:r>
              <a:rPr lang="es-ES" sz="2800" b="0" i="1" dirty="0" smtClean="0"/>
              <a:t>soportamos.</a:t>
            </a:r>
            <a:r>
              <a:rPr lang="en-US" sz="2800" b="0" i="1" dirty="0" smtClean="0"/>
              <a:t> </a:t>
            </a:r>
            <a:r>
              <a:rPr lang="en-US" sz="2800" b="0" i="1" dirty="0">
                <a:solidFill>
                  <a:srgbClr val="FFFF00"/>
                </a:solidFill>
              </a:rPr>
              <a:t>(</a:t>
            </a:r>
            <a:r>
              <a:rPr lang="en-US" sz="2800" b="0" i="1" dirty="0" err="1">
                <a:solidFill>
                  <a:srgbClr val="FFFF00"/>
                </a:solidFill>
              </a:rPr>
              <a:t>anecō</a:t>
            </a:r>
            <a:r>
              <a:rPr lang="en-US" sz="2800" b="0" i="1" dirty="0">
                <a:solidFill>
                  <a:srgbClr val="FFFF00"/>
                </a:solidFill>
              </a:rPr>
              <a:t>)</a:t>
            </a:r>
            <a:endParaRPr lang="en-US" sz="2800" i="1" dirty="0">
              <a:solidFill>
                <a:srgbClr val="FFFF00"/>
              </a:solidFill>
            </a:endParaRPr>
          </a:p>
        </p:txBody>
      </p:sp>
      <p:sp>
        <p:nvSpPr>
          <p:cNvPr id="3" name="Slide Number Placeholder 2"/>
          <p:cNvSpPr>
            <a:spLocks noGrp="1"/>
          </p:cNvSpPr>
          <p:nvPr>
            <p:ph type="sldNum" sz="quarter" idx="12"/>
          </p:nvPr>
        </p:nvSpPr>
        <p:spPr/>
        <p:txBody>
          <a:bodyPr/>
          <a:lstStyle/>
          <a:p>
            <a:pPr algn="l" rtl="0">
              <a:defRPr/>
            </a:pPr>
            <a:fld id="{A6104B6F-1767-43D8-B993-D17E0461EBBD}" type="slidenum">
              <a:rPr lang="en-US" smtClean="0"/>
              <a:pPr algn="l" rtl="0">
                <a:defRPr/>
              </a:pPr>
              <a:t>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10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rtl="0"/>
            <a:r>
              <a:rPr lang="en-US" altLang="en-US" dirty="0"/>
              <a:t>La </a:t>
            </a:r>
            <a:r>
              <a:rPr lang="en-US" altLang="en-US" dirty="0" err="1"/>
              <a:t>tolerancia</a:t>
            </a:r>
            <a:r>
              <a:rPr lang="en-US" altLang="en-US" dirty="0"/>
              <a:t> de Dios</a:t>
            </a:r>
          </a:p>
        </p:txBody>
      </p:sp>
      <p:sp>
        <p:nvSpPr>
          <p:cNvPr id="47107" name="Content Placeholder 3"/>
          <p:cNvSpPr>
            <a:spLocks noGrp="1"/>
          </p:cNvSpPr>
          <p:nvPr>
            <p:ph idx="1"/>
          </p:nvPr>
        </p:nvSpPr>
        <p:spPr>
          <a:xfrm>
            <a:off x="688769" y="685800"/>
            <a:ext cx="10925299" cy="6096000"/>
          </a:xfrm>
        </p:spPr>
        <p:txBody>
          <a:bodyPr>
            <a:normAutofit fontScale="77500" lnSpcReduction="20000"/>
          </a:bodyPr>
          <a:lstStyle/>
          <a:p>
            <a:pPr algn="l" rtl="0">
              <a:defRPr/>
            </a:pPr>
            <a:r>
              <a:rPr lang="en-US" sz="4600" dirty="0"/>
              <a:t>Pasó por alto </a:t>
            </a:r>
            <a:r>
              <a:rPr lang="en-US" sz="4600" dirty="0" err="1" smtClean="0"/>
              <a:t>los</a:t>
            </a:r>
            <a:r>
              <a:rPr lang="en-US" sz="4600" dirty="0" smtClean="0"/>
              <a:t> </a:t>
            </a:r>
            <a:r>
              <a:rPr lang="en-US" sz="4600" dirty="0" err="1" smtClean="0"/>
              <a:t>pecados</a:t>
            </a:r>
            <a:endParaRPr lang="en-US" sz="4600" dirty="0"/>
          </a:p>
          <a:p>
            <a:pPr lvl="1">
              <a:defRPr/>
            </a:pPr>
            <a:r>
              <a:rPr lang="en-US" sz="3400" dirty="0" smtClean="0"/>
              <a:t>…</a:t>
            </a:r>
            <a:r>
              <a:rPr lang="es-ES" sz="3400" dirty="0"/>
              <a:t>a quien Dios exhibió públicamente como propiciación por Su sangre a través de la fe, como demostración de Su justicia, porque en Su </a:t>
            </a:r>
            <a:r>
              <a:rPr lang="es-ES" sz="3400" i="1" dirty="0" smtClean="0">
                <a:solidFill>
                  <a:srgbClr val="FFFF00"/>
                </a:solidFill>
              </a:rPr>
              <a:t>tolerancia </a:t>
            </a:r>
            <a:r>
              <a:rPr lang="en-US" sz="3400" dirty="0"/>
              <a:t>[</a:t>
            </a:r>
            <a:r>
              <a:rPr lang="en-US" sz="3400" dirty="0" err="1"/>
              <a:t>anoche</a:t>
            </a:r>
            <a:r>
              <a:rPr lang="en-US" sz="3400" dirty="0" smtClean="0"/>
              <a:t>]</a:t>
            </a:r>
            <a:r>
              <a:rPr lang="es-ES" sz="3400" dirty="0" smtClean="0"/>
              <a:t>, </a:t>
            </a:r>
            <a:r>
              <a:rPr lang="es-ES" sz="3400" dirty="0"/>
              <a:t>Dios pasó por alto los pecados cometidos </a:t>
            </a:r>
            <a:r>
              <a:rPr lang="es-ES" sz="3400" dirty="0" smtClean="0"/>
              <a:t>anteriormente…</a:t>
            </a:r>
            <a:r>
              <a:rPr lang="es-ES" sz="3400" dirty="0"/>
              <a:t>  </a:t>
            </a:r>
            <a:r>
              <a:rPr lang="en-US" sz="3400" dirty="0" smtClean="0"/>
              <a:t>(Rom </a:t>
            </a:r>
            <a:r>
              <a:rPr lang="en-US" sz="3400" dirty="0"/>
              <a:t>3:25)</a:t>
            </a:r>
          </a:p>
          <a:p>
            <a:pPr algn="l" rtl="0">
              <a:defRPr/>
            </a:pPr>
            <a:r>
              <a:rPr lang="en-US" sz="4600" dirty="0"/>
              <a:t>Retiene el juicio</a:t>
            </a:r>
          </a:p>
          <a:p>
            <a:pPr lvl="1">
              <a:defRPr/>
            </a:pPr>
            <a:r>
              <a:rPr lang="en-US" sz="3400" dirty="0" smtClean="0"/>
              <a:t>…P</a:t>
            </a:r>
            <a:r>
              <a:rPr lang="es-ES" sz="3400" dirty="0" err="1" smtClean="0"/>
              <a:t>rocuren</a:t>
            </a:r>
            <a:r>
              <a:rPr lang="es-ES" sz="3400" dirty="0" smtClean="0"/>
              <a:t> </a:t>
            </a:r>
            <a:r>
              <a:rPr lang="es-ES" sz="3400" dirty="0"/>
              <a:t>con diligencia ser hallados por Él en paz, sin mancha e irreprensibles. </a:t>
            </a:r>
            <a:r>
              <a:rPr lang="es-ES" sz="3400" dirty="0" smtClean="0"/>
              <a:t>Consideren </a:t>
            </a:r>
            <a:r>
              <a:rPr lang="es-ES" sz="3400" dirty="0"/>
              <a:t>la </a:t>
            </a:r>
            <a:r>
              <a:rPr lang="es-ES" sz="3400" i="1" dirty="0" smtClean="0">
                <a:solidFill>
                  <a:srgbClr val="FFFF00"/>
                </a:solidFill>
              </a:rPr>
              <a:t>paciencia </a:t>
            </a:r>
            <a:r>
              <a:rPr lang="en-US" sz="3400" dirty="0"/>
              <a:t>[</a:t>
            </a:r>
            <a:r>
              <a:rPr lang="en-US" sz="3400" dirty="0" err="1"/>
              <a:t>makrothumia</a:t>
            </a:r>
            <a:r>
              <a:rPr lang="en-US" sz="3400" dirty="0"/>
              <a:t>]</a:t>
            </a:r>
            <a:r>
              <a:rPr lang="es-ES" sz="3400" dirty="0" smtClean="0"/>
              <a:t> </a:t>
            </a:r>
            <a:r>
              <a:rPr lang="es-ES" sz="3400" dirty="0"/>
              <a:t>de nuestro Señor como </a:t>
            </a:r>
            <a:r>
              <a:rPr lang="es-ES" sz="3400" dirty="0" smtClean="0"/>
              <a:t>salvación</a:t>
            </a:r>
            <a:r>
              <a:rPr lang="es-ES" sz="3400" dirty="0"/>
              <a:t> </a:t>
            </a:r>
            <a:r>
              <a:rPr lang="en-US" sz="3400" dirty="0" smtClean="0"/>
              <a:t>(II Ped </a:t>
            </a:r>
            <a:r>
              <a:rPr lang="en-US" sz="3400" dirty="0"/>
              <a:t>3:14-15)</a:t>
            </a:r>
          </a:p>
          <a:p>
            <a:pPr algn="l" rtl="0">
              <a:defRPr/>
            </a:pPr>
            <a:r>
              <a:rPr lang="en-US" sz="4600" dirty="0" err="1" smtClean="0"/>
              <a:t>Guía</a:t>
            </a:r>
            <a:r>
              <a:rPr lang="en-US" sz="4600" dirty="0" smtClean="0"/>
              <a:t> </a:t>
            </a:r>
            <a:r>
              <a:rPr lang="en-US" sz="4600" dirty="0"/>
              <a:t>al arrepentimiento</a:t>
            </a:r>
          </a:p>
          <a:p>
            <a:pPr lvl="1">
              <a:defRPr/>
            </a:pPr>
            <a:r>
              <a:rPr lang="en-US" sz="3600" dirty="0" smtClean="0"/>
              <a:t>¿</a:t>
            </a:r>
            <a:r>
              <a:rPr lang="es-ES" sz="3600" dirty="0" smtClean="0"/>
              <a:t>Y </a:t>
            </a:r>
            <a:r>
              <a:rPr lang="es-ES" sz="3600" dirty="0"/>
              <a:t>piensas esto, oh hombre, tú que condenas a los que practican tales cosas y haces lo mismo, que escaparás del juicio de Dios? </a:t>
            </a:r>
            <a:r>
              <a:rPr lang="es-ES" sz="3600" dirty="0" smtClean="0"/>
              <a:t>4</a:t>
            </a:r>
            <a:r>
              <a:rPr lang="es-ES" sz="3600" dirty="0"/>
              <a:t>  ¿O tienes en poco las riquezas de Su bondad y </a:t>
            </a:r>
            <a:r>
              <a:rPr lang="es-ES" sz="3600" i="1" dirty="0">
                <a:solidFill>
                  <a:srgbClr val="FFFF00"/>
                </a:solidFill>
              </a:rPr>
              <a:t>tolerancia</a:t>
            </a:r>
            <a:r>
              <a:rPr lang="es-ES" sz="3600" dirty="0"/>
              <a:t> y paciencia, ignorando que la bondad de Dios te guía al arrepentimiento?  </a:t>
            </a:r>
            <a:r>
              <a:rPr lang="en-US" sz="3600" dirty="0" smtClean="0"/>
              <a:t>(Rom </a:t>
            </a:r>
            <a:r>
              <a:rPr lang="en-US" sz="3600" dirty="0"/>
              <a:t>2:4)</a:t>
            </a:r>
          </a:p>
        </p:txBody>
      </p:sp>
      <p:sp>
        <p:nvSpPr>
          <p:cNvPr id="3" name="Slide Number Placeholder 2"/>
          <p:cNvSpPr>
            <a:spLocks noGrp="1"/>
          </p:cNvSpPr>
          <p:nvPr>
            <p:ph type="sldNum" sz="quarter" idx="12"/>
          </p:nvPr>
        </p:nvSpPr>
        <p:spPr/>
        <p:txBody>
          <a:bodyPr/>
          <a:lstStyle/>
          <a:p>
            <a:pPr algn="l" rtl="0">
              <a:defRPr/>
            </a:pPr>
            <a:fld id="{A6104B6F-1767-43D8-B993-D17E0461EBBD}" type="slidenum">
              <a:rPr lang="en-US" smtClean="0"/>
              <a:pPr algn="l" rtl="0">
                <a:defRPr/>
              </a:pPr>
              <a:t>9</a:t>
            </a:fld>
            <a:endParaRPr lang="en-US"/>
          </a:p>
        </p:txBody>
      </p:sp>
    </p:spTree>
    <p:extLst>
      <p:ext uri="{BB962C8B-B14F-4D97-AF65-F5344CB8AC3E}">
        <p14:creationId xmlns:p14="http://schemas.microsoft.com/office/powerpoint/2010/main" val="111798514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AGCO PowerPoint Master">
  <a:themeElements>
    <a:clrScheme name="AGCO">
      <a:dk1>
        <a:sysClr val="windowText" lastClr="000000"/>
      </a:dk1>
      <a:lt1>
        <a:sysClr val="window" lastClr="FFFFFF"/>
      </a:lt1>
      <a:dk2>
        <a:srgbClr val="000000"/>
      </a:dk2>
      <a:lt2>
        <a:srgbClr val="A6192E"/>
      </a:lt2>
      <a:accent1>
        <a:srgbClr val="A6192E"/>
      </a:accent1>
      <a:accent2>
        <a:srgbClr val="D28C96"/>
      </a:accent2>
      <a:accent3>
        <a:srgbClr val="54585A"/>
      </a:accent3>
      <a:accent4>
        <a:srgbClr val="A9ABAC"/>
      </a:accent4>
      <a:accent5>
        <a:srgbClr val="84BD00"/>
      </a:accent5>
      <a:accent6>
        <a:srgbClr val="CF7F00"/>
      </a:accent6>
      <a:hlink>
        <a:srgbClr val="000000"/>
      </a:hlink>
      <a:folHlink>
        <a:srgbClr val="00000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PMS BLACK">
      <a:srgbClr val="000000"/>
    </a:custClr>
    <a:custClr name="PMS 187 RED">
      <a:srgbClr val="A6192E"/>
    </a:custClr>
    <a:custClr name="PMS 7406 YELLOW">
      <a:srgbClr val="F1C400"/>
    </a:custClr>
    <a:custClr name="PMS 145 ORANGE">
      <a:srgbClr val="CF7F00"/>
    </a:custClr>
    <a:custClr name="PMS 376 GREEN">
      <a:srgbClr val="84BD00"/>
    </a:custClr>
    <a:custClr name="PMS 4525 LIGHT BROWN">
      <a:srgbClr val="C5B783"/>
    </a:custClr>
    <a:custClr name="PMS 7533 BROWN">
      <a:srgbClr val="473729"/>
    </a:custClr>
    <a:custClr name="PMS 425 GREY">
      <a:srgbClr val="54585A"/>
    </a:custClr>
    <a:custClr>
      <a:srgbClr val="FFFFFF"/>
    </a:custClr>
    <a:custClr>
      <a:srgbClr val="FFFFFF"/>
    </a:custClr>
    <a:custClr name="PMS BLACK 50%">
      <a:srgbClr val="7F7F7F"/>
    </a:custClr>
    <a:custClr name="PMS 187 RED 50%">
      <a:srgbClr val="D28C96"/>
    </a:custClr>
    <a:custClr name="PMS 7406 YELLOW 50%">
      <a:srgbClr val="F8E17F"/>
    </a:custClr>
    <a:custClr name="PMS 145 ORANGE 50%">
      <a:srgbClr val="E7BF7F"/>
    </a:custClr>
    <a:custClr name="PMS 376 GREEN 50%">
      <a:srgbClr val="C2DE80"/>
    </a:custClr>
    <a:custClr name="PMS 4525 LIGHT BROWN 50%">
      <a:srgbClr val="E2DBC1"/>
    </a:custClr>
    <a:custClr name="PMS 7533 BROWN 50%">
      <a:srgbClr val="A39B94"/>
    </a:custClr>
    <a:custClr name="PMS 425 GREY 50%">
      <a:srgbClr val="A9ABAC"/>
    </a:custClr>
    <a:custClr>
      <a:srgbClr val="FFFFFF"/>
    </a:custClr>
    <a:custClr>
      <a:srgbClr val="FFFFFF"/>
    </a:custClr>
  </a:custClrLst>
  <a:extLst>
    <a:ext uri="{05A4C25C-085E-4340-85A3-A5531E510DB2}">
      <thm15:themeFamily xmlns:thm15="http://schemas.microsoft.com/office/thememl/2012/main" name="Template 1" id="{94AADEFA-82A4-864A-B35E-8608084F3E87}" vid="{AF83F513-5410-3543-B0BA-AAAFFCEF5C5E}"/>
    </a:ext>
  </a:extLst>
</a:theme>
</file>

<file path=ppt/theme/theme3.xml><?xml version="1.0" encoding="utf-8"?>
<a:theme xmlns:a="http://schemas.openxmlformats.org/drawingml/2006/main" name="2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7102</TotalTime>
  <Words>3306</Words>
  <Application>Microsoft Office PowerPoint</Application>
  <PresentationFormat>Widescreen</PresentationFormat>
  <Paragraphs>433</Paragraphs>
  <Slides>44</Slides>
  <Notes>23</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44</vt:i4>
      </vt:variant>
    </vt:vector>
  </HeadingPairs>
  <TitlesOfParts>
    <vt:vector size="56" baseType="lpstr">
      <vt:lpstr>Arial</vt:lpstr>
      <vt:lpstr>Calibri</vt:lpstr>
      <vt:lpstr>Calisto MT</vt:lpstr>
      <vt:lpstr>Helvetica Neue</vt:lpstr>
      <vt:lpstr>system-ui</vt:lpstr>
      <vt:lpstr>Times New Roman</vt:lpstr>
      <vt:lpstr>Wingdings</vt:lpstr>
      <vt:lpstr>Wingdings 2</vt:lpstr>
      <vt:lpstr>Wingdings 3</vt:lpstr>
      <vt:lpstr>Default Design</vt:lpstr>
      <vt:lpstr>1_AGCO PowerPoint Master</vt:lpstr>
      <vt:lpstr>2_Default Design</vt:lpstr>
      <vt:lpstr>Efesios 4:1-2, 32</vt:lpstr>
      <vt:lpstr>Tolerancia y perdón</vt:lpstr>
      <vt:lpstr>¿Cual? Tolerancia/perdón</vt:lpstr>
      <vt:lpstr>La tolerancia</vt:lpstr>
      <vt:lpstr>La tolerancia</vt:lpstr>
      <vt:lpstr>Términos relacionados</vt:lpstr>
      <vt:lpstr>Opuestos de tolerancia (I Cor 13:4-7)</vt:lpstr>
      <vt:lpstr>La tolerancia de Jesús y Pablo</vt:lpstr>
      <vt:lpstr>La tolerancia de Dios</vt:lpstr>
      <vt:lpstr>Cuando se requiere tolerancia</vt:lpstr>
      <vt:lpstr>Aplicaciones</vt:lpstr>
      <vt:lpstr>¿Tolerancia?</vt:lpstr>
      <vt:lpstr>Destructores de amor Superando los hábitos que destruyen el amor romántico</vt:lpstr>
      <vt:lpstr>¿Cual? Tolerancia/perdón</vt:lpstr>
      <vt:lpstr>¿Cómo puedo aprender a tolerar?</vt:lpstr>
      <vt:lpstr>Síntomas de falta de tolerancia</vt:lpstr>
      <vt:lpstr>Preguntas</vt:lpstr>
      <vt:lpstr>Preguntas</vt:lpstr>
      <vt:lpstr>Preguntas</vt:lpstr>
      <vt:lpstr>¿Cuándo se require la confrontación?</vt:lpstr>
      <vt:lpstr>El perdón</vt:lpstr>
      <vt:lpstr>Tolerancia y perdón</vt:lpstr>
      <vt:lpstr>Proceso del perdón (¿?)</vt:lpstr>
      <vt:lpstr>Metáforas del perdón</vt:lpstr>
      <vt:lpstr>Nuestro patrón de perdón</vt:lpstr>
      <vt:lpstr>¿Qué cosas dependen del perdón?</vt:lpstr>
      <vt:lpstr>Perdón: ¿Cuántas veces?</vt:lpstr>
      <vt:lpstr>Preguntas</vt:lpstr>
      <vt:lpstr>Tomando la iniciativa</vt:lpstr>
      <vt:lpstr>¿Condiciones para el perdón?</vt:lpstr>
      <vt:lpstr>Perdón voluntario</vt:lpstr>
      <vt:lpstr>Romanos 4 y 5 sobre nuestra impiedad</vt:lpstr>
      <vt:lpstr>Preguntas</vt:lpstr>
      <vt:lpstr>Romanos 12:17-21</vt:lpstr>
      <vt:lpstr>I Pedro 2:19-24</vt:lpstr>
      <vt:lpstr>Identificando (la falta de) el perdón</vt:lpstr>
      <vt:lpstr>Amor vs mal (I Cor 13)</vt:lpstr>
      <vt:lpstr>Carácter necesario para poder perdonar</vt:lpstr>
      <vt:lpstr>Puntos resumidos sobre el perdón</vt:lpstr>
      <vt:lpstr>PowerPoint Presentation</vt:lpstr>
      <vt:lpstr>CÓMO DAR Y RECIBIR CRÍTICAS CONSTRUCTIVAS</vt:lpstr>
      <vt:lpstr>CÓMO DAR Y RECIBIR CRÍTICAS CONSTRUCTIVAS</vt:lpstr>
      <vt:lpstr>LAS CRÍTICAS</vt:lpstr>
      <vt:lpstr>Una familia que funciona es un resultado de que cada persona se esfuerza por mejorar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 Lesson Schedule</dc:title>
  <dc:creator>Barry Caudill</dc:creator>
  <cp:lastModifiedBy>Esther Eubanks</cp:lastModifiedBy>
  <cp:revision>80</cp:revision>
  <dcterms:created xsi:type="dcterms:W3CDTF">2023-10-21T00:33:18Z</dcterms:created>
  <dcterms:modified xsi:type="dcterms:W3CDTF">2023-12-06T21:19:22Z</dcterms:modified>
</cp:coreProperties>
</file>