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7" r:id="rId2"/>
    <p:sldId id="258" r:id="rId3"/>
    <p:sldId id="259" r:id="rId4"/>
    <p:sldId id="260" r:id="rId5"/>
    <p:sldId id="256" r:id="rId6"/>
    <p:sldId id="261" r:id="rId7"/>
    <p:sldId id="262" r:id="rId8"/>
    <p:sldId id="263" r:id="rId9"/>
    <p:sldId id="264" r:id="rId10"/>
    <p:sldId id="265" r:id="rId11"/>
    <p:sldId id="266" r:id="rId12"/>
    <p:sldId id="267" r:id="rId13"/>
    <p:sldId id="268" r:id="rId14"/>
    <p:sldId id="269" r:id="rId15"/>
    <p:sldId id="270" r:id="rId16"/>
    <p:sldId id="277" r:id="rId17"/>
    <p:sldId id="271" r:id="rId18"/>
    <p:sldId id="272" r:id="rId19"/>
    <p:sldId id="273" r:id="rId20"/>
    <p:sldId id="274" r:id="rId21"/>
    <p:sldId id="276" r:id="rId22"/>
    <p:sldId id="275" r:id="rId23"/>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9678"/>
    <p:restoredTop sz="94716"/>
  </p:normalViewPr>
  <p:slideViewPr>
    <p:cSldViewPr snapToGrid="0">
      <p:cViewPr varScale="1">
        <p:scale>
          <a:sx n="76" d="100"/>
          <a:sy n="76" d="100"/>
        </p:scale>
        <p:origin x="200" y="20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C8DFD3F-7FFF-1C47-A124-7BE77A178B0B}" type="datetimeFigureOut">
              <a:rPr lang="en-US" smtClean="0"/>
              <a:t>12/23/23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222DF7-B2DD-F941-9592-F73F1B530FC7}" type="slidenum">
              <a:rPr lang="en-US" smtClean="0"/>
              <a:t>‹#›</a:t>
            </a:fld>
            <a:endParaRPr lang="en-US"/>
          </a:p>
        </p:txBody>
      </p:sp>
    </p:spTree>
    <p:extLst>
      <p:ext uri="{BB962C8B-B14F-4D97-AF65-F5344CB8AC3E}">
        <p14:creationId xmlns:p14="http://schemas.microsoft.com/office/powerpoint/2010/main" val="372185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8DFD3F-7FFF-1C47-A124-7BE77A178B0B}" type="datetimeFigureOut">
              <a:rPr lang="en-US" smtClean="0"/>
              <a:t>12/23/23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222DF7-B2DD-F941-9592-F73F1B530FC7}" type="slidenum">
              <a:rPr lang="en-US" smtClean="0"/>
              <a:t>‹#›</a:t>
            </a:fld>
            <a:endParaRPr lang="en-US"/>
          </a:p>
        </p:txBody>
      </p:sp>
    </p:spTree>
    <p:extLst>
      <p:ext uri="{BB962C8B-B14F-4D97-AF65-F5344CB8AC3E}">
        <p14:creationId xmlns:p14="http://schemas.microsoft.com/office/powerpoint/2010/main" val="1110594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8DFD3F-7FFF-1C47-A124-7BE77A178B0B}" type="datetimeFigureOut">
              <a:rPr lang="en-US" smtClean="0"/>
              <a:t>12/23/23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222DF7-B2DD-F941-9592-F73F1B530FC7}" type="slidenum">
              <a:rPr lang="en-US" smtClean="0"/>
              <a:t>‹#›</a:t>
            </a:fld>
            <a:endParaRPr lang="en-US"/>
          </a:p>
        </p:txBody>
      </p:sp>
    </p:spTree>
    <p:extLst>
      <p:ext uri="{BB962C8B-B14F-4D97-AF65-F5344CB8AC3E}">
        <p14:creationId xmlns:p14="http://schemas.microsoft.com/office/powerpoint/2010/main" val="798295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8DFD3F-7FFF-1C47-A124-7BE77A178B0B}" type="datetimeFigureOut">
              <a:rPr lang="en-US" smtClean="0"/>
              <a:t>12/23/23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222DF7-B2DD-F941-9592-F73F1B530FC7}" type="slidenum">
              <a:rPr lang="en-US" smtClean="0"/>
              <a:t>‹#›</a:t>
            </a:fld>
            <a:endParaRPr lang="en-US"/>
          </a:p>
        </p:txBody>
      </p:sp>
    </p:spTree>
    <p:extLst>
      <p:ext uri="{BB962C8B-B14F-4D97-AF65-F5344CB8AC3E}">
        <p14:creationId xmlns:p14="http://schemas.microsoft.com/office/powerpoint/2010/main" val="15438196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7"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7"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C8DFD3F-7FFF-1C47-A124-7BE77A178B0B}" type="datetimeFigureOut">
              <a:rPr lang="en-US" smtClean="0"/>
              <a:t>12/23/23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222DF7-B2DD-F941-9592-F73F1B530FC7}" type="slidenum">
              <a:rPr lang="en-US" smtClean="0"/>
              <a:t>‹#›</a:t>
            </a:fld>
            <a:endParaRPr lang="en-US"/>
          </a:p>
        </p:txBody>
      </p:sp>
    </p:spTree>
    <p:extLst>
      <p:ext uri="{BB962C8B-B14F-4D97-AF65-F5344CB8AC3E}">
        <p14:creationId xmlns:p14="http://schemas.microsoft.com/office/powerpoint/2010/main" val="2942839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C8DFD3F-7FFF-1C47-A124-7BE77A178B0B}" type="datetimeFigureOut">
              <a:rPr lang="en-US" smtClean="0"/>
              <a:t>12/23/23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222DF7-B2DD-F941-9592-F73F1B530FC7}" type="slidenum">
              <a:rPr lang="en-US" smtClean="0"/>
              <a:t>‹#›</a:t>
            </a:fld>
            <a:endParaRPr lang="en-US"/>
          </a:p>
        </p:txBody>
      </p:sp>
    </p:spTree>
    <p:extLst>
      <p:ext uri="{BB962C8B-B14F-4D97-AF65-F5344CB8AC3E}">
        <p14:creationId xmlns:p14="http://schemas.microsoft.com/office/powerpoint/2010/main" val="1459954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C8DFD3F-7FFF-1C47-A124-7BE77A178B0B}" type="datetimeFigureOut">
              <a:rPr lang="en-US" smtClean="0"/>
              <a:t>12/23/23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222DF7-B2DD-F941-9592-F73F1B530FC7}" type="slidenum">
              <a:rPr lang="en-US" smtClean="0"/>
              <a:t>‹#›</a:t>
            </a:fld>
            <a:endParaRPr lang="en-US"/>
          </a:p>
        </p:txBody>
      </p:sp>
    </p:spTree>
    <p:extLst>
      <p:ext uri="{BB962C8B-B14F-4D97-AF65-F5344CB8AC3E}">
        <p14:creationId xmlns:p14="http://schemas.microsoft.com/office/powerpoint/2010/main" val="1446607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C8DFD3F-7FFF-1C47-A124-7BE77A178B0B}" type="datetimeFigureOut">
              <a:rPr lang="en-US" smtClean="0"/>
              <a:t>12/23/23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222DF7-B2DD-F941-9592-F73F1B530FC7}" type="slidenum">
              <a:rPr lang="en-US" smtClean="0"/>
              <a:t>‹#›</a:t>
            </a:fld>
            <a:endParaRPr lang="en-US"/>
          </a:p>
        </p:txBody>
      </p:sp>
    </p:spTree>
    <p:extLst>
      <p:ext uri="{BB962C8B-B14F-4D97-AF65-F5344CB8AC3E}">
        <p14:creationId xmlns:p14="http://schemas.microsoft.com/office/powerpoint/2010/main" val="1294962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8DFD3F-7FFF-1C47-A124-7BE77A178B0B}" type="datetimeFigureOut">
              <a:rPr lang="en-US" smtClean="0"/>
              <a:t>12/23/23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222DF7-B2DD-F941-9592-F73F1B530FC7}" type="slidenum">
              <a:rPr lang="en-US" smtClean="0"/>
              <a:t>‹#›</a:t>
            </a:fld>
            <a:endParaRPr lang="en-US"/>
          </a:p>
        </p:txBody>
      </p:sp>
    </p:spTree>
    <p:extLst>
      <p:ext uri="{BB962C8B-B14F-4D97-AF65-F5344CB8AC3E}">
        <p14:creationId xmlns:p14="http://schemas.microsoft.com/office/powerpoint/2010/main" val="1237490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C8DFD3F-7FFF-1C47-A124-7BE77A178B0B}" type="datetimeFigureOut">
              <a:rPr lang="en-US" smtClean="0"/>
              <a:t>12/23/23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222DF7-B2DD-F941-9592-F73F1B530FC7}" type="slidenum">
              <a:rPr lang="en-US" smtClean="0"/>
              <a:t>‹#›</a:t>
            </a:fld>
            <a:endParaRPr lang="en-US"/>
          </a:p>
        </p:txBody>
      </p:sp>
    </p:spTree>
    <p:extLst>
      <p:ext uri="{BB962C8B-B14F-4D97-AF65-F5344CB8AC3E}">
        <p14:creationId xmlns:p14="http://schemas.microsoft.com/office/powerpoint/2010/main" val="1854400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C8DFD3F-7FFF-1C47-A124-7BE77A178B0B}" type="datetimeFigureOut">
              <a:rPr lang="en-US" smtClean="0"/>
              <a:t>12/23/23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222DF7-B2DD-F941-9592-F73F1B530FC7}" type="slidenum">
              <a:rPr lang="en-US" smtClean="0"/>
              <a:t>‹#›</a:t>
            </a:fld>
            <a:endParaRPr lang="en-US"/>
          </a:p>
        </p:txBody>
      </p:sp>
    </p:spTree>
    <p:extLst>
      <p:ext uri="{BB962C8B-B14F-4D97-AF65-F5344CB8AC3E}">
        <p14:creationId xmlns:p14="http://schemas.microsoft.com/office/powerpoint/2010/main" val="34833124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FC8DFD3F-7FFF-1C47-A124-7BE77A178B0B}" type="datetimeFigureOut">
              <a:rPr lang="en-US" smtClean="0"/>
              <a:t>12/23/23</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C1222DF7-B2DD-F941-9592-F73F1B530FC7}" type="slidenum">
              <a:rPr lang="en-US" smtClean="0"/>
              <a:t>‹#›</a:t>
            </a:fld>
            <a:endParaRPr lang="en-US"/>
          </a:p>
        </p:txBody>
      </p:sp>
    </p:spTree>
    <p:extLst>
      <p:ext uri="{BB962C8B-B14F-4D97-AF65-F5344CB8AC3E}">
        <p14:creationId xmlns:p14="http://schemas.microsoft.com/office/powerpoint/2010/main" val="4212708321"/>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05564AC-CFB2-68A6-8855-372898464E69}"/>
              </a:ext>
            </a:extLst>
          </p:cNvPr>
          <p:cNvSpPr>
            <a:spLocks noGrp="1"/>
          </p:cNvSpPr>
          <p:nvPr>
            <p:ph idx="1"/>
          </p:nvPr>
        </p:nvSpPr>
        <p:spPr>
          <a:xfrm>
            <a:off x="628650" y="1044442"/>
            <a:ext cx="7886700" cy="3626115"/>
          </a:xfrm>
        </p:spPr>
        <p:txBody>
          <a:bodyPr anchor="ctr">
            <a:normAutofit/>
          </a:bodyPr>
          <a:lstStyle/>
          <a:p>
            <a:pPr marL="0" indent="0" algn="ctr">
              <a:buNone/>
            </a:pPr>
            <a:r>
              <a:rPr lang="en-US" sz="2800" dirty="0"/>
              <a:t>1 Kings 3:3 Now Solomon loved the LORD, walking in the statutes of his father David, except he sacrificed and burned incense on the high places. 4 The king went to Gibeon to sacrifice there, for that was the great high place; Solomon offered a thousand burnt offerings on that altar. 5 In Gibeon the LORD appeared to Solomon in a dream at night; and God said, "</a:t>
            </a:r>
            <a:r>
              <a:rPr lang="en-US" sz="2800" b="1" u="sng" dirty="0"/>
              <a:t>Ask what [you wish] Me to give you</a:t>
            </a:r>
            <a:r>
              <a:rPr lang="en-US" sz="2800" dirty="0"/>
              <a:t>."</a:t>
            </a:r>
          </a:p>
        </p:txBody>
      </p:sp>
    </p:spTree>
    <p:extLst>
      <p:ext uri="{BB962C8B-B14F-4D97-AF65-F5344CB8AC3E}">
        <p14:creationId xmlns:p14="http://schemas.microsoft.com/office/powerpoint/2010/main" val="155335009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1125F3-4550-F655-46F0-85BB9CDC689F}"/>
              </a:ext>
            </a:extLst>
          </p:cNvPr>
          <p:cNvSpPr>
            <a:spLocks noGrp="1"/>
          </p:cNvSpPr>
          <p:nvPr>
            <p:ph type="title"/>
          </p:nvPr>
        </p:nvSpPr>
        <p:spPr>
          <a:xfrm>
            <a:off x="628650" y="0"/>
            <a:ext cx="7886700" cy="1104636"/>
          </a:xfrm>
        </p:spPr>
        <p:txBody>
          <a:bodyPr>
            <a:normAutofit/>
          </a:bodyPr>
          <a:lstStyle/>
          <a:p>
            <a:pPr algn="ctr"/>
            <a:r>
              <a:rPr lang="en-US" sz="4000" dirty="0"/>
              <a:t>The free gift of God</a:t>
            </a:r>
          </a:p>
        </p:txBody>
      </p:sp>
      <p:sp>
        <p:nvSpPr>
          <p:cNvPr id="3" name="Content Placeholder 2">
            <a:extLst>
              <a:ext uri="{FF2B5EF4-FFF2-40B4-BE49-F238E27FC236}">
                <a16:creationId xmlns:a16="http://schemas.microsoft.com/office/drawing/2014/main" id="{D0D98576-5F64-AD0D-32D0-02F840C12BA1}"/>
              </a:ext>
            </a:extLst>
          </p:cNvPr>
          <p:cNvSpPr>
            <a:spLocks noGrp="1"/>
          </p:cNvSpPr>
          <p:nvPr>
            <p:ph idx="1"/>
          </p:nvPr>
        </p:nvSpPr>
        <p:spPr>
          <a:xfrm>
            <a:off x="374651" y="1186788"/>
            <a:ext cx="4129617" cy="3341424"/>
          </a:xfrm>
          <a:ln w="31750">
            <a:solidFill>
              <a:schemeClr val="accent5">
                <a:lumMod val="20000"/>
                <a:lumOff val="80000"/>
              </a:schemeClr>
            </a:solidFill>
          </a:ln>
        </p:spPr>
        <p:txBody>
          <a:bodyPr anchor="ctr">
            <a:normAutofit/>
          </a:bodyPr>
          <a:lstStyle/>
          <a:p>
            <a:pPr marL="0" indent="0" algn="ctr">
              <a:buNone/>
            </a:pPr>
            <a:r>
              <a:rPr lang="en-US" sz="3200" b="0" i="0" u="none" strike="noStrike" dirty="0">
                <a:effectLst/>
                <a:latin typeface="Calibri" panose="020F0502020204030204" pitchFamily="34" charset="0"/>
                <a:cs typeface="Calibri" panose="020F0502020204030204" pitchFamily="34" charset="0"/>
              </a:rPr>
              <a:t>Acts 15:11 "But we believe that we are saved through the grace of the Lord Jesus, in the same way as they also are."</a:t>
            </a:r>
            <a:endParaRPr lang="en-US" sz="4000" dirty="0">
              <a:latin typeface="Calibri" panose="020F0502020204030204" pitchFamily="34" charset="0"/>
              <a:cs typeface="Calibri" panose="020F0502020204030204" pitchFamily="34" charset="0"/>
            </a:endParaRPr>
          </a:p>
        </p:txBody>
      </p:sp>
      <p:sp>
        <p:nvSpPr>
          <p:cNvPr id="4" name="Content Placeholder 2">
            <a:extLst>
              <a:ext uri="{FF2B5EF4-FFF2-40B4-BE49-F238E27FC236}">
                <a16:creationId xmlns:a16="http://schemas.microsoft.com/office/drawing/2014/main" id="{793841E2-B247-2BC4-D903-70307575CB9A}"/>
              </a:ext>
            </a:extLst>
          </p:cNvPr>
          <p:cNvSpPr txBox="1">
            <a:spLocks/>
          </p:cNvSpPr>
          <p:nvPr/>
        </p:nvSpPr>
        <p:spPr>
          <a:xfrm>
            <a:off x="4675718" y="1186788"/>
            <a:ext cx="4129617" cy="3341424"/>
          </a:xfrm>
          <a:prstGeom prst="rect">
            <a:avLst/>
          </a:prstGeom>
          <a:ln w="31750">
            <a:solidFill>
              <a:schemeClr val="accent5">
                <a:lumMod val="20000"/>
                <a:lumOff val="80000"/>
              </a:schemeClr>
            </a:solidFill>
          </a:ln>
        </p:spPr>
        <p:txBody>
          <a:bodyPr vert="horz" lIns="91440" tIns="45720" rIns="91440" bIns="45720" rtlCol="0" anchor="ctr">
            <a:normAutofit fontScale="92500"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3200" dirty="0">
                <a:latin typeface="Calibri" panose="020F0502020204030204" pitchFamily="34" charset="0"/>
                <a:cs typeface="Calibri" panose="020F0502020204030204" pitchFamily="34" charset="0"/>
              </a:rPr>
              <a:t>Acts 20:32 "And now I commend you to God and to the word of His grace, which is able to build [you] up and to give [you] the inheritance among all those who are sanctified.</a:t>
            </a:r>
            <a:endParaRPr lang="en-US" sz="4000" dirty="0">
              <a:latin typeface="Calibri" panose="020F0502020204030204" pitchFamily="34" charset="0"/>
              <a:cs typeface="Calibri" panose="020F0502020204030204" pitchFamily="34" charset="0"/>
            </a:endParaRPr>
          </a:p>
        </p:txBody>
      </p:sp>
      <p:sp>
        <p:nvSpPr>
          <p:cNvPr id="5" name="TextBox 4">
            <a:extLst>
              <a:ext uri="{FF2B5EF4-FFF2-40B4-BE49-F238E27FC236}">
                <a16:creationId xmlns:a16="http://schemas.microsoft.com/office/drawing/2014/main" id="{EDCD10A0-381A-A2CD-0798-B23A738AD087}"/>
              </a:ext>
            </a:extLst>
          </p:cNvPr>
          <p:cNvSpPr txBox="1"/>
          <p:nvPr/>
        </p:nvSpPr>
        <p:spPr>
          <a:xfrm>
            <a:off x="357717" y="4610365"/>
            <a:ext cx="4163483" cy="1104635"/>
          </a:xfrm>
          <a:prstGeom prst="rect">
            <a:avLst/>
          </a:prstGeom>
          <a:noFill/>
          <a:ln w="31750">
            <a:solidFill>
              <a:schemeClr val="accent6">
                <a:lumMod val="60000"/>
                <a:lumOff val="40000"/>
              </a:schemeClr>
            </a:solidFill>
          </a:ln>
        </p:spPr>
        <p:txBody>
          <a:bodyPr wrap="square" rtlCol="0" anchor="ctr">
            <a:noAutofit/>
          </a:bodyPr>
          <a:lstStyle/>
          <a:p>
            <a:pPr algn="ctr"/>
            <a:r>
              <a:rPr lang="en-US" sz="2800" dirty="0"/>
              <a:t>God’s gift is shown in His willingness to save.</a:t>
            </a:r>
          </a:p>
        </p:txBody>
      </p:sp>
      <p:sp>
        <p:nvSpPr>
          <p:cNvPr id="6" name="TextBox 5">
            <a:extLst>
              <a:ext uri="{FF2B5EF4-FFF2-40B4-BE49-F238E27FC236}">
                <a16:creationId xmlns:a16="http://schemas.microsoft.com/office/drawing/2014/main" id="{47C5A0C1-B98B-ECB1-8F4B-852874A2C8A7}"/>
              </a:ext>
            </a:extLst>
          </p:cNvPr>
          <p:cNvSpPr txBox="1"/>
          <p:nvPr/>
        </p:nvSpPr>
        <p:spPr>
          <a:xfrm>
            <a:off x="4675718" y="4610365"/>
            <a:ext cx="4110567" cy="1104635"/>
          </a:xfrm>
          <a:prstGeom prst="rect">
            <a:avLst/>
          </a:prstGeom>
          <a:noFill/>
          <a:ln w="31750">
            <a:solidFill>
              <a:schemeClr val="accent6">
                <a:lumMod val="60000"/>
                <a:lumOff val="40000"/>
              </a:schemeClr>
            </a:solidFill>
          </a:ln>
        </p:spPr>
        <p:txBody>
          <a:bodyPr wrap="square" rtlCol="0" anchor="ctr">
            <a:noAutofit/>
          </a:bodyPr>
          <a:lstStyle/>
          <a:p>
            <a:pPr algn="ctr"/>
            <a:r>
              <a:rPr lang="en-US" sz="2800" dirty="0"/>
              <a:t>God’s gift is shown in His ability to sustain the saved.</a:t>
            </a:r>
          </a:p>
        </p:txBody>
      </p:sp>
    </p:spTree>
    <p:extLst>
      <p:ext uri="{BB962C8B-B14F-4D97-AF65-F5344CB8AC3E}">
        <p14:creationId xmlns:p14="http://schemas.microsoft.com/office/powerpoint/2010/main" val="211521888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7A755F-8354-4787-CFBA-6349736020AE}"/>
              </a:ext>
            </a:extLst>
          </p:cNvPr>
          <p:cNvSpPr>
            <a:spLocks noGrp="1"/>
          </p:cNvSpPr>
          <p:nvPr>
            <p:ph type="title"/>
          </p:nvPr>
        </p:nvSpPr>
        <p:spPr>
          <a:xfrm>
            <a:off x="628650" y="15213"/>
            <a:ext cx="7886700" cy="1104636"/>
          </a:xfrm>
        </p:spPr>
        <p:txBody>
          <a:bodyPr/>
          <a:lstStyle/>
          <a:p>
            <a:pPr algn="ctr"/>
            <a:r>
              <a:rPr lang="en-US" dirty="0"/>
              <a:t>Why we were so deserving of such a gift</a:t>
            </a:r>
          </a:p>
        </p:txBody>
      </p:sp>
      <p:sp>
        <p:nvSpPr>
          <p:cNvPr id="3" name="Content Placeholder 2">
            <a:extLst>
              <a:ext uri="{FF2B5EF4-FFF2-40B4-BE49-F238E27FC236}">
                <a16:creationId xmlns:a16="http://schemas.microsoft.com/office/drawing/2014/main" id="{CC91CB6D-C2B7-7CC7-8109-FD6685A9ECFB}"/>
              </a:ext>
            </a:extLst>
          </p:cNvPr>
          <p:cNvSpPr>
            <a:spLocks noGrp="1"/>
          </p:cNvSpPr>
          <p:nvPr>
            <p:ph idx="1"/>
          </p:nvPr>
        </p:nvSpPr>
        <p:spPr>
          <a:xfrm>
            <a:off x="628650" y="1119849"/>
            <a:ext cx="7886700" cy="4383484"/>
          </a:xfrm>
          <a:ln w="31750">
            <a:solidFill>
              <a:schemeClr val="accent5">
                <a:lumMod val="60000"/>
                <a:lumOff val="40000"/>
              </a:schemeClr>
            </a:solidFill>
          </a:ln>
        </p:spPr>
        <p:txBody>
          <a:bodyPr anchor="ctr">
            <a:normAutofit lnSpcReduction="10000"/>
          </a:bodyPr>
          <a:lstStyle/>
          <a:p>
            <a:pPr marL="0" indent="0" algn="ctr">
              <a:buNone/>
            </a:pPr>
            <a:r>
              <a:rPr lang="en-US" sz="3200" dirty="0"/>
              <a:t>Ephesians 2:1 And you were </a:t>
            </a:r>
            <a:r>
              <a:rPr lang="en-US" sz="3200" b="1" dirty="0"/>
              <a:t>dead</a:t>
            </a:r>
            <a:r>
              <a:rPr lang="en-US" sz="3200" dirty="0"/>
              <a:t> </a:t>
            </a:r>
            <a:r>
              <a:rPr lang="en-US" sz="3200" u="sng" dirty="0"/>
              <a:t>in your trespasses and sins</a:t>
            </a:r>
            <a:r>
              <a:rPr lang="en-US" sz="3200" dirty="0"/>
              <a:t>, 2 in which you formerly walked </a:t>
            </a:r>
            <a:r>
              <a:rPr lang="en-US" sz="3200" u="sng" dirty="0"/>
              <a:t>according to the course of this world</a:t>
            </a:r>
            <a:r>
              <a:rPr lang="en-US" sz="3200" dirty="0"/>
              <a:t>, according to </a:t>
            </a:r>
            <a:r>
              <a:rPr lang="en-US" sz="3200" u="sng" dirty="0"/>
              <a:t>the prince of the power of the air, </a:t>
            </a:r>
            <a:r>
              <a:rPr lang="en-US" sz="3200" dirty="0"/>
              <a:t>of the spirit that is now working </a:t>
            </a:r>
            <a:r>
              <a:rPr lang="en-US" sz="3200" u="sng" dirty="0"/>
              <a:t>in the sons of disobedience</a:t>
            </a:r>
            <a:r>
              <a:rPr lang="en-US" sz="3200" dirty="0"/>
              <a:t>. 3 Among them we too all formerly lived </a:t>
            </a:r>
            <a:r>
              <a:rPr lang="en-US" sz="3200" u="sng" dirty="0"/>
              <a:t>in the lusts of our flesh</a:t>
            </a:r>
            <a:r>
              <a:rPr lang="en-US" sz="3200" dirty="0"/>
              <a:t>, indulging </a:t>
            </a:r>
            <a:r>
              <a:rPr lang="en-US" sz="3200" u="sng" dirty="0"/>
              <a:t>the desires of the flesh and of the mind</a:t>
            </a:r>
            <a:r>
              <a:rPr lang="en-US" sz="3200" dirty="0"/>
              <a:t>, and were by </a:t>
            </a:r>
            <a:r>
              <a:rPr lang="en-US" sz="3200" u="sng" dirty="0"/>
              <a:t>nature children of wrath</a:t>
            </a:r>
            <a:r>
              <a:rPr lang="en-US" sz="3200" dirty="0"/>
              <a:t>, </a:t>
            </a:r>
            <a:r>
              <a:rPr lang="en-US" sz="3200" b="1" dirty="0"/>
              <a:t>even as the rest.</a:t>
            </a:r>
          </a:p>
        </p:txBody>
      </p:sp>
    </p:spTree>
    <p:extLst>
      <p:ext uri="{BB962C8B-B14F-4D97-AF65-F5344CB8AC3E}">
        <p14:creationId xmlns:p14="http://schemas.microsoft.com/office/powerpoint/2010/main" val="251668075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7A755F-8354-4787-CFBA-6349736020AE}"/>
              </a:ext>
            </a:extLst>
          </p:cNvPr>
          <p:cNvSpPr>
            <a:spLocks noGrp="1"/>
          </p:cNvSpPr>
          <p:nvPr>
            <p:ph type="title"/>
          </p:nvPr>
        </p:nvSpPr>
        <p:spPr>
          <a:xfrm>
            <a:off x="628650" y="15213"/>
            <a:ext cx="7886700" cy="1104636"/>
          </a:xfrm>
        </p:spPr>
        <p:txBody>
          <a:bodyPr/>
          <a:lstStyle/>
          <a:p>
            <a:pPr algn="ctr"/>
            <a:r>
              <a:rPr lang="en-US" dirty="0"/>
              <a:t>Why we were so deserving of such a gift</a:t>
            </a:r>
          </a:p>
        </p:txBody>
      </p:sp>
      <p:sp>
        <p:nvSpPr>
          <p:cNvPr id="3" name="Content Placeholder 2">
            <a:extLst>
              <a:ext uri="{FF2B5EF4-FFF2-40B4-BE49-F238E27FC236}">
                <a16:creationId xmlns:a16="http://schemas.microsoft.com/office/drawing/2014/main" id="{CC91CB6D-C2B7-7CC7-8109-FD6685A9ECFB}"/>
              </a:ext>
            </a:extLst>
          </p:cNvPr>
          <p:cNvSpPr>
            <a:spLocks noGrp="1"/>
          </p:cNvSpPr>
          <p:nvPr>
            <p:ph idx="1"/>
          </p:nvPr>
        </p:nvSpPr>
        <p:spPr>
          <a:xfrm>
            <a:off x="628650" y="1119849"/>
            <a:ext cx="7886700" cy="4400418"/>
          </a:xfrm>
          <a:ln w="31750">
            <a:solidFill>
              <a:schemeClr val="accent5">
                <a:lumMod val="60000"/>
                <a:lumOff val="40000"/>
              </a:schemeClr>
            </a:solidFill>
          </a:ln>
        </p:spPr>
        <p:txBody>
          <a:bodyPr anchor="ctr">
            <a:normAutofit/>
          </a:bodyPr>
          <a:lstStyle/>
          <a:p>
            <a:pPr marL="0" indent="0" algn="ctr">
              <a:buNone/>
            </a:pPr>
            <a:r>
              <a:rPr lang="en-US" sz="2800" dirty="0"/>
              <a:t>Romans 5:6-8, 10 5 For while </a:t>
            </a:r>
            <a:r>
              <a:rPr lang="en-US" sz="2800" b="1" dirty="0"/>
              <a:t>we were still helpless</a:t>
            </a:r>
            <a:r>
              <a:rPr lang="en-US" sz="2800" dirty="0"/>
              <a:t>, at the right time Christ died </a:t>
            </a:r>
            <a:r>
              <a:rPr lang="en-US" sz="2800" b="1" dirty="0"/>
              <a:t>for the ungodly</a:t>
            </a:r>
            <a:r>
              <a:rPr lang="en-US" sz="2800" dirty="0"/>
              <a:t>. 7 For one will hardly die for a righteous man; though perhaps for the good man someone would dare even to die. 8 But God demonstrates His own love toward us, in that while </a:t>
            </a:r>
            <a:r>
              <a:rPr lang="en-US" sz="2800" b="1" dirty="0"/>
              <a:t>we were yet sinners</a:t>
            </a:r>
            <a:r>
              <a:rPr lang="en-US" sz="2800" dirty="0"/>
              <a:t>, Christ died for us…10 For if </a:t>
            </a:r>
            <a:r>
              <a:rPr lang="en-US" sz="2800" b="1" dirty="0"/>
              <a:t>while we were enemies </a:t>
            </a:r>
            <a:r>
              <a:rPr lang="en-US" sz="2800" dirty="0"/>
              <a:t>we were reconciled to God through the death of His Son, much more, having been reconciled, we shall be saved by His life. </a:t>
            </a:r>
          </a:p>
        </p:txBody>
      </p:sp>
    </p:spTree>
    <p:extLst>
      <p:ext uri="{BB962C8B-B14F-4D97-AF65-F5344CB8AC3E}">
        <p14:creationId xmlns:p14="http://schemas.microsoft.com/office/powerpoint/2010/main" val="157088476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7A755F-8354-4787-CFBA-6349736020AE}"/>
              </a:ext>
            </a:extLst>
          </p:cNvPr>
          <p:cNvSpPr>
            <a:spLocks noGrp="1"/>
          </p:cNvSpPr>
          <p:nvPr>
            <p:ph type="title"/>
          </p:nvPr>
        </p:nvSpPr>
        <p:spPr>
          <a:xfrm>
            <a:off x="628650" y="15213"/>
            <a:ext cx="7886700" cy="1104636"/>
          </a:xfrm>
        </p:spPr>
        <p:txBody>
          <a:bodyPr/>
          <a:lstStyle/>
          <a:p>
            <a:pPr algn="ctr"/>
            <a:r>
              <a:rPr lang="en-US" dirty="0"/>
              <a:t>Why we were so deserving of such a gift</a:t>
            </a:r>
          </a:p>
        </p:txBody>
      </p:sp>
      <p:sp>
        <p:nvSpPr>
          <p:cNvPr id="3" name="Content Placeholder 2">
            <a:extLst>
              <a:ext uri="{FF2B5EF4-FFF2-40B4-BE49-F238E27FC236}">
                <a16:creationId xmlns:a16="http://schemas.microsoft.com/office/drawing/2014/main" id="{CC91CB6D-C2B7-7CC7-8109-FD6685A9ECFB}"/>
              </a:ext>
            </a:extLst>
          </p:cNvPr>
          <p:cNvSpPr>
            <a:spLocks noGrp="1"/>
          </p:cNvSpPr>
          <p:nvPr>
            <p:ph idx="1"/>
          </p:nvPr>
        </p:nvSpPr>
        <p:spPr>
          <a:xfrm>
            <a:off x="628650" y="1119849"/>
            <a:ext cx="7886700" cy="4298818"/>
          </a:xfrm>
          <a:ln w="31750">
            <a:solidFill>
              <a:schemeClr val="accent5">
                <a:lumMod val="60000"/>
                <a:lumOff val="40000"/>
              </a:schemeClr>
            </a:solidFill>
          </a:ln>
        </p:spPr>
        <p:txBody>
          <a:bodyPr anchor="ctr">
            <a:normAutofit/>
          </a:bodyPr>
          <a:lstStyle/>
          <a:p>
            <a:pPr marL="0" indent="0" algn="ctr">
              <a:buNone/>
            </a:pPr>
            <a:r>
              <a:rPr lang="en-US" sz="3600" dirty="0">
                <a:effectLst/>
                <a:latin typeface="Calibri" panose="020F0502020204030204" pitchFamily="34" charset="0"/>
                <a:ea typeface="Calibri" panose="020F0502020204030204" pitchFamily="34" charset="0"/>
                <a:cs typeface="Calibri" panose="020F0502020204030204" pitchFamily="34" charset="0"/>
              </a:rPr>
              <a:t>Romans 3:23 for all </a:t>
            </a:r>
            <a:r>
              <a:rPr lang="en-US" sz="3600" u="sng" dirty="0">
                <a:effectLst/>
                <a:latin typeface="Calibri" panose="020F0502020204030204" pitchFamily="34" charset="0"/>
                <a:ea typeface="Calibri" panose="020F0502020204030204" pitchFamily="34" charset="0"/>
                <a:cs typeface="Calibri" panose="020F0502020204030204" pitchFamily="34" charset="0"/>
              </a:rPr>
              <a:t>have sinned </a:t>
            </a:r>
            <a:r>
              <a:rPr lang="en-US" sz="3600" dirty="0">
                <a:effectLst/>
                <a:latin typeface="Calibri" panose="020F0502020204030204" pitchFamily="34" charset="0"/>
                <a:ea typeface="Calibri" panose="020F0502020204030204" pitchFamily="34" charset="0"/>
                <a:cs typeface="Calibri" panose="020F0502020204030204" pitchFamily="34" charset="0"/>
              </a:rPr>
              <a:t>and </a:t>
            </a:r>
            <a:r>
              <a:rPr lang="en-US" sz="3600" u="sng" dirty="0">
                <a:effectLst/>
                <a:latin typeface="Calibri" panose="020F0502020204030204" pitchFamily="34" charset="0"/>
                <a:ea typeface="Calibri" panose="020F0502020204030204" pitchFamily="34" charset="0"/>
                <a:cs typeface="Calibri" panose="020F0502020204030204" pitchFamily="34" charset="0"/>
              </a:rPr>
              <a:t>fall short </a:t>
            </a:r>
            <a:r>
              <a:rPr lang="en-US" sz="3600" dirty="0">
                <a:effectLst/>
                <a:latin typeface="Calibri" panose="020F0502020204030204" pitchFamily="34" charset="0"/>
                <a:ea typeface="Calibri" panose="020F0502020204030204" pitchFamily="34" charset="0"/>
                <a:cs typeface="Calibri" panose="020F0502020204030204" pitchFamily="34" charset="0"/>
              </a:rPr>
              <a:t>of the glory of God, 24 being </a:t>
            </a:r>
            <a:r>
              <a:rPr lang="en-US" sz="3600" b="1" u="sng" dirty="0">
                <a:effectLst/>
                <a:latin typeface="Calibri" panose="020F0502020204030204" pitchFamily="34" charset="0"/>
                <a:ea typeface="Calibri" panose="020F0502020204030204" pitchFamily="34" charset="0"/>
                <a:cs typeface="Calibri" panose="020F0502020204030204" pitchFamily="34" charset="0"/>
              </a:rPr>
              <a:t>justified as a gift </a:t>
            </a:r>
            <a:r>
              <a:rPr lang="en-US" sz="3600" dirty="0">
                <a:effectLst/>
                <a:latin typeface="Calibri" panose="020F0502020204030204" pitchFamily="34" charset="0"/>
                <a:ea typeface="Calibri" panose="020F0502020204030204" pitchFamily="34" charset="0"/>
                <a:cs typeface="Calibri" panose="020F0502020204030204" pitchFamily="34" charset="0"/>
              </a:rPr>
              <a:t>by His grace through the redemption which is in Christ Jesus</a:t>
            </a:r>
            <a:endParaRPr lang="en-US" sz="3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3282018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0C02A-5981-A6E6-FEFA-3C0119F86546}"/>
              </a:ext>
            </a:extLst>
          </p:cNvPr>
          <p:cNvSpPr>
            <a:spLocks noGrp="1"/>
          </p:cNvSpPr>
          <p:nvPr>
            <p:ph type="title"/>
          </p:nvPr>
        </p:nvSpPr>
        <p:spPr>
          <a:xfrm>
            <a:off x="628650" y="134938"/>
            <a:ext cx="7886700" cy="1104636"/>
          </a:xfrm>
        </p:spPr>
        <p:txBody>
          <a:bodyPr/>
          <a:lstStyle/>
          <a:p>
            <a:pPr algn="ctr"/>
            <a:r>
              <a:rPr lang="en-US" dirty="0"/>
              <a:t>Why this gift is unique from any gift you’ve ever been offered</a:t>
            </a:r>
          </a:p>
        </p:txBody>
      </p:sp>
      <p:sp>
        <p:nvSpPr>
          <p:cNvPr id="3" name="Content Placeholder 2">
            <a:extLst>
              <a:ext uri="{FF2B5EF4-FFF2-40B4-BE49-F238E27FC236}">
                <a16:creationId xmlns:a16="http://schemas.microsoft.com/office/drawing/2014/main" id="{E6351402-66F9-D531-C854-79108CBADAFA}"/>
              </a:ext>
            </a:extLst>
          </p:cNvPr>
          <p:cNvSpPr>
            <a:spLocks noGrp="1"/>
          </p:cNvSpPr>
          <p:nvPr>
            <p:ph idx="1"/>
          </p:nvPr>
        </p:nvSpPr>
        <p:spPr>
          <a:xfrm>
            <a:off x="406400" y="1388532"/>
            <a:ext cx="8449733" cy="4326467"/>
          </a:xfrm>
        </p:spPr>
        <p:txBody>
          <a:bodyPr anchor="ctr">
            <a:normAutofit fontScale="92500"/>
          </a:bodyPr>
          <a:lstStyle/>
          <a:p>
            <a:pPr marL="0" indent="0" algn="ctr">
              <a:buNone/>
            </a:pPr>
            <a:r>
              <a:rPr lang="en-US" sz="3200" dirty="0"/>
              <a:t>Ephesians 1:3 Blessed be the God and Father of our Lord Jesus Christ, who has blessed us with every spiritual blessing in the heavenly places in Christ, 4 just as He chose us in Him before the foundation of the world, that we would be holy and blameless before Him. In love 5 He predestined us to adoption as sons through Jesus Christ to Himself, according to the kind intention of His will, 6 to the praise of the glory of His grace, which He freely bestowed on us in the Beloved.</a:t>
            </a:r>
          </a:p>
        </p:txBody>
      </p:sp>
    </p:spTree>
    <p:extLst>
      <p:ext uri="{BB962C8B-B14F-4D97-AF65-F5344CB8AC3E}">
        <p14:creationId xmlns:p14="http://schemas.microsoft.com/office/powerpoint/2010/main" val="7549217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0C02A-5981-A6E6-FEFA-3C0119F86546}"/>
              </a:ext>
            </a:extLst>
          </p:cNvPr>
          <p:cNvSpPr>
            <a:spLocks noGrp="1"/>
          </p:cNvSpPr>
          <p:nvPr>
            <p:ph type="title"/>
          </p:nvPr>
        </p:nvSpPr>
        <p:spPr>
          <a:xfrm>
            <a:off x="628650" y="134938"/>
            <a:ext cx="7886700" cy="1104636"/>
          </a:xfrm>
        </p:spPr>
        <p:txBody>
          <a:bodyPr/>
          <a:lstStyle/>
          <a:p>
            <a:pPr algn="ctr"/>
            <a:r>
              <a:rPr lang="en-US" dirty="0"/>
              <a:t>Why this gift is unique from any gift you’ve ever been offered</a:t>
            </a:r>
          </a:p>
        </p:txBody>
      </p:sp>
      <p:sp>
        <p:nvSpPr>
          <p:cNvPr id="3" name="Content Placeholder 2">
            <a:extLst>
              <a:ext uri="{FF2B5EF4-FFF2-40B4-BE49-F238E27FC236}">
                <a16:creationId xmlns:a16="http://schemas.microsoft.com/office/drawing/2014/main" id="{E6351402-66F9-D531-C854-79108CBADAFA}"/>
              </a:ext>
            </a:extLst>
          </p:cNvPr>
          <p:cNvSpPr>
            <a:spLocks noGrp="1"/>
          </p:cNvSpPr>
          <p:nvPr>
            <p:ph idx="1"/>
          </p:nvPr>
        </p:nvSpPr>
        <p:spPr>
          <a:xfrm>
            <a:off x="270934" y="1388532"/>
            <a:ext cx="8568266" cy="4326467"/>
          </a:xfrm>
        </p:spPr>
        <p:txBody>
          <a:bodyPr anchor="ctr">
            <a:normAutofit lnSpcReduction="10000"/>
          </a:bodyPr>
          <a:lstStyle/>
          <a:p>
            <a:pPr marL="0" indent="0" algn="ctr">
              <a:buNone/>
            </a:pPr>
            <a:r>
              <a:rPr lang="en-US" sz="3200" dirty="0"/>
              <a:t>7 In Him we have redemption through His blood, the forgiveness of our trespasses, according to the riches of His grace 8 which He lavished on us. In all wisdom and insight 9 He made known to us the mystery of His will, according to His kind intention which He purposed in Him 10 with a view to an administration suitable to the fullness of the times, that is, the summing up of all things in Christ, things in the heavens and things on the earth. </a:t>
            </a:r>
          </a:p>
        </p:txBody>
      </p:sp>
    </p:spTree>
    <p:extLst>
      <p:ext uri="{BB962C8B-B14F-4D97-AF65-F5344CB8AC3E}">
        <p14:creationId xmlns:p14="http://schemas.microsoft.com/office/powerpoint/2010/main" val="92004100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0C02A-5981-A6E6-FEFA-3C0119F86546}"/>
              </a:ext>
            </a:extLst>
          </p:cNvPr>
          <p:cNvSpPr>
            <a:spLocks noGrp="1"/>
          </p:cNvSpPr>
          <p:nvPr>
            <p:ph type="title"/>
          </p:nvPr>
        </p:nvSpPr>
        <p:spPr>
          <a:xfrm>
            <a:off x="628650" y="134938"/>
            <a:ext cx="7886700" cy="1104636"/>
          </a:xfrm>
        </p:spPr>
        <p:txBody>
          <a:bodyPr/>
          <a:lstStyle/>
          <a:p>
            <a:pPr algn="ctr"/>
            <a:r>
              <a:rPr lang="en-US" dirty="0"/>
              <a:t>Why this gift is unique from any gift you’ve ever been offered</a:t>
            </a:r>
          </a:p>
        </p:txBody>
      </p:sp>
      <p:sp>
        <p:nvSpPr>
          <p:cNvPr id="3" name="Content Placeholder 2">
            <a:extLst>
              <a:ext uri="{FF2B5EF4-FFF2-40B4-BE49-F238E27FC236}">
                <a16:creationId xmlns:a16="http://schemas.microsoft.com/office/drawing/2014/main" id="{E6351402-66F9-D531-C854-79108CBADAFA}"/>
              </a:ext>
            </a:extLst>
          </p:cNvPr>
          <p:cNvSpPr>
            <a:spLocks noGrp="1"/>
          </p:cNvSpPr>
          <p:nvPr>
            <p:ph idx="1"/>
          </p:nvPr>
        </p:nvSpPr>
        <p:spPr>
          <a:xfrm>
            <a:off x="270934" y="1388532"/>
            <a:ext cx="8568266" cy="4326467"/>
          </a:xfrm>
        </p:spPr>
        <p:txBody>
          <a:bodyPr anchor="ctr">
            <a:normAutofit fontScale="92500" lnSpcReduction="10000"/>
          </a:bodyPr>
          <a:lstStyle/>
          <a:p>
            <a:pPr marL="0" indent="0" algn="ctr">
              <a:buNone/>
            </a:pPr>
            <a:r>
              <a:rPr lang="en-US" sz="3200" dirty="0"/>
              <a:t>In Him 11 also we have obtained an inheritance, having been predestined according to His purpose who works all things after the counsel of His will, 12 to the end that we who were the first to hope in Christ would be to the praise of His glory. 13 In Him, you also, after listening to the message of truth, the gospel of your salvation—having also believed, you were sealed in Him with the Holy Spirit of promise, 14 who is given as a pledge of our inheritance, with a view to the redemption of God’s own possession, to the praise of His glory.</a:t>
            </a:r>
          </a:p>
        </p:txBody>
      </p:sp>
    </p:spTree>
    <p:extLst>
      <p:ext uri="{BB962C8B-B14F-4D97-AF65-F5344CB8AC3E}">
        <p14:creationId xmlns:p14="http://schemas.microsoft.com/office/powerpoint/2010/main" val="318435539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0C02A-5981-A6E6-FEFA-3C0119F86546}"/>
              </a:ext>
            </a:extLst>
          </p:cNvPr>
          <p:cNvSpPr>
            <a:spLocks noGrp="1"/>
          </p:cNvSpPr>
          <p:nvPr>
            <p:ph type="title"/>
          </p:nvPr>
        </p:nvSpPr>
        <p:spPr>
          <a:xfrm>
            <a:off x="628650" y="134938"/>
            <a:ext cx="7886700" cy="1104636"/>
          </a:xfrm>
        </p:spPr>
        <p:txBody>
          <a:bodyPr/>
          <a:lstStyle/>
          <a:p>
            <a:pPr algn="ctr"/>
            <a:r>
              <a:rPr lang="en-US" dirty="0"/>
              <a:t>Why this gift is unique from any gift you’ve ever been offered</a:t>
            </a:r>
          </a:p>
        </p:txBody>
      </p:sp>
      <p:sp>
        <p:nvSpPr>
          <p:cNvPr id="3" name="Content Placeholder 2">
            <a:extLst>
              <a:ext uri="{FF2B5EF4-FFF2-40B4-BE49-F238E27FC236}">
                <a16:creationId xmlns:a16="http://schemas.microsoft.com/office/drawing/2014/main" id="{E6351402-66F9-D531-C854-79108CBADAFA}"/>
              </a:ext>
            </a:extLst>
          </p:cNvPr>
          <p:cNvSpPr>
            <a:spLocks noGrp="1"/>
          </p:cNvSpPr>
          <p:nvPr>
            <p:ph idx="1"/>
          </p:nvPr>
        </p:nvSpPr>
        <p:spPr>
          <a:xfrm>
            <a:off x="534458" y="1388533"/>
            <a:ext cx="8075083" cy="491068"/>
          </a:xfrm>
        </p:spPr>
        <p:txBody>
          <a:bodyPr>
            <a:normAutofit fontScale="92500" lnSpcReduction="10000"/>
          </a:bodyPr>
          <a:lstStyle/>
          <a:p>
            <a:pPr marL="0" indent="0" algn="ctr">
              <a:buNone/>
            </a:pPr>
            <a:r>
              <a:rPr lang="en-US" sz="3200" u="sng" dirty="0"/>
              <a:t>The gift of God’s grace</a:t>
            </a:r>
          </a:p>
        </p:txBody>
      </p:sp>
      <p:sp>
        <p:nvSpPr>
          <p:cNvPr id="4" name="Content Placeholder 2">
            <a:extLst>
              <a:ext uri="{FF2B5EF4-FFF2-40B4-BE49-F238E27FC236}">
                <a16:creationId xmlns:a16="http://schemas.microsoft.com/office/drawing/2014/main" id="{AE10CCA8-1375-5A4E-490B-17A487F89DDA}"/>
              </a:ext>
            </a:extLst>
          </p:cNvPr>
          <p:cNvSpPr txBox="1">
            <a:spLocks/>
          </p:cNvSpPr>
          <p:nvPr/>
        </p:nvSpPr>
        <p:spPr>
          <a:xfrm>
            <a:off x="722840" y="2028560"/>
            <a:ext cx="2605617" cy="1104637"/>
          </a:xfrm>
          <a:prstGeom prst="rect">
            <a:avLst/>
          </a:prstGeom>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3600" dirty="0"/>
              <a:t>Joy (Happiness)</a:t>
            </a:r>
          </a:p>
        </p:txBody>
      </p:sp>
      <p:sp>
        <p:nvSpPr>
          <p:cNvPr id="5" name="Content Placeholder 2">
            <a:extLst>
              <a:ext uri="{FF2B5EF4-FFF2-40B4-BE49-F238E27FC236}">
                <a16:creationId xmlns:a16="http://schemas.microsoft.com/office/drawing/2014/main" id="{7A2423FA-576C-6E7B-B09D-CE3DA67FFDD0}"/>
              </a:ext>
            </a:extLst>
          </p:cNvPr>
          <p:cNvSpPr txBox="1">
            <a:spLocks/>
          </p:cNvSpPr>
          <p:nvPr/>
        </p:nvSpPr>
        <p:spPr>
          <a:xfrm>
            <a:off x="3363382" y="2028560"/>
            <a:ext cx="2605617" cy="1104637"/>
          </a:xfrm>
          <a:prstGeom prst="rect">
            <a:avLst/>
          </a:prstGeom>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3600" dirty="0"/>
              <a:t>Greater resources</a:t>
            </a:r>
          </a:p>
        </p:txBody>
      </p:sp>
      <p:sp>
        <p:nvSpPr>
          <p:cNvPr id="6" name="Content Placeholder 2">
            <a:extLst>
              <a:ext uri="{FF2B5EF4-FFF2-40B4-BE49-F238E27FC236}">
                <a16:creationId xmlns:a16="http://schemas.microsoft.com/office/drawing/2014/main" id="{2BCEF0DB-5075-452F-383E-B9664E538680}"/>
              </a:ext>
            </a:extLst>
          </p:cNvPr>
          <p:cNvSpPr txBox="1">
            <a:spLocks/>
          </p:cNvSpPr>
          <p:nvPr/>
        </p:nvSpPr>
        <p:spPr>
          <a:xfrm>
            <a:off x="6003924" y="2028560"/>
            <a:ext cx="2605617" cy="1104637"/>
          </a:xfrm>
          <a:prstGeom prst="rect">
            <a:avLst/>
          </a:prstGeom>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3600" dirty="0"/>
              <a:t>A fresh start</a:t>
            </a:r>
          </a:p>
        </p:txBody>
      </p:sp>
      <p:sp>
        <p:nvSpPr>
          <p:cNvPr id="7" name="Content Placeholder 2">
            <a:extLst>
              <a:ext uri="{FF2B5EF4-FFF2-40B4-BE49-F238E27FC236}">
                <a16:creationId xmlns:a16="http://schemas.microsoft.com/office/drawing/2014/main" id="{756B8CE8-F8C8-DD46-1B82-82480357EE6C}"/>
              </a:ext>
            </a:extLst>
          </p:cNvPr>
          <p:cNvSpPr txBox="1">
            <a:spLocks/>
          </p:cNvSpPr>
          <p:nvPr/>
        </p:nvSpPr>
        <p:spPr>
          <a:xfrm>
            <a:off x="687915" y="3245644"/>
            <a:ext cx="2605617" cy="1104637"/>
          </a:xfrm>
          <a:prstGeom prst="rect">
            <a:avLst/>
          </a:prstGeom>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3600" dirty="0"/>
              <a:t>Freedom</a:t>
            </a:r>
          </a:p>
        </p:txBody>
      </p:sp>
      <p:sp>
        <p:nvSpPr>
          <p:cNvPr id="8" name="Content Placeholder 2">
            <a:extLst>
              <a:ext uri="{FF2B5EF4-FFF2-40B4-BE49-F238E27FC236}">
                <a16:creationId xmlns:a16="http://schemas.microsoft.com/office/drawing/2014/main" id="{6E2E06B2-DF22-D505-6662-B9562D4D6233}"/>
              </a:ext>
            </a:extLst>
          </p:cNvPr>
          <p:cNvSpPr txBox="1">
            <a:spLocks/>
          </p:cNvSpPr>
          <p:nvPr/>
        </p:nvSpPr>
        <p:spPr>
          <a:xfrm>
            <a:off x="3328457" y="3245644"/>
            <a:ext cx="2605617" cy="1104637"/>
          </a:xfrm>
          <a:prstGeom prst="rect">
            <a:avLst/>
          </a:prstGeom>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3600" dirty="0"/>
              <a:t>Peace</a:t>
            </a:r>
          </a:p>
        </p:txBody>
      </p:sp>
      <p:sp>
        <p:nvSpPr>
          <p:cNvPr id="9" name="Content Placeholder 2">
            <a:extLst>
              <a:ext uri="{FF2B5EF4-FFF2-40B4-BE49-F238E27FC236}">
                <a16:creationId xmlns:a16="http://schemas.microsoft.com/office/drawing/2014/main" id="{9661AAD4-43BD-5C39-7D9F-5DD77B8D6665}"/>
              </a:ext>
            </a:extLst>
          </p:cNvPr>
          <p:cNvSpPr txBox="1">
            <a:spLocks/>
          </p:cNvSpPr>
          <p:nvPr/>
        </p:nvSpPr>
        <p:spPr>
          <a:xfrm>
            <a:off x="5968999" y="3245644"/>
            <a:ext cx="2605617" cy="1104637"/>
          </a:xfrm>
          <a:prstGeom prst="rect">
            <a:avLst/>
          </a:prstGeom>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3600" dirty="0"/>
              <a:t>Fulfillment</a:t>
            </a:r>
          </a:p>
        </p:txBody>
      </p:sp>
      <p:sp>
        <p:nvSpPr>
          <p:cNvPr id="10" name="Content Placeholder 2">
            <a:extLst>
              <a:ext uri="{FF2B5EF4-FFF2-40B4-BE49-F238E27FC236}">
                <a16:creationId xmlns:a16="http://schemas.microsoft.com/office/drawing/2014/main" id="{220EB3E0-1AED-7D55-02A6-FD13863C0057}"/>
              </a:ext>
            </a:extLst>
          </p:cNvPr>
          <p:cNvSpPr txBox="1">
            <a:spLocks/>
          </p:cNvSpPr>
          <p:nvPr/>
        </p:nvSpPr>
        <p:spPr>
          <a:xfrm>
            <a:off x="687915" y="4350281"/>
            <a:ext cx="2605617" cy="1104637"/>
          </a:xfrm>
          <a:prstGeom prst="rect">
            <a:avLst/>
          </a:prstGeom>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3600" dirty="0"/>
              <a:t>Confidence</a:t>
            </a:r>
          </a:p>
        </p:txBody>
      </p:sp>
      <p:sp>
        <p:nvSpPr>
          <p:cNvPr id="11" name="Content Placeholder 2">
            <a:extLst>
              <a:ext uri="{FF2B5EF4-FFF2-40B4-BE49-F238E27FC236}">
                <a16:creationId xmlns:a16="http://schemas.microsoft.com/office/drawing/2014/main" id="{F6B3352E-2029-C6A7-CB54-331A0D88C342}"/>
              </a:ext>
            </a:extLst>
          </p:cNvPr>
          <p:cNvSpPr txBox="1">
            <a:spLocks/>
          </p:cNvSpPr>
          <p:nvPr/>
        </p:nvSpPr>
        <p:spPr>
          <a:xfrm>
            <a:off x="3328457" y="4350281"/>
            <a:ext cx="2605617" cy="1104637"/>
          </a:xfrm>
          <a:prstGeom prst="rect">
            <a:avLst/>
          </a:prstGeom>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3600" dirty="0"/>
              <a:t>Belonging</a:t>
            </a:r>
          </a:p>
        </p:txBody>
      </p:sp>
      <p:sp>
        <p:nvSpPr>
          <p:cNvPr id="12" name="Content Placeholder 2">
            <a:extLst>
              <a:ext uri="{FF2B5EF4-FFF2-40B4-BE49-F238E27FC236}">
                <a16:creationId xmlns:a16="http://schemas.microsoft.com/office/drawing/2014/main" id="{CC9F8132-46FE-F728-F67C-CE005FE3E5D9}"/>
              </a:ext>
            </a:extLst>
          </p:cNvPr>
          <p:cNvSpPr txBox="1">
            <a:spLocks/>
          </p:cNvSpPr>
          <p:nvPr/>
        </p:nvSpPr>
        <p:spPr>
          <a:xfrm>
            <a:off x="5968999" y="4350281"/>
            <a:ext cx="2605617" cy="1104637"/>
          </a:xfrm>
          <a:prstGeom prst="rect">
            <a:avLst/>
          </a:prstGeom>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3600" dirty="0"/>
              <a:t>To be loved</a:t>
            </a:r>
          </a:p>
        </p:txBody>
      </p:sp>
    </p:spTree>
    <p:extLst>
      <p:ext uri="{BB962C8B-B14F-4D97-AF65-F5344CB8AC3E}">
        <p14:creationId xmlns:p14="http://schemas.microsoft.com/office/powerpoint/2010/main" val="6256170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0C02A-5981-A6E6-FEFA-3C0119F86546}"/>
              </a:ext>
            </a:extLst>
          </p:cNvPr>
          <p:cNvSpPr>
            <a:spLocks noGrp="1"/>
          </p:cNvSpPr>
          <p:nvPr>
            <p:ph type="title"/>
          </p:nvPr>
        </p:nvSpPr>
        <p:spPr>
          <a:xfrm>
            <a:off x="628650" y="134938"/>
            <a:ext cx="7886700" cy="1104636"/>
          </a:xfrm>
        </p:spPr>
        <p:txBody>
          <a:bodyPr/>
          <a:lstStyle/>
          <a:p>
            <a:pPr algn="ctr"/>
            <a:r>
              <a:rPr lang="en-US" dirty="0"/>
              <a:t>Why this gift is unique from any gift you’ve ever been offered</a:t>
            </a:r>
          </a:p>
        </p:txBody>
      </p:sp>
      <p:sp>
        <p:nvSpPr>
          <p:cNvPr id="3" name="Content Placeholder 2">
            <a:extLst>
              <a:ext uri="{FF2B5EF4-FFF2-40B4-BE49-F238E27FC236}">
                <a16:creationId xmlns:a16="http://schemas.microsoft.com/office/drawing/2014/main" id="{E6351402-66F9-D531-C854-79108CBADAFA}"/>
              </a:ext>
            </a:extLst>
          </p:cNvPr>
          <p:cNvSpPr>
            <a:spLocks noGrp="1"/>
          </p:cNvSpPr>
          <p:nvPr>
            <p:ph idx="1"/>
          </p:nvPr>
        </p:nvSpPr>
        <p:spPr>
          <a:xfrm>
            <a:off x="534458" y="1388533"/>
            <a:ext cx="8075083" cy="491068"/>
          </a:xfrm>
        </p:spPr>
        <p:txBody>
          <a:bodyPr>
            <a:normAutofit fontScale="92500" lnSpcReduction="10000"/>
          </a:bodyPr>
          <a:lstStyle/>
          <a:p>
            <a:pPr marL="0" indent="0" algn="ctr">
              <a:buNone/>
            </a:pPr>
            <a:r>
              <a:rPr lang="en-US" sz="3200" u="sng" dirty="0"/>
              <a:t>The gift of God’s grace</a:t>
            </a:r>
          </a:p>
        </p:txBody>
      </p:sp>
      <p:sp>
        <p:nvSpPr>
          <p:cNvPr id="4" name="Content Placeholder 2">
            <a:extLst>
              <a:ext uri="{FF2B5EF4-FFF2-40B4-BE49-F238E27FC236}">
                <a16:creationId xmlns:a16="http://schemas.microsoft.com/office/drawing/2014/main" id="{AE10CCA8-1375-5A4E-490B-17A487F89DDA}"/>
              </a:ext>
            </a:extLst>
          </p:cNvPr>
          <p:cNvSpPr txBox="1">
            <a:spLocks/>
          </p:cNvSpPr>
          <p:nvPr/>
        </p:nvSpPr>
        <p:spPr>
          <a:xfrm>
            <a:off x="563031" y="1978157"/>
            <a:ext cx="2605617" cy="1229781"/>
          </a:xfrm>
          <a:prstGeom prst="rect">
            <a:avLst/>
          </a:prstGeom>
          <a:ln>
            <a:solidFill>
              <a:srgbClr val="00B050"/>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3600" dirty="0"/>
              <a:t>Something to hope for</a:t>
            </a:r>
          </a:p>
        </p:txBody>
      </p:sp>
      <p:sp>
        <p:nvSpPr>
          <p:cNvPr id="6" name="Content Placeholder 2">
            <a:extLst>
              <a:ext uri="{FF2B5EF4-FFF2-40B4-BE49-F238E27FC236}">
                <a16:creationId xmlns:a16="http://schemas.microsoft.com/office/drawing/2014/main" id="{2BCEF0DB-5075-452F-383E-B9664E538680}"/>
              </a:ext>
            </a:extLst>
          </p:cNvPr>
          <p:cNvSpPr txBox="1">
            <a:spLocks/>
          </p:cNvSpPr>
          <p:nvPr/>
        </p:nvSpPr>
        <p:spPr>
          <a:xfrm>
            <a:off x="5774265" y="1987950"/>
            <a:ext cx="2605617" cy="1229781"/>
          </a:xfrm>
          <a:prstGeom prst="rect">
            <a:avLst/>
          </a:prstGeom>
          <a:ln>
            <a:solidFill>
              <a:srgbClr val="00B050"/>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3600" dirty="0"/>
              <a:t>Forgiveness</a:t>
            </a:r>
          </a:p>
        </p:txBody>
      </p:sp>
      <p:sp>
        <p:nvSpPr>
          <p:cNvPr id="7" name="Content Placeholder 2">
            <a:extLst>
              <a:ext uri="{FF2B5EF4-FFF2-40B4-BE49-F238E27FC236}">
                <a16:creationId xmlns:a16="http://schemas.microsoft.com/office/drawing/2014/main" id="{756B8CE8-F8C8-DD46-1B82-82480357EE6C}"/>
              </a:ext>
            </a:extLst>
          </p:cNvPr>
          <p:cNvSpPr txBox="1">
            <a:spLocks/>
          </p:cNvSpPr>
          <p:nvPr/>
        </p:nvSpPr>
        <p:spPr>
          <a:xfrm>
            <a:off x="569383" y="3220507"/>
            <a:ext cx="2605617" cy="1229781"/>
          </a:xfrm>
          <a:prstGeom prst="rect">
            <a:avLst/>
          </a:prstGeom>
          <a:ln>
            <a:solidFill>
              <a:srgbClr val="00B050"/>
            </a:solidFill>
          </a:ln>
        </p:spPr>
        <p:txBody>
          <a:bodyPr vert="horz" lIns="91440" tIns="45720" rIns="91440" bIns="45720" rtlCol="0" anchor="ctr">
            <a:normAutofit fontScale="925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3600" dirty="0"/>
              <a:t>Freedom from our sins</a:t>
            </a:r>
          </a:p>
        </p:txBody>
      </p:sp>
      <p:sp>
        <p:nvSpPr>
          <p:cNvPr id="9" name="Content Placeholder 2">
            <a:extLst>
              <a:ext uri="{FF2B5EF4-FFF2-40B4-BE49-F238E27FC236}">
                <a16:creationId xmlns:a16="http://schemas.microsoft.com/office/drawing/2014/main" id="{9661AAD4-43BD-5C39-7D9F-5DD77B8D6665}"/>
              </a:ext>
            </a:extLst>
          </p:cNvPr>
          <p:cNvSpPr txBox="1">
            <a:spLocks/>
          </p:cNvSpPr>
          <p:nvPr/>
        </p:nvSpPr>
        <p:spPr>
          <a:xfrm>
            <a:off x="5774265" y="3230300"/>
            <a:ext cx="2605617" cy="1229781"/>
          </a:xfrm>
          <a:prstGeom prst="rect">
            <a:avLst/>
          </a:prstGeom>
          <a:ln>
            <a:solidFill>
              <a:srgbClr val="00B050"/>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3600" dirty="0"/>
              <a:t>Sitting in the heavenlies </a:t>
            </a:r>
          </a:p>
        </p:txBody>
      </p:sp>
      <p:sp>
        <p:nvSpPr>
          <p:cNvPr id="10" name="Content Placeholder 2">
            <a:extLst>
              <a:ext uri="{FF2B5EF4-FFF2-40B4-BE49-F238E27FC236}">
                <a16:creationId xmlns:a16="http://schemas.microsoft.com/office/drawing/2014/main" id="{220EB3E0-1AED-7D55-02A6-FD13863C0057}"/>
              </a:ext>
            </a:extLst>
          </p:cNvPr>
          <p:cNvSpPr txBox="1">
            <a:spLocks/>
          </p:cNvSpPr>
          <p:nvPr/>
        </p:nvSpPr>
        <p:spPr>
          <a:xfrm>
            <a:off x="569383" y="4450288"/>
            <a:ext cx="2605617" cy="1229781"/>
          </a:xfrm>
          <a:prstGeom prst="rect">
            <a:avLst/>
          </a:prstGeom>
          <a:ln>
            <a:solidFill>
              <a:srgbClr val="00B050"/>
            </a:solidFill>
          </a:ln>
        </p:spPr>
        <p:txBody>
          <a:bodyPr vert="horz" lIns="91440" tIns="45720" rIns="91440" bIns="45720" rtlCol="0" anchor="ctr">
            <a:normAutofit fontScale="925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3600" dirty="0"/>
              <a:t>Sealed in Him with the Spirit</a:t>
            </a:r>
          </a:p>
        </p:txBody>
      </p:sp>
      <p:sp>
        <p:nvSpPr>
          <p:cNvPr id="12" name="Content Placeholder 2">
            <a:extLst>
              <a:ext uri="{FF2B5EF4-FFF2-40B4-BE49-F238E27FC236}">
                <a16:creationId xmlns:a16="http://schemas.microsoft.com/office/drawing/2014/main" id="{CC9F8132-46FE-F728-F67C-CE005FE3E5D9}"/>
              </a:ext>
            </a:extLst>
          </p:cNvPr>
          <p:cNvSpPr txBox="1">
            <a:spLocks/>
          </p:cNvSpPr>
          <p:nvPr/>
        </p:nvSpPr>
        <p:spPr>
          <a:xfrm>
            <a:off x="5774265" y="4453064"/>
            <a:ext cx="2605617" cy="1229781"/>
          </a:xfrm>
          <a:prstGeom prst="rect">
            <a:avLst/>
          </a:prstGeom>
          <a:ln>
            <a:solidFill>
              <a:srgbClr val="00B050"/>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3600" dirty="0"/>
              <a:t>To be loved</a:t>
            </a:r>
          </a:p>
        </p:txBody>
      </p:sp>
      <p:sp>
        <p:nvSpPr>
          <p:cNvPr id="5" name="Content Placeholder 2">
            <a:extLst>
              <a:ext uri="{FF2B5EF4-FFF2-40B4-BE49-F238E27FC236}">
                <a16:creationId xmlns:a16="http://schemas.microsoft.com/office/drawing/2014/main" id="{7A2423FA-576C-6E7B-B09D-CE3DA67FFDD0}"/>
              </a:ext>
            </a:extLst>
          </p:cNvPr>
          <p:cNvSpPr txBox="1">
            <a:spLocks/>
          </p:cNvSpPr>
          <p:nvPr/>
        </p:nvSpPr>
        <p:spPr>
          <a:xfrm>
            <a:off x="3168648" y="1981472"/>
            <a:ext cx="2605615" cy="1229781"/>
          </a:xfrm>
          <a:prstGeom prst="rect">
            <a:avLst/>
          </a:prstGeom>
          <a:ln>
            <a:solidFill>
              <a:schemeClr val="tx1"/>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3600" dirty="0"/>
              <a:t>Riches of God’s grace</a:t>
            </a:r>
          </a:p>
        </p:txBody>
      </p:sp>
      <p:sp>
        <p:nvSpPr>
          <p:cNvPr id="8" name="Content Placeholder 2">
            <a:extLst>
              <a:ext uri="{FF2B5EF4-FFF2-40B4-BE49-F238E27FC236}">
                <a16:creationId xmlns:a16="http://schemas.microsoft.com/office/drawing/2014/main" id="{6E2E06B2-DF22-D505-6662-B9562D4D6233}"/>
              </a:ext>
            </a:extLst>
          </p:cNvPr>
          <p:cNvSpPr txBox="1">
            <a:spLocks/>
          </p:cNvSpPr>
          <p:nvPr/>
        </p:nvSpPr>
        <p:spPr>
          <a:xfrm>
            <a:off x="3168647" y="3220507"/>
            <a:ext cx="2605617" cy="1229781"/>
          </a:xfrm>
          <a:prstGeom prst="rect">
            <a:avLst/>
          </a:prstGeom>
          <a:ln>
            <a:solidFill>
              <a:schemeClr val="tx1"/>
            </a:solidFill>
          </a:ln>
        </p:spPr>
        <p:txBody>
          <a:bodyPr vert="horz" lIns="91440" tIns="45720" rIns="91440" bIns="45720" rtlCol="0" anchor="ctr">
            <a:normAutofit fontScale="92500" lnSpcReduction="2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3600" dirty="0"/>
              <a:t>Peace with Christ and man</a:t>
            </a:r>
          </a:p>
        </p:txBody>
      </p:sp>
      <p:sp>
        <p:nvSpPr>
          <p:cNvPr id="11" name="Content Placeholder 2">
            <a:extLst>
              <a:ext uri="{FF2B5EF4-FFF2-40B4-BE49-F238E27FC236}">
                <a16:creationId xmlns:a16="http://schemas.microsoft.com/office/drawing/2014/main" id="{F6B3352E-2029-C6A7-CB54-331A0D88C342}"/>
              </a:ext>
            </a:extLst>
          </p:cNvPr>
          <p:cNvSpPr txBox="1">
            <a:spLocks/>
          </p:cNvSpPr>
          <p:nvPr/>
        </p:nvSpPr>
        <p:spPr>
          <a:xfrm>
            <a:off x="3168646" y="4450287"/>
            <a:ext cx="2605617" cy="1229781"/>
          </a:xfrm>
          <a:prstGeom prst="rect">
            <a:avLst/>
          </a:prstGeom>
          <a:ln>
            <a:solidFill>
              <a:schemeClr val="tx1"/>
            </a:solidFill>
          </a:ln>
        </p:spPr>
        <p:txBody>
          <a:bodyPr vert="horz" lIns="91440" tIns="45720" rIns="91440" bIns="45720" rtlCol="0" anchor="ctr">
            <a:normAutofit fontScale="925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3600" dirty="0"/>
              <a:t>Adopted into God’s family</a:t>
            </a:r>
          </a:p>
        </p:txBody>
      </p:sp>
    </p:spTree>
    <p:extLst>
      <p:ext uri="{BB962C8B-B14F-4D97-AF65-F5344CB8AC3E}">
        <p14:creationId xmlns:p14="http://schemas.microsoft.com/office/powerpoint/2010/main" val="43754322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0C02A-5981-A6E6-FEFA-3C0119F86546}"/>
              </a:ext>
            </a:extLst>
          </p:cNvPr>
          <p:cNvSpPr>
            <a:spLocks noGrp="1"/>
          </p:cNvSpPr>
          <p:nvPr>
            <p:ph type="title"/>
          </p:nvPr>
        </p:nvSpPr>
        <p:spPr>
          <a:xfrm>
            <a:off x="628650" y="134938"/>
            <a:ext cx="7886700" cy="1104636"/>
          </a:xfrm>
        </p:spPr>
        <p:txBody>
          <a:bodyPr/>
          <a:lstStyle/>
          <a:p>
            <a:pPr algn="ctr"/>
            <a:r>
              <a:rPr lang="en-US" dirty="0"/>
              <a:t>Why this gift is unique from any gift you’ve ever been offered</a:t>
            </a:r>
          </a:p>
        </p:txBody>
      </p:sp>
      <p:sp>
        <p:nvSpPr>
          <p:cNvPr id="8" name="Content Placeholder 2">
            <a:extLst>
              <a:ext uri="{FF2B5EF4-FFF2-40B4-BE49-F238E27FC236}">
                <a16:creationId xmlns:a16="http://schemas.microsoft.com/office/drawing/2014/main" id="{6E2E06B2-DF22-D505-6662-B9562D4D6233}"/>
              </a:ext>
            </a:extLst>
          </p:cNvPr>
          <p:cNvSpPr txBox="1">
            <a:spLocks/>
          </p:cNvSpPr>
          <p:nvPr/>
        </p:nvSpPr>
        <p:spPr>
          <a:xfrm>
            <a:off x="1750484" y="1808426"/>
            <a:ext cx="5643032" cy="3390107"/>
          </a:xfrm>
          <a:prstGeom prst="rect">
            <a:avLst/>
          </a:prstGeom>
          <a:ln>
            <a:solidFill>
              <a:schemeClr val="tx1"/>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4800" dirty="0"/>
              <a:t>The gift of God’s grace is the blessing of being with and being like God.</a:t>
            </a:r>
          </a:p>
        </p:txBody>
      </p:sp>
    </p:spTree>
    <p:extLst>
      <p:ext uri="{BB962C8B-B14F-4D97-AF65-F5344CB8AC3E}">
        <p14:creationId xmlns:p14="http://schemas.microsoft.com/office/powerpoint/2010/main" val="265797706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05564AC-CFB2-68A6-8855-372898464E69}"/>
              </a:ext>
            </a:extLst>
          </p:cNvPr>
          <p:cNvSpPr>
            <a:spLocks noGrp="1"/>
          </p:cNvSpPr>
          <p:nvPr>
            <p:ph idx="1"/>
          </p:nvPr>
        </p:nvSpPr>
        <p:spPr>
          <a:xfrm>
            <a:off x="628650" y="1044442"/>
            <a:ext cx="7886700" cy="3626115"/>
          </a:xfrm>
        </p:spPr>
        <p:txBody>
          <a:bodyPr anchor="ctr">
            <a:normAutofit/>
          </a:bodyPr>
          <a:lstStyle/>
          <a:p>
            <a:pPr marL="0" indent="0" algn="ctr">
              <a:buNone/>
            </a:pPr>
            <a:r>
              <a:rPr lang="en-US" sz="3600" dirty="0"/>
              <a:t>"</a:t>
            </a:r>
            <a:r>
              <a:rPr lang="en-US" sz="3600" b="1" u="sng" dirty="0"/>
              <a:t>Ask what [you wish] Me to give you</a:t>
            </a:r>
            <a:r>
              <a:rPr lang="en-US" sz="3600" dirty="0"/>
              <a:t>."</a:t>
            </a:r>
          </a:p>
        </p:txBody>
      </p:sp>
    </p:spTree>
    <p:extLst>
      <p:ext uri="{BB962C8B-B14F-4D97-AF65-F5344CB8AC3E}">
        <p14:creationId xmlns:p14="http://schemas.microsoft.com/office/powerpoint/2010/main" val="343515928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E66D5-FB50-2439-1961-260CB3F6EBE0}"/>
              </a:ext>
            </a:extLst>
          </p:cNvPr>
          <p:cNvSpPr>
            <a:spLocks noGrp="1"/>
          </p:cNvSpPr>
          <p:nvPr>
            <p:ph type="title"/>
          </p:nvPr>
        </p:nvSpPr>
        <p:spPr>
          <a:xfrm>
            <a:off x="628650" y="15213"/>
            <a:ext cx="7886700" cy="1104636"/>
          </a:xfrm>
        </p:spPr>
        <p:txBody>
          <a:bodyPr/>
          <a:lstStyle/>
          <a:p>
            <a:pPr algn="ctr"/>
            <a:r>
              <a:rPr lang="en-US" dirty="0"/>
              <a:t>Every gift cost something…</a:t>
            </a:r>
          </a:p>
        </p:txBody>
      </p:sp>
      <p:sp>
        <p:nvSpPr>
          <p:cNvPr id="3" name="Content Placeholder 2">
            <a:extLst>
              <a:ext uri="{FF2B5EF4-FFF2-40B4-BE49-F238E27FC236}">
                <a16:creationId xmlns:a16="http://schemas.microsoft.com/office/drawing/2014/main" id="{934FBA82-80C2-25A9-577B-360444A2219B}"/>
              </a:ext>
            </a:extLst>
          </p:cNvPr>
          <p:cNvSpPr>
            <a:spLocks noGrp="1"/>
          </p:cNvSpPr>
          <p:nvPr>
            <p:ph idx="1"/>
          </p:nvPr>
        </p:nvSpPr>
        <p:spPr>
          <a:ln w="31750">
            <a:solidFill>
              <a:schemeClr val="accent5">
                <a:lumMod val="60000"/>
                <a:lumOff val="40000"/>
              </a:schemeClr>
            </a:solidFill>
          </a:ln>
        </p:spPr>
        <p:txBody>
          <a:bodyPr>
            <a:normAutofit/>
          </a:bodyPr>
          <a:lstStyle/>
          <a:p>
            <a:pPr marL="0" indent="0" algn="ctr">
              <a:buNone/>
            </a:pPr>
            <a:r>
              <a:rPr lang="en-US" sz="2800" u="sng" dirty="0"/>
              <a:t>“We were bought with a price”</a:t>
            </a:r>
          </a:p>
          <a:p>
            <a:pPr marL="0" indent="0" algn="ctr">
              <a:buNone/>
            </a:pPr>
            <a:endParaRPr lang="en-US" sz="2800" u="sng" dirty="0"/>
          </a:p>
          <a:p>
            <a:pPr marL="0" indent="0" algn="ctr">
              <a:buNone/>
            </a:pPr>
            <a:r>
              <a:rPr lang="en-US" sz="2800" dirty="0"/>
              <a:t>Galatians 3:13 </a:t>
            </a:r>
            <a:r>
              <a:rPr lang="en-US" sz="2800" u="sng" dirty="0"/>
              <a:t>Christ redeemed us from the curse</a:t>
            </a:r>
            <a:r>
              <a:rPr lang="en-US" sz="2800" dirty="0"/>
              <a:t> of the Law, </a:t>
            </a:r>
            <a:r>
              <a:rPr lang="en-US" sz="2800" u="sng" dirty="0"/>
              <a:t>having become a curse for us</a:t>
            </a:r>
            <a:r>
              <a:rPr lang="en-US" sz="2800" dirty="0"/>
              <a:t> for it is written, "CURSED IS EVERYONE WHO HANGS ON A TREE" 14 in order that in Christ Jesus the blessing of Abraham might come to the Gentiles, so that we would receive the promise of the Spirit through faith.</a:t>
            </a:r>
          </a:p>
        </p:txBody>
      </p:sp>
    </p:spTree>
    <p:extLst>
      <p:ext uri="{BB962C8B-B14F-4D97-AF65-F5344CB8AC3E}">
        <p14:creationId xmlns:p14="http://schemas.microsoft.com/office/powerpoint/2010/main" val="285172935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27E0BB8-76E0-CA43-2F80-DFF00C845802}"/>
              </a:ext>
            </a:extLst>
          </p:cNvPr>
          <p:cNvSpPr>
            <a:spLocks noGrp="1"/>
          </p:cNvSpPr>
          <p:nvPr>
            <p:ph idx="1"/>
          </p:nvPr>
        </p:nvSpPr>
        <p:spPr>
          <a:xfrm>
            <a:off x="628650" y="647832"/>
            <a:ext cx="7886700" cy="4419336"/>
          </a:xfrm>
        </p:spPr>
        <p:txBody>
          <a:bodyPr anchor="ctr">
            <a:normAutofit/>
          </a:bodyPr>
          <a:lstStyle/>
          <a:p>
            <a:pPr marL="0" indent="0" algn="ctr">
              <a:buNone/>
            </a:pPr>
            <a:r>
              <a:rPr lang="en-US" sz="3200" dirty="0"/>
              <a:t> James 1:16 Do not be deceived, my beloved brethren. 17 Every good thing given and every perfect gift is from above, coming down from the Father of lights, with whom there is no variation or shifting shadow. 18 In the exercise of His will He brought us forth by the word of truth, so that we would be a kind of first fruits among His creatures.</a:t>
            </a:r>
          </a:p>
        </p:txBody>
      </p:sp>
    </p:spTree>
    <p:extLst>
      <p:ext uri="{BB962C8B-B14F-4D97-AF65-F5344CB8AC3E}">
        <p14:creationId xmlns:p14="http://schemas.microsoft.com/office/powerpoint/2010/main" val="90171871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93710-0B50-71A1-A611-1F5EAA791B4C}"/>
              </a:ext>
            </a:extLst>
          </p:cNvPr>
          <p:cNvSpPr>
            <a:spLocks noGrp="1"/>
          </p:cNvSpPr>
          <p:nvPr>
            <p:ph type="title"/>
          </p:nvPr>
        </p:nvSpPr>
        <p:spPr>
          <a:xfrm>
            <a:off x="628650" y="15213"/>
            <a:ext cx="7886700" cy="1104636"/>
          </a:xfrm>
        </p:spPr>
        <p:txBody>
          <a:bodyPr/>
          <a:lstStyle/>
          <a:p>
            <a:pPr algn="ctr"/>
            <a:r>
              <a:rPr lang="en-US" dirty="0"/>
              <a:t>God’s gift needs to change you</a:t>
            </a:r>
          </a:p>
        </p:txBody>
      </p:sp>
      <p:sp>
        <p:nvSpPr>
          <p:cNvPr id="3" name="Content Placeholder 2">
            <a:extLst>
              <a:ext uri="{FF2B5EF4-FFF2-40B4-BE49-F238E27FC236}">
                <a16:creationId xmlns:a16="http://schemas.microsoft.com/office/drawing/2014/main" id="{ABB7EE62-C822-9DFB-0ACF-D34D23E11138}"/>
              </a:ext>
            </a:extLst>
          </p:cNvPr>
          <p:cNvSpPr>
            <a:spLocks noGrp="1"/>
          </p:cNvSpPr>
          <p:nvPr>
            <p:ph idx="1"/>
          </p:nvPr>
        </p:nvSpPr>
        <p:spPr>
          <a:xfrm>
            <a:off x="628650" y="1521354"/>
            <a:ext cx="7886700" cy="3846513"/>
          </a:xfrm>
          <a:ln w="31750">
            <a:solidFill>
              <a:schemeClr val="accent6">
                <a:lumMod val="60000"/>
                <a:lumOff val="40000"/>
              </a:schemeClr>
            </a:solidFill>
          </a:ln>
        </p:spPr>
        <p:txBody>
          <a:bodyPr anchor="ctr">
            <a:normAutofit/>
          </a:bodyPr>
          <a:lstStyle/>
          <a:p>
            <a:pPr marL="0" indent="0" algn="ctr">
              <a:buNone/>
            </a:pPr>
            <a:r>
              <a:rPr lang="en-US" sz="3200" dirty="0"/>
              <a:t> Romans 6:1 What shall we say then? Are we to continue in sin so that </a:t>
            </a:r>
            <a:r>
              <a:rPr lang="en-US" sz="3200" i="1" dirty="0"/>
              <a:t>(the gift of) </a:t>
            </a:r>
            <a:r>
              <a:rPr lang="en-US" sz="3200" dirty="0"/>
              <a:t>grace may increase?</a:t>
            </a:r>
          </a:p>
          <a:p>
            <a:pPr marL="0" indent="0" algn="ctr">
              <a:buNone/>
            </a:pPr>
            <a:r>
              <a:rPr lang="en-US" sz="3200" dirty="0"/>
              <a:t>Romans 6:4 “Therefore we have been buried with Him through baptism into death, so that as Christ was raised from the dead through the glory of the Father, so we too might walk in newness of life.” </a:t>
            </a:r>
          </a:p>
        </p:txBody>
      </p:sp>
    </p:spTree>
    <p:extLst>
      <p:ext uri="{BB962C8B-B14F-4D97-AF65-F5344CB8AC3E}">
        <p14:creationId xmlns:p14="http://schemas.microsoft.com/office/powerpoint/2010/main" val="205641268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DE5CA8-770C-C6F9-6356-4D07DC015F51}"/>
              </a:ext>
            </a:extLst>
          </p:cNvPr>
          <p:cNvSpPr>
            <a:spLocks noGrp="1"/>
          </p:cNvSpPr>
          <p:nvPr>
            <p:ph type="title"/>
          </p:nvPr>
        </p:nvSpPr>
        <p:spPr/>
        <p:txBody>
          <a:bodyPr/>
          <a:lstStyle/>
          <a:p>
            <a:pPr algn="ctr"/>
            <a:r>
              <a:rPr lang="en-US" sz="3200" b="1" dirty="0"/>
              <a:t>What people are asking for…</a:t>
            </a:r>
            <a:endParaRPr lang="en-US" b="1" dirty="0"/>
          </a:p>
        </p:txBody>
      </p:sp>
      <p:sp>
        <p:nvSpPr>
          <p:cNvPr id="3" name="Content Placeholder 2">
            <a:extLst>
              <a:ext uri="{FF2B5EF4-FFF2-40B4-BE49-F238E27FC236}">
                <a16:creationId xmlns:a16="http://schemas.microsoft.com/office/drawing/2014/main" id="{F05564AC-CFB2-68A6-8855-372898464E69}"/>
              </a:ext>
            </a:extLst>
          </p:cNvPr>
          <p:cNvSpPr>
            <a:spLocks noGrp="1"/>
          </p:cNvSpPr>
          <p:nvPr>
            <p:ph idx="1"/>
          </p:nvPr>
        </p:nvSpPr>
        <p:spPr>
          <a:xfrm>
            <a:off x="628649" y="1521354"/>
            <a:ext cx="2605617" cy="1104637"/>
          </a:xfrm>
        </p:spPr>
        <p:txBody>
          <a:bodyPr anchor="ctr">
            <a:normAutofit/>
          </a:bodyPr>
          <a:lstStyle/>
          <a:p>
            <a:pPr marL="0" indent="0" algn="ctr">
              <a:buNone/>
            </a:pPr>
            <a:r>
              <a:rPr lang="en-US" sz="3600" dirty="0"/>
              <a:t>Joy (Happiness)</a:t>
            </a:r>
          </a:p>
        </p:txBody>
      </p:sp>
      <p:sp>
        <p:nvSpPr>
          <p:cNvPr id="4" name="Content Placeholder 2">
            <a:extLst>
              <a:ext uri="{FF2B5EF4-FFF2-40B4-BE49-F238E27FC236}">
                <a16:creationId xmlns:a16="http://schemas.microsoft.com/office/drawing/2014/main" id="{FAC106CF-C006-FEC0-AA55-2439A4308C51}"/>
              </a:ext>
            </a:extLst>
          </p:cNvPr>
          <p:cNvSpPr txBox="1">
            <a:spLocks/>
          </p:cNvSpPr>
          <p:nvPr/>
        </p:nvSpPr>
        <p:spPr>
          <a:xfrm>
            <a:off x="3269191" y="1521354"/>
            <a:ext cx="2605617" cy="1104637"/>
          </a:xfrm>
          <a:prstGeom prst="rect">
            <a:avLst/>
          </a:prstGeom>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3600" dirty="0"/>
              <a:t>Greater resources</a:t>
            </a:r>
          </a:p>
        </p:txBody>
      </p:sp>
      <p:sp>
        <p:nvSpPr>
          <p:cNvPr id="5" name="Content Placeholder 2">
            <a:extLst>
              <a:ext uri="{FF2B5EF4-FFF2-40B4-BE49-F238E27FC236}">
                <a16:creationId xmlns:a16="http://schemas.microsoft.com/office/drawing/2014/main" id="{6F7551B7-6B0A-41C4-D22B-5AA09EDF6F33}"/>
              </a:ext>
            </a:extLst>
          </p:cNvPr>
          <p:cNvSpPr txBox="1">
            <a:spLocks/>
          </p:cNvSpPr>
          <p:nvPr/>
        </p:nvSpPr>
        <p:spPr>
          <a:xfrm>
            <a:off x="5909733" y="1521354"/>
            <a:ext cx="2605617" cy="1104637"/>
          </a:xfrm>
          <a:prstGeom prst="rect">
            <a:avLst/>
          </a:prstGeom>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3600" dirty="0"/>
              <a:t>A fresh start</a:t>
            </a:r>
          </a:p>
        </p:txBody>
      </p:sp>
      <p:sp>
        <p:nvSpPr>
          <p:cNvPr id="6" name="Content Placeholder 2">
            <a:extLst>
              <a:ext uri="{FF2B5EF4-FFF2-40B4-BE49-F238E27FC236}">
                <a16:creationId xmlns:a16="http://schemas.microsoft.com/office/drawing/2014/main" id="{6EA41185-9C5C-FE03-BFEB-A0000BB24AA3}"/>
              </a:ext>
            </a:extLst>
          </p:cNvPr>
          <p:cNvSpPr txBox="1">
            <a:spLocks/>
          </p:cNvSpPr>
          <p:nvPr/>
        </p:nvSpPr>
        <p:spPr>
          <a:xfrm>
            <a:off x="593724" y="2738438"/>
            <a:ext cx="2605617" cy="1104637"/>
          </a:xfrm>
          <a:prstGeom prst="rect">
            <a:avLst/>
          </a:prstGeom>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3600" dirty="0"/>
              <a:t>Freedom</a:t>
            </a:r>
          </a:p>
        </p:txBody>
      </p:sp>
      <p:sp>
        <p:nvSpPr>
          <p:cNvPr id="7" name="Content Placeholder 2">
            <a:extLst>
              <a:ext uri="{FF2B5EF4-FFF2-40B4-BE49-F238E27FC236}">
                <a16:creationId xmlns:a16="http://schemas.microsoft.com/office/drawing/2014/main" id="{9CE99FA1-789A-BB58-E6DF-E5A564A4DD13}"/>
              </a:ext>
            </a:extLst>
          </p:cNvPr>
          <p:cNvSpPr txBox="1">
            <a:spLocks/>
          </p:cNvSpPr>
          <p:nvPr/>
        </p:nvSpPr>
        <p:spPr>
          <a:xfrm>
            <a:off x="3234266" y="2738438"/>
            <a:ext cx="2605617" cy="1104637"/>
          </a:xfrm>
          <a:prstGeom prst="rect">
            <a:avLst/>
          </a:prstGeom>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3600" dirty="0"/>
              <a:t>Peace</a:t>
            </a:r>
          </a:p>
        </p:txBody>
      </p:sp>
      <p:sp>
        <p:nvSpPr>
          <p:cNvPr id="8" name="Content Placeholder 2">
            <a:extLst>
              <a:ext uri="{FF2B5EF4-FFF2-40B4-BE49-F238E27FC236}">
                <a16:creationId xmlns:a16="http://schemas.microsoft.com/office/drawing/2014/main" id="{4751AB12-62AC-222E-5BFE-3BA0CFA58DA1}"/>
              </a:ext>
            </a:extLst>
          </p:cNvPr>
          <p:cNvSpPr txBox="1">
            <a:spLocks/>
          </p:cNvSpPr>
          <p:nvPr/>
        </p:nvSpPr>
        <p:spPr>
          <a:xfrm>
            <a:off x="5874808" y="2738438"/>
            <a:ext cx="2605617" cy="1104637"/>
          </a:xfrm>
          <a:prstGeom prst="rect">
            <a:avLst/>
          </a:prstGeom>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3600" dirty="0"/>
              <a:t>Fulfillment</a:t>
            </a:r>
          </a:p>
        </p:txBody>
      </p:sp>
      <p:sp>
        <p:nvSpPr>
          <p:cNvPr id="9" name="Content Placeholder 2">
            <a:extLst>
              <a:ext uri="{FF2B5EF4-FFF2-40B4-BE49-F238E27FC236}">
                <a16:creationId xmlns:a16="http://schemas.microsoft.com/office/drawing/2014/main" id="{A9808F9B-CE66-46DB-B79C-0A590DEBC8A3}"/>
              </a:ext>
            </a:extLst>
          </p:cNvPr>
          <p:cNvSpPr txBox="1">
            <a:spLocks/>
          </p:cNvSpPr>
          <p:nvPr/>
        </p:nvSpPr>
        <p:spPr>
          <a:xfrm>
            <a:off x="593724" y="3843075"/>
            <a:ext cx="2605617" cy="1104637"/>
          </a:xfrm>
          <a:prstGeom prst="rect">
            <a:avLst/>
          </a:prstGeom>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3600" dirty="0"/>
              <a:t>Confidence</a:t>
            </a:r>
          </a:p>
        </p:txBody>
      </p:sp>
      <p:sp>
        <p:nvSpPr>
          <p:cNvPr id="10" name="Content Placeholder 2">
            <a:extLst>
              <a:ext uri="{FF2B5EF4-FFF2-40B4-BE49-F238E27FC236}">
                <a16:creationId xmlns:a16="http://schemas.microsoft.com/office/drawing/2014/main" id="{1ED51B01-59C2-D743-09E7-DFA9B3DBC485}"/>
              </a:ext>
            </a:extLst>
          </p:cNvPr>
          <p:cNvSpPr txBox="1">
            <a:spLocks/>
          </p:cNvSpPr>
          <p:nvPr/>
        </p:nvSpPr>
        <p:spPr>
          <a:xfrm>
            <a:off x="3234266" y="3843075"/>
            <a:ext cx="2605617" cy="1104637"/>
          </a:xfrm>
          <a:prstGeom prst="rect">
            <a:avLst/>
          </a:prstGeom>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3600" dirty="0"/>
              <a:t>Belonging</a:t>
            </a:r>
          </a:p>
        </p:txBody>
      </p:sp>
      <p:sp>
        <p:nvSpPr>
          <p:cNvPr id="11" name="Content Placeholder 2">
            <a:extLst>
              <a:ext uri="{FF2B5EF4-FFF2-40B4-BE49-F238E27FC236}">
                <a16:creationId xmlns:a16="http://schemas.microsoft.com/office/drawing/2014/main" id="{B1400812-9D92-7087-471F-7E5B86C7AB23}"/>
              </a:ext>
            </a:extLst>
          </p:cNvPr>
          <p:cNvSpPr txBox="1">
            <a:spLocks/>
          </p:cNvSpPr>
          <p:nvPr/>
        </p:nvSpPr>
        <p:spPr>
          <a:xfrm>
            <a:off x="5874808" y="3843075"/>
            <a:ext cx="2605617" cy="1104637"/>
          </a:xfrm>
          <a:prstGeom prst="rect">
            <a:avLst/>
          </a:prstGeom>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3600" dirty="0"/>
              <a:t>To be loved</a:t>
            </a:r>
          </a:p>
        </p:txBody>
      </p:sp>
    </p:spTree>
    <p:extLst>
      <p:ext uri="{BB962C8B-B14F-4D97-AF65-F5344CB8AC3E}">
        <p14:creationId xmlns:p14="http://schemas.microsoft.com/office/powerpoint/2010/main" val="244050342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05564AC-CFB2-68A6-8855-372898464E69}"/>
              </a:ext>
            </a:extLst>
          </p:cNvPr>
          <p:cNvSpPr>
            <a:spLocks noGrp="1"/>
          </p:cNvSpPr>
          <p:nvPr>
            <p:ph idx="1"/>
          </p:nvPr>
        </p:nvSpPr>
        <p:spPr>
          <a:xfrm>
            <a:off x="628650" y="1044442"/>
            <a:ext cx="7886700" cy="3626115"/>
          </a:xfrm>
        </p:spPr>
        <p:txBody>
          <a:bodyPr anchor="ctr">
            <a:normAutofit/>
          </a:bodyPr>
          <a:lstStyle/>
          <a:p>
            <a:pPr marL="0" indent="0" algn="ctr">
              <a:buNone/>
            </a:pPr>
            <a:r>
              <a:rPr lang="en-US" sz="3600" dirty="0"/>
              <a:t>“the free gift of God is eternal life in Christ Jesus our Lord.”</a:t>
            </a:r>
          </a:p>
        </p:txBody>
      </p:sp>
    </p:spTree>
    <p:extLst>
      <p:ext uri="{BB962C8B-B14F-4D97-AF65-F5344CB8AC3E}">
        <p14:creationId xmlns:p14="http://schemas.microsoft.com/office/powerpoint/2010/main" val="127904685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153F5C-58D7-3B1D-4F6B-810DE6E98AD5}"/>
              </a:ext>
            </a:extLst>
          </p:cNvPr>
          <p:cNvSpPr>
            <a:spLocks noGrp="1"/>
          </p:cNvSpPr>
          <p:nvPr>
            <p:ph type="ctrTitle"/>
          </p:nvPr>
        </p:nvSpPr>
        <p:spPr>
          <a:xfrm>
            <a:off x="1143000" y="1862666"/>
            <a:ext cx="6858000" cy="1989667"/>
          </a:xfrm>
        </p:spPr>
        <p:txBody>
          <a:bodyPr anchor="ctr">
            <a:normAutofit/>
          </a:bodyPr>
          <a:lstStyle/>
          <a:p>
            <a:r>
              <a:rPr lang="en-US" sz="5400" b="1" dirty="0"/>
              <a:t>God’s gift to mankind</a:t>
            </a:r>
          </a:p>
        </p:txBody>
      </p:sp>
    </p:spTree>
    <p:extLst>
      <p:ext uri="{BB962C8B-B14F-4D97-AF65-F5344CB8AC3E}">
        <p14:creationId xmlns:p14="http://schemas.microsoft.com/office/powerpoint/2010/main" val="346851575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31A4E-D6EA-8921-B07C-1B2081F05CBA}"/>
              </a:ext>
            </a:extLst>
          </p:cNvPr>
          <p:cNvSpPr>
            <a:spLocks noGrp="1"/>
          </p:cNvSpPr>
          <p:nvPr>
            <p:ph type="title"/>
          </p:nvPr>
        </p:nvSpPr>
        <p:spPr/>
        <p:txBody>
          <a:bodyPr/>
          <a:lstStyle/>
          <a:p>
            <a:pPr algn="ctr"/>
            <a:r>
              <a:rPr lang="en-US" dirty="0"/>
              <a:t>Map of the lesson</a:t>
            </a:r>
          </a:p>
        </p:txBody>
      </p:sp>
      <p:sp>
        <p:nvSpPr>
          <p:cNvPr id="3" name="Content Placeholder 2">
            <a:extLst>
              <a:ext uri="{FF2B5EF4-FFF2-40B4-BE49-F238E27FC236}">
                <a16:creationId xmlns:a16="http://schemas.microsoft.com/office/drawing/2014/main" id="{ADAE6A63-0481-6D8D-F54F-315ADC5E3A87}"/>
              </a:ext>
            </a:extLst>
          </p:cNvPr>
          <p:cNvSpPr>
            <a:spLocks noGrp="1"/>
          </p:cNvSpPr>
          <p:nvPr>
            <p:ph idx="1"/>
          </p:nvPr>
        </p:nvSpPr>
        <p:spPr>
          <a:xfrm>
            <a:off x="628650" y="1521354"/>
            <a:ext cx="3943350" cy="1805251"/>
          </a:xfrm>
          <a:ln w="25400">
            <a:solidFill>
              <a:srgbClr val="00B050"/>
            </a:solidFill>
          </a:ln>
        </p:spPr>
        <p:txBody>
          <a:bodyPr anchor="ctr">
            <a:normAutofit/>
          </a:bodyPr>
          <a:lstStyle/>
          <a:p>
            <a:pPr marL="0" indent="0" algn="ctr">
              <a:buNone/>
            </a:pPr>
            <a:r>
              <a:rPr lang="en-US" sz="3200" dirty="0"/>
              <a:t>The free gift of God</a:t>
            </a:r>
          </a:p>
        </p:txBody>
      </p:sp>
      <p:sp>
        <p:nvSpPr>
          <p:cNvPr id="4" name="Content Placeholder 2">
            <a:extLst>
              <a:ext uri="{FF2B5EF4-FFF2-40B4-BE49-F238E27FC236}">
                <a16:creationId xmlns:a16="http://schemas.microsoft.com/office/drawing/2014/main" id="{FE344136-1026-0D1B-5996-05F665F20E35}"/>
              </a:ext>
            </a:extLst>
          </p:cNvPr>
          <p:cNvSpPr txBox="1">
            <a:spLocks/>
          </p:cNvSpPr>
          <p:nvPr/>
        </p:nvSpPr>
        <p:spPr>
          <a:xfrm>
            <a:off x="4572000" y="1521354"/>
            <a:ext cx="3943350" cy="1805251"/>
          </a:xfrm>
          <a:prstGeom prst="rect">
            <a:avLst/>
          </a:prstGeom>
          <a:ln w="25400">
            <a:solidFill>
              <a:srgbClr val="00B050"/>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3200" dirty="0"/>
              <a:t>Why we deserved the gift of God</a:t>
            </a:r>
          </a:p>
        </p:txBody>
      </p:sp>
      <p:sp>
        <p:nvSpPr>
          <p:cNvPr id="5" name="Content Placeholder 2">
            <a:extLst>
              <a:ext uri="{FF2B5EF4-FFF2-40B4-BE49-F238E27FC236}">
                <a16:creationId xmlns:a16="http://schemas.microsoft.com/office/drawing/2014/main" id="{2A5E5C58-B045-DA88-0860-659DD4020721}"/>
              </a:ext>
            </a:extLst>
          </p:cNvPr>
          <p:cNvSpPr txBox="1">
            <a:spLocks/>
          </p:cNvSpPr>
          <p:nvPr/>
        </p:nvSpPr>
        <p:spPr>
          <a:xfrm>
            <a:off x="628650" y="3326605"/>
            <a:ext cx="3943350" cy="1805251"/>
          </a:xfrm>
          <a:prstGeom prst="rect">
            <a:avLst/>
          </a:prstGeom>
          <a:ln w="25400">
            <a:solidFill>
              <a:srgbClr val="00B050"/>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3200" dirty="0"/>
              <a:t>The gift that           keeps giving</a:t>
            </a:r>
          </a:p>
        </p:txBody>
      </p:sp>
      <p:sp>
        <p:nvSpPr>
          <p:cNvPr id="6" name="Content Placeholder 2">
            <a:extLst>
              <a:ext uri="{FF2B5EF4-FFF2-40B4-BE49-F238E27FC236}">
                <a16:creationId xmlns:a16="http://schemas.microsoft.com/office/drawing/2014/main" id="{18A55A12-0A4F-DA95-E60B-9A554FB21F3C}"/>
              </a:ext>
            </a:extLst>
          </p:cNvPr>
          <p:cNvSpPr txBox="1">
            <a:spLocks/>
          </p:cNvSpPr>
          <p:nvPr/>
        </p:nvSpPr>
        <p:spPr>
          <a:xfrm>
            <a:off x="4572000" y="3326605"/>
            <a:ext cx="3943350" cy="1805251"/>
          </a:xfrm>
          <a:prstGeom prst="rect">
            <a:avLst/>
          </a:prstGeom>
          <a:ln w="25400">
            <a:solidFill>
              <a:srgbClr val="00B050"/>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3200" dirty="0"/>
              <a:t>There’s no such thing as free</a:t>
            </a:r>
          </a:p>
        </p:txBody>
      </p:sp>
    </p:spTree>
    <p:extLst>
      <p:ext uri="{BB962C8B-B14F-4D97-AF65-F5344CB8AC3E}">
        <p14:creationId xmlns:p14="http://schemas.microsoft.com/office/powerpoint/2010/main" val="375365554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0D98576-5F64-AD0D-32D0-02F840C12BA1}"/>
              </a:ext>
            </a:extLst>
          </p:cNvPr>
          <p:cNvSpPr>
            <a:spLocks noGrp="1"/>
          </p:cNvSpPr>
          <p:nvPr>
            <p:ph idx="1"/>
          </p:nvPr>
        </p:nvSpPr>
        <p:spPr>
          <a:ln w="31750">
            <a:solidFill>
              <a:srgbClr val="00B050"/>
            </a:solidFill>
          </a:ln>
        </p:spPr>
        <p:txBody>
          <a:bodyPr anchor="ctr"/>
          <a:lstStyle/>
          <a:p>
            <a:pPr marL="0" indent="0" algn="ctr">
              <a:buNone/>
            </a:pPr>
            <a:r>
              <a:rPr lang="en-US" sz="3200" dirty="0"/>
              <a:t>John 3:16 "</a:t>
            </a:r>
            <a:r>
              <a:rPr lang="en-US" sz="3200" u="sng" dirty="0"/>
              <a:t>For God so loved</a:t>
            </a:r>
            <a:r>
              <a:rPr lang="en-US" sz="3200" dirty="0"/>
              <a:t> the world, that He gave His only begotten Son, that whoever believes in Him shall not perish, but have eternal life. 17 "For God did not send the Son into the world to judge the world, but that the world might be saved through Him.</a:t>
            </a:r>
          </a:p>
        </p:txBody>
      </p:sp>
      <p:sp>
        <p:nvSpPr>
          <p:cNvPr id="5" name="Title 4">
            <a:extLst>
              <a:ext uri="{FF2B5EF4-FFF2-40B4-BE49-F238E27FC236}">
                <a16:creationId xmlns:a16="http://schemas.microsoft.com/office/drawing/2014/main" id="{FEDF064B-03EF-9577-A82C-39DB3931AE61}"/>
              </a:ext>
            </a:extLst>
          </p:cNvPr>
          <p:cNvSpPr>
            <a:spLocks noGrp="1"/>
          </p:cNvSpPr>
          <p:nvPr>
            <p:ph type="title"/>
          </p:nvPr>
        </p:nvSpPr>
        <p:spPr/>
        <p:txBody>
          <a:bodyPr/>
          <a:lstStyle/>
          <a:p>
            <a:endParaRPr lang="en-US"/>
          </a:p>
        </p:txBody>
      </p:sp>
      <p:sp>
        <p:nvSpPr>
          <p:cNvPr id="6" name="Title 1">
            <a:extLst>
              <a:ext uri="{FF2B5EF4-FFF2-40B4-BE49-F238E27FC236}">
                <a16:creationId xmlns:a16="http://schemas.microsoft.com/office/drawing/2014/main" id="{B850E200-C076-F335-D3BA-1F05CF445461}"/>
              </a:ext>
            </a:extLst>
          </p:cNvPr>
          <p:cNvSpPr txBox="1">
            <a:spLocks/>
          </p:cNvSpPr>
          <p:nvPr/>
        </p:nvSpPr>
        <p:spPr>
          <a:xfrm>
            <a:off x="628650" y="0"/>
            <a:ext cx="7886700" cy="1104636"/>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US" sz="4000"/>
              <a:t>The free gift of God</a:t>
            </a:r>
            <a:endParaRPr lang="en-US" sz="4000" dirty="0"/>
          </a:p>
        </p:txBody>
      </p:sp>
    </p:spTree>
    <p:extLst>
      <p:ext uri="{BB962C8B-B14F-4D97-AF65-F5344CB8AC3E}">
        <p14:creationId xmlns:p14="http://schemas.microsoft.com/office/powerpoint/2010/main" val="393534751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0D98576-5F64-AD0D-32D0-02F840C12BA1}"/>
              </a:ext>
            </a:extLst>
          </p:cNvPr>
          <p:cNvSpPr>
            <a:spLocks noGrp="1"/>
          </p:cNvSpPr>
          <p:nvPr>
            <p:ph idx="1"/>
          </p:nvPr>
        </p:nvSpPr>
        <p:spPr>
          <a:ln w="31750">
            <a:solidFill>
              <a:srgbClr val="00B050"/>
            </a:solidFill>
          </a:ln>
        </p:spPr>
        <p:txBody>
          <a:bodyPr anchor="ctr"/>
          <a:lstStyle/>
          <a:p>
            <a:pPr marL="0" indent="0" algn="ctr">
              <a:buNone/>
            </a:pPr>
            <a:r>
              <a:rPr lang="en-US" sz="3200" dirty="0"/>
              <a:t>John 3:16 "</a:t>
            </a:r>
            <a:r>
              <a:rPr lang="en-US" sz="3200" u="sng" dirty="0"/>
              <a:t>For God so loved</a:t>
            </a:r>
            <a:r>
              <a:rPr lang="en-US" sz="3200" dirty="0"/>
              <a:t> the world, </a:t>
            </a:r>
            <a:r>
              <a:rPr lang="en-US" sz="3200" u="sng" dirty="0"/>
              <a:t>that He gave His only begotten Son</a:t>
            </a:r>
            <a:r>
              <a:rPr lang="en-US" sz="3200" dirty="0"/>
              <a:t>, that whoever believes in Him shall not perish, but have eternal life. 17 "For God did not send the Son into the world to judge the world, but that the world might be saved through Him.</a:t>
            </a:r>
          </a:p>
        </p:txBody>
      </p:sp>
      <p:sp>
        <p:nvSpPr>
          <p:cNvPr id="5" name="Title 4">
            <a:extLst>
              <a:ext uri="{FF2B5EF4-FFF2-40B4-BE49-F238E27FC236}">
                <a16:creationId xmlns:a16="http://schemas.microsoft.com/office/drawing/2014/main" id="{EF9F0479-CCC4-3C81-9BE4-B0EB557D4401}"/>
              </a:ext>
            </a:extLst>
          </p:cNvPr>
          <p:cNvSpPr>
            <a:spLocks noGrp="1"/>
          </p:cNvSpPr>
          <p:nvPr>
            <p:ph type="title"/>
          </p:nvPr>
        </p:nvSpPr>
        <p:spPr/>
        <p:txBody>
          <a:bodyPr/>
          <a:lstStyle/>
          <a:p>
            <a:endParaRPr lang="en-US"/>
          </a:p>
        </p:txBody>
      </p:sp>
      <p:sp>
        <p:nvSpPr>
          <p:cNvPr id="6" name="Title 1">
            <a:extLst>
              <a:ext uri="{FF2B5EF4-FFF2-40B4-BE49-F238E27FC236}">
                <a16:creationId xmlns:a16="http://schemas.microsoft.com/office/drawing/2014/main" id="{E2A23C57-ED9F-79AC-33BD-682CC4C72D99}"/>
              </a:ext>
            </a:extLst>
          </p:cNvPr>
          <p:cNvSpPr txBox="1">
            <a:spLocks/>
          </p:cNvSpPr>
          <p:nvPr/>
        </p:nvSpPr>
        <p:spPr>
          <a:xfrm>
            <a:off x="628650" y="0"/>
            <a:ext cx="7886700" cy="1104636"/>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US" sz="4000"/>
              <a:t>The free gift of God</a:t>
            </a:r>
            <a:endParaRPr lang="en-US" sz="4000" dirty="0"/>
          </a:p>
        </p:txBody>
      </p:sp>
    </p:spTree>
    <p:extLst>
      <p:ext uri="{BB962C8B-B14F-4D97-AF65-F5344CB8AC3E}">
        <p14:creationId xmlns:p14="http://schemas.microsoft.com/office/powerpoint/2010/main" val="358240734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0D98576-5F64-AD0D-32D0-02F840C12BA1}"/>
              </a:ext>
            </a:extLst>
          </p:cNvPr>
          <p:cNvSpPr>
            <a:spLocks noGrp="1"/>
          </p:cNvSpPr>
          <p:nvPr>
            <p:ph idx="1"/>
          </p:nvPr>
        </p:nvSpPr>
        <p:spPr>
          <a:ln w="31750">
            <a:solidFill>
              <a:srgbClr val="00B050"/>
            </a:solidFill>
          </a:ln>
        </p:spPr>
        <p:txBody>
          <a:bodyPr anchor="ctr"/>
          <a:lstStyle/>
          <a:p>
            <a:pPr marL="0" indent="0" algn="ctr">
              <a:buNone/>
            </a:pPr>
            <a:r>
              <a:rPr lang="en-US" sz="3200" dirty="0"/>
              <a:t>John 3:16 "</a:t>
            </a:r>
            <a:r>
              <a:rPr lang="en-US" sz="3200" u="sng" dirty="0"/>
              <a:t>For God so loved</a:t>
            </a:r>
            <a:r>
              <a:rPr lang="en-US" sz="3200" dirty="0"/>
              <a:t> the world, </a:t>
            </a:r>
            <a:r>
              <a:rPr lang="en-US" sz="3200" u="sng" dirty="0"/>
              <a:t>that He gave His only begotten Son</a:t>
            </a:r>
            <a:r>
              <a:rPr lang="en-US" sz="3200" dirty="0"/>
              <a:t>, that whoever believes in Him </a:t>
            </a:r>
            <a:r>
              <a:rPr lang="en-US" sz="3200" u="sng" dirty="0"/>
              <a:t>shall not perish, but have eternal life</a:t>
            </a:r>
            <a:r>
              <a:rPr lang="en-US" sz="3200" dirty="0"/>
              <a:t>. 17 "For God did not send the Son into the world to judge the world, but that </a:t>
            </a:r>
            <a:r>
              <a:rPr lang="en-US" sz="3200" u="sng" dirty="0"/>
              <a:t>the world might be saved through Him</a:t>
            </a:r>
            <a:r>
              <a:rPr lang="en-US" sz="3200" dirty="0"/>
              <a:t>.</a:t>
            </a:r>
          </a:p>
        </p:txBody>
      </p:sp>
      <p:sp>
        <p:nvSpPr>
          <p:cNvPr id="5" name="Title 4">
            <a:extLst>
              <a:ext uri="{FF2B5EF4-FFF2-40B4-BE49-F238E27FC236}">
                <a16:creationId xmlns:a16="http://schemas.microsoft.com/office/drawing/2014/main" id="{3413B28E-9D77-5D7B-AA37-5E7A4708C5B6}"/>
              </a:ext>
            </a:extLst>
          </p:cNvPr>
          <p:cNvSpPr>
            <a:spLocks noGrp="1"/>
          </p:cNvSpPr>
          <p:nvPr>
            <p:ph type="title"/>
          </p:nvPr>
        </p:nvSpPr>
        <p:spPr/>
        <p:txBody>
          <a:bodyPr/>
          <a:lstStyle/>
          <a:p>
            <a:endParaRPr lang="en-US"/>
          </a:p>
        </p:txBody>
      </p:sp>
      <p:sp>
        <p:nvSpPr>
          <p:cNvPr id="7" name="Title 1">
            <a:extLst>
              <a:ext uri="{FF2B5EF4-FFF2-40B4-BE49-F238E27FC236}">
                <a16:creationId xmlns:a16="http://schemas.microsoft.com/office/drawing/2014/main" id="{7BFCFF4C-78EB-01F7-1319-A0C12CEFE834}"/>
              </a:ext>
            </a:extLst>
          </p:cNvPr>
          <p:cNvSpPr txBox="1">
            <a:spLocks/>
          </p:cNvSpPr>
          <p:nvPr/>
        </p:nvSpPr>
        <p:spPr>
          <a:xfrm>
            <a:off x="628650" y="0"/>
            <a:ext cx="7886700" cy="1104636"/>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US" sz="4000"/>
              <a:t>The free gift of God</a:t>
            </a:r>
            <a:endParaRPr lang="en-US" sz="4000" dirty="0"/>
          </a:p>
        </p:txBody>
      </p:sp>
    </p:spTree>
    <p:extLst>
      <p:ext uri="{BB962C8B-B14F-4D97-AF65-F5344CB8AC3E}">
        <p14:creationId xmlns:p14="http://schemas.microsoft.com/office/powerpoint/2010/main" val="181937250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emplate>Office 2013 - 2022 Theme</Template>
  <TotalTime>62</TotalTime>
  <Words>1391</Words>
  <Application>Microsoft Macintosh PowerPoint</Application>
  <PresentationFormat>On-screen Show (16:10)</PresentationFormat>
  <Paragraphs>74</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Office Theme</vt:lpstr>
      <vt:lpstr>PowerPoint Presentation</vt:lpstr>
      <vt:lpstr>PowerPoint Presentation</vt:lpstr>
      <vt:lpstr>What people are asking for…</vt:lpstr>
      <vt:lpstr>PowerPoint Presentation</vt:lpstr>
      <vt:lpstr>God’s gift to mankind</vt:lpstr>
      <vt:lpstr>Map of the lesson</vt:lpstr>
      <vt:lpstr>PowerPoint Presentation</vt:lpstr>
      <vt:lpstr>PowerPoint Presentation</vt:lpstr>
      <vt:lpstr>PowerPoint Presentation</vt:lpstr>
      <vt:lpstr>The free gift of God</vt:lpstr>
      <vt:lpstr>Why we were so deserving of such a gift</vt:lpstr>
      <vt:lpstr>Why we were so deserving of such a gift</vt:lpstr>
      <vt:lpstr>Why we were so deserving of such a gift</vt:lpstr>
      <vt:lpstr>Why this gift is unique from any gift you’ve ever been offered</vt:lpstr>
      <vt:lpstr>Why this gift is unique from any gift you’ve ever been offered</vt:lpstr>
      <vt:lpstr>Why this gift is unique from any gift you’ve ever been offered</vt:lpstr>
      <vt:lpstr>Why this gift is unique from any gift you’ve ever been offered</vt:lpstr>
      <vt:lpstr>Why this gift is unique from any gift you’ve ever been offered</vt:lpstr>
      <vt:lpstr>Why this gift is unique from any gift you’ve ever been offered</vt:lpstr>
      <vt:lpstr>Every gift cost something…</vt:lpstr>
      <vt:lpstr>PowerPoint Presentation</vt:lpstr>
      <vt:lpstr>God’s gift needs to change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Bill Sanchez</dc:creator>
  <cp:lastModifiedBy>Bill Sanchez</cp:lastModifiedBy>
  <cp:revision>1</cp:revision>
  <dcterms:created xsi:type="dcterms:W3CDTF">2023-12-24T02:42:10Z</dcterms:created>
  <dcterms:modified xsi:type="dcterms:W3CDTF">2023-12-24T03:44:47Z</dcterms:modified>
</cp:coreProperties>
</file>