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92" r:id="rId11"/>
    <p:sldId id="293" r:id="rId12"/>
    <p:sldId id="294" r:id="rId13"/>
    <p:sldId id="295" r:id="rId14"/>
    <p:sldId id="296" r:id="rId15"/>
    <p:sldId id="297" r:id="rId16"/>
    <p:sldId id="298" r:id="rId17"/>
    <p:sldId id="272" r:id="rId18"/>
    <p:sldId id="299" r:id="rId19"/>
    <p:sldId id="300" r:id="rId20"/>
    <p:sldId id="301" r:id="rId21"/>
    <p:sldId id="302" r:id="rId22"/>
    <p:sldId id="303" r:id="rId23"/>
    <p:sldId id="304" r:id="rId24"/>
    <p:sldId id="280" r:id="rId25"/>
    <p:sldId id="305" r:id="rId26"/>
    <p:sldId id="306" r:id="rId27"/>
    <p:sldId id="307" r:id="rId28"/>
    <p:sldId id="308" r:id="rId29"/>
    <p:sldId id="309" r:id="rId30"/>
    <p:sldId id="288" r:id="rId31"/>
    <p:sldId id="289" r:id="rId3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DE552-04D4-4B04-830C-AC7FA8684954}" v="358" dt="2023-12-16T15:44:32.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12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tin Merkle" userId="2e42eb49e6de39f7" providerId="LiveId" clId="{53CDE552-04D4-4B04-830C-AC7FA8684954}"/>
    <pc:docChg chg="undo custSel addSld delSld modSld sldOrd">
      <pc:chgData name="Dustin Merkle" userId="2e42eb49e6de39f7" providerId="LiveId" clId="{53CDE552-04D4-4B04-830C-AC7FA8684954}" dt="2023-12-16T15:44:32.576" v="427"/>
      <pc:docMkLst>
        <pc:docMk/>
      </pc:docMkLst>
      <pc:sldChg chg="modSp mod">
        <pc:chgData name="Dustin Merkle" userId="2e42eb49e6de39f7" providerId="LiveId" clId="{53CDE552-04D4-4B04-830C-AC7FA8684954}" dt="2023-12-16T15:20:04.314" v="6" actId="1076"/>
        <pc:sldMkLst>
          <pc:docMk/>
          <pc:sldMk cId="1767940542" sldId="264"/>
        </pc:sldMkLst>
        <pc:spChg chg="mod">
          <ac:chgData name="Dustin Merkle" userId="2e42eb49e6de39f7" providerId="LiveId" clId="{53CDE552-04D4-4B04-830C-AC7FA8684954}" dt="2023-12-16T15:19:29.002" v="1" actId="403"/>
          <ac:spMkLst>
            <pc:docMk/>
            <pc:sldMk cId="1767940542" sldId="264"/>
            <ac:spMk id="5" creationId="{C1EBAEAB-05B8-92F9-DE22-C57766644785}"/>
          </ac:spMkLst>
        </pc:spChg>
        <pc:spChg chg="mod">
          <ac:chgData name="Dustin Merkle" userId="2e42eb49e6de39f7" providerId="LiveId" clId="{53CDE552-04D4-4B04-830C-AC7FA8684954}" dt="2023-12-16T15:19:58.193" v="5" actId="403"/>
          <ac:spMkLst>
            <pc:docMk/>
            <pc:sldMk cId="1767940542" sldId="264"/>
            <ac:spMk id="6" creationId="{E4FEAC39-0E7E-F49C-C199-7EB80B241FBD}"/>
          </ac:spMkLst>
        </pc:spChg>
        <pc:spChg chg="mod">
          <ac:chgData name="Dustin Merkle" userId="2e42eb49e6de39f7" providerId="LiveId" clId="{53CDE552-04D4-4B04-830C-AC7FA8684954}" dt="2023-12-16T15:20:04.314" v="6" actId="1076"/>
          <ac:spMkLst>
            <pc:docMk/>
            <pc:sldMk cId="1767940542" sldId="264"/>
            <ac:spMk id="7" creationId="{00A5EF92-053F-76EB-094F-7F8EEB5265E2}"/>
          </ac:spMkLst>
        </pc:spChg>
      </pc:sldChg>
      <pc:sldChg chg="modSp mod modAnim">
        <pc:chgData name="Dustin Merkle" userId="2e42eb49e6de39f7" providerId="LiveId" clId="{53CDE552-04D4-4B04-830C-AC7FA8684954}" dt="2023-12-16T15:42:51.845" v="406"/>
        <pc:sldMkLst>
          <pc:docMk/>
          <pc:sldMk cId="3558134842" sldId="265"/>
        </pc:sldMkLst>
        <pc:spChg chg="mod">
          <ac:chgData name="Dustin Merkle" userId="2e42eb49e6de39f7" providerId="LiveId" clId="{53CDE552-04D4-4B04-830C-AC7FA8684954}" dt="2023-12-16T15:20:15.700" v="7" actId="1076"/>
          <ac:spMkLst>
            <pc:docMk/>
            <pc:sldMk cId="3558134842" sldId="265"/>
            <ac:spMk id="4" creationId="{5F34AF68-BF08-7CCC-0BAF-9433153B2823}"/>
          </ac:spMkLst>
        </pc:spChg>
        <pc:spChg chg="mod">
          <ac:chgData name="Dustin Merkle" userId="2e42eb49e6de39f7" providerId="LiveId" clId="{53CDE552-04D4-4B04-830C-AC7FA8684954}" dt="2023-12-16T15:24:01.393" v="144" actId="20577"/>
          <ac:spMkLst>
            <pc:docMk/>
            <pc:sldMk cId="3558134842" sldId="265"/>
            <ac:spMk id="6" creationId="{E4FEAC39-0E7E-F49C-C199-7EB80B241FBD}"/>
          </ac:spMkLst>
        </pc:spChg>
      </pc:sldChg>
      <pc:sldChg chg="del">
        <pc:chgData name="Dustin Merkle" userId="2e42eb49e6de39f7" providerId="LiveId" clId="{53CDE552-04D4-4B04-830C-AC7FA8684954}" dt="2023-12-16T15:24:33.649" v="147" actId="47"/>
        <pc:sldMkLst>
          <pc:docMk/>
          <pc:sldMk cId="3336312499" sldId="266"/>
        </pc:sldMkLst>
      </pc:sldChg>
      <pc:sldChg chg="del">
        <pc:chgData name="Dustin Merkle" userId="2e42eb49e6de39f7" providerId="LiveId" clId="{53CDE552-04D4-4B04-830C-AC7FA8684954}" dt="2023-12-16T15:25:57.848" v="156" actId="47"/>
        <pc:sldMkLst>
          <pc:docMk/>
          <pc:sldMk cId="3514996526" sldId="268"/>
        </pc:sldMkLst>
      </pc:sldChg>
      <pc:sldChg chg="del">
        <pc:chgData name="Dustin Merkle" userId="2e42eb49e6de39f7" providerId="LiveId" clId="{53CDE552-04D4-4B04-830C-AC7FA8684954}" dt="2023-12-16T15:27:56.784" v="175" actId="47"/>
        <pc:sldMkLst>
          <pc:docMk/>
          <pc:sldMk cId="2662365737" sldId="269"/>
        </pc:sldMkLst>
      </pc:sldChg>
      <pc:sldChg chg="del">
        <pc:chgData name="Dustin Merkle" userId="2e42eb49e6de39f7" providerId="LiveId" clId="{53CDE552-04D4-4B04-830C-AC7FA8684954}" dt="2023-12-16T15:28:40.844" v="181" actId="47"/>
        <pc:sldMkLst>
          <pc:docMk/>
          <pc:sldMk cId="2627365478" sldId="270"/>
        </pc:sldMkLst>
      </pc:sldChg>
      <pc:sldChg chg="del">
        <pc:chgData name="Dustin Merkle" userId="2e42eb49e6de39f7" providerId="LiveId" clId="{53CDE552-04D4-4B04-830C-AC7FA8684954}" dt="2023-12-16T15:29:25.904" v="185" actId="47"/>
        <pc:sldMkLst>
          <pc:docMk/>
          <pc:sldMk cId="2286344795" sldId="271"/>
        </pc:sldMkLst>
      </pc:sldChg>
      <pc:sldChg chg="modSp mod modAnim">
        <pc:chgData name="Dustin Merkle" userId="2e42eb49e6de39f7" providerId="LiveId" clId="{53CDE552-04D4-4B04-830C-AC7FA8684954}" dt="2023-12-16T15:43:33.715" v="414"/>
        <pc:sldMkLst>
          <pc:docMk/>
          <pc:sldMk cId="2762234640" sldId="272"/>
        </pc:sldMkLst>
        <pc:spChg chg="mod">
          <ac:chgData name="Dustin Merkle" userId="2e42eb49e6de39f7" providerId="LiveId" clId="{53CDE552-04D4-4B04-830C-AC7FA8684954}" dt="2023-12-16T15:29:47.920" v="187" actId="1076"/>
          <ac:spMkLst>
            <pc:docMk/>
            <pc:sldMk cId="2762234640" sldId="272"/>
            <ac:spMk id="4" creationId="{5F34AF68-BF08-7CCC-0BAF-9433153B2823}"/>
          </ac:spMkLst>
        </pc:spChg>
        <pc:spChg chg="mod">
          <ac:chgData name="Dustin Merkle" userId="2e42eb49e6de39f7" providerId="LiveId" clId="{53CDE552-04D4-4B04-830C-AC7FA8684954}" dt="2023-12-16T15:29:40.964" v="186" actId="403"/>
          <ac:spMkLst>
            <pc:docMk/>
            <pc:sldMk cId="2762234640" sldId="272"/>
            <ac:spMk id="6" creationId="{E4FEAC39-0E7E-F49C-C199-7EB80B241FBD}"/>
          </ac:spMkLst>
        </pc:spChg>
      </pc:sldChg>
      <pc:sldChg chg="del">
        <pc:chgData name="Dustin Merkle" userId="2e42eb49e6de39f7" providerId="LiveId" clId="{53CDE552-04D4-4B04-830C-AC7FA8684954}" dt="2023-12-16T15:30:17.388" v="190" actId="47"/>
        <pc:sldMkLst>
          <pc:docMk/>
          <pc:sldMk cId="3293729721" sldId="273"/>
        </pc:sldMkLst>
      </pc:sldChg>
      <pc:sldChg chg="del">
        <pc:chgData name="Dustin Merkle" userId="2e42eb49e6de39f7" providerId="LiveId" clId="{53CDE552-04D4-4B04-830C-AC7FA8684954}" dt="2023-12-16T15:31:28.473" v="198" actId="47"/>
        <pc:sldMkLst>
          <pc:docMk/>
          <pc:sldMk cId="1197820405" sldId="274"/>
        </pc:sldMkLst>
      </pc:sldChg>
      <pc:sldChg chg="del">
        <pc:chgData name="Dustin Merkle" userId="2e42eb49e6de39f7" providerId="LiveId" clId="{53CDE552-04D4-4B04-830C-AC7FA8684954}" dt="2023-12-16T15:30:39.855" v="193" actId="47"/>
        <pc:sldMkLst>
          <pc:docMk/>
          <pc:sldMk cId="349561954" sldId="275"/>
        </pc:sldMkLst>
      </pc:sldChg>
      <pc:sldChg chg="del">
        <pc:chgData name="Dustin Merkle" userId="2e42eb49e6de39f7" providerId="LiveId" clId="{53CDE552-04D4-4B04-830C-AC7FA8684954}" dt="2023-12-16T15:24:56.219" v="150" actId="47"/>
        <pc:sldMkLst>
          <pc:docMk/>
          <pc:sldMk cId="8179208" sldId="276"/>
        </pc:sldMkLst>
      </pc:sldChg>
      <pc:sldChg chg="del">
        <pc:chgData name="Dustin Merkle" userId="2e42eb49e6de39f7" providerId="LiveId" clId="{53CDE552-04D4-4B04-830C-AC7FA8684954}" dt="2023-12-16T15:32:02.076" v="201" actId="47"/>
        <pc:sldMkLst>
          <pc:docMk/>
          <pc:sldMk cId="2411699667" sldId="277"/>
        </pc:sldMkLst>
      </pc:sldChg>
      <pc:sldChg chg="del">
        <pc:chgData name="Dustin Merkle" userId="2e42eb49e6de39f7" providerId="LiveId" clId="{53CDE552-04D4-4B04-830C-AC7FA8684954}" dt="2023-12-16T15:32:39.362" v="207" actId="47"/>
        <pc:sldMkLst>
          <pc:docMk/>
          <pc:sldMk cId="2023309779" sldId="278"/>
        </pc:sldMkLst>
      </pc:sldChg>
      <pc:sldChg chg="del">
        <pc:chgData name="Dustin Merkle" userId="2e42eb49e6de39f7" providerId="LiveId" clId="{53CDE552-04D4-4B04-830C-AC7FA8684954}" dt="2023-12-16T15:33:47.633" v="215" actId="47"/>
        <pc:sldMkLst>
          <pc:docMk/>
          <pc:sldMk cId="2218197869" sldId="279"/>
        </pc:sldMkLst>
      </pc:sldChg>
      <pc:sldChg chg="modSp mod modAnim">
        <pc:chgData name="Dustin Merkle" userId="2e42eb49e6de39f7" providerId="LiveId" clId="{53CDE552-04D4-4B04-830C-AC7FA8684954}" dt="2023-12-16T15:44:02.425" v="421"/>
        <pc:sldMkLst>
          <pc:docMk/>
          <pc:sldMk cId="1515561598" sldId="280"/>
        </pc:sldMkLst>
        <pc:spChg chg="mod">
          <ac:chgData name="Dustin Merkle" userId="2e42eb49e6de39f7" providerId="LiveId" clId="{53CDE552-04D4-4B04-830C-AC7FA8684954}" dt="2023-12-16T15:33:58.272" v="216" actId="1076"/>
          <ac:spMkLst>
            <pc:docMk/>
            <pc:sldMk cId="1515561598" sldId="280"/>
            <ac:spMk id="4" creationId="{5F34AF68-BF08-7CCC-0BAF-9433153B2823}"/>
          </ac:spMkLst>
        </pc:spChg>
        <pc:spChg chg="mod">
          <ac:chgData name="Dustin Merkle" userId="2e42eb49e6de39f7" providerId="LiveId" clId="{53CDE552-04D4-4B04-830C-AC7FA8684954}" dt="2023-12-16T15:36:31.159" v="368" actId="20577"/>
          <ac:spMkLst>
            <pc:docMk/>
            <pc:sldMk cId="1515561598" sldId="280"/>
            <ac:spMk id="6" creationId="{E4FEAC39-0E7E-F49C-C199-7EB80B241FBD}"/>
          </ac:spMkLst>
        </pc:spChg>
      </pc:sldChg>
      <pc:sldChg chg="del">
        <pc:chgData name="Dustin Merkle" userId="2e42eb49e6de39f7" providerId="LiveId" clId="{53CDE552-04D4-4B04-830C-AC7FA8684954}" dt="2023-12-16T15:36:51.534" v="369" actId="47"/>
        <pc:sldMkLst>
          <pc:docMk/>
          <pc:sldMk cId="1225938636" sldId="281"/>
        </pc:sldMkLst>
      </pc:sldChg>
      <pc:sldChg chg="del">
        <pc:chgData name="Dustin Merkle" userId="2e42eb49e6de39f7" providerId="LiveId" clId="{53CDE552-04D4-4B04-830C-AC7FA8684954}" dt="2023-12-16T15:37:10.462" v="372" actId="47"/>
        <pc:sldMkLst>
          <pc:docMk/>
          <pc:sldMk cId="2728152626" sldId="282"/>
        </pc:sldMkLst>
      </pc:sldChg>
      <pc:sldChg chg="del">
        <pc:chgData name="Dustin Merkle" userId="2e42eb49e6de39f7" providerId="LiveId" clId="{53CDE552-04D4-4B04-830C-AC7FA8684954}" dt="2023-12-16T15:38:32.095" v="383" actId="47"/>
        <pc:sldMkLst>
          <pc:docMk/>
          <pc:sldMk cId="2536902806" sldId="283"/>
        </pc:sldMkLst>
      </pc:sldChg>
      <pc:sldChg chg="del">
        <pc:chgData name="Dustin Merkle" userId="2e42eb49e6de39f7" providerId="LiveId" clId="{53CDE552-04D4-4B04-830C-AC7FA8684954}" dt="2023-12-16T15:39:17.678" v="388" actId="47"/>
        <pc:sldMkLst>
          <pc:docMk/>
          <pc:sldMk cId="2291910597" sldId="284"/>
        </pc:sldMkLst>
      </pc:sldChg>
      <pc:sldChg chg="del">
        <pc:chgData name="Dustin Merkle" userId="2e42eb49e6de39f7" providerId="LiveId" clId="{53CDE552-04D4-4B04-830C-AC7FA8684954}" dt="2023-12-16T15:39:41.862" v="391" actId="47"/>
        <pc:sldMkLst>
          <pc:docMk/>
          <pc:sldMk cId="506008564" sldId="285"/>
        </pc:sldMkLst>
      </pc:sldChg>
      <pc:sldChg chg="del">
        <pc:chgData name="Dustin Merkle" userId="2e42eb49e6de39f7" providerId="LiveId" clId="{53CDE552-04D4-4B04-830C-AC7FA8684954}" dt="2023-12-16T15:40:58.711" v="399" actId="47"/>
        <pc:sldMkLst>
          <pc:docMk/>
          <pc:sldMk cId="2626041933" sldId="286"/>
        </pc:sldMkLst>
      </pc:sldChg>
      <pc:sldChg chg="del">
        <pc:chgData name="Dustin Merkle" userId="2e42eb49e6de39f7" providerId="LiveId" clId="{53CDE552-04D4-4B04-830C-AC7FA8684954}" dt="2023-12-16T15:40:22.555" v="394" actId="47"/>
        <pc:sldMkLst>
          <pc:docMk/>
          <pc:sldMk cId="3333241440" sldId="287"/>
        </pc:sldMkLst>
      </pc:sldChg>
      <pc:sldChg chg="modSp mod modAnim">
        <pc:chgData name="Dustin Merkle" userId="2e42eb49e6de39f7" providerId="LiveId" clId="{53CDE552-04D4-4B04-830C-AC7FA8684954}" dt="2023-12-16T15:44:32.576" v="427"/>
        <pc:sldMkLst>
          <pc:docMk/>
          <pc:sldMk cId="996084213" sldId="288"/>
        </pc:sldMkLst>
        <pc:spChg chg="mod">
          <ac:chgData name="Dustin Merkle" userId="2e42eb49e6de39f7" providerId="LiveId" clId="{53CDE552-04D4-4B04-830C-AC7FA8684954}" dt="2023-12-16T15:41:33.957" v="404" actId="1076"/>
          <ac:spMkLst>
            <pc:docMk/>
            <pc:sldMk cId="996084213" sldId="288"/>
            <ac:spMk id="6" creationId="{E4FEAC39-0E7E-F49C-C199-7EB80B241FBD}"/>
          </ac:spMkLst>
        </pc:spChg>
      </pc:sldChg>
      <pc:sldChg chg="modSp mod">
        <pc:chgData name="Dustin Merkle" userId="2e42eb49e6de39f7" providerId="LiveId" clId="{53CDE552-04D4-4B04-830C-AC7FA8684954}" dt="2023-12-16T15:41:49.580" v="405" actId="403"/>
        <pc:sldMkLst>
          <pc:docMk/>
          <pc:sldMk cId="3173933365" sldId="289"/>
        </pc:sldMkLst>
        <pc:spChg chg="mod">
          <ac:chgData name="Dustin Merkle" userId="2e42eb49e6de39f7" providerId="LiveId" clId="{53CDE552-04D4-4B04-830C-AC7FA8684954}" dt="2023-12-16T15:41:49.580" v="405" actId="403"/>
          <ac:spMkLst>
            <pc:docMk/>
            <pc:sldMk cId="3173933365" sldId="289"/>
            <ac:spMk id="5" creationId="{C1EBAEAB-05B8-92F9-DE22-C57766644785}"/>
          </ac:spMkLst>
        </pc:spChg>
      </pc:sldChg>
      <pc:sldChg chg="del">
        <pc:chgData name="Dustin Merkle" userId="2e42eb49e6de39f7" providerId="LiveId" clId="{53CDE552-04D4-4B04-830C-AC7FA8684954}" dt="2023-12-16T15:26:50.004" v="167" actId="47"/>
        <pc:sldMkLst>
          <pc:docMk/>
          <pc:sldMk cId="198850488" sldId="290"/>
        </pc:sldMkLst>
      </pc:sldChg>
      <pc:sldChg chg="del">
        <pc:chgData name="Dustin Merkle" userId="2e42eb49e6de39f7" providerId="LiveId" clId="{53CDE552-04D4-4B04-830C-AC7FA8684954}" dt="2023-12-16T15:37:50.191" v="377" actId="47"/>
        <pc:sldMkLst>
          <pc:docMk/>
          <pc:sldMk cId="2335680420" sldId="291"/>
        </pc:sldMkLst>
      </pc:sldChg>
      <pc:sldChg chg="modSp add modAnim">
        <pc:chgData name="Dustin Merkle" userId="2e42eb49e6de39f7" providerId="LiveId" clId="{53CDE552-04D4-4B04-830C-AC7FA8684954}" dt="2023-12-16T15:42:57.860" v="407"/>
        <pc:sldMkLst>
          <pc:docMk/>
          <pc:sldMk cId="3787620989" sldId="292"/>
        </pc:sldMkLst>
        <pc:spChg chg="mod">
          <ac:chgData name="Dustin Merkle" userId="2e42eb49e6de39f7" providerId="LiveId" clId="{53CDE552-04D4-4B04-830C-AC7FA8684954}" dt="2023-12-16T15:24:30.378" v="146" actId="207"/>
          <ac:spMkLst>
            <pc:docMk/>
            <pc:sldMk cId="3787620989" sldId="292"/>
            <ac:spMk id="6" creationId="{E4FEAC39-0E7E-F49C-C199-7EB80B241FBD}"/>
          </ac:spMkLst>
        </pc:spChg>
      </pc:sldChg>
      <pc:sldChg chg="modSp add modAnim">
        <pc:chgData name="Dustin Merkle" userId="2e42eb49e6de39f7" providerId="LiveId" clId="{53CDE552-04D4-4B04-830C-AC7FA8684954}" dt="2023-12-16T15:43:01.701" v="408"/>
        <pc:sldMkLst>
          <pc:docMk/>
          <pc:sldMk cId="745222474" sldId="293"/>
        </pc:sldMkLst>
        <pc:spChg chg="mod">
          <ac:chgData name="Dustin Merkle" userId="2e42eb49e6de39f7" providerId="LiveId" clId="{53CDE552-04D4-4B04-830C-AC7FA8684954}" dt="2023-12-16T15:24:52.040" v="149" actId="115"/>
          <ac:spMkLst>
            <pc:docMk/>
            <pc:sldMk cId="745222474" sldId="293"/>
            <ac:spMk id="6" creationId="{E4FEAC39-0E7E-F49C-C199-7EB80B241FBD}"/>
          </ac:spMkLst>
        </pc:spChg>
      </pc:sldChg>
      <pc:sldChg chg="modSp add modAnim">
        <pc:chgData name="Dustin Merkle" userId="2e42eb49e6de39f7" providerId="LiveId" clId="{53CDE552-04D4-4B04-830C-AC7FA8684954}" dt="2023-12-16T15:43:11.111" v="409"/>
        <pc:sldMkLst>
          <pc:docMk/>
          <pc:sldMk cId="503123163" sldId="294"/>
        </pc:sldMkLst>
        <pc:spChg chg="mod">
          <ac:chgData name="Dustin Merkle" userId="2e42eb49e6de39f7" providerId="LiveId" clId="{53CDE552-04D4-4B04-830C-AC7FA8684954}" dt="2023-12-16T15:25:47.892" v="155" actId="207"/>
          <ac:spMkLst>
            <pc:docMk/>
            <pc:sldMk cId="503123163" sldId="294"/>
            <ac:spMk id="6" creationId="{E4FEAC39-0E7E-F49C-C199-7EB80B241FBD}"/>
          </ac:spMkLst>
        </pc:spChg>
      </pc:sldChg>
      <pc:sldChg chg="modSp add modAnim">
        <pc:chgData name="Dustin Merkle" userId="2e42eb49e6de39f7" providerId="LiveId" clId="{53CDE552-04D4-4B04-830C-AC7FA8684954}" dt="2023-12-16T15:43:15.694" v="410"/>
        <pc:sldMkLst>
          <pc:docMk/>
          <pc:sldMk cId="3844725473" sldId="295"/>
        </pc:sldMkLst>
        <pc:spChg chg="mod">
          <ac:chgData name="Dustin Merkle" userId="2e42eb49e6de39f7" providerId="LiveId" clId="{53CDE552-04D4-4B04-830C-AC7FA8684954}" dt="2023-12-16T15:26:12.425" v="158" actId="115"/>
          <ac:spMkLst>
            <pc:docMk/>
            <pc:sldMk cId="3844725473" sldId="295"/>
            <ac:spMk id="6" creationId="{E4FEAC39-0E7E-F49C-C199-7EB80B241FBD}"/>
          </ac:spMkLst>
        </pc:spChg>
      </pc:sldChg>
      <pc:sldChg chg="modSp add mod ord modAnim">
        <pc:chgData name="Dustin Merkle" userId="2e42eb49e6de39f7" providerId="LiveId" clId="{53CDE552-04D4-4B04-830C-AC7FA8684954}" dt="2023-12-16T15:43:19.596" v="411"/>
        <pc:sldMkLst>
          <pc:docMk/>
          <pc:sldMk cId="1683025264" sldId="296"/>
        </pc:sldMkLst>
        <pc:spChg chg="mod">
          <ac:chgData name="Dustin Merkle" userId="2e42eb49e6de39f7" providerId="LiveId" clId="{53CDE552-04D4-4B04-830C-AC7FA8684954}" dt="2023-12-16T15:27:47.106" v="174" actId="115"/>
          <ac:spMkLst>
            <pc:docMk/>
            <pc:sldMk cId="1683025264" sldId="296"/>
            <ac:spMk id="6" creationId="{E4FEAC39-0E7E-F49C-C199-7EB80B241FBD}"/>
          </ac:spMkLst>
        </pc:spChg>
      </pc:sldChg>
      <pc:sldChg chg="add del ord">
        <pc:chgData name="Dustin Merkle" userId="2e42eb49e6de39f7" providerId="LiveId" clId="{53CDE552-04D4-4B04-830C-AC7FA8684954}" dt="2023-12-16T15:26:33.467" v="163" actId="2890"/>
        <pc:sldMkLst>
          <pc:docMk/>
          <pc:sldMk cId="2373981970" sldId="296"/>
        </pc:sldMkLst>
      </pc:sldChg>
      <pc:sldChg chg="modSp add ord modAnim">
        <pc:chgData name="Dustin Merkle" userId="2e42eb49e6de39f7" providerId="LiveId" clId="{53CDE552-04D4-4B04-830C-AC7FA8684954}" dt="2023-12-16T15:43:23.470" v="412"/>
        <pc:sldMkLst>
          <pc:docMk/>
          <pc:sldMk cId="3445531599" sldId="297"/>
        </pc:sldMkLst>
        <pc:spChg chg="mod">
          <ac:chgData name="Dustin Merkle" userId="2e42eb49e6de39f7" providerId="LiveId" clId="{53CDE552-04D4-4B04-830C-AC7FA8684954}" dt="2023-12-16T15:28:36.079" v="180" actId="115"/>
          <ac:spMkLst>
            <pc:docMk/>
            <pc:sldMk cId="3445531599" sldId="297"/>
            <ac:spMk id="6" creationId="{E4FEAC39-0E7E-F49C-C199-7EB80B241FBD}"/>
          </ac:spMkLst>
        </pc:spChg>
      </pc:sldChg>
      <pc:sldChg chg="modSp add modAnim">
        <pc:chgData name="Dustin Merkle" userId="2e42eb49e6de39f7" providerId="LiveId" clId="{53CDE552-04D4-4B04-830C-AC7FA8684954}" dt="2023-12-16T15:43:29.076" v="413"/>
        <pc:sldMkLst>
          <pc:docMk/>
          <pc:sldMk cId="2951374287" sldId="298"/>
        </pc:sldMkLst>
        <pc:spChg chg="mod">
          <ac:chgData name="Dustin Merkle" userId="2e42eb49e6de39f7" providerId="LiveId" clId="{53CDE552-04D4-4B04-830C-AC7FA8684954}" dt="2023-12-16T15:29:13.948" v="184" actId="115"/>
          <ac:spMkLst>
            <pc:docMk/>
            <pc:sldMk cId="2951374287" sldId="298"/>
            <ac:spMk id="6" creationId="{E4FEAC39-0E7E-F49C-C199-7EB80B241FBD}"/>
          </ac:spMkLst>
        </pc:spChg>
      </pc:sldChg>
      <pc:sldChg chg="modSp add modAnim">
        <pc:chgData name="Dustin Merkle" userId="2e42eb49e6de39f7" providerId="LiveId" clId="{53CDE552-04D4-4B04-830C-AC7FA8684954}" dt="2023-12-16T15:43:37.447" v="415"/>
        <pc:sldMkLst>
          <pc:docMk/>
          <pc:sldMk cId="3238122114" sldId="299"/>
        </pc:sldMkLst>
        <pc:spChg chg="mod">
          <ac:chgData name="Dustin Merkle" userId="2e42eb49e6de39f7" providerId="LiveId" clId="{53CDE552-04D4-4B04-830C-AC7FA8684954}" dt="2023-12-16T15:30:14.951" v="189" actId="207"/>
          <ac:spMkLst>
            <pc:docMk/>
            <pc:sldMk cId="3238122114" sldId="299"/>
            <ac:spMk id="6" creationId="{E4FEAC39-0E7E-F49C-C199-7EB80B241FBD}"/>
          </ac:spMkLst>
        </pc:spChg>
      </pc:sldChg>
      <pc:sldChg chg="modSp add modAnim">
        <pc:chgData name="Dustin Merkle" userId="2e42eb49e6de39f7" providerId="LiveId" clId="{53CDE552-04D4-4B04-830C-AC7FA8684954}" dt="2023-12-16T15:43:41.708" v="416"/>
        <pc:sldMkLst>
          <pc:docMk/>
          <pc:sldMk cId="2204116265" sldId="300"/>
        </pc:sldMkLst>
        <pc:spChg chg="mod">
          <ac:chgData name="Dustin Merkle" userId="2e42eb49e6de39f7" providerId="LiveId" clId="{53CDE552-04D4-4B04-830C-AC7FA8684954}" dt="2023-12-16T15:30:27.448" v="192" actId="115"/>
          <ac:spMkLst>
            <pc:docMk/>
            <pc:sldMk cId="2204116265" sldId="300"/>
            <ac:spMk id="6" creationId="{E4FEAC39-0E7E-F49C-C199-7EB80B241FBD}"/>
          </ac:spMkLst>
        </pc:spChg>
      </pc:sldChg>
      <pc:sldChg chg="modSp add modAnim">
        <pc:chgData name="Dustin Merkle" userId="2e42eb49e6de39f7" providerId="LiveId" clId="{53CDE552-04D4-4B04-830C-AC7FA8684954}" dt="2023-12-16T15:43:45.550" v="417"/>
        <pc:sldMkLst>
          <pc:docMk/>
          <pc:sldMk cId="2324557394" sldId="301"/>
        </pc:sldMkLst>
        <pc:spChg chg="mod">
          <ac:chgData name="Dustin Merkle" userId="2e42eb49e6de39f7" providerId="LiveId" clId="{53CDE552-04D4-4B04-830C-AC7FA8684954}" dt="2023-12-16T15:31:20.416" v="197" actId="207"/>
          <ac:spMkLst>
            <pc:docMk/>
            <pc:sldMk cId="2324557394" sldId="301"/>
            <ac:spMk id="6" creationId="{E4FEAC39-0E7E-F49C-C199-7EB80B241FBD}"/>
          </ac:spMkLst>
        </pc:spChg>
      </pc:sldChg>
      <pc:sldChg chg="modSp add modAnim">
        <pc:chgData name="Dustin Merkle" userId="2e42eb49e6de39f7" providerId="LiveId" clId="{53CDE552-04D4-4B04-830C-AC7FA8684954}" dt="2023-12-16T15:43:50.684" v="418"/>
        <pc:sldMkLst>
          <pc:docMk/>
          <pc:sldMk cId="3568663318" sldId="302"/>
        </pc:sldMkLst>
        <pc:spChg chg="mod">
          <ac:chgData name="Dustin Merkle" userId="2e42eb49e6de39f7" providerId="LiveId" clId="{53CDE552-04D4-4B04-830C-AC7FA8684954}" dt="2023-12-16T15:31:49.099" v="200" actId="115"/>
          <ac:spMkLst>
            <pc:docMk/>
            <pc:sldMk cId="3568663318" sldId="302"/>
            <ac:spMk id="6" creationId="{E4FEAC39-0E7E-F49C-C199-7EB80B241FBD}"/>
          </ac:spMkLst>
        </pc:spChg>
      </pc:sldChg>
      <pc:sldChg chg="modSp add ord modAnim">
        <pc:chgData name="Dustin Merkle" userId="2e42eb49e6de39f7" providerId="LiveId" clId="{53CDE552-04D4-4B04-830C-AC7FA8684954}" dt="2023-12-16T15:43:54.619" v="419"/>
        <pc:sldMkLst>
          <pc:docMk/>
          <pc:sldMk cId="2111487528" sldId="303"/>
        </pc:sldMkLst>
        <pc:spChg chg="mod">
          <ac:chgData name="Dustin Merkle" userId="2e42eb49e6de39f7" providerId="LiveId" clId="{53CDE552-04D4-4B04-830C-AC7FA8684954}" dt="2023-12-16T15:32:30.930" v="206" actId="207"/>
          <ac:spMkLst>
            <pc:docMk/>
            <pc:sldMk cId="2111487528" sldId="303"/>
            <ac:spMk id="6" creationId="{E4FEAC39-0E7E-F49C-C199-7EB80B241FBD}"/>
          </ac:spMkLst>
        </pc:spChg>
      </pc:sldChg>
      <pc:sldChg chg="modSp add modAnim">
        <pc:chgData name="Dustin Merkle" userId="2e42eb49e6de39f7" providerId="LiveId" clId="{53CDE552-04D4-4B04-830C-AC7FA8684954}" dt="2023-12-16T15:43:58.178" v="420"/>
        <pc:sldMkLst>
          <pc:docMk/>
          <pc:sldMk cId="754569398" sldId="304"/>
        </pc:sldMkLst>
        <pc:spChg chg="mod">
          <ac:chgData name="Dustin Merkle" userId="2e42eb49e6de39f7" providerId="LiveId" clId="{53CDE552-04D4-4B04-830C-AC7FA8684954}" dt="2023-12-16T15:33:35.177" v="214" actId="115"/>
          <ac:spMkLst>
            <pc:docMk/>
            <pc:sldMk cId="754569398" sldId="304"/>
            <ac:spMk id="6" creationId="{E4FEAC39-0E7E-F49C-C199-7EB80B241FBD}"/>
          </ac:spMkLst>
        </pc:spChg>
      </pc:sldChg>
      <pc:sldChg chg="modSp add modAnim">
        <pc:chgData name="Dustin Merkle" userId="2e42eb49e6de39f7" providerId="LiveId" clId="{53CDE552-04D4-4B04-830C-AC7FA8684954}" dt="2023-12-16T15:44:06.559" v="422"/>
        <pc:sldMkLst>
          <pc:docMk/>
          <pc:sldMk cId="2392325212" sldId="305"/>
        </pc:sldMkLst>
        <pc:spChg chg="mod">
          <ac:chgData name="Dustin Merkle" userId="2e42eb49e6de39f7" providerId="LiveId" clId="{53CDE552-04D4-4B04-830C-AC7FA8684954}" dt="2023-12-16T15:37:06.535" v="371" actId="207"/>
          <ac:spMkLst>
            <pc:docMk/>
            <pc:sldMk cId="2392325212" sldId="305"/>
            <ac:spMk id="6" creationId="{E4FEAC39-0E7E-F49C-C199-7EB80B241FBD}"/>
          </ac:spMkLst>
        </pc:spChg>
      </pc:sldChg>
      <pc:sldChg chg="modSp add modAnim">
        <pc:chgData name="Dustin Merkle" userId="2e42eb49e6de39f7" providerId="LiveId" clId="{53CDE552-04D4-4B04-830C-AC7FA8684954}" dt="2023-12-16T15:44:10.745" v="423"/>
        <pc:sldMkLst>
          <pc:docMk/>
          <pc:sldMk cId="3218610497" sldId="306"/>
        </pc:sldMkLst>
        <pc:spChg chg="mod">
          <ac:chgData name="Dustin Merkle" userId="2e42eb49e6de39f7" providerId="LiveId" clId="{53CDE552-04D4-4B04-830C-AC7FA8684954}" dt="2023-12-16T15:37:46.142" v="376" actId="207"/>
          <ac:spMkLst>
            <pc:docMk/>
            <pc:sldMk cId="3218610497" sldId="306"/>
            <ac:spMk id="6" creationId="{E4FEAC39-0E7E-F49C-C199-7EB80B241FBD}"/>
          </ac:spMkLst>
        </pc:spChg>
      </pc:sldChg>
      <pc:sldChg chg="modSp add modAnim">
        <pc:chgData name="Dustin Merkle" userId="2e42eb49e6de39f7" providerId="LiveId" clId="{53CDE552-04D4-4B04-830C-AC7FA8684954}" dt="2023-12-16T15:44:15.394" v="424"/>
        <pc:sldMkLst>
          <pc:docMk/>
          <pc:sldMk cId="2276346817" sldId="307"/>
        </pc:sldMkLst>
        <pc:spChg chg="mod">
          <ac:chgData name="Dustin Merkle" userId="2e42eb49e6de39f7" providerId="LiveId" clId="{53CDE552-04D4-4B04-830C-AC7FA8684954}" dt="2023-12-16T15:38:26.755" v="382" actId="115"/>
          <ac:spMkLst>
            <pc:docMk/>
            <pc:sldMk cId="2276346817" sldId="307"/>
            <ac:spMk id="6" creationId="{E4FEAC39-0E7E-F49C-C199-7EB80B241FBD}"/>
          </ac:spMkLst>
        </pc:spChg>
      </pc:sldChg>
      <pc:sldChg chg="modSp add modAnim">
        <pc:chgData name="Dustin Merkle" userId="2e42eb49e6de39f7" providerId="LiveId" clId="{53CDE552-04D4-4B04-830C-AC7FA8684954}" dt="2023-12-16T15:44:20.127" v="425"/>
        <pc:sldMkLst>
          <pc:docMk/>
          <pc:sldMk cId="3540281510" sldId="308"/>
        </pc:sldMkLst>
        <pc:spChg chg="mod">
          <ac:chgData name="Dustin Merkle" userId="2e42eb49e6de39f7" providerId="LiveId" clId="{53CDE552-04D4-4B04-830C-AC7FA8684954}" dt="2023-12-16T15:39:38.639" v="390" actId="207"/>
          <ac:spMkLst>
            <pc:docMk/>
            <pc:sldMk cId="3540281510" sldId="308"/>
            <ac:spMk id="6" creationId="{E4FEAC39-0E7E-F49C-C199-7EB80B241FBD}"/>
          </ac:spMkLst>
        </pc:spChg>
      </pc:sldChg>
      <pc:sldChg chg="addSp modSp add mod modAnim">
        <pc:chgData name="Dustin Merkle" userId="2e42eb49e6de39f7" providerId="LiveId" clId="{53CDE552-04D4-4B04-830C-AC7FA8684954}" dt="2023-12-16T15:44:25.016" v="426"/>
        <pc:sldMkLst>
          <pc:docMk/>
          <pc:sldMk cId="3300758423" sldId="309"/>
        </pc:sldMkLst>
        <pc:spChg chg="add mod">
          <ac:chgData name="Dustin Merkle" userId="2e42eb49e6de39f7" providerId="LiveId" clId="{53CDE552-04D4-4B04-830C-AC7FA8684954}" dt="2023-12-16T15:40:52.728" v="398" actId="1076"/>
          <ac:spMkLst>
            <pc:docMk/>
            <pc:sldMk cId="3300758423" sldId="309"/>
            <ac:spMk id="2" creationId="{957A675F-D276-0A68-F3B2-6C93A3762B29}"/>
          </ac:spMkLst>
        </pc:spChg>
        <pc:spChg chg="mod">
          <ac:chgData name="Dustin Merkle" userId="2e42eb49e6de39f7" providerId="LiveId" clId="{53CDE552-04D4-4B04-830C-AC7FA8684954}" dt="2023-12-16T15:40:05.174" v="393" actId="115"/>
          <ac:spMkLst>
            <pc:docMk/>
            <pc:sldMk cId="3300758423" sldId="309"/>
            <ac:spMk id="6" creationId="{E4FEAC39-0E7E-F49C-C199-7EB80B241FB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6B1E69-015D-4E49-BEB8-FDFAC85A1269}"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25159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B1E69-015D-4E49-BEB8-FDFAC85A1269}"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376427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B1E69-015D-4E49-BEB8-FDFAC85A1269}"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380157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B1E69-015D-4E49-BEB8-FDFAC85A1269}"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216165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B1E69-015D-4E49-BEB8-FDFAC85A1269}"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2802267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6B1E69-015D-4E49-BEB8-FDFAC85A1269}"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306213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6B1E69-015D-4E49-BEB8-FDFAC85A1269}" type="datetimeFigureOut">
              <a:rPr lang="en-US" smtClean="0"/>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319243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6B1E69-015D-4E49-BEB8-FDFAC85A1269}" type="datetimeFigureOut">
              <a:rPr lang="en-US" smtClean="0"/>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367395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B1E69-015D-4E49-BEB8-FDFAC85A1269}" type="datetimeFigureOut">
              <a:rPr lang="en-US" smtClean="0"/>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250357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6B1E69-015D-4E49-BEB8-FDFAC85A1269}"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173621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6B1E69-015D-4E49-BEB8-FDFAC85A1269}"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4F21BD-F775-4356-878A-E8FC285B66A8}" type="slidenum">
              <a:rPr lang="en-US" smtClean="0"/>
              <a:t>‹#›</a:t>
            </a:fld>
            <a:endParaRPr lang="en-US"/>
          </a:p>
        </p:txBody>
      </p:sp>
    </p:spTree>
    <p:extLst>
      <p:ext uri="{BB962C8B-B14F-4D97-AF65-F5344CB8AC3E}">
        <p14:creationId xmlns:p14="http://schemas.microsoft.com/office/powerpoint/2010/main" val="25218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ED6B1E69-015D-4E49-BEB8-FDFAC85A1269}" type="datetimeFigureOut">
              <a:rPr lang="en-US" smtClean="0"/>
              <a:t>12/16/2023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A84F21BD-F775-4356-878A-E8FC285B66A8}" type="slidenum">
              <a:rPr lang="en-US" smtClean="0"/>
              <a:t>‹#›</a:t>
            </a:fld>
            <a:endParaRPr lang="en-US"/>
          </a:p>
        </p:txBody>
      </p:sp>
    </p:spTree>
    <p:extLst>
      <p:ext uri="{BB962C8B-B14F-4D97-AF65-F5344CB8AC3E}">
        <p14:creationId xmlns:p14="http://schemas.microsoft.com/office/powerpoint/2010/main" val="318555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350645"/>
            <a:ext cx="4328160" cy="1859280"/>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DEATH</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350645"/>
            <a:ext cx="4328160" cy="1859280"/>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LIFE</a:t>
            </a:r>
          </a:p>
        </p:txBody>
      </p:sp>
      <p:sp>
        <p:nvSpPr>
          <p:cNvPr id="4" name="TextBox 3">
            <a:extLst>
              <a:ext uri="{FF2B5EF4-FFF2-40B4-BE49-F238E27FC236}">
                <a16:creationId xmlns:a16="http://schemas.microsoft.com/office/drawing/2014/main" id="{5F34AF68-BF08-7CCC-0BAF-9433153B2823}"/>
              </a:ext>
            </a:extLst>
          </p:cNvPr>
          <p:cNvSpPr txBox="1"/>
          <p:nvPr/>
        </p:nvSpPr>
        <p:spPr>
          <a:xfrm>
            <a:off x="1729740" y="56007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Transformation</a:t>
            </a:r>
          </a:p>
        </p:txBody>
      </p:sp>
      <p:sp>
        <p:nvSpPr>
          <p:cNvPr id="5" name="Arrow: Right 4">
            <a:extLst>
              <a:ext uri="{FF2B5EF4-FFF2-40B4-BE49-F238E27FC236}">
                <a16:creationId xmlns:a16="http://schemas.microsoft.com/office/drawing/2014/main" id="{C1EBAEAB-05B8-92F9-DE22-C57766644785}"/>
              </a:ext>
            </a:extLst>
          </p:cNvPr>
          <p:cNvSpPr/>
          <p:nvPr/>
        </p:nvSpPr>
        <p:spPr>
          <a:xfrm>
            <a:off x="4050030" y="1969770"/>
            <a:ext cx="160401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 name="TextBox 5">
            <a:extLst>
              <a:ext uri="{FF2B5EF4-FFF2-40B4-BE49-F238E27FC236}">
                <a16:creationId xmlns:a16="http://schemas.microsoft.com/office/drawing/2014/main" id="{E4FEAC39-0E7E-F49C-C199-7EB80B241FBD}"/>
              </a:ext>
            </a:extLst>
          </p:cNvPr>
          <p:cNvSpPr txBox="1"/>
          <p:nvPr/>
        </p:nvSpPr>
        <p:spPr>
          <a:xfrm>
            <a:off x="624840" y="3630930"/>
            <a:ext cx="8031480" cy="1362361"/>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Rom. 12:1-2</a:t>
            </a:r>
            <a:r>
              <a:rPr lang="en-US" sz="2400" b="1"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“…present your bodies a living and holy sacrifice…and do not be conformed to this world, but be transformed by the renewing of your mind…”</a:t>
            </a:r>
          </a:p>
          <a:p>
            <a:endParaRPr lang="en-US" sz="1053" dirty="0"/>
          </a:p>
        </p:txBody>
      </p:sp>
    </p:spTree>
    <p:extLst>
      <p:ext uri="{BB962C8B-B14F-4D97-AF65-F5344CB8AC3E}">
        <p14:creationId xmlns:p14="http://schemas.microsoft.com/office/powerpoint/2010/main" val="43950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8626"/>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Eph. 2:1-10</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23437"/>
            <a:ext cx="9014604" cy="5055230"/>
          </a:xfrm>
          <a:prstGeom prst="rect">
            <a:avLst/>
          </a:prstGeom>
          <a:noFill/>
        </p:spPr>
        <p:txBody>
          <a:bodyPr wrap="square" rtlCol="0">
            <a:spAutoFit/>
          </a:bodyPr>
          <a:lstStyle/>
          <a:p>
            <a:r>
              <a:rPr lang="en-US" sz="2150" dirty="0">
                <a:solidFill>
                  <a:schemeClr val="bg1"/>
                </a:solidFill>
                <a:latin typeface="Constantia" panose="02030602050306030303" pitchFamily="18" charset="0"/>
              </a:rPr>
              <a:t>“And you were </a:t>
            </a:r>
            <a:r>
              <a:rPr lang="en-US" sz="2150" dirty="0">
                <a:solidFill>
                  <a:srgbClr val="FF0000"/>
                </a:solidFill>
                <a:latin typeface="Constantia" panose="02030602050306030303" pitchFamily="18" charset="0"/>
              </a:rPr>
              <a:t>dead in your trespasses and sins</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2 </a:t>
            </a:r>
            <a:r>
              <a:rPr lang="en-US" sz="2150" dirty="0">
                <a:solidFill>
                  <a:schemeClr val="bg1"/>
                </a:solidFill>
                <a:latin typeface="Constantia" panose="02030602050306030303" pitchFamily="18" charset="0"/>
              </a:rPr>
              <a:t>in which you formerly walked according to the course of this world, according to the prince of the power of the air, of the spirit that is now working in the sons of disobedience. </a:t>
            </a:r>
            <a:r>
              <a:rPr lang="en-US" sz="2150" b="1" baseline="30000" dirty="0">
                <a:solidFill>
                  <a:schemeClr val="bg1"/>
                </a:solidFill>
                <a:latin typeface="Constantia" panose="02030602050306030303" pitchFamily="18" charset="0"/>
              </a:rPr>
              <a:t>3 </a:t>
            </a:r>
            <a:r>
              <a:rPr lang="en-US" sz="2150" dirty="0">
                <a:solidFill>
                  <a:schemeClr val="bg1"/>
                </a:solidFill>
                <a:latin typeface="Constantia" panose="02030602050306030303" pitchFamily="18" charset="0"/>
              </a:rPr>
              <a:t>Among them we too all formerly lived in the lusts of our flesh, indulging the desires of the flesh and of the mind, and were by  nature children of wrath, even as the rest. </a:t>
            </a:r>
            <a:r>
              <a:rPr lang="en-US" sz="2150" b="1" baseline="30000" dirty="0">
                <a:solidFill>
                  <a:schemeClr val="bg1"/>
                </a:solidFill>
                <a:latin typeface="Constantia" panose="02030602050306030303" pitchFamily="18" charset="0"/>
              </a:rPr>
              <a:t>4 </a:t>
            </a:r>
            <a:r>
              <a:rPr lang="en-US" sz="2150" dirty="0">
                <a:solidFill>
                  <a:schemeClr val="bg1"/>
                </a:solidFill>
                <a:latin typeface="Constantia" panose="02030602050306030303" pitchFamily="18" charset="0"/>
              </a:rPr>
              <a:t>But God, being rich in mercy, because of His great love with which He loved us, </a:t>
            </a:r>
            <a:r>
              <a:rPr lang="en-US" sz="2150" b="1" baseline="30000" dirty="0">
                <a:solidFill>
                  <a:schemeClr val="bg1"/>
                </a:solidFill>
                <a:latin typeface="Constantia" panose="02030602050306030303" pitchFamily="18" charset="0"/>
              </a:rPr>
              <a:t>5 </a:t>
            </a:r>
            <a:r>
              <a:rPr lang="en-US" sz="2150" dirty="0">
                <a:solidFill>
                  <a:schemeClr val="bg1"/>
                </a:solidFill>
                <a:latin typeface="Constantia" panose="02030602050306030303" pitchFamily="18" charset="0"/>
              </a:rPr>
              <a:t>even when we were dead in our transgressions, made us alive together with Christ (by grace you have been saved), </a:t>
            </a:r>
            <a:r>
              <a:rPr lang="en-US" sz="2150" b="1" baseline="30000" dirty="0">
                <a:solidFill>
                  <a:schemeClr val="bg1"/>
                </a:solidFill>
                <a:latin typeface="Constantia" panose="02030602050306030303" pitchFamily="18" charset="0"/>
              </a:rPr>
              <a:t>6 </a:t>
            </a:r>
            <a:r>
              <a:rPr lang="en-US" sz="2150" dirty="0">
                <a:solidFill>
                  <a:schemeClr val="bg1"/>
                </a:solidFill>
                <a:latin typeface="Constantia" panose="02030602050306030303" pitchFamily="18" charset="0"/>
              </a:rPr>
              <a:t>and raised us up with Him, and seated us with Him in the heavenly </a:t>
            </a:r>
            <a:r>
              <a:rPr lang="en-US" sz="2150" i="1" dirty="0">
                <a:solidFill>
                  <a:schemeClr val="bg1"/>
                </a:solidFill>
                <a:latin typeface="Constantia" panose="02030602050306030303" pitchFamily="18" charset="0"/>
              </a:rPr>
              <a:t>places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7 </a:t>
            </a:r>
            <a:r>
              <a:rPr lang="en-US" sz="2150" dirty="0">
                <a:solidFill>
                  <a:schemeClr val="bg1"/>
                </a:solidFill>
                <a:latin typeface="Constantia" panose="02030602050306030303" pitchFamily="18" charset="0"/>
              </a:rPr>
              <a:t>so that in the ages to come He might show the surpassing riches of His grace in kindness toward us in Christ Jesus. </a:t>
            </a:r>
            <a:r>
              <a:rPr lang="en-US" sz="2150" b="1" baseline="30000" dirty="0">
                <a:solidFill>
                  <a:schemeClr val="bg1"/>
                </a:solidFill>
                <a:latin typeface="Constantia" panose="02030602050306030303" pitchFamily="18" charset="0"/>
              </a:rPr>
              <a:t>8 </a:t>
            </a:r>
            <a:r>
              <a:rPr lang="en-US" sz="2150" dirty="0">
                <a:solidFill>
                  <a:schemeClr val="bg1"/>
                </a:solidFill>
                <a:latin typeface="Constantia" panose="02030602050306030303" pitchFamily="18" charset="0"/>
              </a:rPr>
              <a:t>For by grace you have been saved through faith; and that not of yourselves, </a:t>
            </a:r>
            <a:r>
              <a:rPr lang="en-US" sz="2150" i="1" dirty="0">
                <a:solidFill>
                  <a:schemeClr val="bg1"/>
                </a:solidFill>
                <a:latin typeface="Constantia" panose="02030602050306030303" pitchFamily="18" charset="0"/>
              </a:rPr>
              <a:t>it is</a:t>
            </a:r>
            <a:r>
              <a:rPr lang="en-US" sz="2150" dirty="0">
                <a:solidFill>
                  <a:schemeClr val="bg1"/>
                </a:solidFill>
                <a:latin typeface="Constantia" panose="02030602050306030303" pitchFamily="18" charset="0"/>
              </a:rPr>
              <a:t> the gift of God; </a:t>
            </a:r>
            <a:r>
              <a:rPr lang="en-US" sz="2150" b="1" baseline="30000" dirty="0">
                <a:solidFill>
                  <a:schemeClr val="bg1"/>
                </a:solidFill>
                <a:latin typeface="Constantia" panose="02030602050306030303" pitchFamily="18" charset="0"/>
              </a:rPr>
              <a:t>9 </a:t>
            </a:r>
            <a:r>
              <a:rPr lang="en-US" sz="2150" dirty="0">
                <a:solidFill>
                  <a:schemeClr val="bg1"/>
                </a:solidFill>
                <a:latin typeface="Constantia" panose="02030602050306030303" pitchFamily="18" charset="0"/>
              </a:rPr>
              <a:t>not as a result of works, so that no one may boast. </a:t>
            </a:r>
            <a:r>
              <a:rPr lang="en-US" sz="2150" b="1" baseline="30000" dirty="0">
                <a:solidFill>
                  <a:schemeClr val="bg1"/>
                </a:solidFill>
                <a:latin typeface="Constantia" panose="02030602050306030303" pitchFamily="18" charset="0"/>
              </a:rPr>
              <a:t>10 </a:t>
            </a:r>
            <a:r>
              <a:rPr lang="en-US" sz="2150" dirty="0">
                <a:solidFill>
                  <a:schemeClr val="bg1"/>
                </a:solidFill>
                <a:latin typeface="Constantia" panose="02030602050306030303" pitchFamily="18" charset="0"/>
              </a:rPr>
              <a:t>For we are His workmanship, created in Christ Jesus for good works, which God prepared beforehand so that we would walk in them.”</a:t>
            </a:r>
          </a:p>
        </p:txBody>
      </p:sp>
    </p:spTree>
    <p:extLst>
      <p:ext uri="{BB962C8B-B14F-4D97-AF65-F5344CB8AC3E}">
        <p14:creationId xmlns:p14="http://schemas.microsoft.com/office/powerpoint/2010/main" val="37876209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8626"/>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Eph. 2:1-10</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23437"/>
            <a:ext cx="9014604" cy="5055230"/>
          </a:xfrm>
          <a:prstGeom prst="rect">
            <a:avLst/>
          </a:prstGeom>
          <a:noFill/>
        </p:spPr>
        <p:txBody>
          <a:bodyPr wrap="square" rtlCol="0">
            <a:spAutoFit/>
          </a:bodyPr>
          <a:lstStyle/>
          <a:p>
            <a:r>
              <a:rPr lang="en-US" sz="2150" dirty="0">
                <a:solidFill>
                  <a:schemeClr val="bg1"/>
                </a:solidFill>
                <a:latin typeface="Constantia" panose="02030602050306030303" pitchFamily="18" charset="0"/>
              </a:rPr>
              <a:t>“And you were </a:t>
            </a:r>
            <a:r>
              <a:rPr lang="en-US" sz="2150" dirty="0">
                <a:solidFill>
                  <a:srgbClr val="FF0000"/>
                </a:solidFill>
                <a:latin typeface="Constantia" panose="02030602050306030303" pitchFamily="18" charset="0"/>
              </a:rPr>
              <a:t>dead in your trespasses and sins</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2 </a:t>
            </a:r>
            <a:r>
              <a:rPr lang="en-US" sz="2150" dirty="0">
                <a:solidFill>
                  <a:schemeClr val="bg1"/>
                </a:solidFill>
                <a:latin typeface="Constantia" panose="02030602050306030303" pitchFamily="18" charset="0"/>
              </a:rPr>
              <a:t>in which you formerly walked according to the course of this world, according to the prince of the power of the air, of the spirit that is now working in the sons of disobedience. </a:t>
            </a:r>
            <a:r>
              <a:rPr lang="en-US" sz="2150" b="1" baseline="30000" dirty="0">
                <a:solidFill>
                  <a:schemeClr val="bg1"/>
                </a:solidFill>
                <a:latin typeface="Constantia" panose="02030602050306030303" pitchFamily="18" charset="0"/>
              </a:rPr>
              <a:t>3 </a:t>
            </a:r>
            <a:r>
              <a:rPr lang="en-US" sz="2150" dirty="0">
                <a:solidFill>
                  <a:schemeClr val="bg1"/>
                </a:solidFill>
                <a:latin typeface="Constantia" panose="02030602050306030303" pitchFamily="18" charset="0"/>
              </a:rPr>
              <a:t>Among them we too all formerly lived in the lusts of our flesh, indulging the desires of the flesh and of the mind, and were by  nature children of wrath, even as the rest. </a:t>
            </a:r>
            <a:r>
              <a:rPr lang="en-US" sz="2150" b="1" baseline="30000" dirty="0">
                <a:solidFill>
                  <a:schemeClr val="bg1"/>
                </a:solidFill>
                <a:latin typeface="Constantia" panose="02030602050306030303" pitchFamily="18" charset="0"/>
              </a:rPr>
              <a:t>4 </a:t>
            </a:r>
            <a:r>
              <a:rPr lang="en-US" sz="2150" u="sng" dirty="0">
                <a:solidFill>
                  <a:schemeClr val="bg1"/>
                </a:solidFill>
                <a:latin typeface="Constantia" panose="02030602050306030303" pitchFamily="18" charset="0"/>
              </a:rPr>
              <a:t>But God, being rich in mercy, because of His great love</a:t>
            </a:r>
            <a:r>
              <a:rPr lang="en-US" sz="2150" dirty="0">
                <a:solidFill>
                  <a:schemeClr val="bg1"/>
                </a:solidFill>
                <a:latin typeface="Constantia" panose="02030602050306030303" pitchFamily="18" charset="0"/>
              </a:rPr>
              <a:t> with which He loved us, </a:t>
            </a:r>
            <a:r>
              <a:rPr lang="en-US" sz="2150" b="1" baseline="30000" dirty="0">
                <a:solidFill>
                  <a:schemeClr val="bg1"/>
                </a:solidFill>
                <a:latin typeface="Constantia" panose="02030602050306030303" pitchFamily="18" charset="0"/>
              </a:rPr>
              <a:t>5 </a:t>
            </a:r>
            <a:r>
              <a:rPr lang="en-US" sz="2150" dirty="0">
                <a:solidFill>
                  <a:schemeClr val="bg1"/>
                </a:solidFill>
                <a:latin typeface="Constantia" panose="02030602050306030303" pitchFamily="18" charset="0"/>
              </a:rPr>
              <a:t>even when we were dead in our transgressions, made us alive together with Christ (by grace you have been saved), </a:t>
            </a:r>
            <a:r>
              <a:rPr lang="en-US" sz="2150" b="1" baseline="30000" dirty="0">
                <a:solidFill>
                  <a:schemeClr val="bg1"/>
                </a:solidFill>
                <a:latin typeface="Constantia" panose="02030602050306030303" pitchFamily="18" charset="0"/>
              </a:rPr>
              <a:t>6 </a:t>
            </a:r>
            <a:r>
              <a:rPr lang="en-US" sz="2150" dirty="0">
                <a:solidFill>
                  <a:schemeClr val="bg1"/>
                </a:solidFill>
                <a:latin typeface="Constantia" panose="02030602050306030303" pitchFamily="18" charset="0"/>
              </a:rPr>
              <a:t>and raised us up with Him, and seated us with Him in the heavenly </a:t>
            </a:r>
            <a:r>
              <a:rPr lang="en-US" sz="2150" i="1" dirty="0">
                <a:solidFill>
                  <a:schemeClr val="bg1"/>
                </a:solidFill>
                <a:latin typeface="Constantia" panose="02030602050306030303" pitchFamily="18" charset="0"/>
              </a:rPr>
              <a:t>places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7 </a:t>
            </a:r>
            <a:r>
              <a:rPr lang="en-US" sz="2150" dirty="0">
                <a:solidFill>
                  <a:schemeClr val="bg1"/>
                </a:solidFill>
                <a:latin typeface="Constantia" panose="02030602050306030303" pitchFamily="18" charset="0"/>
              </a:rPr>
              <a:t>so that in the ages to come He might show the surpassing riches of His grace in kindness toward us in Christ Jesus. </a:t>
            </a:r>
            <a:r>
              <a:rPr lang="en-US" sz="2150" b="1" baseline="30000" dirty="0">
                <a:solidFill>
                  <a:schemeClr val="bg1"/>
                </a:solidFill>
                <a:latin typeface="Constantia" panose="02030602050306030303" pitchFamily="18" charset="0"/>
              </a:rPr>
              <a:t>8 </a:t>
            </a:r>
            <a:r>
              <a:rPr lang="en-US" sz="2150" dirty="0">
                <a:solidFill>
                  <a:schemeClr val="bg1"/>
                </a:solidFill>
                <a:latin typeface="Constantia" panose="02030602050306030303" pitchFamily="18" charset="0"/>
              </a:rPr>
              <a:t>For by grace you have been saved through faith; and that not of yourselves, </a:t>
            </a:r>
            <a:r>
              <a:rPr lang="en-US" sz="2150" i="1" dirty="0">
                <a:solidFill>
                  <a:schemeClr val="bg1"/>
                </a:solidFill>
                <a:latin typeface="Constantia" panose="02030602050306030303" pitchFamily="18" charset="0"/>
              </a:rPr>
              <a:t>it is</a:t>
            </a:r>
            <a:r>
              <a:rPr lang="en-US" sz="2150" dirty="0">
                <a:solidFill>
                  <a:schemeClr val="bg1"/>
                </a:solidFill>
                <a:latin typeface="Constantia" panose="02030602050306030303" pitchFamily="18" charset="0"/>
              </a:rPr>
              <a:t> the gift of God; </a:t>
            </a:r>
            <a:r>
              <a:rPr lang="en-US" sz="2150" b="1" baseline="30000" dirty="0">
                <a:solidFill>
                  <a:schemeClr val="bg1"/>
                </a:solidFill>
                <a:latin typeface="Constantia" panose="02030602050306030303" pitchFamily="18" charset="0"/>
              </a:rPr>
              <a:t>9 </a:t>
            </a:r>
            <a:r>
              <a:rPr lang="en-US" sz="2150" dirty="0">
                <a:solidFill>
                  <a:schemeClr val="bg1"/>
                </a:solidFill>
                <a:latin typeface="Constantia" panose="02030602050306030303" pitchFamily="18" charset="0"/>
              </a:rPr>
              <a:t>not as a result of works, so that no one may boast. </a:t>
            </a:r>
            <a:r>
              <a:rPr lang="en-US" sz="2150" b="1" baseline="30000" dirty="0">
                <a:solidFill>
                  <a:schemeClr val="bg1"/>
                </a:solidFill>
                <a:latin typeface="Constantia" panose="02030602050306030303" pitchFamily="18" charset="0"/>
              </a:rPr>
              <a:t>10 </a:t>
            </a:r>
            <a:r>
              <a:rPr lang="en-US" sz="2150" dirty="0">
                <a:solidFill>
                  <a:schemeClr val="bg1"/>
                </a:solidFill>
                <a:latin typeface="Constantia" panose="02030602050306030303" pitchFamily="18" charset="0"/>
              </a:rPr>
              <a:t>For we are His workmanship, created in Christ Jesus for good works, which God prepared beforehand so that we would walk in them.”</a:t>
            </a:r>
          </a:p>
        </p:txBody>
      </p:sp>
    </p:spTree>
    <p:extLst>
      <p:ext uri="{BB962C8B-B14F-4D97-AF65-F5344CB8AC3E}">
        <p14:creationId xmlns:p14="http://schemas.microsoft.com/office/powerpoint/2010/main" val="7452224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8626"/>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Eph. 2:1-10</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23437"/>
            <a:ext cx="9014604" cy="5055230"/>
          </a:xfrm>
          <a:prstGeom prst="rect">
            <a:avLst/>
          </a:prstGeom>
          <a:noFill/>
        </p:spPr>
        <p:txBody>
          <a:bodyPr wrap="square" rtlCol="0">
            <a:spAutoFit/>
          </a:bodyPr>
          <a:lstStyle/>
          <a:p>
            <a:r>
              <a:rPr lang="en-US" sz="2150" dirty="0">
                <a:solidFill>
                  <a:schemeClr val="bg1"/>
                </a:solidFill>
                <a:latin typeface="Constantia" panose="02030602050306030303" pitchFamily="18" charset="0"/>
              </a:rPr>
              <a:t>“And you were </a:t>
            </a:r>
            <a:r>
              <a:rPr lang="en-US" sz="2150" dirty="0">
                <a:solidFill>
                  <a:srgbClr val="FF0000"/>
                </a:solidFill>
                <a:latin typeface="Constantia" panose="02030602050306030303" pitchFamily="18" charset="0"/>
              </a:rPr>
              <a:t>dead in your trespasses and sins</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2 </a:t>
            </a:r>
            <a:r>
              <a:rPr lang="en-US" sz="2150" dirty="0">
                <a:solidFill>
                  <a:schemeClr val="bg1"/>
                </a:solidFill>
                <a:latin typeface="Constantia" panose="02030602050306030303" pitchFamily="18" charset="0"/>
              </a:rPr>
              <a:t>in which you formerly walked according to the course of this world, according to the prince of the power of the air, of the spirit that is now working in the sons of disobedience. </a:t>
            </a:r>
            <a:r>
              <a:rPr lang="en-US" sz="2150" b="1" baseline="30000" dirty="0">
                <a:solidFill>
                  <a:schemeClr val="bg1"/>
                </a:solidFill>
                <a:latin typeface="Constantia" panose="02030602050306030303" pitchFamily="18" charset="0"/>
              </a:rPr>
              <a:t>3 </a:t>
            </a:r>
            <a:r>
              <a:rPr lang="en-US" sz="2150" dirty="0">
                <a:solidFill>
                  <a:schemeClr val="bg1"/>
                </a:solidFill>
                <a:latin typeface="Constantia" panose="02030602050306030303" pitchFamily="18" charset="0"/>
              </a:rPr>
              <a:t>Among them we too all formerly lived in the lusts of our flesh, indulging the desires of the flesh and of the mind, and were by  nature children of wrath, even as the rest. </a:t>
            </a:r>
            <a:r>
              <a:rPr lang="en-US" sz="2150" b="1" baseline="30000" dirty="0">
                <a:solidFill>
                  <a:schemeClr val="bg1"/>
                </a:solidFill>
                <a:latin typeface="Constantia" panose="02030602050306030303" pitchFamily="18" charset="0"/>
              </a:rPr>
              <a:t>4 </a:t>
            </a:r>
            <a:r>
              <a:rPr lang="en-US" sz="2150" dirty="0">
                <a:solidFill>
                  <a:schemeClr val="bg1"/>
                </a:solidFill>
                <a:latin typeface="Constantia" panose="02030602050306030303" pitchFamily="18" charset="0"/>
              </a:rPr>
              <a:t>But God, being rich in mercy, because of His great love with which He loved us, </a:t>
            </a:r>
            <a:r>
              <a:rPr lang="en-US" sz="2150" b="1" baseline="30000" dirty="0">
                <a:solidFill>
                  <a:schemeClr val="bg1"/>
                </a:solidFill>
                <a:latin typeface="Constantia" panose="02030602050306030303" pitchFamily="18" charset="0"/>
              </a:rPr>
              <a:t>5 </a:t>
            </a:r>
            <a:r>
              <a:rPr lang="en-US" sz="2150" dirty="0">
                <a:solidFill>
                  <a:srgbClr val="FF0000"/>
                </a:solidFill>
                <a:latin typeface="Constantia" panose="02030602050306030303" pitchFamily="18" charset="0"/>
              </a:rPr>
              <a:t>even when we were dead in our transgressions</a:t>
            </a:r>
            <a:r>
              <a:rPr lang="en-US" sz="2150" dirty="0">
                <a:solidFill>
                  <a:schemeClr val="bg1"/>
                </a:solidFill>
                <a:latin typeface="Constantia" panose="02030602050306030303" pitchFamily="18" charset="0"/>
              </a:rPr>
              <a:t>, </a:t>
            </a:r>
            <a:r>
              <a:rPr lang="en-US" sz="2150" dirty="0">
                <a:solidFill>
                  <a:srgbClr val="FFFF00"/>
                </a:solidFill>
                <a:latin typeface="Constantia" panose="02030602050306030303" pitchFamily="18" charset="0"/>
              </a:rPr>
              <a:t>made us alive together with Christ </a:t>
            </a:r>
            <a:r>
              <a:rPr lang="en-US" sz="2150" dirty="0">
                <a:solidFill>
                  <a:schemeClr val="bg1"/>
                </a:solidFill>
                <a:latin typeface="Constantia" panose="02030602050306030303" pitchFamily="18" charset="0"/>
              </a:rPr>
              <a:t>(by grace you have been saved), </a:t>
            </a:r>
            <a:r>
              <a:rPr lang="en-US" sz="2150" b="1" baseline="30000" dirty="0">
                <a:solidFill>
                  <a:schemeClr val="bg1"/>
                </a:solidFill>
                <a:latin typeface="Constantia" panose="02030602050306030303" pitchFamily="18" charset="0"/>
              </a:rPr>
              <a:t>6 </a:t>
            </a:r>
            <a:r>
              <a:rPr lang="en-US" sz="2150" dirty="0">
                <a:solidFill>
                  <a:schemeClr val="bg1"/>
                </a:solidFill>
                <a:latin typeface="Constantia" panose="02030602050306030303" pitchFamily="18" charset="0"/>
              </a:rPr>
              <a:t>and </a:t>
            </a:r>
            <a:r>
              <a:rPr lang="en-US" sz="2150" dirty="0">
                <a:solidFill>
                  <a:srgbClr val="FFFF00"/>
                </a:solidFill>
                <a:latin typeface="Constantia" panose="02030602050306030303" pitchFamily="18" charset="0"/>
              </a:rPr>
              <a:t>raised us up with Him</a:t>
            </a:r>
            <a:r>
              <a:rPr lang="en-US" sz="2150" dirty="0">
                <a:solidFill>
                  <a:schemeClr val="bg1"/>
                </a:solidFill>
                <a:latin typeface="Constantia" panose="02030602050306030303" pitchFamily="18" charset="0"/>
              </a:rPr>
              <a:t>, and seated us with Him in the heavenly </a:t>
            </a:r>
            <a:r>
              <a:rPr lang="en-US" sz="2150" i="1" dirty="0">
                <a:solidFill>
                  <a:schemeClr val="bg1"/>
                </a:solidFill>
                <a:latin typeface="Constantia" panose="02030602050306030303" pitchFamily="18" charset="0"/>
              </a:rPr>
              <a:t>places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7 </a:t>
            </a:r>
            <a:r>
              <a:rPr lang="en-US" sz="2150" dirty="0">
                <a:solidFill>
                  <a:schemeClr val="bg1"/>
                </a:solidFill>
                <a:latin typeface="Constantia" panose="02030602050306030303" pitchFamily="18" charset="0"/>
              </a:rPr>
              <a:t>so that in the ages to come He might show the surpassing riches of His grace in kindness toward us in Christ Jesus. </a:t>
            </a:r>
            <a:r>
              <a:rPr lang="en-US" sz="2150" b="1" baseline="30000" dirty="0">
                <a:solidFill>
                  <a:schemeClr val="bg1"/>
                </a:solidFill>
                <a:latin typeface="Constantia" panose="02030602050306030303" pitchFamily="18" charset="0"/>
              </a:rPr>
              <a:t>8 </a:t>
            </a:r>
            <a:r>
              <a:rPr lang="en-US" sz="2150" dirty="0">
                <a:solidFill>
                  <a:schemeClr val="bg1"/>
                </a:solidFill>
                <a:latin typeface="Constantia" panose="02030602050306030303" pitchFamily="18" charset="0"/>
              </a:rPr>
              <a:t>For by grace you have been saved through faith; and that not of yourselves, </a:t>
            </a:r>
            <a:r>
              <a:rPr lang="en-US" sz="2150" i="1" dirty="0">
                <a:solidFill>
                  <a:schemeClr val="bg1"/>
                </a:solidFill>
                <a:latin typeface="Constantia" panose="02030602050306030303" pitchFamily="18" charset="0"/>
              </a:rPr>
              <a:t>it is</a:t>
            </a:r>
            <a:r>
              <a:rPr lang="en-US" sz="2150" dirty="0">
                <a:solidFill>
                  <a:schemeClr val="bg1"/>
                </a:solidFill>
                <a:latin typeface="Constantia" panose="02030602050306030303" pitchFamily="18" charset="0"/>
              </a:rPr>
              <a:t> the gift of God; </a:t>
            </a:r>
            <a:r>
              <a:rPr lang="en-US" sz="2150" b="1" baseline="30000" dirty="0">
                <a:solidFill>
                  <a:schemeClr val="bg1"/>
                </a:solidFill>
                <a:latin typeface="Constantia" panose="02030602050306030303" pitchFamily="18" charset="0"/>
              </a:rPr>
              <a:t>9 </a:t>
            </a:r>
            <a:r>
              <a:rPr lang="en-US" sz="2150" dirty="0">
                <a:solidFill>
                  <a:schemeClr val="bg1"/>
                </a:solidFill>
                <a:latin typeface="Constantia" panose="02030602050306030303" pitchFamily="18" charset="0"/>
              </a:rPr>
              <a:t>not as a result of works, so that no one may boast. </a:t>
            </a:r>
            <a:r>
              <a:rPr lang="en-US" sz="2150" b="1" baseline="30000" dirty="0">
                <a:solidFill>
                  <a:schemeClr val="bg1"/>
                </a:solidFill>
                <a:latin typeface="Constantia" panose="02030602050306030303" pitchFamily="18" charset="0"/>
              </a:rPr>
              <a:t>10 </a:t>
            </a:r>
            <a:r>
              <a:rPr lang="en-US" sz="2150" dirty="0">
                <a:solidFill>
                  <a:schemeClr val="bg1"/>
                </a:solidFill>
                <a:latin typeface="Constantia" panose="02030602050306030303" pitchFamily="18" charset="0"/>
              </a:rPr>
              <a:t>For we are His workmanship, created in Christ Jesus for good works, which God prepared beforehand so that we would walk in them.”</a:t>
            </a:r>
          </a:p>
        </p:txBody>
      </p:sp>
    </p:spTree>
    <p:extLst>
      <p:ext uri="{BB962C8B-B14F-4D97-AF65-F5344CB8AC3E}">
        <p14:creationId xmlns:p14="http://schemas.microsoft.com/office/powerpoint/2010/main" val="5031231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8626"/>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Eph. 2:1-10</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23437"/>
            <a:ext cx="9014604" cy="5055230"/>
          </a:xfrm>
          <a:prstGeom prst="rect">
            <a:avLst/>
          </a:prstGeom>
          <a:noFill/>
        </p:spPr>
        <p:txBody>
          <a:bodyPr wrap="square" rtlCol="0">
            <a:spAutoFit/>
          </a:bodyPr>
          <a:lstStyle/>
          <a:p>
            <a:r>
              <a:rPr lang="en-US" sz="2150" dirty="0">
                <a:solidFill>
                  <a:schemeClr val="bg1"/>
                </a:solidFill>
                <a:latin typeface="Constantia" panose="02030602050306030303" pitchFamily="18" charset="0"/>
              </a:rPr>
              <a:t>“And you were </a:t>
            </a:r>
            <a:r>
              <a:rPr lang="en-US" sz="2150" dirty="0">
                <a:solidFill>
                  <a:srgbClr val="FF0000"/>
                </a:solidFill>
                <a:latin typeface="Constantia" panose="02030602050306030303" pitchFamily="18" charset="0"/>
              </a:rPr>
              <a:t>dead in your trespasses and sins</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2 </a:t>
            </a:r>
            <a:r>
              <a:rPr lang="en-US" sz="2150" dirty="0">
                <a:solidFill>
                  <a:schemeClr val="bg1"/>
                </a:solidFill>
                <a:latin typeface="Constantia" panose="02030602050306030303" pitchFamily="18" charset="0"/>
              </a:rPr>
              <a:t>in which you formerly walked according to the course of this world, according to the prince of the power of the air, of the spirit that is now working in the sons of disobedience. </a:t>
            </a:r>
            <a:r>
              <a:rPr lang="en-US" sz="2150" b="1" baseline="30000" dirty="0">
                <a:solidFill>
                  <a:schemeClr val="bg1"/>
                </a:solidFill>
                <a:latin typeface="Constantia" panose="02030602050306030303" pitchFamily="18" charset="0"/>
              </a:rPr>
              <a:t>3 </a:t>
            </a:r>
            <a:r>
              <a:rPr lang="en-US" sz="2150" dirty="0">
                <a:solidFill>
                  <a:schemeClr val="bg1"/>
                </a:solidFill>
                <a:latin typeface="Constantia" panose="02030602050306030303" pitchFamily="18" charset="0"/>
              </a:rPr>
              <a:t>Among them we too all formerly lived in the lusts of our flesh, indulging the desires of the flesh and of the mind, and were by  nature children of wrath, even as the rest. </a:t>
            </a:r>
            <a:r>
              <a:rPr lang="en-US" sz="2150" b="1" baseline="30000" dirty="0">
                <a:solidFill>
                  <a:schemeClr val="bg1"/>
                </a:solidFill>
                <a:latin typeface="Constantia" panose="02030602050306030303" pitchFamily="18" charset="0"/>
              </a:rPr>
              <a:t>4 </a:t>
            </a:r>
            <a:r>
              <a:rPr lang="en-US" sz="2150" dirty="0">
                <a:solidFill>
                  <a:schemeClr val="bg1"/>
                </a:solidFill>
                <a:latin typeface="Constantia" panose="02030602050306030303" pitchFamily="18" charset="0"/>
              </a:rPr>
              <a:t>But God, being rich in mercy, because of His great love with which He loved us, </a:t>
            </a:r>
            <a:r>
              <a:rPr lang="en-US" sz="2150" b="1" baseline="30000" dirty="0">
                <a:solidFill>
                  <a:schemeClr val="bg1"/>
                </a:solidFill>
                <a:latin typeface="Constantia" panose="02030602050306030303" pitchFamily="18" charset="0"/>
              </a:rPr>
              <a:t>5 </a:t>
            </a:r>
            <a:r>
              <a:rPr lang="en-US" sz="2150" dirty="0">
                <a:solidFill>
                  <a:srgbClr val="FF0000"/>
                </a:solidFill>
                <a:latin typeface="Constantia" panose="02030602050306030303" pitchFamily="18" charset="0"/>
              </a:rPr>
              <a:t>even when we were dead in our transgressions</a:t>
            </a:r>
            <a:r>
              <a:rPr lang="en-US" sz="2150" dirty="0">
                <a:solidFill>
                  <a:schemeClr val="bg1"/>
                </a:solidFill>
                <a:latin typeface="Constantia" panose="02030602050306030303" pitchFamily="18" charset="0"/>
              </a:rPr>
              <a:t>, </a:t>
            </a:r>
            <a:r>
              <a:rPr lang="en-US" sz="2150" dirty="0">
                <a:solidFill>
                  <a:srgbClr val="FFFF00"/>
                </a:solidFill>
                <a:latin typeface="Constantia" panose="02030602050306030303" pitchFamily="18" charset="0"/>
              </a:rPr>
              <a:t>made us alive together with Christ </a:t>
            </a:r>
            <a:r>
              <a:rPr lang="en-US" sz="2150" dirty="0">
                <a:solidFill>
                  <a:schemeClr val="bg1"/>
                </a:solidFill>
                <a:latin typeface="Constantia" panose="02030602050306030303" pitchFamily="18" charset="0"/>
              </a:rPr>
              <a:t>(</a:t>
            </a:r>
            <a:r>
              <a:rPr lang="en-US" sz="2150" u="sng" dirty="0">
                <a:solidFill>
                  <a:schemeClr val="bg1"/>
                </a:solidFill>
                <a:latin typeface="Constantia" panose="02030602050306030303" pitchFamily="18" charset="0"/>
              </a:rPr>
              <a:t>by grace you have been saved</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6 </a:t>
            </a:r>
            <a:r>
              <a:rPr lang="en-US" sz="2150" dirty="0">
                <a:solidFill>
                  <a:schemeClr val="bg1"/>
                </a:solidFill>
                <a:latin typeface="Constantia" panose="02030602050306030303" pitchFamily="18" charset="0"/>
              </a:rPr>
              <a:t>and </a:t>
            </a:r>
            <a:r>
              <a:rPr lang="en-US" sz="2150" dirty="0">
                <a:solidFill>
                  <a:srgbClr val="FFFF00"/>
                </a:solidFill>
                <a:latin typeface="Constantia" panose="02030602050306030303" pitchFamily="18" charset="0"/>
              </a:rPr>
              <a:t>raised us up with Him</a:t>
            </a:r>
            <a:r>
              <a:rPr lang="en-US" sz="2150" dirty="0">
                <a:solidFill>
                  <a:schemeClr val="bg1"/>
                </a:solidFill>
                <a:latin typeface="Constantia" panose="02030602050306030303" pitchFamily="18" charset="0"/>
              </a:rPr>
              <a:t>, and seated us with Him in the heavenly </a:t>
            </a:r>
            <a:r>
              <a:rPr lang="en-US" sz="2150" i="1" dirty="0">
                <a:solidFill>
                  <a:schemeClr val="bg1"/>
                </a:solidFill>
                <a:latin typeface="Constantia" panose="02030602050306030303" pitchFamily="18" charset="0"/>
              </a:rPr>
              <a:t>places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7 </a:t>
            </a:r>
            <a:r>
              <a:rPr lang="en-US" sz="2150" dirty="0">
                <a:solidFill>
                  <a:schemeClr val="bg1"/>
                </a:solidFill>
                <a:latin typeface="Constantia" panose="02030602050306030303" pitchFamily="18" charset="0"/>
              </a:rPr>
              <a:t>so that in the ages to come He might show the surpassing riches of His grace in kindness toward us in Christ Jesus. </a:t>
            </a:r>
            <a:r>
              <a:rPr lang="en-US" sz="2150" b="1" baseline="30000" dirty="0">
                <a:solidFill>
                  <a:schemeClr val="bg1"/>
                </a:solidFill>
                <a:latin typeface="Constantia" panose="02030602050306030303" pitchFamily="18" charset="0"/>
              </a:rPr>
              <a:t>8 </a:t>
            </a:r>
            <a:r>
              <a:rPr lang="en-US" sz="2150" dirty="0">
                <a:solidFill>
                  <a:schemeClr val="bg1"/>
                </a:solidFill>
                <a:latin typeface="Constantia" panose="02030602050306030303" pitchFamily="18" charset="0"/>
              </a:rPr>
              <a:t>For by grace you have been saved through faith; and that not of yourselves, </a:t>
            </a:r>
            <a:r>
              <a:rPr lang="en-US" sz="2150" i="1" dirty="0">
                <a:solidFill>
                  <a:schemeClr val="bg1"/>
                </a:solidFill>
                <a:latin typeface="Constantia" panose="02030602050306030303" pitchFamily="18" charset="0"/>
              </a:rPr>
              <a:t>it is</a:t>
            </a:r>
            <a:r>
              <a:rPr lang="en-US" sz="2150" dirty="0">
                <a:solidFill>
                  <a:schemeClr val="bg1"/>
                </a:solidFill>
                <a:latin typeface="Constantia" panose="02030602050306030303" pitchFamily="18" charset="0"/>
              </a:rPr>
              <a:t> the gift of God; </a:t>
            </a:r>
            <a:r>
              <a:rPr lang="en-US" sz="2150" b="1" baseline="30000" dirty="0">
                <a:solidFill>
                  <a:schemeClr val="bg1"/>
                </a:solidFill>
                <a:latin typeface="Constantia" panose="02030602050306030303" pitchFamily="18" charset="0"/>
              </a:rPr>
              <a:t>9 </a:t>
            </a:r>
            <a:r>
              <a:rPr lang="en-US" sz="2150" dirty="0">
                <a:solidFill>
                  <a:schemeClr val="bg1"/>
                </a:solidFill>
                <a:latin typeface="Constantia" panose="02030602050306030303" pitchFamily="18" charset="0"/>
              </a:rPr>
              <a:t>not as a result of works, so that no one may boast. </a:t>
            </a:r>
            <a:r>
              <a:rPr lang="en-US" sz="2150" b="1" baseline="30000" dirty="0">
                <a:solidFill>
                  <a:schemeClr val="bg1"/>
                </a:solidFill>
                <a:latin typeface="Constantia" panose="02030602050306030303" pitchFamily="18" charset="0"/>
              </a:rPr>
              <a:t>10 </a:t>
            </a:r>
            <a:r>
              <a:rPr lang="en-US" sz="2150" dirty="0">
                <a:solidFill>
                  <a:schemeClr val="bg1"/>
                </a:solidFill>
                <a:latin typeface="Constantia" panose="02030602050306030303" pitchFamily="18" charset="0"/>
              </a:rPr>
              <a:t>For we are His workmanship, created in Christ Jesus for good works, which God prepared beforehand so that we would walk in them.”</a:t>
            </a:r>
          </a:p>
        </p:txBody>
      </p:sp>
    </p:spTree>
    <p:extLst>
      <p:ext uri="{BB962C8B-B14F-4D97-AF65-F5344CB8AC3E}">
        <p14:creationId xmlns:p14="http://schemas.microsoft.com/office/powerpoint/2010/main" val="3844725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8626"/>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Eph. 2:1-10</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23437"/>
            <a:ext cx="9014604" cy="5055230"/>
          </a:xfrm>
          <a:prstGeom prst="rect">
            <a:avLst/>
          </a:prstGeom>
          <a:noFill/>
        </p:spPr>
        <p:txBody>
          <a:bodyPr wrap="square" rtlCol="0">
            <a:spAutoFit/>
          </a:bodyPr>
          <a:lstStyle/>
          <a:p>
            <a:r>
              <a:rPr lang="en-US" sz="2150" dirty="0">
                <a:solidFill>
                  <a:schemeClr val="bg1"/>
                </a:solidFill>
                <a:latin typeface="Constantia" panose="02030602050306030303" pitchFamily="18" charset="0"/>
              </a:rPr>
              <a:t>“And you were </a:t>
            </a:r>
            <a:r>
              <a:rPr lang="en-US" sz="2150" dirty="0">
                <a:solidFill>
                  <a:srgbClr val="FF0000"/>
                </a:solidFill>
                <a:latin typeface="Constantia" panose="02030602050306030303" pitchFamily="18" charset="0"/>
              </a:rPr>
              <a:t>dead in your trespasses and sins</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2 </a:t>
            </a:r>
            <a:r>
              <a:rPr lang="en-US" sz="2150" dirty="0">
                <a:solidFill>
                  <a:schemeClr val="bg1"/>
                </a:solidFill>
                <a:latin typeface="Constantia" panose="02030602050306030303" pitchFamily="18" charset="0"/>
              </a:rPr>
              <a:t>in which you formerly walked according to the course of this world, according to the prince of the power of the air, of the spirit that is now working in the sons of disobedience. </a:t>
            </a:r>
            <a:r>
              <a:rPr lang="en-US" sz="2150" b="1" baseline="30000" dirty="0">
                <a:solidFill>
                  <a:schemeClr val="bg1"/>
                </a:solidFill>
                <a:latin typeface="Constantia" panose="02030602050306030303" pitchFamily="18" charset="0"/>
              </a:rPr>
              <a:t>3 </a:t>
            </a:r>
            <a:r>
              <a:rPr lang="en-US" sz="2150" dirty="0">
                <a:solidFill>
                  <a:schemeClr val="bg1"/>
                </a:solidFill>
                <a:latin typeface="Constantia" panose="02030602050306030303" pitchFamily="18" charset="0"/>
              </a:rPr>
              <a:t>Among them we too all formerly lived in the lusts of our flesh, indulging the desires of the flesh and of the mind, and were by  nature children of wrath, even as the rest. </a:t>
            </a:r>
            <a:r>
              <a:rPr lang="en-US" sz="2150" b="1" baseline="30000" dirty="0">
                <a:solidFill>
                  <a:schemeClr val="bg1"/>
                </a:solidFill>
                <a:latin typeface="Constantia" panose="02030602050306030303" pitchFamily="18" charset="0"/>
              </a:rPr>
              <a:t>4 </a:t>
            </a:r>
            <a:r>
              <a:rPr lang="en-US" sz="2150" dirty="0">
                <a:solidFill>
                  <a:schemeClr val="bg1"/>
                </a:solidFill>
                <a:latin typeface="Constantia" panose="02030602050306030303" pitchFamily="18" charset="0"/>
              </a:rPr>
              <a:t>But God, being rich in mercy, because of His great love with which He loved us, </a:t>
            </a:r>
            <a:r>
              <a:rPr lang="en-US" sz="2150" b="1" baseline="30000" dirty="0">
                <a:solidFill>
                  <a:schemeClr val="bg1"/>
                </a:solidFill>
                <a:latin typeface="Constantia" panose="02030602050306030303" pitchFamily="18" charset="0"/>
              </a:rPr>
              <a:t>5 </a:t>
            </a:r>
            <a:r>
              <a:rPr lang="en-US" sz="2150" dirty="0">
                <a:solidFill>
                  <a:srgbClr val="FF0000"/>
                </a:solidFill>
                <a:latin typeface="Constantia" panose="02030602050306030303" pitchFamily="18" charset="0"/>
              </a:rPr>
              <a:t>even when we were dead in our transgressions</a:t>
            </a:r>
            <a:r>
              <a:rPr lang="en-US" sz="2150" dirty="0">
                <a:solidFill>
                  <a:schemeClr val="bg1"/>
                </a:solidFill>
                <a:latin typeface="Constantia" panose="02030602050306030303" pitchFamily="18" charset="0"/>
              </a:rPr>
              <a:t>, </a:t>
            </a:r>
            <a:r>
              <a:rPr lang="en-US" sz="2150" dirty="0">
                <a:solidFill>
                  <a:srgbClr val="FFFF00"/>
                </a:solidFill>
                <a:latin typeface="Constantia" panose="02030602050306030303" pitchFamily="18" charset="0"/>
              </a:rPr>
              <a:t>made us alive together with Christ </a:t>
            </a:r>
            <a:r>
              <a:rPr lang="en-US" sz="2150" dirty="0">
                <a:solidFill>
                  <a:schemeClr val="bg1"/>
                </a:solidFill>
                <a:latin typeface="Constantia" panose="02030602050306030303" pitchFamily="18" charset="0"/>
              </a:rPr>
              <a:t>(by grace you have been saved), </a:t>
            </a:r>
            <a:r>
              <a:rPr lang="en-US" sz="2150" b="1" baseline="30000" dirty="0">
                <a:solidFill>
                  <a:schemeClr val="bg1"/>
                </a:solidFill>
                <a:latin typeface="Constantia" panose="02030602050306030303" pitchFamily="18" charset="0"/>
              </a:rPr>
              <a:t>6 </a:t>
            </a:r>
            <a:r>
              <a:rPr lang="en-US" sz="2150" dirty="0">
                <a:solidFill>
                  <a:schemeClr val="bg1"/>
                </a:solidFill>
                <a:latin typeface="Constantia" panose="02030602050306030303" pitchFamily="18" charset="0"/>
              </a:rPr>
              <a:t>and </a:t>
            </a:r>
            <a:r>
              <a:rPr lang="en-US" sz="2150" dirty="0">
                <a:solidFill>
                  <a:srgbClr val="FFFF00"/>
                </a:solidFill>
                <a:latin typeface="Constantia" panose="02030602050306030303" pitchFamily="18" charset="0"/>
              </a:rPr>
              <a:t>raised us up with Him</a:t>
            </a:r>
            <a:r>
              <a:rPr lang="en-US" sz="2150" dirty="0">
                <a:solidFill>
                  <a:schemeClr val="bg1"/>
                </a:solidFill>
                <a:latin typeface="Constantia" panose="02030602050306030303" pitchFamily="18" charset="0"/>
              </a:rPr>
              <a:t>, and seated us with Him in the heavenly </a:t>
            </a:r>
            <a:r>
              <a:rPr lang="en-US" sz="2150" i="1" dirty="0">
                <a:solidFill>
                  <a:schemeClr val="bg1"/>
                </a:solidFill>
                <a:latin typeface="Constantia" panose="02030602050306030303" pitchFamily="18" charset="0"/>
              </a:rPr>
              <a:t>places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7 </a:t>
            </a:r>
            <a:r>
              <a:rPr lang="en-US" sz="2150" dirty="0">
                <a:solidFill>
                  <a:schemeClr val="bg1"/>
                </a:solidFill>
                <a:latin typeface="Constantia" panose="02030602050306030303" pitchFamily="18" charset="0"/>
              </a:rPr>
              <a:t>so that in the ages to come He might show </a:t>
            </a:r>
            <a:r>
              <a:rPr lang="en-US" sz="2150" u="sng" dirty="0">
                <a:solidFill>
                  <a:schemeClr val="bg1"/>
                </a:solidFill>
                <a:latin typeface="Constantia" panose="02030602050306030303" pitchFamily="18" charset="0"/>
              </a:rPr>
              <a:t>the surpassing riches of His grace in kindness toward us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8 </a:t>
            </a:r>
            <a:r>
              <a:rPr lang="en-US" sz="2150" dirty="0">
                <a:solidFill>
                  <a:schemeClr val="bg1"/>
                </a:solidFill>
                <a:latin typeface="Constantia" panose="02030602050306030303" pitchFamily="18" charset="0"/>
              </a:rPr>
              <a:t>For by grace you have been saved through faith; and that not of yourselves, </a:t>
            </a:r>
            <a:r>
              <a:rPr lang="en-US" sz="2150" i="1" dirty="0">
                <a:solidFill>
                  <a:schemeClr val="bg1"/>
                </a:solidFill>
                <a:latin typeface="Constantia" panose="02030602050306030303" pitchFamily="18" charset="0"/>
              </a:rPr>
              <a:t>it is</a:t>
            </a:r>
            <a:r>
              <a:rPr lang="en-US" sz="2150" dirty="0">
                <a:solidFill>
                  <a:schemeClr val="bg1"/>
                </a:solidFill>
                <a:latin typeface="Constantia" panose="02030602050306030303" pitchFamily="18" charset="0"/>
              </a:rPr>
              <a:t> the gift of God; </a:t>
            </a:r>
            <a:r>
              <a:rPr lang="en-US" sz="2150" b="1" baseline="30000" dirty="0">
                <a:solidFill>
                  <a:schemeClr val="bg1"/>
                </a:solidFill>
                <a:latin typeface="Constantia" panose="02030602050306030303" pitchFamily="18" charset="0"/>
              </a:rPr>
              <a:t>9 </a:t>
            </a:r>
            <a:r>
              <a:rPr lang="en-US" sz="2150" dirty="0">
                <a:solidFill>
                  <a:schemeClr val="bg1"/>
                </a:solidFill>
                <a:latin typeface="Constantia" panose="02030602050306030303" pitchFamily="18" charset="0"/>
              </a:rPr>
              <a:t>not as a result of works, so that no one may boast. </a:t>
            </a:r>
            <a:r>
              <a:rPr lang="en-US" sz="2150" b="1" baseline="30000" dirty="0">
                <a:solidFill>
                  <a:schemeClr val="bg1"/>
                </a:solidFill>
                <a:latin typeface="Constantia" panose="02030602050306030303" pitchFamily="18" charset="0"/>
              </a:rPr>
              <a:t>10 </a:t>
            </a:r>
            <a:r>
              <a:rPr lang="en-US" sz="2150" dirty="0">
                <a:solidFill>
                  <a:schemeClr val="bg1"/>
                </a:solidFill>
                <a:latin typeface="Constantia" panose="02030602050306030303" pitchFamily="18" charset="0"/>
              </a:rPr>
              <a:t>For we are His workmanship, created in Christ Jesus for good works, which God prepared beforehand so that we would walk in them.”</a:t>
            </a:r>
          </a:p>
        </p:txBody>
      </p:sp>
    </p:spTree>
    <p:extLst>
      <p:ext uri="{BB962C8B-B14F-4D97-AF65-F5344CB8AC3E}">
        <p14:creationId xmlns:p14="http://schemas.microsoft.com/office/powerpoint/2010/main" val="1683025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8626"/>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Eph. 2:1-10</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23437"/>
            <a:ext cx="9014604" cy="5055230"/>
          </a:xfrm>
          <a:prstGeom prst="rect">
            <a:avLst/>
          </a:prstGeom>
          <a:noFill/>
        </p:spPr>
        <p:txBody>
          <a:bodyPr wrap="square" rtlCol="0">
            <a:spAutoFit/>
          </a:bodyPr>
          <a:lstStyle/>
          <a:p>
            <a:r>
              <a:rPr lang="en-US" sz="2150" dirty="0">
                <a:solidFill>
                  <a:schemeClr val="bg1"/>
                </a:solidFill>
                <a:latin typeface="Constantia" panose="02030602050306030303" pitchFamily="18" charset="0"/>
              </a:rPr>
              <a:t>“And you were </a:t>
            </a:r>
            <a:r>
              <a:rPr lang="en-US" sz="2150" dirty="0">
                <a:solidFill>
                  <a:srgbClr val="FF0000"/>
                </a:solidFill>
                <a:latin typeface="Constantia" panose="02030602050306030303" pitchFamily="18" charset="0"/>
              </a:rPr>
              <a:t>dead in your trespasses and sins</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2 </a:t>
            </a:r>
            <a:r>
              <a:rPr lang="en-US" sz="2150" dirty="0">
                <a:solidFill>
                  <a:schemeClr val="bg1"/>
                </a:solidFill>
                <a:latin typeface="Constantia" panose="02030602050306030303" pitchFamily="18" charset="0"/>
              </a:rPr>
              <a:t>in which you formerly walked according to the course of this world, according to the prince of the power of the air, of the spirit that is now working in the sons of disobedience. </a:t>
            </a:r>
            <a:r>
              <a:rPr lang="en-US" sz="2150" b="1" baseline="30000" dirty="0">
                <a:solidFill>
                  <a:schemeClr val="bg1"/>
                </a:solidFill>
                <a:latin typeface="Constantia" panose="02030602050306030303" pitchFamily="18" charset="0"/>
              </a:rPr>
              <a:t>3 </a:t>
            </a:r>
            <a:r>
              <a:rPr lang="en-US" sz="2150" dirty="0">
                <a:solidFill>
                  <a:schemeClr val="bg1"/>
                </a:solidFill>
                <a:latin typeface="Constantia" panose="02030602050306030303" pitchFamily="18" charset="0"/>
              </a:rPr>
              <a:t>Among them we too all formerly lived in the lusts of our flesh, indulging the desires of the flesh and of the mind, and were by  nature children of wrath, even as the rest. </a:t>
            </a:r>
            <a:r>
              <a:rPr lang="en-US" sz="2150" b="1" baseline="30000" dirty="0">
                <a:solidFill>
                  <a:schemeClr val="bg1"/>
                </a:solidFill>
                <a:latin typeface="Constantia" panose="02030602050306030303" pitchFamily="18" charset="0"/>
              </a:rPr>
              <a:t>4 </a:t>
            </a:r>
            <a:r>
              <a:rPr lang="en-US" sz="2150" dirty="0">
                <a:solidFill>
                  <a:schemeClr val="bg1"/>
                </a:solidFill>
                <a:latin typeface="Constantia" panose="02030602050306030303" pitchFamily="18" charset="0"/>
              </a:rPr>
              <a:t>But God, being rich in mercy, because of His great love with which He loved us, </a:t>
            </a:r>
            <a:r>
              <a:rPr lang="en-US" sz="2150" b="1" baseline="30000" dirty="0">
                <a:solidFill>
                  <a:schemeClr val="bg1"/>
                </a:solidFill>
                <a:latin typeface="Constantia" panose="02030602050306030303" pitchFamily="18" charset="0"/>
              </a:rPr>
              <a:t>5 </a:t>
            </a:r>
            <a:r>
              <a:rPr lang="en-US" sz="2150" dirty="0">
                <a:solidFill>
                  <a:srgbClr val="FF0000"/>
                </a:solidFill>
                <a:latin typeface="Constantia" panose="02030602050306030303" pitchFamily="18" charset="0"/>
              </a:rPr>
              <a:t>even when we were dead in our transgressions</a:t>
            </a:r>
            <a:r>
              <a:rPr lang="en-US" sz="2150" dirty="0">
                <a:solidFill>
                  <a:schemeClr val="bg1"/>
                </a:solidFill>
                <a:latin typeface="Constantia" panose="02030602050306030303" pitchFamily="18" charset="0"/>
              </a:rPr>
              <a:t>, </a:t>
            </a:r>
            <a:r>
              <a:rPr lang="en-US" sz="2150" dirty="0">
                <a:solidFill>
                  <a:srgbClr val="FFFF00"/>
                </a:solidFill>
                <a:latin typeface="Constantia" panose="02030602050306030303" pitchFamily="18" charset="0"/>
              </a:rPr>
              <a:t>made us alive together with Christ </a:t>
            </a:r>
            <a:r>
              <a:rPr lang="en-US" sz="2150" dirty="0">
                <a:solidFill>
                  <a:schemeClr val="bg1"/>
                </a:solidFill>
                <a:latin typeface="Constantia" panose="02030602050306030303" pitchFamily="18" charset="0"/>
              </a:rPr>
              <a:t>(by grace you have been saved), </a:t>
            </a:r>
            <a:r>
              <a:rPr lang="en-US" sz="2150" b="1" baseline="30000" dirty="0">
                <a:solidFill>
                  <a:schemeClr val="bg1"/>
                </a:solidFill>
                <a:latin typeface="Constantia" panose="02030602050306030303" pitchFamily="18" charset="0"/>
              </a:rPr>
              <a:t>6 </a:t>
            </a:r>
            <a:r>
              <a:rPr lang="en-US" sz="2150" dirty="0">
                <a:solidFill>
                  <a:schemeClr val="bg1"/>
                </a:solidFill>
                <a:latin typeface="Constantia" panose="02030602050306030303" pitchFamily="18" charset="0"/>
              </a:rPr>
              <a:t>and </a:t>
            </a:r>
            <a:r>
              <a:rPr lang="en-US" sz="2150" dirty="0">
                <a:solidFill>
                  <a:srgbClr val="FFFF00"/>
                </a:solidFill>
                <a:latin typeface="Constantia" panose="02030602050306030303" pitchFamily="18" charset="0"/>
              </a:rPr>
              <a:t>raised us up with Him</a:t>
            </a:r>
            <a:r>
              <a:rPr lang="en-US" sz="2150" dirty="0">
                <a:solidFill>
                  <a:schemeClr val="bg1"/>
                </a:solidFill>
                <a:latin typeface="Constantia" panose="02030602050306030303" pitchFamily="18" charset="0"/>
              </a:rPr>
              <a:t>, and seated us with Him in the heavenly </a:t>
            </a:r>
            <a:r>
              <a:rPr lang="en-US" sz="2150" i="1" dirty="0">
                <a:solidFill>
                  <a:schemeClr val="bg1"/>
                </a:solidFill>
                <a:latin typeface="Constantia" panose="02030602050306030303" pitchFamily="18" charset="0"/>
              </a:rPr>
              <a:t>places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7 </a:t>
            </a:r>
            <a:r>
              <a:rPr lang="en-US" sz="2150" dirty="0">
                <a:solidFill>
                  <a:schemeClr val="bg1"/>
                </a:solidFill>
                <a:latin typeface="Constantia" panose="02030602050306030303" pitchFamily="18" charset="0"/>
              </a:rPr>
              <a:t>so that in the ages to come He might show the surpassing riches of His grace in kindness toward us in Christ Jesus. </a:t>
            </a:r>
            <a:r>
              <a:rPr lang="en-US" sz="2150" b="1" baseline="30000" dirty="0">
                <a:solidFill>
                  <a:schemeClr val="bg1"/>
                </a:solidFill>
                <a:latin typeface="Constantia" panose="02030602050306030303" pitchFamily="18" charset="0"/>
              </a:rPr>
              <a:t>8 </a:t>
            </a:r>
            <a:r>
              <a:rPr lang="en-US" sz="2150" dirty="0">
                <a:solidFill>
                  <a:srgbClr val="FFFF00"/>
                </a:solidFill>
                <a:latin typeface="Constantia" panose="02030602050306030303" pitchFamily="18" charset="0"/>
              </a:rPr>
              <a:t>For by grace you have been saved through faith</a:t>
            </a:r>
            <a:r>
              <a:rPr lang="en-US" sz="2150" dirty="0">
                <a:solidFill>
                  <a:schemeClr val="bg1"/>
                </a:solidFill>
                <a:latin typeface="Constantia" panose="02030602050306030303" pitchFamily="18" charset="0"/>
              </a:rPr>
              <a:t>; and that not of yourselves, </a:t>
            </a:r>
            <a:r>
              <a:rPr lang="en-US" sz="2150" i="1" u="sng" dirty="0">
                <a:solidFill>
                  <a:schemeClr val="bg1"/>
                </a:solidFill>
                <a:latin typeface="Constantia" panose="02030602050306030303" pitchFamily="18" charset="0"/>
              </a:rPr>
              <a:t>it is</a:t>
            </a:r>
            <a:r>
              <a:rPr lang="en-US" sz="2150" u="sng" dirty="0">
                <a:solidFill>
                  <a:schemeClr val="bg1"/>
                </a:solidFill>
                <a:latin typeface="Constantia" panose="02030602050306030303" pitchFamily="18" charset="0"/>
              </a:rPr>
              <a:t> the gift of God</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9 </a:t>
            </a:r>
            <a:r>
              <a:rPr lang="en-US" sz="2150" dirty="0">
                <a:solidFill>
                  <a:schemeClr val="bg1"/>
                </a:solidFill>
                <a:latin typeface="Constantia" panose="02030602050306030303" pitchFamily="18" charset="0"/>
              </a:rPr>
              <a:t>not as a result of works, so that no one may boast. </a:t>
            </a:r>
            <a:r>
              <a:rPr lang="en-US" sz="2150" b="1" baseline="30000" dirty="0">
                <a:solidFill>
                  <a:schemeClr val="bg1"/>
                </a:solidFill>
                <a:latin typeface="Constantia" panose="02030602050306030303" pitchFamily="18" charset="0"/>
              </a:rPr>
              <a:t>10 </a:t>
            </a:r>
            <a:r>
              <a:rPr lang="en-US" sz="2150" dirty="0">
                <a:solidFill>
                  <a:schemeClr val="bg1"/>
                </a:solidFill>
                <a:latin typeface="Constantia" panose="02030602050306030303" pitchFamily="18" charset="0"/>
              </a:rPr>
              <a:t>For we are His workmanship, created in Christ Jesus for good works, which God prepared beforehand so that we would walk in them.”</a:t>
            </a:r>
          </a:p>
        </p:txBody>
      </p:sp>
    </p:spTree>
    <p:extLst>
      <p:ext uri="{BB962C8B-B14F-4D97-AF65-F5344CB8AC3E}">
        <p14:creationId xmlns:p14="http://schemas.microsoft.com/office/powerpoint/2010/main" val="3445531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8626"/>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Eph. 2:1-10</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23437"/>
            <a:ext cx="9014604" cy="5055230"/>
          </a:xfrm>
          <a:prstGeom prst="rect">
            <a:avLst/>
          </a:prstGeom>
          <a:noFill/>
        </p:spPr>
        <p:txBody>
          <a:bodyPr wrap="square" rtlCol="0">
            <a:spAutoFit/>
          </a:bodyPr>
          <a:lstStyle/>
          <a:p>
            <a:r>
              <a:rPr lang="en-US" sz="2150" dirty="0">
                <a:solidFill>
                  <a:schemeClr val="bg1"/>
                </a:solidFill>
                <a:latin typeface="Constantia" panose="02030602050306030303" pitchFamily="18" charset="0"/>
              </a:rPr>
              <a:t>“And you were </a:t>
            </a:r>
            <a:r>
              <a:rPr lang="en-US" sz="2150" dirty="0">
                <a:solidFill>
                  <a:srgbClr val="FF0000"/>
                </a:solidFill>
                <a:latin typeface="Constantia" panose="02030602050306030303" pitchFamily="18" charset="0"/>
              </a:rPr>
              <a:t>dead in your trespasses and sins</a:t>
            </a:r>
            <a:r>
              <a:rPr lang="en-US" sz="2150" dirty="0">
                <a:solidFill>
                  <a:schemeClr val="bg1"/>
                </a:solidFill>
                <a:latin typeface="Constantia" panose="02030602050306030303" pitchFamily="18" charset="0"/>
              </a:rPr>
              <a:t>, </a:t>
            </a:r>
            <a:r>
              <a:rPr lang="en-US" sz="2150" b="1" baseline="30000" dirty="0">
                <a:solidFill>
                  <a:schemeClr val="bg1"/>
                </a:solidFill>
                <a:latin typeface="Constantia" panose="02030602050306030303" pitchFamily="18" charset="0"/>
              </a:rPr>
              <a:t>2 </a:t>
            </a:r>
            <a:r>
              <a:rPr lang="en-US" sz="2150" dirty="0">
                <a:solidFill>
                  <a:schemeClr val="bg1"/>
                </a:solidFill>
                <a:latin typeface="Constantia" panose="02030602050306030303" pitchFamily="18" charset="0"/>
              </a:rPr>
              <a:t>in which you formerly walked according to the course of this world, according to the prince of the power of the air, of the spirit that is now working in the sons of disobedience. </a:t>
            </a:r>
            <a:r>
              <a:rPr lang="en-US" sz="2150" b="1" baseline="30000" dirty="0">
                <a:solidFill>
                  <a:schemeClr val="bg1"/>
                </a:solidFill>
                <a:latin typeface="Constantia" panose="02030602050306030303" pitchFamily="18" charset="0"/>
              </a:rPr>
              <a:t>3 </a:t>
            </a:r>
            <a:r>
              <a:rPr lang="en-US" sz="2150" dirty="0">
                <a:solidFill>
                  <a:schemeClr val="bg1"/>
                </a:solidFill>
                <a:latin typeface="Constantia" panose="02030602050306030303" pitchFamily="18" charset="0"/>
              </a:rPr>
              <a:t>Among them we too all formerly lived in the lusts of our flesh, indulging the desires of the flesh and of the mind, and were by  nature children of wrath, even as the rest. </a:t>
            </a:r>
            <a:r>
              <a:rPr lang="en-US" sz="2150" b="1" baseline="30000" dirty="0">
                <a:solidFill>
                  <a:schemeClr val="bg1"/>
                </a:solidFill>
                <a:latin typeface="Constantia" panose="02030602050306030303" pitchFamily="18" charset="0"/>
              </a:rPr>
              <a:t>4 </a:t>
            </a:r>
            <a:r>
              <a:rPr lang="en-US" sz="2150" dirty="0">
                <a:solidFill>
                  <a:schemeClr val="bg1"/>
                </a:solidFill>
                <a:latin typeface="Constantia" panose="02030602050306030303" pitchFamily="18" charset="0"/>
              </a:rPr>
              <a:t>But God, being rich in mercy, because of His great love with which He loved us, </a:t>
            </a:r>
            <a:r>
              <a:rPr lang="en-US" sz="2150" b="1" baseline="30000" dirty="0">
                <a:solidFill>
                  <a:schemeClr val="bg1"/>
                </a:solidFill>
                <a:latin typeface="Constantia" panose="02030602050306030303" pitchFamily="18" charset="0"/>
              </a:rPr>
              <a:t>5 </a:t>
            </a:r>
            <a:r>
              <a:rPr lang="en-US" sz="2150" dirty="0">
                <a:solidFill>
                  <a:srgbClr val="FF0000"/>
                </a:solidFill>
                <a:latin typeface="Constantia" panose="02030602050306030303" pitchFamily="18" charset="0"/>
              </a:rPr>
              <a:t>even when we were dead in our transgressions</a:t>
            </a:r>
            <a:r>
              <a:rPr lang="en-US" sz="2150" dirty="0">
                <a:solidFill>
                  <a:schemeClr val="bg1"/>
                </a:solidFill>
                <a:latin typeface="Constantia" panose="02030602050306030303" pitchFamily="18" charset="0"/>
              </a:rPr>
              <a:t>, </a:t>
            </a:r>
            <a:r>
              <a:rPr lang="en-US" sz="2150" dirty="0">
                <a:solidFill>
                  <a:srgbClr val="FFFF00"/>
                </a:solidFill>
                <a:latin typeface="Constantia" panose="02030602050306030303" pitchFamily="18" charset="0"/>
              </a:rPr>
              <a:t>made us alive together with Christ </a:t>
            </a:r>
            <a:r>
              <a:rPr lang="en-US" sz="2150" dirty="0">
                <a:solidFill>
                  <a:schemeClr val="bg1"/>
                </a:solidFill>
                <a:latin typeface="Constantia" panose="02030602050306030303" pitchFamily="18" charset="0"/>
              </a:rPr>
              <a:t>(by grace you have been saved), </a:t>
            </a:r>
            <a:r>
              <a:rPr lang="en-US" sz="2150" b="1" baseline="30000" dirty="0">
                <a:solidFill>
                  <a:schemeClr val="bg1"/>
                </a:solidFill>
                <a:latin typeface="Constantia" panose="02030602050306030303" pitchFamily="18" charset="0"/>
              </a:rPr>
              <a:t>6 </a:t>
            </a:r>
            <a:r>
              <a:rPr lang="en-US" sz="2150" dirty="0">
                <a:solidFill>
                  <a:schemeClr val="bg1"/>
                </a:solidFill>
                <a:latin typeface="Constantia" panose="02030602050306030303" pitchFamily="18" charset="0"/>
              </a:rPr>
              <a:t>and </a:t>
            </a:r>
            <a:r>
              <a:rPr lang="en-US" sz="2150" dirty="0">
                <a:solidFill>
                  <a:srgbClr val="FFFF00"/>
                </a:solidFill>
                <a:latin typeface="Constantia" panose="02030602050306030303" pitchFamily="18" charset="0"/>
              </a:rPr>
              <a:t>raised us up with Him</a:t>
            </a:r>
            <a:r>
              <a:rPr lang="en-US" sz="2150" dirty="0">
                <a:solidFill>
                  <a:schemeClr val="bg1"/>
                </a:solidFill>
                <a:latin typeface="Constantia" panose="02030602050306030303" pitchFamily="18" charset="0"/>
              </a:rPr>
              <a:t>, and seated us with Him in the heavenly </a:t>
            </a:r>
            <a:r>
              <a:rPr lang="en-US" sz="2150" i="1" dirty="0">
                <a:solidFill>
                  <a:schemeClr val="bg1"/>
                </a:solidFill>
                <a:latin typeface="Constantia" panose="02030602050306030303" pitchFamily="18" charset="0"/>
              </a:rPr>
              <a:t>places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7 </a:t>
            </a:r>
            <a:r>
              <a:rPr lang="en-US" sz="2150" dirty="0">
                <a:solidFill>
                  <a:schemeClr val="bg1"/>
                </a:solidFill>
                <a:latin typeface="Constantia" panose="02030602050306030303" pitchFamily="18" charset="0"/>
              </a:rPr>
              <a:t>so that in the ages to come He might show the surpassing riches of His grace in kindness toward us in Christ Jesus. </a:t>
            </a:r>
            <a:r>
              <a:rPr lang="en-US" sz="2150" b="1" baseline="30000" dirty="0">
                <a:solidFill>
                  <a:schemeClr val="bg1"/>
                </a:solidFill>
                <a:latin typeface="Constantia" panose="02030602050306030303" pitchFamily="18" charset="0"/>
              </a:rPr>
              <a:t>8 </a:t>
            </a:r>
            <a:r>
              <a:rPr lang="en-US" sz="2150" dirty="0">
                <a:solidFill>
                  <a:srgbClr val="FFFF00"/>
                </a:solidFill>
                <a:latin typeface="Constantia" panose="02030602050306030303" pitchFamily="18" charset="0"/>
              </a:rPr>
              <a:t>For by grace you have been saved through faith</a:t>
            </a:r>
            <a:r>
              <a:rPr lang="en-US" sz="2150" dirty="0">
                <a:solidFill>
                  <a:schemeClr val="bg1"/>
                </a:solidFill>
                <a:latin typeface="Constantia" panose="02030602050306030303" pitchFamily="18" charset="0"/>
              </a:rPr>
              <a:t>; and that not of yourselves, </a:t>
            </a:r>
            <a:r>
              <a:rPr lang="en-US" sz="2150" i="1" dirty="0">
                <a:solidFill>
                  <a:schemeClr val="bg1"/>
                </a:solidFill>
                <a:latin typeface="Constantia" panose="02030602050306030303" pitchFamily="18" charset="0"/>
              </a:rPr>
              <a:t>it is</a:t>
            </a:r>
            <a:r>
              <a:rPr lang="en-US" sz="2150" dirty="0">
                <a:solidFill>
                  <a:schemeClr val="bg1"/>
                </a:solidFill>
                <a:latin typeface="Constantia" panose="02030602050306030303" pitchFamily="18" charset="0"/>
              </a:rPr>
              <a:t> the gift of God; </a:t>
            </a:r>
            <a:r>
              <a:rPr lang="en-US" sz="2150" b="1" baseline="30000" dirty="0">
                <a:solidFill>
                  <a:schemeClr val="bg1"/>
                </a:solidFill>
                <a:latin typeface="Constantia" panose="02030602050306030303" pitchFamily="18" charset="0"/>
              </a:rPr>
              <a:t>9 </a:t>
            </a:r>
            <a:r>
              <a:rPr lang="en-US" sz="2150" dirty="0">
                <a:solidFill>
                  <a:schemeClr val="bg1"/>
                </a:solidFill>
                <a:latin typeface="Constantia" panose="02030602050306030303" pitchFamily="18" charset="0"/>
              </a:rPr>
              <a:t>not as a result of works, so that no one may boast. </a:t>
            </a:r>
            <a:r>
              <a:rPr lang="en-US" sz="2150" b="1" baseline="30000" dirty="0">
                <a:solidFill>
                  <a:schemeClr val="bg1"/>
                </a:solidFill>
                <a:latin typeface="Constantia" panose="02030602050306030303" pitchFamily="18" charset="0"/>
              </a:rPr>
              <a:t>10 </a:t>
            </a:r>
            <a:r>
              <a:rPr lang="en-US" sz="2150" u="sng" dirty="0">
                <a:solidFill>
                  <a:schemeClr val="bg1"/>
                </a:solidFill>
                <a:latin typeface="Constantia" panose="02030602050306030303" pitchFamily="18" charset="0"/>
              </a:rPr>
              <a:t>For we are His workmanship, created in Christ Jesus for good works</a:t>
            </a:r>
            <a:r>
              <a:rPr lang="en-US" sz="2150" dirty="0">
                <a:solidFill>
                  <a:schemeClr val="bg1"/>
                </a:solidFill>
                <a:latin typeface="Constantia" panose="02030602050306030303" pitchFamily="18" charset="0"/>
              </a:rPr>
              <a:t>, which God prepared beforehand so that we would walk in them.”</a:t>
            </a:r>
          </a:p>
        </p:txBody>
      </p:sp>
    </p:spTree>
    <p:extLst>
      <p:ext uri="{BB962C8B-B14F-4D97-AF65-F5344CB8AC3E}">
        <p14:creationId xmlns:p14="http://schemas.microsoft.com/office/powerpoint/2010/main" val="29513742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43193"/>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1 Pet. 3:18-22</a:t>
            </a:r>
          </a:p>
        </p:txBody>
      </p:sp>
      <p:sp>
        <p:nvSpPr>
          <p:cNvPr id="6" name="TextBox 5">
            <a:extLst>
              <a:ext uri="{FF2B5EF4-FFF2-40B4-BE49-F238E27FC236}">
                <a16:creationId xmlns:a16="http://schemas.microsoft.com/office/drawing/2014/main" id="{E4FEAC39-0E7E-F49C-C199-7EB80B241FBD}"/>
              </a:ext>
            </a:extLst>
          </p:cNvPr>
          <p:cNvSpPr txBox="1"/>
          <p:nvPr/>
        </p:nvSpPr>
        <p:spPr>
          <a:xfrm>
            <a:off x="171450" y="1039208"/>
            <a:ext cx="8801100" cy="4524315"/>
          </a:xfrm>
          <a:prstGeom prst="rect">
            <a:avLst/>
          </a:prstGeom>
          <a:noFill/>
        </p:spPr>
        <p:txBody>
          <a:bodyPr wrap="square" rtlCol="0">
            <a:spAutoFit/>
          </a:bodyPr>
          <a:lstStyle/>
          <a:p>
            <a:r>
              <a:rPr lang="en-US" sz="2400" b="1" baseline="30000" dirty="0">
                <a:solidFill>
                  <a:schemeClr val="bg1"/>
                </a:solidFill>
                <a:latin typeface="Constantia" panose="02030602050306030303" pitchFamily="18" charset="0"/>
              </a:rPr>
              <a:t>18 </a:t>
            </a:r>
            <a:r>
              <a:rPr lang="en-US" sz="2400" dirty="0">
                <a:solidFill>
                  <a:schemeClr val="bg1"/>
                </a:solidFill>
                <a:latin typeface="Constantia" panose="02030602050306030303" pitchFamily="18" charset="0"/>
              </a:rPr>
              <a:t>For Christ also died for sins once for all,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just for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unjust, so that He might bring us to God, having been put to death in the flesh, but made alive in the spirit; </a:t>
            </a:r>
            <a:r>
              <a:rPr lang="en-US" sz="2400" b="1" baseline="30000" dirty="0">
                <a:solidFill>
                  <a:schemeClr val="bg1"/>
                </a:solidFill>
                <a:latin typeface="Constantia" panose="02030602050306030303" pitchFamily="18" charset="0"/>
              </a:rPr>
              <a:t>19 </a:t>
            </a:r>
            <a:r>
              <a:rPr lang="en-US" sz="2400" dirty="0">
                <a:solidFill>
                  <a:schemeClr val="bg1"/>
                </a:solidFill>
                <a:latin typeface="Constantia" panose="02030602050306030303" pitchFamily="18" charset="0"/>
              </a:rPr>
              <a:t>in which also He went and made proclamation to the spirits </a:t>
            </a:r>
            <a:r>
              <a:rPr lang="en-US" sz="2400" i="1" dirty="0">
                <a:solidFill>
                  <a:schemeClr val="bg1"/>
                </a:solidFill>
                <a:latin typeface="Constantia" panose="02030602050306030303" pitchFamily="18" charset="0"/>
              </a:rPr>
              <a:t>now</a:t>
            </a:r>
            <a:r>
              <a:rPr lang="en-US" sz="2400" dirty="0">
                <a:solidFill>
                  <a:schemeClr val="bg1"/>
                </a:solidFill>
                <a:latin typeface="Constantia" panose="02030602050306030303" pitchFamily="18" charset="0"/>
              </a:rPr>
              <a:t> in prison, </a:t>
            </a:r>
            <a:r>
              <a:rPr lang="en-US" sz="2400" b="1" baseline="30000" dirty="0">
                <a:solidFill>
                  <a:schemeClr val="bg1"/>
                </a:solidFill>
                <a:latin typeface="Constantia" panose="02030602050306030303" pitchFamily="18" charset="0"/>
              </a:rPr>
              <a:t>20 </a:t>
            </a:r>
            <a:r>
              <a:rPr lang="en-US" sz="2400" dirty="0">
                <a:solidFill>
                  <a:schemeClr val="bg1"/>
                </a:solidFill>
                <a:latin typeface="Constantia" panose="02030602050306030303" pitchFamily="18" charset="0"/>
              </a:rPr>
              <a:t>who once were disobedient, when the patience of God kept waiting in the days of Noah, during the construction of the ark, in which a few, that is, eight persons, were brought safely through the water. </a:t>
            </a:r>
            <a:r>
              <a:rPr lang="en-US" sz="2400" b="1" baseline="30000" dirty="0">
                <a:solidFill>
                  <a:schemeClr val="bg1"/>
                </a:solidFill>
                <a:latin typeface="Constantia" panose="02030602050306030303" pitchFamily="18" charset="0"/>
              </a:rPr>
              <a:t>21 </a:t>
            </a:r>
            <a:r>
              <a:rPr lang="en-US" sz="2400" dirty="0">
                <a:solidFill>
                  <a:schemeClr val="bg1"/>
                </a:solidFill>
                <a:latin typeface="Constantia" panose="02030602050306030303" pitchFamily="18" charset="0"/>
              </a:rPr>
              <a:t>Corresponding to that, baptism now saves you—not the removal of dirt from the flesh, but an appeal to God for a good conscience—through the resurrection of Jesus Christ, </a:t>
            </a:r>
            <a:r>
              <a:rPr lang="en-US" sz="2400" b="1" baseline="30000" dirty="0">
                <a:solidFill>
                  <a:schemeClr val="bg1"/>
                </a:solidFill>
                <a:latin typeface="Constantia" panose="02030602050306030303" pitchFamily="18" charset="0"/>
              </a:rPr>
              <a:t>22 </a:t>
            </a:r>
            <a:r>
              <a:rPr lang="en-US" sz="2400" dirty="0">
                <a:solidFill>
                  <a:schemeClr val="bg1"/>
                </a:solidFill>
                <a:latin typeface="Constantia" panose="02030602050306030303" pitchFamily="18" charset="0"/>
              </a:rPr>
              <a:t>who is at the right hand of God, having gone into heaven, after angels and authorities and powers had been subjected to Him.</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76223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43193"/>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1 Pet. 3:18-22</a:t>
            </a:r>
          </a:p>
        </p:txBody>
      </p:sp>
      <p:sp>
        <p:nvSpPr>
          <p:cNvPr id="6" name="TextBox 5">
            <a:extLst>
              <a:ext uri="{FF2B5EF4-FFF2-40B4-BE49-F238E27FC236}">
                <a16:creationId xmlns:a16="http://schemas.microsoft.com/office/drawing/2014/main" id="{E4FEAC39-0E7E-F49C-C199-7EB80B241FBD}"/>
              </a:ext>
            </a:extLst>
          </p:cNvPr>
          <p:cNvSpPr txBox="1"/>
          <p:nvPr/>
        </p:nvSpPr>
        <p:spPr>
          <a:xfrm>
            <a:off x="171450" y="1039208"/>
            <a:ext cx="8801100" cy="4524315"/>
          </a:xfrm>
          <a:prstGeom prst="rect">
            <a:avLst/>
          </a:prstGeom>
          <a:noFill/>
        </p:spPr>
        <p:txBody>
          <a:bodyPr wrap="square" rtlCol="0">
            <a:spAutoFit/>
          </a:bodyPr>
          <a:lstStyle/>
          <a:p>
            <a:r>
              <a:rPr lang="en-US" sz="2400" b="1" baseline="30000" dirty="0">
                <a:solidFill>
                  <a:schemeClr val="bg1"/>
                </a:solidFill>
                <a:latin typeface="Constantia" panose="02030602050306030303" pitchFamily="18" charset="0"/>
              </a:rPr>
              <a:t>18 </a:t>
            </a:r>
            <a:r>
              <a:rPr lang="en-US" sz="2400" dirty="0">
                <a:solidFill>
                  <a:schemeClr val="bg1"/>
                </a:solidFill>
                <a:latin typeface="Constantia" panose="02030602050306030303" pitchFamily="18" charset="0"/>
              </a:rPr>
              <a:t>For Christ also </a:t>
            </a:r>
            <a:r>
              <a:rPr lang="en-US" sz="2400" dirty="0">
                <a:solidFill>
                  <a:srgbClr val="FF0000"/>
                </a:solidFill>
                <a:latin typeface="Constantia" panose="02030602050306030303" pitchFamily="18" charset="0"/>
              </a:rPr>
              <a:t>died for sins </a:t>
            </a:r>
            <a:r>
              <a:rPr lang="en-US" sz="2400" dirty="0">
                <a:solidFill>
                  <a:schemeClr val="bg1"/>
                </a:solidFill>
                <a:latin typeface="Constantia" panose="02030602050306030303" pitchFamily="18" charset="0"/>
              </a:rPr>
              <a:t>once for all,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just for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unjust, so that He might bring us to God, having been put to death in the flesh, but made alive in the spirit; </a:t>
            </a:r>
            <a:r>
              <a:rPr lang="en-US" sz="2400" b="1" baseline="30000" dirty="0">
                <a:solidFill>
                  <a:schemeClr val="bg1"/>
                </a:solidFill>
                <a:latin typeface="Constantia" panose="02030602050306030303" pitchFamily="18" charset="0"/>
              </a:rPr>
              <a:t>19 </a:t>
            </a:r>
            <a:r>
              <a:rPr lang="en-US" sz="2400" dirty="0">
                <a:solidFill>
                  <a:schemeClr val="bg1"/>
                </a:solidFill>
                <a:latin typeface="Constantia" panose="02030602050306030303" pitchFamily="18" charset="0"/>
              </a:rPr>
              <a:t>in which also He went and made proclamation to the spirits </a:t>
            </a:r>
            <a:r>
              <a:rPr lang="en-US" sz="2400" i="1" dirty="0">
                <a:solidFill>
                  <a:schemeClr val="bg1"/>
                </a:solidFill>
                <a:latin typeface="Constantia" panose="02030602050306030303" pitchFamily="18" charset="0"/>
              </a:rPr>
              <a:t>now</a:t>
            </a:r>
            <a:r>
              <a:rPr lang="en-US" sz="2400" dirty="0">
                <a:solidFill>
                  <a:schemeClr val="bg1"/>
                </a:solidFill>
                <a:latin typeface="Constantia" panose="02030602050306030303" pitchFamily="18" charset="0"/>
              </a:rPr>
              <a:t> in prison, </a:t>
            </a:r>
            <a:r>
              <a:rPr lang="en-US" sz="2400" b="1" baseline="30000" dirty="0">
                <a:solidFill>
                  <a:schemeClr val="bg1"/>
                </a:solidFill>
                <a:latin typeface="Constantia" panose="02030602050306030303" pitchFamily="18" charset="0"/>
              </a:rPr>
              <a:t>20 </a:t>
            </a:r>
            <a:r>
              <a:rPr lang="en-US" sz="2400" dirty="0">
                <a:solidFill>
                  <a:schemeClr val="bg1"/>
                </a:solidFill>
                <a:latin typeface="Constantia" panose="02030602050306030303" pitchFamily="18" charset="0"/>
              </a:rPr>
              <a:t>who once were disobedient, when the patience of God kept waiting in the days of Noah, during the construction of the ark, in which a few, that is, eight persons, were brought safely through the water. </a:t>
            </a:r>
            <a:r>
              <a:rPr lang="en-US" sz="2400" b="1" baseline="30000" dirty="0">
                <a:solidFill>
                  <a:schemeClr val="bg1"/>
                </a:solidFill>
                <a:latin typeface="Constantia" panose="02030602050306030303" pitchFamily="18" charset="0"/>
              </a:rPr>
              <a:t>21 </a:t>
            </a:r>
            <a:r>
              <a:rPr lang="en-US" sz="2400" dirty="0">
                <a:solidFill>
                  <a:schemeClr val="bg1"/>
                </a:solidFill>
                <a:latin typeface="Constantia" panose="02030602050306030303" pitchFamily="18" charset="0"/>
              </a:rPr>
              <a:t>Corresponding to that, baptism now saves you—not the removal of dirt from the flesh, but an appeal to God for a good conscience—through the resurrection of Jesus Christ, </a:t>
            </a:r>
            <a:r>
              <a:rPr lang="en-US" sz="2400" b="1" baseline="30000" dirty="0">
                <a:solidFill>
                  <a:schemeClr val="bg1"/>
                </a:solidFill>
                <a:latin typeface="Constantia" panose="02030602050306030303" pitchFamily="18" charset="0"/>
              </a:rPr>
              <a:t>22 </a:t>
            </a:r>
            <a:r>
              <a:rPr lang="en-US" sz="2400" dirty="0">
                <a:solidFill>
                  <a:schemeClr val="bg1"/>
                </a:solidFill>
                <a:latin typeface="Constantia" panose="02030602050306030303" pitchFamily="18" charset="0"/>
              </a:rPr>
              <a:t>who is at the right hand of God, having gone into heaven, after angels and authorities and powers had been subjected to Him.</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238122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43193"/>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1 Pet. 3:18-22</a:t>
            </a:r>
          </a:p>
        </p:txBody>
      </p:sp>
      <p:sp>
        <p:nvSpPr>
          <p:cNvPr id="6" name="TextBox 5">
            <a:extLst>
              <a:ext uri="{FF2B5EF4-FFF2-40B4-BE49-F238E27FC236}">
                <a16:creationId xmlns:a16="http://schemas.microsoft.com/office/drawing/2014/main" id="{E4FEAC39-0E7E-F49C-C199-7EB80B241FBD}"/>
              </a:ext>
            </a:extLst>
          </p:cNvPr>
          <p:cNvSpPr txBox="1"/>
          <p:nvPr/>
        </p:nvSpPr>
        <p:spPr>
          <a:xfrm>
            <a:off x="171450" y="1039208"/>
            <a:ext cx="8801100" cy="4524315"/>
          </a:xfrm>
          <a:prstGeom prst="rect">
            <a:avLst/>
          </a:prstGeom>
          <a:noFill/>
        </p:spPr>
        <p:txBody>
          <a:bodyPr wrap="square" rtlCol="0">
            <a:spAutoFit/>
          </a:bodyPr>
          <a:lstStyle/>
          <a:p>
            <a:r>
              <a:rPr lang="en-US" sz="2400" b="1" baseline="30000" dirty="0">
                <a:solidFill>
                  <a:schemeClr val="bg1"/>
                </a:solidFill>
                <a:latin typeface="Constantia" panose="02030602050306030303" pitchFamily="18" charset="0"/>
              </a:rPr>
              <a:t>18 </a:t>
            </a:r>
            <a:r>
              <a:rPr lang="en-US" sz="2400" dirty="0">
                <a:solidFill>
                  <a:schemeClr val="bg1"/>
                </a:solidFill>
                <a:latin typeface="Constantia" panose="02030602050306030303" pitchFamily="18" charset="0"/>
              </a:rPr>
              <a:t>For Christ also </a:t>
            </a:r>
            <a:r>
              <a:rPr lang="en-US" sz="2400" dirty="0">
                <a:solidFill>
                  <a:srgbClr val="FF0000"/>
                </a:solidFill>
                <a:latin typeface="Constantia" panose="02030602050306030303" pitchFamily="18" charset="0"/>
              </a:rPr>
              <a:t>died for sins </a:t>
            </a:r>
            <a:r>
              <a:rPr lang="en-US" sz="2400" dirty="0">
                <a:solidFill>
                  <a:schemeClr val="bg1"/>
                </a:solidFill>
                <a:latin typeface="Constantia" panose="02030602050306030303" pitchFamily="18" charset="0"/>
              </a:rPr>
              <a:t>once for all,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just for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unjust, so that He might </a:t>
            </a:r>
            <a:r>
              <a:rPr lang="en-US" sz="2400" u="sng" dirty="0">
                <a:solidFill>
                  <a:schemeClr val="bg1"/>
                </a:solidFill>
                <a:latin typeface="Constantia" panose="02030602050306030303" pitchFamily="18" charset="0"/>
              </a:rPr>
              <a:t>bring us to God</a:t>
            </a:r>
            <a:r>
              <a:rPr lang="en-US" sz="2400" dirty="0">
                <a:solidFill>
                  <a:schemeClr val="bg1"/>
                </a:solidFill>
                <a:latin typeface="Constantia" panose="02030602050306030303" pitchFamily="18" charset="0"/>
              </a:rPr>
              <a:t>, having been put to death in the flesh, but made alive in the spirit; </a:t>
            </a:r>
            <a:r>
              <a:rPr lang="en-US" sz="2400" b="1" baseline="30000" dirty="0">
                <a:solidFill>
                  <a:schemeClr val="bg1"/>
                </a:solidFill>
                <a:latin typeface="Constantia" panose="02030602050306030303" pitchFamily="18" charset="0"/>
              </a:rPr>
              <a:t>19 </a:t>
            </a:r>
            <a:r>
              <a:rPr lang="en-US" sz="2400" dirty="0">
                <a:solidFill>
                  <a:schemeClr val="bg1"/>
                </a:solidFill>
                <a:latin typeface="Constantia" panose="02030602050306030303" pitchFamily="18" charset="0"/>
              </a:rPr>
              <a:t>in which also He went and made proclamation to the spirits </a:t>
            </a:r>
            <a:r>
              <a:rPr lang="en-US" sz="2400" i="1" dirty="0">
                <a:solidFill>
                  <a:schemeClr val="bg1"/>
                </a:solidFill>
                <a:latin typeface="Constantia" panose="02030602050306030303" pitchFamily="18" charset="0"/>
              </a:rPr>
              <a:t>now</a:t>
            </a:r>
            <a:r>
              <a:rPr lang="en-US" sz="2400" dirty="0">
                <a:solidFill>
                  <a:schemeClr val="bg1"/>
                </a:solidFill>
                <a:latin typeface="Constantia" panose="02030602050306030303" pitchFamily="18" charset="0"/>
              </a:rPr>
              <a:t> in prison, </a:t>
            </a:r>
            <a:r>
              <a:rPr lang="en-US" sz="2400" b="1" baseline="30000" dirty="0">
                <a:solidFill>
                  <a:schemeClr val="bg1"/>
                </a:solidFill>
                <a:latin typeface="Constantia" panose="02030602050306030303" pitchFamily="18" charset="0"/>
              </a:rPr>
              <a:t>20 </a:t>
            </a:r>
            <a:r>
              <a:rPr lang="en-US" sz="2400" dirty="0">
                <a:solidFill>
                  <a:schemeClr val="bg1"/>
                </a:solidFill>
                <a:latin typeface="Constantia" panose="02030602050306030303" pitchFamily="18" charset="0"/>
              </a:rPr>
              <a:t>who once were disobedient, when the patience of God kept waiting in the days of Noah, during the construction of the ark, in which a few, that is, eight persons, were brought safely through the water. </a:t>
            </a:r>
            <a:r>
              <a:rPr lang="en-US" sz="2400" b="1" baseline="30000" dirty="0">
                <a:solidFill>
                  <a:schemeClr val="bg1"/>
                </a:solidFill>
                <a:latin typeface="Constantia" panose="02030602050306030303" pitchFamily="18" charset="0"/>
              </a:rPr>
              <a:t>21 </a:t>
            </a:r>
            <a:r>
              <a:rPr lang="en-US" sz="2400" dirty="0">
                <a:solidFill>
                  <a:schemeClr val="bg1"/>
                </a:solidFill>
                <a:latin typeface="Constantia" panose="02030602050306030303" pitchFamily="18" charset="0"/>
              </a:rPr>
              <a:t>Corresponding to that, baptism now saves you—not the removal of dirt from the flesh, but an appeal to God for a good conscience—through the resurrection of Jesus Christ, </a:t>
            </a:r>
            <a:r>
              <a:rPr lang="en-US" sz="2400" b="1" baseline="30000" dirty="0">
                <a:solidFill>
                  <a:schemeClr val="bg1"/>
                </a:solidFill>
                <a:latin typeface="Constantia" panose="02030602050306030303" pitchFamily="18" charset="0"/>
              </a:rPr>
              <a:t>22 </a:t>
            </a:r>
            <a:r>
              <a:rPr lang="en-US" sz="2400" dirty="0">
                <a:solidFill>
                  <a:schemeClr val="bg1"/>
                </a:solidFill>
                <a:latin typeface="Constantia" panose="02030602050306030303" pitchFamily="18" charset="0"/>
              </a:rPr>
              <a:t>who is at the right hand of God, having gone into heaven, after angels and authorities and powers had been subjected to Him.</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2041162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350645"/>
            <a:ext cx="4328160" cy="1859280"/>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DEATH</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350645"/>
            <a:ext cx="4328160" cy="1859280"/>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LIFE</a:t>
            </a:r>
          </a:p>
        </p:txBody>
      </p:sp>
      <p:sp>
        <p:nvSpPr>
          <p:cNvPr id="4" name="TextBox 3">
            <a:extLst>
              <a:ext uri="{FF2B5EF4-FFF2-40B4-BE49-F238E27FC236}">
                <a16:creationId xmlns:a16="http://schemas.microsoft.com/office/drawing/2014/main" id="{5F34AF68-BF08-7CCC-0BAF-9433153B2823}"/>
              </a:ext>
            </a:extLst>
          </p:cNvPr>
          <p:cNvSpPr txBox="1"/>
          <p:nvPr/>
        </p:nvSpPr>
        <p:spPr>
          <a:xfrm>
            <a:off x="1729740" y="56007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Transformation</a:t>
            </a:r>
          </a:p>
        </p:txBody>
      </p:sp>
      <p:sp>
        <p:nvSpPr>
          <p:cNvPr id="5" name="Arrow: Right 4">
            <a:extLst>
              <a:ext uri="{FF2B5EF4-FFF2-40B4-BE49-F238E27FC236}">
                <a16:creationId xmlns:a16="http://schemas.microsoft.com/office/drawing/2014/main" id="{C1EBAEAB-05B8-92F9-DE22-C57766644785}"/>
              </a:ext>
            </a:extLst>
          </p:cNvPr>
          <p:cNvSpPr/>
          <p:nvPr/>
        </p:nvSpPr>
        <p:spPr>
          <a:xfrm>
            <a:off x="4050030" y="1969770"/>
            <a:ext cx="160401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 name="TextBox 5">
            <a:extLst>
              <a:ext uri="{FF2B5EF4-FFF2-40B4-BE49-F238E27FC236}">
                <a16:creationId xmlns:a16="http://schemas.microsoft.com/office/drawing/2014/main" id="{E4FEAC39-0E7E-F49C-C199-7EB80B241FBD}"/>
              </a:ext>
            </a:extLst>
          </p:cNvPr>
          <p:cNvSpPr txBox="1"/>
          <p:nvPr/>
        </p:nvSpPr>
        <p:spPr>
          <a:xfrm>
            <a:off x="624840" y="3630930"/>
            <a:ext cx="8031480" cy="830997"/>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Gal. 2:20</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 “It is no longer I who lives but Christ lives in me…”</a:t>
            </a:r>
            <a:endParaRPr lang="en-US" sz="1500" dirty="0"/>
          </a:p>
        </p:txBody>
      </p:sp>
    </p:spTree>
    <p:extLst>
      <p:ext uri="{BB962C8B-B14F-4D97-AF65-F5344CB8AC3E}">
        <p14:creationId xmlns:p14="http://schemas.microsoft.com/office/powerpoint/2010/main" val="1415030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43193"/>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1 Pet. 3:18-22</a:t>
            </a:r>
          </a:p>
        </p:txBody>
      </p:sp>
      <p:sp>
        <p:nvSpPr>
          <p:cNvPr id="6" name="TextBox 5">
            <a:extLst>
              <a:ext uri="{FF2B5EF4-FFF2-40B4-BE49-F238E27FC236}">
                <a16:creationId xmlns:a16="http://schemas.microsoft.com/office/drawing/2014/main" id="{E4FEAC39-0E7E-F49C-C199-7EB80B241FBD}"/>
              </a:ext>
            </a:extLst>
          </p:cNvPr>
          <p:cNvSpPr txBox="1"/>
          <p:nvPr/>
        </p:nvSpPr>
        <p:spPr>
          <a:xfrm>
            <a:off x="171450" y="1039208"/>
            <a:ext cx="8801100" cy="4524315"/>
          </a:xfrm>
          <a:prstGeom prst="rect">
            <a:avLst/>
          </a:prstGeom>
          <a:noFill/>
        </p:spPr>
        <p:txBody>
          <a:bodyPr wrap="square" rtlCol="0">
            <a:spAutoFit/>
          </a:bodyPr>
          <a:lstStyle/>
          <a:p>
            <a:r>
              <a:rPr lang="en-US" sz="2400" b="1" baseline="30000" dirty="0">
                <a:solidFill>
                  <a:schemeClr val="bg1"/>
                </a:solidFill>
                <a:latin typeface="Constantia" panose="02030602050306030303" pitchFamily="18" charset="0"/>
              </a:rPr>
              <a:t>18 </a:t>
            </a:r>
            <a:r>
              <a:rPr lang="en-US" sz="2400" dirty="0">
                <a:solidFill>
                  <a:schemeClr val="bg1"/>
                </a:solidFill>
                <a:latin typeface="Constantia" panose="02030602050306030303" pitchFamily="18" charset="0"/>
              </a:rPr>
              <a:t>For Christ also </a:t>
            </a:r>
            <a:r>
              <a:rPr lang="en-US" sz="2400" dirty="0">
                <a:solidFill>
                  <a:srgbClr val="FF0000"/>
                </a:solidFill>
                <a:latin typeface="Constantia" panose="02030602050306030303" pitchFamily="18" charset="0"/>
              </a:rPr>
              <a:t>died for sins </a:t>
            </a:r>
            <a:r>
              <a:rPr lang="en-US" sz="2400" dirty="0">
                <a:solidFill>
                  <a:schemeClr val="bg1"/>
                </a:solidFill>
                <a:latin typeface="Constantia" panose="02030602050306030303" pitchFamily="18" charset="0"/>
              </a:rPr>
              <a:t>once for all,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just for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unjust, so that He might bring us to God, </a:t>
            </a:r>
            <a:r>
              <a:rPr lang="en-US" sz="2400" dirty="0">
                <a:solidFill>
                  <a:srgbClr val="FF0000"/>
                </a:solidFill>
                <a:latin typeface="Constantia" panose="02030602050306030303" pitchFamily="18" charset="0"/>
              </a:rPr>
              <a:t>having been put to death in the flesh</a:t>
            </a:r>
            <a:r>
              <a:rPr lang="en-US" sz="2400" dirty="0">
                <a:solidFill>
                  <a:schemeClr val="bg1"/>
                </a:solidFill>
                <a:latin typeface="Constantia" panose="02030602050306030303" pitchFamily="18" charset="0"/>
              </a:rPr>
              <a:t>, but </a:t>
            </a:r>
            <a:r>
              <a:rPr lang="en-US" sz="2400" dirty="0">
                <a:solidFill>
                  <a:srgbClr val="FFFF00"/>
                </a:solidFill>
                <a:latin typeface="Constantia" panose="02030602050306030303" pitchFamily="18" charset="0"/>
              </a:rPr>
              <a:t>made alive in the spirit</a:t>
            </a:r>
            <a:r>
              <a:rPr lang="en-US" sz="2400" dirty="0">
                <a:solidFill>
                  <a:schemeClr val="bg1"/>
                </a:solidFill>
                <a:latin typeface="Constantia" panose="02030602050306030303" pitchFamily="18" charset="0"/>
              </a:rPr>
              <a:t>; </a:t>
            </a:r>
            <a:r>
              <a:rPr lang="en-US" sz="2400" b="1" baseline="30000" dirty="0">
                <a:solidFill>
                  <a:schemeClr val="bg1"/>
                </a:solidFill>
                <a:latin typeface="Constantia" panose="02030602050306030303" pitchFamily="18" charset="0"/>
              </a:rPr>
              <a:t>19 </a:t>
            </a:r>
            <a:r>
              <a:rPr lang="en-US" sz="2400" dirty="0">
                <a:solidFill>
                  <a:schemeClr val="bg1"/>
                </a:solidFill>
                <a:latin typeface="Constantia" panose="02030602050306030303" pitchFamily="18" charset="0"/>
              </a:rPr>
              <a:t>in which also He went and made proclamation to the spirits </a:t>
            </a:r>
            <a:r>
              <a:rPr lang="en-US" sz="2400" i="1" dirty="0">
                <a:solidFill>
                  <a:schemeClr val="bg1"/>
                </a:solidFill>
                <a:latin typeface="Constantia" panose="02030602050306030303" pitchFamily="18" charset="0"/>
              </a:rPr>
              <a:t>now</a:t>
            </a:r>
            <a:r>
              <a:rPr lang="en-US" sz="2400" dirty="0">
                <a:solidFill>
                  <a:schemeClr val="bg1"/>
                </a:solidFill>
                <a:latin typeface="Constantia" panose="02030602050306030303" pitchFamily="18" charset="0"/>
              </a:rPr>
              <a:t> in prison, </a:t>
            </a:r>
            <a:r>
              <a:rPr lang="en-US" sz="2400" b="1" baseline="30000" dirty="0">
                <a:solidFill>
                  <a:schemeClr val="bg1"/>
                </a:solidFill>
                <a:latin typeface="Constantia" panose="02030602050306030303" pitchFamily="18" charset="0"/>
              </a:rPr>
              <a:t>20 </a:t>
            </a:r>
            <a:r>
              <a:rPr lang="en-US" sz="2400" dirty="0">
                <a:solidFill>
                  <a:schemeClr val="bg1"/>
                </a:solidFill>
                <a:latin typeface="Constantia" panose="02030602050306030303" pitchFamily="18" charset="0"/>
              </a:rPr>
              <a:t>who once were disobedient, when the patience of God kept waiting in the days of Noah, during the construction of the ark, in which a few, that is, eight persons, were brought safely through the water. </a:t>
            </a:r>
            <a:r>
              <a:rPr lang="en-US" sz="2400" b="1" baseline="30000" dirty="0">
                <a:solidFill>
                  <a:schemeClr val="bg1"/>
                </a:solidFill>
                <a:latin typeface="Constantia" panose="02030602050306030303" pitchFamily="18" charset="0"/>
              </a:rPr>
              <a:t>21 </a:t>
            </a:r>
            <a:r>
              <a:rPr lang="en-US" sz="2400" dirty="0">
                <a:solidFill>
                  <a:schemeClr val="bg1"/>
                </a:solidFill>
                <a:latin typeface="Constantia" panose="02030602050306030303" pitchFamily="18" charset="0"/>
              </a:rPr>
              <a:t>Corresponding to that, baptism now saves you—not the removal of dirt from the flesh, but an appeal to God for a good conscience—through the resurrection of Jesus Christ, </a:t>
            </a:r>
            <a:r>
              <a:rPr lang="en-US" sz="2400" b="1" baseline="30000" dirty="0">
                <a:solidFill>
                  <a:schemeClr val="bg1"/>
                </a:solidFill>
                <a:latin typeface="Constantia" panose="02030602050306030303" pitchFamily="18" charset="0"/>
              </a:rPr>
              <a:t>22 </a:t>
            </a:r>
            <a:r>
              <a:rPr lang="en-US" sz="2400" dirty="0">
                <a:solidFill>
                  <a:schemeClr val="bg1"/>
                </a:solidFill>
                <a:latin typeface="Constantia" panose="02030602050306030303" pitchFamily="18" charset="0"/>
              </a:rPr>
              <a:t>who is at the right hand of God, having gone into heaven, after angels and authorities and powers had been subjected to Him.</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324557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43193"/>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1 Pet. 3:18-22</a:t>
            </a:r>
          </a:p>
        </p:txBody>
      </p:sp>
      <p:sp>
        <p:nvSpPr>
          <p:cNvPr id="6" name="TextBox 5">
            <a:extLst>
              <a:ext uri="{FF2B5EF4-FFF2-40B4-BE49-F238E27FC236}">
                <a16:creationId xmlns:a16="http://schemas.microsoft.com/office/drawing/2014/main" id="{E4FEAC39-0E7E-F49C-C199-7EB80B241FBD}"/>
              </a:ext>
            </a:extLst>
          </p:cNvPr>
          <p:cNvSpPr txBox="1"/>
          <p:nvPr/>
        </p:nvSpPr>
        <p:spPr>
          <a:xfrm>
            <a:off x="171450" y="1039208"/>
            <a:ext cx="8801100" cy="4524315"/>
          </a:xfrm>
          <a:prstGeom prst="rect">
            <a:avLst/>
          </a:prstGeom>
          <a:noFill/>
        </p:spPr>
        <p:txBody>
          <a:bodyPr wrap="square" rtlCol="0">
            <a:spAutoFit/>
          </a:bodyPr>
          <a:lstStyle/>
          <a:p>
            <a:r>
              <a:rPr lang="en-US" sz="2400" b="1" baseline="30000" dirty="0">
                <a:solidFill>
                  <a:schemeClr val="bg1"/>
                </a:solidFill>
                <a:latin typeface="Constantia" panose="02030602050306030303" pitchFamily="18" charset="0"/>
              </a:rPr>
              <a:t>18 </a:t>
            </a:r>
            <a:r>
              <a:rPr lang="en-US" sz="2400" dirty="0">
                <a:solidFill>
                  <a:schemeClr val="bg1"/>
                </a:solidFill>
                <a:latin typeface="Constantia" panose="02030602050306030303" pitchFamily="18" charset="0"/>
              </a:rPr>
              <a:t>For Christ also </a:t>
            </a:r>
            <a:r>
              <a:rPr lang="en-US" sz="2400" dirty="0">
                <a:solidFill>
                  <a:srgbClr val="FF0000"/>
                </a:solidFill>
                <a:latin typeface="Constantia" panose="02030602050306030303" pitchFamily="18" charset="0"/>
              </a:rPr>
              <a:t>died for sins </a:t>
            </a:r>
            <a:r>
              <a:rPr lang="en-US" sz="2400" dirty="0">
                <a:solidFill>
                  <a:schemeClr val="bg1"/>
                </a:solidFill>
                <a:latin typeface="Constantia" panose="02030602050306030303" pitchFamily="18" charset="0"/>
              </a:rPr>
              <a:t>once for all,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just for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unjust, so that He might bring us to God, </a:t>
            </a:r>
            <a:r>
              <a:rPr lang="en-US" sz="2400" dirty="0">
                <a:solidFill>
                  <a:srgbClr val="FF0000"/>
                </a:solidFill>
                <a:latin typeface="Constantia" panose="02030602050306030303" pitchFamily="18" charset="0"/>
              </a:rPr>
              <a:t>having been put to death in the flesh</a:t>
            </a:r>
            <a:r>
              <a:rPr lang="en-US" sz="2400" dirty="0">
                <a:solidFill>
                  <a:schemeClr val="bg1"/>
                </a:solidFill>
                <a:latin typeface="Constantia" panose="02030602050306030303" pitchFamily="18" charset="0"/>
              </a:rPr>
              <a:t>, but </a:t>
            </a:r>
            <a:r>
              <a:rPr lang="en-US" sz="2400" dirty="0">
                <a:solidFill>
                  <a:srgbClr val="FFFF00"/>
                </a:solidFill>
                <a:latin typeface="Constantia" panose="02030602050306030303" pitchFamily="18" charset="0"/>
              </a:rPr>
              <a:t>made alive in the spirit</a:t>
            </a:r>
            <a:r>
              <a:rPr lang="en-US" sz="2400" dirty="0">
                <a:solidFill>
                  <a:schemeClr val="bg1"/>
                </a:solidFill>
                <a:latin typeface="Constantia" panose="02030602050306030303" pitchFamily="18" charset="0"/>
              </a:rPr>
              <a:t>; </a:t>
            </a:r>
            <a:r>
              <a:rPr lang="en-US" sz="2400" b="1" baseline="30000" dirty="0">
                <a:solidFill>
                  <a:schemeClr val="bg1"/>
                </a:solidFill>
                <a:latin typeface="Constantia" panose="02030602050306030303" pitchFamily="18" charset="0"/>
              </a:rPr>
              <a:t>19 </a:t>
            </a:r>
            <a:r>
              <a:rPr lang="en-US" sz="2400" dirty="0">
                <a:solidFill>
                  <a:schemeClr val="bg1"/>
                </a:solidFill>
                <a:latin typeface="Constantia" panose="02030602050306030303" pitchFamily="18" charset="0"/>
              </a:rPr>
              <a:t>in which also He went and made proclamation to the spirits </a:t>
            </a:r>
            <a:r>
              <a:rPr lang="en-US" sz="2400" i="1" dirty="0">
                <a:solidFill>
                  <a:schemeClr val="bg1"/>
                </a:solidFill>
                <a:latin typeface="Constantia" panose="02030602050306030303" pitchFamily="18" charset="0"/>
              </a:rPr>
              <a:t>now</a:t>
            </a:r>
            <a:r>
              <a:rPr lang="en-US" sz="2400" dirty="0">
                <a:solidFill>
                  <a:schemeClr val="bg1"/>
                </a:solidFill>
                <a:latin typeface="Constantia" panose="02030602050306030303" pitchFamily="18" charset="0"/>
              </a:rPr>
              <a:t> in prison, </a:t>
            </a:r>
            <a:r>
              <a:rPr lang="en-US" sz="2400" b="1" baseline="30000" dirty="0">
                <a:solidFill>
                  <a:schemeClr val="bg1"/>
                </a:solidFill>
                <a:latin typeface="Constantia" panose="02030602050306030303" pitchFamily="18" charset="0"/>
              </a:rPr>
              <a:t>20 </a:t>
            </a:r>
            <a:r>
              <a:rPr lang="en-US" sz="2400" dirty="0">
                <a:solidFill>
                  <a:schemeClr val="bg1"/>
                </a:solidFill>
                <a:latin typeface="Constantia" panose="02030602050306030303" pitchFamily="18" charset="0"/>
              </a:rPr>
              <a:t>who once were disobedient, when the patience of God kept waiting in the days of Noah, during the construction of the ark, in which a few, that is, eight persons, were </a:t>
            </a:r>
            <a:r>
              <a:rPr lang="en-US" sz="2400" u="sng" dirty="0">
                <a:solidFill>
                  <a:schemeClr val="bg1"/>
                </a:solidFill>
                <a:latin typeface="Constantia" panose="02030602050306030303" pitchFamily="18" charset="0"/>
              </a:rPr>
              <a:t>brought safely through the water</a:t>
            </a:r>
            <a:r>
              <a:rPr lang="en-US" sz="2400" dirty="0">
                <a:solidFill>
                  <a:schemeClr val="bg1"/>
                </a:solidFill>
                <a:latin typeface="Constantia" panose="02030602050306030303" pitchFamily="18" charset="0"/>
              </a:rPr>
              <a:t>. </a:t>
            </a:r>
            <a:r>
              <a:rPr lang="en-US" sz="2400" b="1" baseline="30000" dirty="0">
                <a:solidFill>
                  <a:schemeClr val="bg1"/>
                </a:solidFill>
                <a:latin typeface="Constantia" panose="02030602050306030303" pitchFamily="18" charset="0"/>
              </a:rPr>
              <a:t>21 </a:t>
            </a:r>
            <a:r>
              <a:rPr lang="en-US" sz="2400" dirty="0">
                <a:solidFill>
                  <a:schemeClr val="bg1"/>
                </a:solidFill>
                <a:latin typeface="Constantia" panose="02030602050306030303" pitchFamily="18" charset="0"/>
              </a:rPr>
              <a:t>Corresponding to that, baptism now saves you—not the removal of dirt from the flesh, but an appeal to God for a good conscience—through the resurrection of Jesus Christ, </a:t>
            </a:r>
            <a:r>
              <a:rPr lang="en-US" sz="2400" b="1" baseline="30000" dirty="0">
                <a:solidFill>
                  <a:schemeClr val="bg1"/>
                </a:solidFill>
                <a:latin typeface="Constantia" panose="02030602050306030303" pitchFamily="18" charset="0"/>
              </a:rPr>
              <a:t>22 </a:t>
            </a:r>
            <a:r>
              <a:rPr lang="en-US" sz="2400" dirty="0">
                <a:solidFill>
                  <a:schemeClr val="bg1"/>
                </a:solidFill>
                <a:latin typeface="Constantia" panose="02030602050306030303" pitchFamily="18" charset="0"/>
              </a:rPr>
              <a:t>who is at the right hand of God, having gone into heaven, after angels and authorities and powers had been subjected to Him.</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568663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43193"/>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1 Pet. 3:18-22</a:t>
            </a:r>
          </a:p>
        </p:txBody>
      </p:sp>
      <p:sp>
        <p:nvSpPr>
          <p:cNvPr id="6" name="TextBox 5">
            <a:extLst>
              <a:ext uri="{FF2B5EF4-FFF2-40B4-BE49-F238E27FC236}">
                <a16:creationId xmlns:a16="http://schemas.microsoft.com/office/drawing/2014/main" id="{E4FEAC39-0E7E-F49C-C199-7EB80B241FBD}"/>
              </a:ext>
            </a:extLst>
          </p:cNvPr>
          <p:cNvSpPr txBox="1"/>
          <p:nvPr/>
        </p:nvSpPr>
        <p:spPr>
          <a:xfrm>
            <a:off x="171450" y="1039208"/>
            <a:ext cx="8801100" cy="4524315"/>
          </a:xfrm>
          <a:prstGeom prst="rect">
            <a:avLst/>
          </a:prstGeom>
          <a:noFill/>
        </p:spPr>
        <p:txBody>
          <a:bodyPr wrap="square" rtlCol="0">
            <a:spAutoFit/>
          </a:bodyPr>
          <a:lstStyle/>
          <a:p>
            <a:r>
              <a:rPr lang="en-US" sz="2400" b="1" baseline="30000" dirty="0">
                <a:solidFill>
                  <a:schemeClr val="bg1"/>
                </a:solidFill>
                <a:latin typeface="Constantia" panose="02030602050306030303" pitchFamily="18" charset="0"/>
              </a:rPr>
              <a:t>18 </a:t>
            </a:r>
            <a:r>
              <a:rPr lang="en-US" sz="2400" dirty="0">
                <a:solidFill>
                  <a:schemeClr val="bg1"/>
                </a:solidFill>
                <a:latin typeface="Constantia" panose="02030602050306030303" pitchFamily="18" charset="0"/>
              </a:rPr>
              <a:t>For Christ also </a:t>
            </a:r>
            <a:r>
              <a:rPr lang="en-US" sz="2400" dirty="0">
                <a:solidFill>
                  <a:srgbClr val="FF0000"/>
                </a:solidFill>
                <a:latin typeface="Constantia" panose="02030602050306030303" pitchFamily="18" charset="0"/>
              </a:rPr>
              <a:t>died for sins </a:t>
            </a:r>
            <a:r>
              <a:rPr lang="en-US" sz="2400" dirty="0">
                <a:solidFill>
                  <a:schemeClr val="bg1"/>
                </a:solidFill>
                <a:latin typeface="Constantia" panose="02030602050306030303" pitchFamily="18" charset="0"/>
              </a:rPr>
              <a:t>once for all,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just for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unjust, so that He might bring us to God, </a:t>
            </a:r>
            <a:r>
              <a:rPr lang="en-US" sz="2400" dirty="0">
                <a:solidFill>
                  <a:srgbClr val="FF0000"/>
                </a:solidFill>
                <a:latin typeface="Constantia" panose="02030602050306030303" pitchFamily="18" charset="0"/>
              </a:rPr>
              <a:t>having been put to death in the flesh</a:t>
            </a:r>
            <a:r>
              <a:rPr lang="en-US" sz="2400" dirty="0">
                <a:solidFill>
                  <a:schemeClr val="bg1"/>
                </a:solidFill>
                <a:latin typeface="Constantia" panose="02030602050306030303" pitchFamily="18" charset="0"/>
              </a:rPr>
              <a:t>, but </a:t>
            </a:r>
            <a:r>
              <a:rPr lang="en-US" sz="2400" dirty="0">
                <a:solidFill>
                  <a:srgbClr val="FFFF00"/>
                </a:solidFill>
                <a:latin typeface="Constantia" panose="02030602050306030303" pitchFamily="18" charset="0"/>
              </a:rPr>
              <a:t>made alive in the spirit</a:t>
            </a:r>
            <a:r>
              <a:rPr lang="en-US" sz="2400" dirty="0">
                <a:solidFill>
                  <a:schemeClr val="bg1"/>
                </a:solidFill>
                <a:latin typeface="Constantia" panose="02030602050306030303" pitchFamily="18" charset="0"/>
              </a:rPr>
              <a:t>; </a:t>
            </a:r>
            <a:r>
              <a:rPr lang="en-US" sz="2400" b="1" baseline="30000" dirty="0">
                <a:solidFill>
                  <a:schemeClr val="bg1"/>
                </a:solidFill>
                <a:latin typeface="Constantia" panose="02030602050306030303" pitchFamily="18" charset="0"/>
              </a:rPr>
              <a:t>19 </a:t>
            </a:r>
            <a:r>
              <a:rPr lang="en-US" sz="2400" dirty="0">
                <a:solidFill>
                  <a:schemeClr val="bg1"/>
                </a:solidFill>
                <a:latin typeface="Constantia" panose="02030602050306030303" pitchFamily="18" charset="0"/>
              </a:rPr>
              <a:t>in which also He went and made proclamation to the spirits </a:t>
            </a:r>
            <a:r>
              <a:rPr lang="en-US" sz="2400" i="1" dirty="0">
                <a:solidFill>
                  <a:schemeClr val="bg1"/>
                </a:solidFill>
                <a:latin typeface="Constantia" panose="02030602050306030303" pitchFamily="18" charset="0"/>
              </a:rPr>
              <a:t>now</a:t>
            </a:r>
            <a:r>
              <a:rPr lang="en-US" sz="2400" dirty="0">
                <a:solidFill>
                  <a:schemeClr val="bg1"/>
                </a:solidFill>
                <a:latin typeface="Constantia" panose="02030602050306030303" pitchFamily="18" charset="0"/>
              </a:rPr>
              <a:t> in prison, </a:t>
            </a:r>
            <a:r>
              <a:rPr lang="en-US" sz="2400" b="1" baseline="30000" dirty="0">
                <a:solidFill>
                  <a:schemeClr val="bg1"/>
                </a:solidFill>
                <a:latin typeface="Constantia" panose="02030602050306030303" pitchFamily="18" charset="0"/>
              </a:rPr>
              <a:t>20 </a:t>
            </a:r>
            <a:r>
              <a:rPr lang="en-US" sz="2400" dirty="0">
                <a:solidFill>
                  <a:schemeClr val="bg1"/>
                </a:solidFill>
                <a:latin typeface="Constantia" panose="02030602050306030303" pitchFamily="18" charset="0"/>
              </a:rPr>
              <a:t>who once were disobedient, when the patience of God kept waiting in the days of Noah, during the construction of the ark, in which a few, that is, eight persons, were brought safely through the water. </a:t>
            </a:r>
            <a:r>
              <a:rPr lang="en-US" sz="2400" b="1" baseline="30000" dirty="0">
                <a:solidFill>
                  <a:schemeClr val="bg1"/>
                </a:solidFill>
                <a:latin typeface="Constantia" panose="02030602050306030303" pitchFamily="18" charset="0"/>
              </a:rPr>
              <a:t>21 </a:t>
            </a:r>
            <a:r>
              <a:rPr lang="en-US" sz="2400" dirty="0">
                <a:solidFill>
                  <a:schemeClr val="bg1"/>
                </a:solidFill>
                <a:latin typeface="Constantia" panose="02030602050306030303" pitchFamily="18" charset="0"/>
              </a:rPr>
              <a:t>Corresponding to that, </a:t>
            </a:r>
            <a:r>
              <a:rPr lang="en-US" sz="2400" dirty="0">
                <a:solidFill>
                  <a:srgbClr val="FFFF00"/>
                </a:solidFill>
                <a:latin typeface="Constantia" panose="02030602050306030303" pitchFamily="18" charset="0"/>
              </a:rPr>
              <a:t>baptism now saves you</a:t>
            </a:r>
            <a:r>
              <a:rPr lang="en-US" sz="2400" dirty="0">
                <a:solidFill>
                  <a:schemeClr val="bg1"/>
                </a:solidFill>
                <a:latin typeface="Constantia" panose="02030602050306030303" pitchFamily="18" charset="0"/>
              </a:rPr>
              <a:t>—not the removal of dirt from the flesh, but an appeal to God for a good conscience—</a:t>
            </a:r>
            <a:r>
              <a:rPr lang="en-US" sz="2400" dirty="0">
                <a:solidFill>
                  <a:srgbClr val="FFFF00"/>
                </a:solidFill>
                <a:latin typeface="Constantia" panose="02030602050306030303" pitchFamily="18" charset="0"/>
              </a:rPr>
              <a:t>through the resurrection of Jesus Christ</a:t>
            </a:r>
            <a:r>
              <a:rPr lang="en-US" sz="2400" dirty="0">
                <a:solidFill>
                  <a:schemeClr val="bg1"/>
                </a:solidFill>
                <a:latin typeface="Constantia" panose="02030602050306030303" pitchFamily="18" charset="0"/>
              </a:rPr>
              <a:t>, </a:t>
            </a:r>
            <a:r>
              <a:rPr lang="en-US" sz="2400" b="1" baseline="30000" dirty="0">
                <a:solidFill>
                  <a:schemeClr val="bg1"/>
                </a:solidFill>
                <a:latin typeface="Constantia" panose="02030602050306030303" pitchFamily="18" charset="0"/>
              </a:rPr>
              <a:t>22 </a:t>
            </a:r>
            <a:r>
              <a:rPr lang="en-US" sz="2400" dirty="0">
                <a:solidFill>
                  <a:schemeClr val="bg1"/>
                </a:solidFill>
                <a:latin typeface="Constantia" panose="02030602050306030303" pitchFamily="18" charset="0"/>
              </a:rPr>
              <a:t>who is at the right hand of God, having gone into heaven, after angels and authorities and powers had been subjected to Him.</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1114875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43193"/>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1 Pet. 3:18-22</a:t>
            </a:r>
          </a:p>
        </p:txBody>
      </p:sp>
      <p:sp>
        <p:nvSpPr>
          <p:cNvPr id="6" name="TextBox 5">
            <a:extLst>
              <a:ext uri="{FF2B5EF4-FFF2-40B4-BE49-F238E27FC236}">
                <a16:creationId xmlns:a16="http://schemas.microsoft.com/office/drawing/2014/main" id="{E4FEAC39-0E7E-F49C-C199-7EB80B241FBD}"/>
              </a:ext>
            </a:extLst>
          </p:cNvPr>
          <p:cNvSpPr txBox="1"/>
          <p:nvPr/>
        </p:nvSpPr>
        <p:spPr>
          <a:xfrm>
            <a:off x="171450" y="1039208"/>
            <a:ext cx="8801100" cy="4524315"/>
          </a:xfrm>
          <a:prstGeom prst="rect">
            <a:avLst/>
          </a:prstGeom>
          <a:noFill/>
        </p:spPr>
        <p:txBody>
          <a:bodyPr wrap="square" rtlCol="0">
            <a:spAutoFit/>
          </a:bodyPr>
          <a:lstStyle/>
          <a:p>
            <a:r>
              <a:rPr lang="en-US" sz="2400" b="1" baseline="30000" dirty="0">
                <a:solidFill>
                  <a:schemeClr val="bg1"/>
                </a:solidFill>
                <a:latin typeface="Constantia" panose="02030602050306030303" pitchFamily="18" charset="0"/>
              </a:rPr>
              <a:t>18 </a:t>
            </a:r>
            <a:r>
              <a:rPr lang="en-US" sz="2400" dirty="0">
                <a:solidFill>
                  <a:schemeClr val="bg1"/>
                </a:solidFill>
                <a:latin typeface="Constantia" panose="02030602050306030303" pitchFamily="18" charset="0"/>
              </a:rPr>
              <a:t>For Christ also </a:t>
            </a:r>
            <a:r>
              <a:rPr lang="en-US" sz="2400" dirty="0">
                <a:solidFill>
                  <a:srgbClr val="FF0000"/>
                </a:solidFill>
                <a:latin typeface="Constantia" panose="02030602050306030303" pitchFamily="18" charset="0"/>
              </a:rPr>
              <a:t>died for sins </a:t>
            </a:r>
            <a:r>
              <a:rPr lang="en-US" sz="2400" dirty="0">
                <a:solidFill>
                  <a:schemeClr val="bg1"/>
                </a:solidFill>
                <a:latin typeface="Constantia" panose="02030602050306030303" pitchFamily="18" charset="0"/>
              </a:rPr>
              <a:t>once for all,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just for </a:t>
            </a:r>
            <a:r>
              <a:rPr lang="en-US" sz="2400" i="1" dirty="0">
                <a:solidFill>
                  <a:schemeClr val="bg1"/>
                </a:solidFill>
                <a:latin typeface="Constantia" panose="02030602050306030303" pitchFamily="18" charset="0"/>
              </a:rPr>
              <a:t>the</a:t>
            </a:r>
            <a:r>
              <a:rPr lang="en-US" sz="2400" dirty="0">
                <a:solidFill>
                  <a:schemeClr val="bg1"/>
                </a:solidFill>
                <a:latin typeface="Constantia" panose="02030602050306030303" pitchFamily="18" charset="0"/>
              </a:rPr>
              <a:t> unjust, so that He might bring us to God, </a:t>
            </a:r>
            <a:r>
              <a:rPr lang="en-US" sz="2400" dirty="0">
                <a:solidFill>
                  <a:srgbClr val="FF0000"/>
                </a:solidFill>
                <a:latin typeface="Constantia" panose="02030602050306030303" pitchFamily="18" charset="0"/>
              </a:rPr>
              <a:t>having been put to death in the flesh</a:t>
            </a:r>
            <a:r>
              <a:rPr lang="en-US" sz="2400" dirty="0">
                <a:solidFill>
                  <a:schemeClr val="bg1"/>
                </a:solidFill>
                <a:latin typeface="Constantia" panose="02030602050306030303" pitchFamily="18" charset="0"/>
              </a:rPr>
              <a:t>, but </a:t>
            </a:r>
            <a:r>
              <a:rPr lang="en-US" sz="2400" dirty="0">
                <a:solidFill>
                  <a:srgbClr val="FFFF00"/>
                </a:solidFill>
                <a:latin typeface="Constantia" panose="02030602050306030303" pitchFamily="18" charset="0"/>
              </a:rPr>
              <a:t>made alive in the spirit</a:t>
            </a:r>
            <a:r>
              <a:rPr lang="en-US" sz="2400" dirty="0">
                <a:solidFill>
                  <a:schemeClr val="bg1"/>
                </a:solidFill>
                <a:latin typeface="Constantia" panose="02030602050306030303" pitchFamily="18" charset="0"/>
              </a:rPr>
              <a:t>; </a:t>
            </a:r>
            <a:r>
              <a:rPr lang="en-US" sz="2400" b="1" baseline="30000" dirty="0">
                <a:solidFill>
                  <a:schemeClr val="bg1"/>
                </a:solidFill>
                <a:latin typeface="Constantia" panose="02030602050306030303" pitchFamily="18" charset="0"/>
              </a:rPr>
              <a:t>19 </a:t>
            </a:r>
            <a:r>
              <a:rPr lang="en-US" sz="2400" dirty="0">
                <a:solidFill>
                  <a:schemeClr val="bg1"/>
                </a:solidFill>
                <a:latin typeface="Constantia" panose="02030602050306030303" pitchFamily="18" charset="0"/>
              </a:rPr>
              <a:t>in which also He went and made proclamation to the spirits </a:t>
            </a:r>
            <a:r>
              <a:rPr lang="en-US" sz="2400" i="1" dirty="0">
                <a:solidFill>
                  <a:schemeClr val="bg1"/>
                </a:solidFill>
                <a:latin typeface="Constantia" panose="02030602050306030303" pitchFamily="18" charset="0"/>
              </a:rPr>
              <a:t>now</a:t>
            </a:r>
            <a:r>
              <a:rPr lang="en-US" sz="2400" dirty="0">
                <a:solidFill>
                  <a:schemeClr val="bg1"/>
                </a:solidFill>
                <a:latin typeface="Constantia" panose="02030602050306030303" pitchFamily="18" charset="0"/>
              </a:rPr>
              <a:t> in prison, </a:t>
            </a:r>
            <a:r>
              <a:rPr lang="en-US" sz="2400" b="1" baseline="30000" dirty="0">
                <a:solidFill>
                  <a:schemeClr val="bg1"/>
                </a:solidFill>
                <a:latin typeface="Constantia" panose="02030602050306030303" pitchFamily="18" charset="0"/>
              </a:rPr>
              <a:t>20 </a:t>
            </a:r>
            <a:r>
              <a:rPr lang="en-US" sz="2400" dirty="0">
                <a:solidFill>
                  <a:schemeClr val="bg1"/>
                </a:solidFill>
                <a:latin typeface="Constantia" panose="02030602050306030303" pitchFamily="18" charset="0"/>
              </a:rPr>
              <a:t>who once were disobedient, when the patience of God kept waiting in the days of Noah, during the construction of the ark, in which a few, that is, eight persons, were brought safely through the water. </a:t>
            </a:r>
            <a:r>
              <a:rPr lang="en-US" sz="2400" b="1" baseline="30000" dirty="0">
                <a:solidFill>
                  <a:schemeClr val="bg1"/>
                </a:solidFill>
                <a:latin typeface="Constantia" panose="02030602050306030303" pitchFamily="18" charset="0"/>
              </a:rPr>
              <a:t>21 </a:t>
            </a:r>
            <a:r>
              <a:rPr lang="en-US" sz="2400" dirty="0">
                <a:solidFill>
                  <a:schemeClr val="bg1"/>
                </a:solidFill>
                <a:latin typeface="Constantia" panose="02030602050306030303" pitchFamily="18" charset="0"/>
              </a:rPr>
              <a:t>Corresponding to that, </a:t>
            </a:r>
            <a:r>
              <a:rPr lang="en-US" sz="2400" dirty="0">
                <a:solidFill>
                  <a:srgbClr val="FFFF00"/>
                </a:solidFill>
                <a:latin typeface="Constantia" panose="02030602050306030303" pitchFamily="18" charset="0"/>
              </a:rPr>
              <a:t>baptism now saves you</a:t>
            </a:r>
            <a:r>
              <a:rPr lang="en-US" sz="2400" dirty="0">
                <a:solidFill>
                  <a:schemeClr val="bg1"/>
                </a:solidFill>
                <a:latin typeface="Constantia" panose="02030602050306030303" pitchFamily="18" charset="0"/>
              </a:rPr>
              <a:t>—</a:t>
            </a:r>
            <a:r>
              <a:rPr lang="en-US" sz="2400" u="sng" dirty="0">
                <a:solidFill>
                  <a:schemeClr val="bg1"/>
                </a:solidFill>
                <a:latin typeface="Constantia" panose="02030602050306030303" pitchFamily="18" charset="0"/>
              </a:rPr>
              <a:t>not the removal of dirt from the flesh</a:t>
            </a:r>
            <a:r>
              <a:rPr lang="en-US" sz="2400" dirty="0">
                <a:solidFill>
                  <a:schemeClr val="bg1"/>
                </a:solidFill>
                <a:latin typeface="Constantia" panose="02030602050306030303" pitchFamily="18" charset="0"/>
              </a:rPr>
              <a:t>, but </a:t>
            </a:r>
            <a:r>
              <a:rPr lang="en-US" sz="2400" u="sng" dirty="0">
                <a:solidFill>
                  <a:schemeClr val="bg1"/>
                </a:solidFill>
                <a:latin typeface="Constantia" panose="02030602050306030303" pitchFamily="18" charset="0"/>
              </a:rPr>
              <a:t>an appeal to God</a:t>
            </a:r>
            <a:r>
              <a:rPr lang="en-US" sz="2400" dirty="0">
                <a:solidFill>
                  <a:schemeClr val="bg1"/>
                </a:solidFill>
                <a:latin typeface="Constantia" panose="02030602050306030303" pitchFamily="18" charset="0"/>
              </a:rPr>
              <a:t> for a good conscience—</a:t>
            </a:r>
            <a:r>
              <a:rPr lang="en-US" sz="2400" dirty="0">
                <a:solidFill>
                  <a:srgbClr val="FFFF00"/>
                </a:solidFill>
                <a:latin typeface="Constantia" panose="02030602050306030303" pitchFamily="18" charset="0"/>
              </a:rPr>
              <a:t>through the resurrection of Jesus Christ</a:t>
            </a:r>
            <a:r>
              <a:rPr lang="en-US" sz="2400" dirty="0">
                <a:solidFill>
                  <a:schemeClr val="bg1"/>
                </a:solidFill>
                <a:latin typeface="Constantia" panose="02030602050306030303" pitchFamily="18" charset="0"/>
              </a:rPr>
              <a:t>, </a:t>
            </a:r>
            <a:r>
              <a:rPr lang="en-US" sz="2400" b="1" baseline="30000" dirty="0">
                <a:solidFill>
                  <a:schemeClr val="bg1"/>
                </a:solidFill>
                <a:latin typeface="Constantia" panose="02030602050306030303" pitchFamily="18" charset="0"/>
              </a:rPr>
              <a:t>22 </a:t>
            </a:r>
            <a:r>
              <a:rPr lang="en-US" sz="2400" dirty="0">
                <a:solidFill>
                  <a:schemeClr val="bg1"/>
                </a:solidFill>
                <a:latin typeface="Constantia" panose="02030602050306030303" pitchFamily="18" charset="0"/>
              </a:rPr>
              <a:t>who is at the right hand of God, having gone into heaven, after angels and authorities and powers had been subjected to Him.</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7545693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Rom. 6:1-14</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42393"/>
            <a:ext cx="8997351" cy="4939814"/>
          </a:xfrm>
          <a:prstGeom prst="rect">
            <a:avLst/>
          </a:prstGeom>
          <a:noFill/>
        </p:spPr>
        <p:txBody>
          <a:bodyPr wrap="square" rtlCol="0">
            <a:spAutoFit/>
          </a:bodyPr>
          <a:lstStyle/>
          <a:p>
            <a:pPr algn="l"/>
            <a:r>
              <a:rPr lang="en-US" sz="2100" dirty="0">
                <a:solidFill>
                  <a:schemeClr val="bg1"/>
                </a:solidFill>
                <a:latin typeface="Constantia" panose="02030602050306030303" pitchFamily="18" charset="0"/>
              </a:rPr>
              <a:t>What shall we say then? Are we to continue in sin so that grace may increase? </a:t>
            </a:r>
            <a:r>
              <a:rPr lang="en-US" sz="2100" b="1" baseline="30000" dirty="0">
                <a:solidFill>
                  <a:schemeClr val="bg1"/>
                </a:solidFill>
                <a:latin typeface="Constantia" panose="02030602050306030303" pitchFamily="18" charset="0"/>
              </a:rPr>
              <a:t>2 </a:t>
            </a:r>
            <a:r>
              <a:rPr lang="en-US" sz="2100" dirty="0">
                <a:solidFill>
                  <a:schemeClr val="bg1"/>
                </a:solidFill>
                <a:latin typeface="Constantia" panose="02030602050306030303" pitchFamily="18" charset="0"/>
              </a:rPr>
              <a:t>May it never be! How shall we who died to sin still live in it? </a:t>
            </a:r>
            <a:r>
              <a:rPr lang="en-US" sz="2100" b="1" baseline="30000" dirty="0">
                <a:solidFill>
                  <a:schemeClr val="bg1"/>
                </a:solidFill>
                <a:latin typeface="Constantia" panose="02030602050306030303" pitchFamily="18" charset="0"/>
              </a:rPr>
              <a:t>3 </a:t>
            </a:r>
            <a:r>
              <a:rPr lang="en-US" sz="2100" dirty="0">
                <a:solidFill>
                  <a:schemeClr val="bg1"/>
                </a:solidFill>
                <a:latin typeface="Constantia" panose="02030602050306030303" pitchFamily="18" charset="0"/>
              </a:rPr>
              <a:t>Or do you not know that all of us who have been baptized into Christ Jesus have been baptized into His death? </a:t>
            </a:r>
            <a:r>
              <a:rPr lang="en-US" sz="2100" b="1" baseline="30000" dirty="0">
                <a:solidFill>
                  <a:schemeClr val="bg1"/>
                </a:solidFill>
                <a:latin typeface="Constantia" panose="02030602050306030303" pitchFamily="18" charset="0"/>
              </a:rPr>
              <a:t>4 </a:t>
            </a:r>
            <a:r>
              <a:rPr lang="en-US" sz="2100" dirty="0">
                <a:solidFill>
                  <a:schemeClr val="bg1"/>
                </a:solidFill>
                <a:latin typeface="Constantia" panose="02030602050306030303" pitchFamily="18" charset="0"/>
              </a:rPr>
              <a:t>Therefore we have been buried with Him through baptism into death, so that as Christ was raised from the dead through the glory of the Father, so we too might walk in newness of life. </a:t>
            </a:r>
            <a:r>
              <a:rPr lang="en-US" sz="2100" b="1" baseline="30000" dirty="0">
                <a:solidFill>
                  <a:schemeClr val="bg1"/>
                </a:solidFill>
                <a:latin typeface="Constantia" panose="02030602050306030303" pitchFamily="18" charset="0"/>
              </a:rPr>
              <a:t>5 </a:t>
            </a:r>
            <a:r>
              <a:rPr lang="en-US" sz="2100" dirty="0">
                <a:solidFill>
                  <a:schemeClr val="bg1"/>
                </a:solidFill>
                <a:latin typeface="Constantia" panose="02030602050306030303" pitchFamily="18" charset="0"/>
              </a:rPr>
              <a:t>For if we have become united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the likeness of His death, certainly we shall also be </a:t>
            </a:r>
            <a:r>
              <a:rPr lang="en-US" sz="2100" i="1" dirty="0">
                <a:solidFill>
                  <a:schemeClr val="bg1"/>
                </a:solidFill>
                <a:latin typeface="Constantia" panose="02030602050306030303" pitchFamily="18" charset="0"/>
              </a:rPr>
              <a:t>in the likeness</a:t>
            </a:r>
            <a:r>
              <a:rPr lang="en-US" sz="2100" dirty="0">
                <a:solidFill>
                  <a:schemeClr val="bg1"/>
                </a:solidFill>
                <a:latin typeface="Constantia" panose="02030602050306030303" pitchFamily="18" charset="0"/>
              </a:rPr>
              <a:t> of His resurrection, </a:t>
            </a:r>
            <a:r>
              <a:rPr lang="en-US" sz="2100" b="1" baseline="30000" dirty="0">
                <a:solidFill>
                  <a:schemeClr val="bg1"/>
                </a:solidFill>
                <a:latin typeface="Constantia" panose="02030602050306030303" pitchFamily="18" charset="0"/>
              </a:rPr>
              <a:t>6 </a:t>
            </a:r>
            <a:r>
              <a:rPr lang="en-US" sz="2100" dirty="0">
                <a:solidFill>
                  <a:schemeClr val="bg1"/>
                </a:solidFill>
                <a:latin typeface="Constantia" panose="02030602050306030303" pitchFamily="18" charset="0"/>
              </a:rPr>
              <a:t>knowing this, that our old self was crucified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order that our body of sin might be done away with, so that we would no longer be slaves to sin; </a:t>
            </a:r>
            <a:r>
              <a:rPr lang="en-US" sz="2100" b="1" baseline="30000" dirty="0">
                <a:solidFill>
                  <a:schemeClr val="bg1"/>
                </a:solidFill>
                <a:latin typeface="Constantia" panose="02030602050306030303" pitchFamily="18" charset="0"/>
              </a:rPr>
              <a:t>7 </a:t>
            </a:r>
            <a:r>
              <a:rPr lang="en-US" sz="2100" dirty="0">
                <a:solidFill>
                  <a:schemeClr val="bg1"/>
                </a:solidFill>
                <a:latin typeface="Constantia" panose="02030602050306030303" pitchFamily="18" charset="0"/>
              </a:rPr>
              <a:t>for he who has died is freed from sin. </a:t>
            </a:r>
            <a:r>
              <a:rPr lang="en-US" sz="2100" b="1" baseline="30000" dirty="0">
                <a:solidFill>
                  <a:schemeClr val="bg1"/>
                </a:solidFill>
                <a:latin typeface="Constantia" panose="02030602050306030303" pitchFamily="18" charset="0"/>
              </a:rPr>
              <a:t>8 </a:t>
            </a:r>
            <a:r>
              <a:rPr lang="en-US" sz="2100" dirty="0">
                <a:solidFill>
                  <a:schemeClr val="bg1"/>
                </a:solidFill>
                <a:latin typeface="Constantia" panose="02030602050306030303" pitchFamily="18" charset="0"/>
              </a:rPr>
              <a:t>Now if we have died with Christ, we believe that we shall also live with Him, </a:t>
            </a:r>
            <a:r>
              <a:rPr lang="en-US" sz="2100" b="1" baseline="30000" dirty="0">
                <a:solidFill>
                  <a:schemeClr val="bg1"/>
                </a:solidFill>
                <a:latin typeface="Constantia" panose="02030602050306030303" pitchFamily="18" charset="0"/>
              </a:rPr>
              <a:t>9 </a:t>
            </a:r>
            <a:r>
              <a:rPr lang="en-US" sz="2100" dirty="0">
                <a:solidFill>
                  <a:schemeClr val="bg1"/>
                </a:solidFill>
                <a:latin typeface="Constantia" panose="02030602050306030303" pitchFamily="18" charset="0"/>
              </a:rPr>
              <a:t>knowing that Christ, having been raised from the dead, is never to die again; death no longer is master over Him. </a:t>
            </a:r>
            <a:r>
              <a:rPr lang="en-US" sz="2100" b="1" baseline="30000" dirty="0">
                <a:solidFill>
                  <a:schemeClr val="bg1"/>
                </a:solidFill>
                <a:latin typeface="Constantia" panose="02030602050306030303" pitchFamily="18" charset="0"/>
              </a:rPr>
              <a:t>10 </a:t>
            </a:r>
            <a:r>
              <a:rPr lang="en-US" sz="2100" dirty="0">
                <a:solidFill>
                  <a:schemeClr val="bg1"/>
                </a:solidFill>
                <a:latin typeface="Constantia" panose="02030602050306030303" pitchFamily="18" charset="0"/>
              </a:rPr>
              <a:t>For the death that He died, He died to sin once for all; but the life that He lives, He lives to God…</a:t>
            </a:r>
            <a:r>
              <a:rPr lang="en-US" sz="2100" b="1" baseline="30000" dirty="0">
                <a:solidFill>
                  <a:schemeClr val="bg1"/>
                </a:solidFill>
                <a:latin typeface="Constantia" panose="02030602050306030303" pitchFamily="18" charset="0"/>
              </a:rPr>
              <a:t>14 </a:t>
            </a:r>
            <a:r>
              <a:rPr lang="en-US" sz="2100" dirty="0">
                <a:solidFill>
                  <a:schemeClr val="bg1"/>
                </a:solidFill>
                <a:latin typeface="Constantia" panose="02030602050306030303" pitchFamily="18" charset="0"/>
              </a:rPr>
              <a:t>For sin shall not be master over you, for you are not under law but under grace.</a:t>
            </a:r>
          </a:p>
        </p:txBody>
      </p:sp>
    </p:spTree>
    <p:extLst>
      <p:ext uri="{BB962C8B-B14F-4D97-AF65-F5344CB8AC3E}">
        <p14:creationId xmlns:p14="http://schemas.microsoft.com/office/powerpoint/2010/main" val="1515561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Rom. 6:1-14</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42393"/>
            <a:ext cx="8997351" cy="4939814"/>
          </a:xfrm>
          <a:prstGeom prst="rect">
            <a:avLst/>
          </a:prstGeom>
          <a:noFill/>
        </p:spPr>
        <p:txBody>
          <a:bodyPr wrap="square" rtlCol="0">
            <a:spAutoFit/>
          </a:bodyPr>
          <a:lstStyle/>
          <a:p>
            <a:pPr algn="l"/>
            <a:r>
              <a:rPr lang="en-US" sz="2100" dirty="0">
                <a:solidFill>
                  <a:schemeClr val="bg1"/>
                </a:solidFill>
                <a:latin typeface="Constantia" panose="02030602050306030303" pitchFamily="18" charset="0"/>
              </a:rPr>
              <a:t>What shall we say then? Are we to continue in sin so that grace may increase? </a:t>
            </a:r>
            <a:r>
              <a:rPr lang="en-US" sz="2100" b="1" baseline="30000" dirty="0">
                <a:solidFill>
                  <a:schemeClr val="bg1"/>
                </a:solidFill>
                <a:latin typeface="Constantia" panose="02030602050306030303" pitchFamily="18" charset="0"/>
              </a:rPr>
              <a:t>2 </a:t>
            </a:r>
            <a:r>
              <a:rPr lang="en-US" sz="2100" dirty="0">
                <a:solidFill>
                  <a:schemeClr val="bg1"/>
                </a:solidFill>
                <a:latin typeface="Constantia" panose="02030602050306030303" pitchFamily="18" charset="0"/>
              </a:rPr>
              <a:t>May it never be! How shall </a:t>
            </a:r>
            <a:r>
              <a:rPr lang="en-US" sz="2100" dirty="0">
                <a:solidFill>
                  <a:srgbClr val="FF0000"/>
                </a:solidFill>
                <a:latin typeface="Constantia" panose="02030602050306030303" pitchFamily="18" charset="0"/>
              </a:rPr>
              <a:t>we who died </a:t>
            </a:r>
            <a:r>
              <a:rPr lang="en-US" sz="2100" dirty="0">
                <a:solidFill>
                  <a:schemeClr val="bg1"/>
                </a:solidFill>
                <a:latin typeface="Constantia" panose="02030602050306030303" pitchFamily="18" charset="0"/>
              </a:rPr>
              <a:t>to sin still live in it? </a:t>
            </a:r>
            <a:r>
              <a:rPr lang="en-US" sz="2100" b="1" baseline="30000" dirty="0">
                <a:solidFill>
                  <a:schemeClr val="bg1"/>
                </a:solidFill>
                <a:latin typeface="Constantia" panose="02030602050306030303" pitchFamily="18" charset="0"/>
              </a:rPr>
              <a:t>3 </a:t>
            </a:r>
            <a:r>
              <a:rPr lang="en-US" sz="2100" dirty="0">
                <a:solidFill>
                  <a:schemeClr val="bg1"/>
                </a:solidFill>
                <a:latin typeface="Constantia" panose="02030602050306030303" pitchFamily="18" charset="0"/>
              </a:rPr>
              <a:t>Or do you not know that all of us who have been baptized into Christ Jesus have been baptized into His death? </a:t>
            </a:r>
            <a:r>
              <a:rPr lang="en-US" sz="2100" b="1" baseline="30000" dirty="0">
                <a:solidFill>
                  <a:schemeClr val="bg1"/>
                </a:solidFill>
                <a:latin typeface="Constantia" panose="02030602050306030303" pitchFamily="18" charset="0"/>
              </a:rPr>
              <a:t>4 </a:t>
            </a:r>
            <a:r>
              <a:rPr lang="en-US" sz="2100" dirty="0">
                <a:solidFill>
                  <a:schemeClr val="bg1"/>
                </a:solidFill>
                <a:latin typeface="Constantia" panose="02030602050306030303" pitchFamily="18" charset="0"/>
              </a:rPr>
              <a:t>Therefore we have been buried with Him through baptism into death, so that as Christ was raised from the dead through the glory of the Father, so we too might walk in newness of life. </a:t>
            </a:r>
            <a:r>
              <a:rPr lang="en-US" sz="2100" b="1" baseline="30000" dirty="0">
                <a:solidFill>
                  <a:schemeClr val="bg1"/>
                </a:solidFill>
                <a:latin typeface="Constantia" panose="02030602050306030303" pitchFamily="18" charset="0"/>
              </a:rPr>
              <a:t>5 </a:t>
            </a:r>
            <a:r>
              <a:rPr lang="en-US" sz="2100" dirty="0">
                <a:solidFill>
                  <a:schemeClr val="bg1"/>
                </a:solidFill>
                <a:latin typeface="Constantia" panose="02030602050306030303" pitchFamily="18" charset="0"/>
              </a:rPr>
              <a:t>For if we have become united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the likeness of His death, certainly we shall also be </a:t>
            </a:r>
            <a:r>
              <a:rPr lang="en-US" sz="2100" i="1" dirty="0">
                <a:solidFill>
                  <a:schemeClr val="bg1"/>
                </a:solidFill>
                <a:latin typeface="Constantia" panose="02030602050306030303" pitchFamily="18" charset="0"/>
              </a:rPr>
              <a:t>in the likeness</a:t>
            </a:r>
            <a:r>
              <a:rPr lang="en-US" sz="2100" dirty="0">
                <a:solidFill>
                  <a:schemeClr val="bg1"/>
                </a:solidFill>
                <a:latin typeface="Constantia" panose="02030602050306030303" pitchFamily="18" charset="0"/>
              </a:rPr>
              <a:t> of His resurrection, </a:t>
            </a:r>
            <a:r>
              <a:rPr lang="en-US" sz="2100" b="1" baseline="30000" dirty="0">
                <a:solidFill>
                  <a:schemeClr val="bg1"/>
                </a:solidFill>
                <a:latin typeface="Constantia" panose="02030602050306030303" pitchFamily="18" charset="0"/>
              </a:rPr>
              <a:t>6 </a:t>
            </a:r>
            <a:r>
              <a:rPr lang="en-US" sz="2100" dirty="0">
                <a:solidFill>
                  <a:schemeClr val="bg1"/>
                </a:solidFill>
                <a:latin typeface="Constantia" panose="02030602050306030303" pitchFamily="18" charset="0"/>
              </a:rPr>
              <a:t>knowing this, that our old self was crucified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order that our body of sin might be done away with, so that we would no longer be slaves to sin; </a:t>
            </a:r>
            <a:r>
              <a:rPr lang="en-US" sz="2100" b="1" baseline="30000" dirty="0">
                <a:solidFill>
                  <a:schemeClr val="bg1"/>
                </a:solidFill>
                <a:latin typeface="Constantia" panose="02030602050306030303" pitchFamily="18" charset="0"/>
              </a:rPr>
              <a:t>7 </a:t>
            </a:r>
            <a:r>
              <a:rPr lang="en-US" sz="2100" dirty="0">
                <a:solidFill>
                  <a:schemeClr val="bg1"/>
                </a:solidFill>
                <a:latin typeface="Constantia" panose="02030602050306030303" pitchFamily="18" charset="0"/>
              </a:rPr>
              <a:t>for he who has died is freed from sin. </a:t>
            </a:r>
            <a:r>
              <a:rPr lang="en-US" sz="2100" b="1" baseline="30000" dirty="0">
                <a:solidFill>
                  <a:schemeClr val="bg1"/>
                </a:solidFill>
                <a:latin typeface="Constantia" panose="02030602050306030303" pitchFamily="18" charset="0"/>
              </a:rPr>
              <a:t>8 </a:t>
            </a:r>
            <a:r>
              <a:rPr lang="en-US" sz="2100" dirty="0">
                <a:solidFill>
                  <a:schemeClr val="bg1"/>
                </a:solidFill>
                <a:latin typeface="Constantia" panose="02030602050306030303" pitchFamily="18" charset="0"/>
              </a:rPr>
              <a:t>Now if we have died with Christ, we believe that we shall also live with Him, </a:t>
            </a:r>
            <a:r>
              <a:rPr lang="en-US" sz="2100" b="1" baseline="30000" dirty="0">
                <a:solidFill>
                  <a:schemeClr val="bg1"/>
                </a:solidFill>
                <a:latin typeface="Constantia" panose="02030602050306030303" pitchFamily="18" charset="0"/>
              </a:rPr>
              <a:t>9 </a:t>
            </a:r>
            <a:r>
              <a:rPr lang="en-US" sz="2100" dirty="0">
                <a:solidFill>
                  <a:schemeClr val="bg1"/>
                </a:solidFill>
                <a:latin typeface="Constantia" panose="02030602050306030303" pitchFamily="18" charset="0"/>
              </a:rPr>
              <a:t>knowing that Christ, having been raised from the dead, is never to die again; death no longer is master over Him. </a:t>
            </a:r>
            <a:r>
              <a:rPr lang="en-US" sz="2100" b="1" baseline="30000" dirty="0">
                <a:solidFill>
                  <a:schemeClr val="bg1"/>
                </a:solidFill>
                <a:latin typeface="Constantia" panose="02030602050306030303" pitchFamily="18" charset="0"/>
              </a:rPr>
              <a:t>10 </a:t>
            </a:r>
            <a:r>
              <a:rPr lang="en-US" sz="2100" dirty="0">
                <a:solidFill>
                  <a:schemeClr val="bg1"/>
                </a:solidFill>
                <a:latin typeface="Constantia" panose="02030602050306030303" pitchFamily="18" charset="0"/>
              </a:rPr>
              <a:t>For the death that He died, He died to sin once for all; but the life that He lives, He lives to God…</a:t>
            </a:r>
            <a:r>
              <a:rPr lang="en-US" sz="2100" b="1" baseline="30000" dirty="0">
                <a:solidFill>
                  <a:schemeClr val="bg1"/>
                </a:solidFill>
                <a:latin typeface="Constantia" panose="02030602050306030303" pitchFamily="18" charset="0"/>
              </a:rPr>
              <a:t>14 </a:t>
            </a:r>
            <a:r>
              <a:rPr lang="en-US" sz="2100" dirty="0">
                <a:solidFill>
                  <a:schemeClr val="bg1"/>
                </a:solidFill>
                <a:latin typeface="Constantia" panose="02030602050306030303" pitchFamily="18" charset="0"/>
              </a:rPr>
              <a:t>For sin shall not be master over you, for you are not under law but under grace.</a:t>
            </a:r>
          </a:p>
        </p:txBody>
      </p:sp>
    </p:spTree>
    <p:extLst>
      <p:ext uri="{BB962C8B-B14F-4D97-AF65-F5344CB8AC3E}">
        <p14:creationId xmlns:p14="http://schemas.microsoft.com/office/powerpoint/2010/main" val="23923252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Rom. 6:1-14</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42393"/>
            <a:ext cx="8997351" cy="4939814"/>
          </a:xfrm>
          <a:prstGeom prst="rect">
            <a:avLst/>
          </a:prstGeom>
          <a:noFill/>
        </p:spPr>
        <p:txBody>
          <a:bodyPr wrap="square" rtlCol="0">
            <a:spAutoFit/>
          </a:bodyPr>
          <a:lstStyle/>
          <a:p>
            <a:pPr algn="l"/>
            <a:r>
              <a:rPr lang="en-US" sz="2100" dirty="0">
                <a:solidFill>
                  <a:schemeClr val="bg1"/>
                </a:solidFill>
                <a:latin typeface="Constantia" panose="02030602050306030303" pitchFamily="18" charset="0"/>
              </a:rPr>
              <a:t>What shall we say then? Are we to continue in sin so that grace may increase? </a:t>
            </a:r>
            <a:r>
              <a:rPr lang="en-US" sz="2100" b="1" baseline="30000" dirty="0">
                <a:solidFill>
                  <a:schemeClr val="bg1"/>
                </a:solidFill>
                <a:latin typeface="Constantia" panose="02030602050306030303" pitchFamily="18" charset="0"/>
              </a:rPr>
              <a:t>2 </a:t>
            </a:r>
            <a:r>
              <a:rPr lang="en-US" sz="2100" dirty="0">
                <a:solidFill>
                  <a:schemeClr val="bg1"/>
                </a:solidFill>
                <a:latin typeface="Constantia" panose="02030602050306030303" pitchFamily="18" charset="0"/>
              </a:rPr>
              <a:t>May it never be! How shall </a:t>
            </a:r>
            <a:r>
              <a:rPr lang="en-US" sz="2100" dirty="0">
                <a:solidFill>
                  <a:srgbClr val="FF0000"/>
                </a:solidFill>
                <a:latin typeface="Constantia" panose="02030602050306030303" pitchFamily="18" charset="0"/>
              </a:rPr>
              <a:t>we who died </a:t>
            </a:r>
            <a:r>
              <a:rPr lang="en-US" sz="2100" dirty="0">
                <a:solidFill>
                  <a:schemeClr val="bg1"/>
                </a:solidFill>
                <a:latin typeface="Constantia" panose="02030602050306030303" pitchFamily="18" charset="0"/>
              </a:rPr>
              <a:t>to sin still live in it? </a:t>
            </a:r>
            <a:r>
              <a:rPr lang="en-US" sz="2100" b="1" baseline="30000" dirty="0">
                <a:solidFill>
                  <a:schemeClr val="bg1"/>
                </a:solidFill>
                <a:latin typeface="Constantia" panose="02030602050306030303" pitchFamily="18" charset="0"/>
              </a:rPr>
              <a:t>3 </a:t>
            </a:r>
            <a:r>
              <a:rPr lang="en-US" sz="2100" dirty="0">
                <a:solidFill>
                  <a:schemeClr val="bg1"/>
                </a:solidFill>
                <a:latin typeface="Constantia" panose="02030602050306030303" pitchFamily="18" charset="0"/>
              </a:rPr>
              <a:t>Or do you not know that all of us who have been baptized into Christ Jesus have been baptized into His death? </a:t>
            </a:r>
            <a:r>
              <a:rPr lang="en-US" sz="2100" b="1" baseline="30000" dirty="0">
                <a:solidFill>
                  <a:schemeClr val="bg1"/>
                </a:solidFill>
                <a:latin typeface="Constantia" panose="02030602050306030303" pitchFamily="18" charset="0"/>
              </a:rPr>
              <a:t>4 </a:t>
            </a:r>
            <a:r>
              <a:rPr lang="en-US" sz="2100" dirty="0">
                <a:solidFill>
                  <a:schemeClr val="bg1"/>
                </a:solidFill>
                <a:latin typeface="Constantia" panose="02030602050306030303" pitchFamily="18" charset="0"/>
              </a:rPr>
              <a:t>Therefore we have been </a:t>
            </a:r>
            <a:r>
              <a:rPr lang="en-US" sz="2100" dirty="0">
                <a:solidFill>
                  <a:srgbClr val="FF0000"/>
                </a:solidFill>
                <a:latin typeface="Constantia" panose="02030602050306030303" pitchFamily="18" charset="0"/>
              </a:rPr>
              <a:t>buried with Him through baptism into death</a:t>
            </a:r>
            <a:r>
              <a:rPr lang="en-US" sz="2100" dirty="0">
                <a:solidFill>
                  <a:schemeClr val="bg1"/>
                </a:solidFill>
                <a:latin typeface="Constantia" panose="02030602050306030303" pitchFamily="18" charset="0"/>
              </a:rPr>
              <a:t>, so that as Christ was </a:t>
            </a:r>
            <a:r>
              <a:rPr lang="en-US" sz="2100" dirty="0">
                <a:solidFill>
                  <a:srgbClr val="FFFF00"/>
                </a:solidFill>
                <a:latin typeface="Constantia" panose="02030602050306030303" pitchFamily="18" charset="0"/>
              </a:rPr>
              <a:t>raised from the dead </a:t>
            </a:r>
            <a:r>
              <a:rPr lang="en-US" sz="2100" dirty="0">
                <a:solidFill>
                  <a:schemeClr val="bg1"/>
                </a:solidFill>
                <a:latin typeface="Constantia" panose="02030602050306030303" pitchFamily="18" charset="0"/>
              </a:rPr>
              <a:t>through the glory of the Father, so we too might walk in </a:t>
            </a:r>
            <a:r>
              <a:rPr lang="en-US" sz="2100" dirty="0">
                <a:solidFill>
                  <a:srgbClr val="FFFF00"/>
                </a:solidFill>
                <a:latin typeface="Constantia" panose="02030602050306030303" pitchFamily="18" charset="0"/>
              </a:rPr>
              <a:t>newness of life</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5 </a:t>
            </a:r>
            <a:r>
              <a:rPr lang="en-US" sz="2100" dirty="0">
                <a:solidFill>
                  <a:schemeClr val="bg1"/>
                </a:solidFill>
                <a:latin typeface="Constantia" panose="02030602050306030303" pitchFamily="18" charset="0"/>
              </a:rPr>
              <a:t>For if we have become united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the likeness of His death, certainly we shall also be </a:t>
            </a:r>
            <a:r>
              <a:rPr lang="en-US" sz="2100" i="1" dirty="0">
                <a:solidFill>
                  <a:schemeClr val="bg1"/>
                </a:solidFill>
                <a:latin typeface="Constantia" panose="02030602050306030303" pitchFamily="18" charset="0"/>
              </a:rPr>
              <a:t>in the likeness</a:t>
            </a:r>
            <a:r>
              <a:rPr lang="en-US" sz="2100" dirty="0">
                <a:solidFill>
                  <a:schemeClr val="bg1"/>
                </a:solidFill>
                <a:latin typeface="Constantia" panose="02030602050306030303" pitchFamily="18" charset="0"/>
              </a:rPr>
              <a:t> of His resurrection, </a:t>
            </a:r>
            <a:r>
              <a:rPr lang="en-US" sz="2100" b="1" baseline="30000" dirty="0">
                <a:solidFill>
                  <a:schemeClr val="bg1"/>
                </a:solidFill>
                <a:latin typeface="Constantia" panose="02030602050306030303" pitchFamily="18" charset="0"/>
              </a:rPr>
              <a:t>6 </a:t>
            </a:r>
            <a:r>
              <a:rPr lang="en-US" sz="2100" dirty="0">
                <a:solidFill>
                  <a:schemeClr val="bg1"/>
                </a:solidFill>
                <a:latin typeface="Constantia" panose="02030602050306030303" pitchFamily="18" charset="0"/>
              </a:rPr>
              <a:t>knowing this, that our old self was crucified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order that our body of sin might be done away with, so that we would no longer be slaves to sin; </a:t>
            </a:r>
            <a:r>
              <a:rPr lang="en-US" sz="2100" b="1" baseline="30000" dirty="0">
                <a:solidFill>
                  <a:schemeClr val="bg1"/>
                </a:solidFill>
                <a:latin typeface="Constantia" panose="02030602050306030303" pitchFamily="18" charset="0"/>
              </a:rPr>
              <a:t>7 </a:t>
            </a:r>
            <a:r>
              <a:rPr lang="en-US" sz="2100" dirty="0">
                <a:solidFill>
                  <a:schemeClr val="bg1"/>
                </a:solidFill>
                <a:latin typeface="Constantia" panose="02030602050306030303" pitchFamily="18" charset="0"/>
              </a:rPr>
              <a:t>for he who has died is freed from sin. </a:t>
            </a:r>
            <a:r>
              <a:rPr lang="en-US" sz="2100" b="1" baseline="30000" dirty="0">
                <a:solidFill>
                  <a:schemeClr val="bg1"/>
                </a:solidFill>
                <a:latin typeface="Constantia" panose="02030602050306030303" pitchFamily="18" charset="0"/>
              </a:rPr>
              <a:t>8 </a:t>
            </a:r>
            <a:r>
              <a:rPr lang="en-US" sz="2100" dirty="0">
                <a:solidFill>
                  <a:schemeClr val="bg1"/>
                </a:solidFill>
                <a:latin typeface="Constantia" panose="02030602050306030303" pitchFamily="18" charset="0"/>
              </a:rPr>
              <a:t>Now if we have died with Christ, we believe that we shall also live with Him, </a:t>
            </a:r>
            <a:r>
              <a:rPr lang="en-US" sz="2100" b="1" baseline="30000" dirty="0">
                <a:solidFill>
                  <a:schemeClr val="bg1"/>
                </a:solidFill>
                <a:latin typeface="Constantia" panose="02030602050306030303" pitchFamily="18" charset="0"/>
              </a:rPr>
              <a:t>9 </a:t>
            </a:r>
            <a:r>
              <a:rPr lang="en-US" sz="2100" dirty="0">
                <a:solidFill>
                  <a:schemeClr val="bg1"/>
                </a:solidFill>
                <a:latin typeface="Constantia" panose="02030602050306030303" pitchFamily="18" charset="0"/>
              </a:rPr>
              <a:t>knowing that Christ, having been raised from the dead, is never to die again; death no longer is master over Him. </a:t>
            </a:r>
            <a:r>
              <a:rPr lang="en-US" sz="2100" b="1" baseline="30000" dirty="0">
                <a:solidFill>
                  <a:schemeClr val="bg1"/>
                </a:solidFill>
                <a:latin typeface="Constantia" panose="02030602050306030303" pitchFamily="18" charset="0"/>
              </a:rPr>
              <a:t>10 </a:t>
            </a:r>
            <a:r>
              <a:rPr lang="en-US" sz="2100" dirty="0">
                <a:solidFill>
                  <a:schemeClr val="bg1"/>
                </a:solidFill>
                <a:latin typeface="Constantia" panose="02030602050306030303" pitchFamily="18" charset="0"/>
              </a:rPr>
              <a:t>For the death that He died, He died to sin once for all; but the life that He lives, He lives to God…</a:t>
            </a:r>
            <a:r>
              <a:rPr lang="en-US" sz="2100" b="1" baseline="30000" dirty="0">
                <a:solidFill>
                  <a:schemeClr val="bg1"/>
                </a:solidFill>
                <a:latin typeface="Constantia" panose="02030602050306030303" pitchFamily="18" charset="0"/>
              </a:rPr>
              <a:t>14 </a:t>
            </a:r>
            <a:r>
              <a:rPr lang="en-US" sz="2100" dirty="0">
                <a:solidFill>
                  <a:schemeClr val="bg1"/>
                </a:solidFill>
                <a:latin typeface="Constantia" panose="02030602050306030303" pitchFamily="18" charset="0"/>
              </a:rPr>
              <a:t>For sin shall not be master over you, for you are not under law but under grace.</a:t>
            </a:r>
          </a:p>
        </p:txBody>
      </p:sp>
    </p:spTree>
    <p:extLst>
      <p:ext uri="{BB962C8B-B14F-4D97-AF65-F5344CB8AC3E}">
        <p14:creationId xmlns:p14="http://schemas.microsoft.com/office/powerpoint/2010/main" val="3218610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Rom. 6:1-14</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42393"/>
            <a:ext cx="8997351" cy="4939814"/>
          </a:xfrm>
          <a:prstGeom prst="rect">
            <a:avLst/>
          </a:prstGeom>
          <a:noFill/>
        </p:spPr>
        <p:txBody>
          <a:bodyPr wrap="square" rtlCol="0">
            <a:spAutoFit/>
          </a:bodyPr>
          <a:lstStyle/>
          <a:p>
            <a:pPr algn="l"/>
            <a:r>
              <a:rPr lang="en-US" sz="2100" dirty="0">
                <a:solidFill>
                  <a:schemeClr val="bg1"/>
                </a:solidFill>
                <a:latin typeface="Constantia" panose="02030602050306030303" pitchFamily="18" charset="0"/>
              </a:rPr>
              <a:t>What shall we say then? Are we to continue in sin so that grace may increase? </a:t>
            </a:r>
            <a:r>
              <a:rPr lang="en-US" sz="2100" b="1" baseline="30000" dirty="0">
                <a:solidFill>
                  <a:schemeClr val="bg1"/>
                </a:solidFill>
                <a:latin typeface="Constantia" panose="02030602050306030303" pitchFamily="18" charset="0"/>
              </a:rPr>
              <a:t>2 </a:t>
            </a:r>
            <a:r>
              <a:rPr lang="en-US" sz="2100" dirty="0">
                <a:solidFill>
                  <a:schemeClr val="bg1"/>
                </a:solidFill>
                <a:latin typeface="Constantia" panose="02030602050306030303" pitchFamily="18" charset="0"/>
              </a:rPr>
              <a:t>May it never be! How shall </a:t>
            </a:r>
            <a:r>
              <a:rPr lang="en-US" sz="2100" dirty="0">
                <a:solidFill>
                  <a:srgbClr val="FF0000"/>
                </a:solidFill>
                <a:latin typeface="Constantia" panose="02030602050306030303" pitchFamily="18" charset="0"/>
              </a:rPr>
              <a:t>we who died </a:t>
            </a:r>
            <a:r>
              <a:rPr lang="en-US" sz="2100" dirty="0">
                <a:solidFill>
                  <a:schemeClr val="bg1"/>
                </a:solidFill>
                <a:latin typeface="Constantia" panose="02030602050306030303" pitchFamily="18" charset="0"/>
              </a:rPr>
              <a:t>to sin still live in it? </a:t>
            </a:r>
            <a:r>
              <a:rPr lang="en-US" sz="2100" b="1" baseline="30000" dirty="0">
                <a:solidFill>
                  <a:schemeClr val="bg1"/>
                </a:solidFill>
                <a:latin typeface="Constantia" panose="02030602050306030303" pitchFamily="18" charset="0"/>
              </a:rPr>
              <a:t>3 </a:t>
            </a:r>
            <a:r>
              <a:rPr lang="en-US" sz="2100" dirty="0">
                <a:solidFill>
                  <a:schemeClr val="bg1"/>
                </a:solidFill>
                <a:latin typeface="Constantia" panose="02030602050306030303" pitchFamily="18" charset="0"/>
              </a:rPr>
              <a:t>Or do you not know that all of us who have been baptized into Christ Jesus have been baptized into His death? </a:t>
            </a:r>
            <a:r>
              <a:rPr lang="en-US" sz="2100" b="1" baseline="30000" dirty="0">
                <a:solidFill>
                  <a:schemeClr val="bg1"/>
                </a:solidFill>
                <a:latin typeface="Constantia" panose="02030602050306030303" pitchFamily="18" charset="0"/>
              </a:rPr>
              <a:t>4 </a:t>
            </a:r>
            <a:r>
              <a:rPr lang="en-US" sz="2100" dirty="0">
                <a:solidFill>
                  <a:schemeClr val="bg1"/>
                </a:solidFill>
                <a:latin typeface="Constantia" panose="02030602050306030303" pitchFamily="18" charset="0"/>
              </a:rPr>
              <a:t>Therefore we have been </a:t>
            </a:r>
            <a:r>
              <a:rPr lang="en-US" sz="2100" dirty="0">
                <a:solidFill>
                  <a:srgbClr val="FF0000"/>
                </a:solidFill>
                <a:latin typeface="Constantia" panose="02030602050306030303" pitchFamily="18" charset="0"/>
              </a:rPr>
              <a:t>buried with Him through baptism into death</a:t>
            </a:r>
            <a:r>
              <a:rPr lang="en-US" sz="2100" dirty="0">
                <a:solidFill>
                  <a:schemeClr val="bg1"/>
                </a:solidFill>
                <a:latin typeface="Constantia" panose="02030602050306030303" pitchFamily="18" charset="0"/>
              </a:rPr>
              <a:t>, so that as Christ was </a:t>
            </a:r>
            <a:r>
              <a:rPr lang="en-US" sz="2100" dirty="0">
                <a:solidFill>
                  <a:srgbClr val="FFFF00"/>
                </a:solidFill>
                <a:latin typeface="Constantia" panose="02030602050306030303" pitchFamily="18" charset="0"/>
              </a:rPr>
              <a:t>raised from the dead </a:t>
            </a:r>
            <a:r>
              <a:rPr lang="en-US" sz="2100" dirty="0">
                <a:solidFill>
                  <a:schemeClr val="bg1"/>
                </a:solidFill>
                <a:latin typeface="Constantia" panose="02030602050306030303" pitchFamily="18" charset="0"/>
              </a:rPr>
              <a:t>through the glory of the Father, so we too might walk in </a:t>
            </a:r>
            <a:r>
              <a:rPr lang="en-US" sz="2100" dirty="0">
                <a:solidFill>
                  <a:srgbClr val="FFFF00"/>
                </a:solidFill>
                <a:latin typeface="Constantia" panose="02030602050306030303" pitchFamily="18" charset="0"/>
              </a:rPr>
              <a:t>newness of life</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5 </a:t>
            </a:r>
            <a:r>
              <a:rPr lang="en-US" sz="2100" dirty="0">
                <a:solidFill>
                  <a:schemeClr val="bg1"/>
                </a:solidFill>
                <a:latin typeface="Constantia" panose="02030602050306030303" pitchFamily="18" charset="0"/>
              </a:rPr>
              <a:t>For if we have become </a:t>
            </a:r>
            <a:r>
              <a:rPr lang="en-US" sz="2100" u="sng" dirty="0">
                <a:solidFill>
                  <a:schemeClr val="bg1"/>
                </a:solidFill>
                <a:latin typeface="Constantia" panose="02030602050306030303" pitchFamily="18" charset="0"/>
              </a:rPr>
              <a:t>united with </a:t>
            </a:r>
            <a:r>
              <a:rPr lang="en-US" sz="2100" i="1" u="sng"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the </a:t>
            </a:r>
            <a:r>
              <a:rPr lang="en-US" sz="2100" dirty="0">
                <a:solidFill>
                  <a:srgbClr val="FF0000"/>
                </a:solidFill>
                <a:latin typeface="Constantia" panose="02030602050306030303" pitchFamily="18" charset="0"/>
              </a:rPr>
              <a:t>likeness of His death</a:t>
            </a:r>
            <a:r>
              <a:rPr lang="en-US" sz="2100" dirty="0">
                <a:solidFill>
                  <a:schemeClr val="bg1"/>
                </a:solidFill>
                <a:latin typeface="Constantia" panose="02030602050306030303" pitchFamily="18" charset="0"/>
              </a:rPr>
              <a:t>, certainly we shall also be </a:t>
            </a:r>
            <a:r>
              <a:rPr lang="en-US" sz="2100" i="1" dirty="0">
                <a:solidFill>
                  <a:schemeClr val="bg1"/>
                </a:solidFill>
                <a:latin typeface="Constantia" panose="02030602050306030303" pitchFamily="18" charset="0"/>
              </a:rPr>
              <a:t>in the </a:t>
            </a:r>
            <a:r>
              <a:rPr lang="en-US" sz="2100" i="1" dirty="0">
                <a:solidFill>
                  <a:srgbClr val="FFFF00"/>
                </a:solidFill>
                <a:latin typeface="Constantia" panose="02030602050306030303" pitchFamily="18" charset="0"/>
              </a:rPr>
              <a:t>likeness</a:t>
            </a:r>
            <a:r>
              <a:rPr lang="en-US" sz="2100" dirty="0">
                <a:solidFill>
                  <a:srgbClr val="FFFF00"/>
                </a:solidFill>
                <a:latin typeface="Constantia" panose="02030602050306030303" pitchFamily="18" charset="0"/>
              </a:rPr>
              <a:t> of His resurrection</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6 </a:t>
            </a:r>
            <a:r>
              <a:rPr lang="en-US" sz="2100" dirty="0">
                <a:solidFill>
                  <a:schemeClr val="bg1"/>
                </a:solidFill>
                <a:latin typeface="Constantia" panose="02030602050306030303" pitchFamily="18" charset="0"/>
              </a:rPr>
              <a:t>knowing this, that our old self was crucified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order that our body of sin might be done away with, so that we would no longer be slaves to sin; </a:t>
            </a:r>
            <a:r>
              <a:rPr lang="en-US" sz="2100" b="1" baseline="30000" dirty="0">
                <a:solidFill>
                  <a:schemeClr val="bg1"/>
                </a:solidFill>
                <a:latin typeface="Constantia" panose="02030602050306030303" pitchFamily="18" charset="0"/>
              </a:rPr>
              <a:t>7 </a:t>
            </a:r>
            <a:r>
              <a:rPr lang="en-US" sz="2100" dirty="0">
                <a:solidFill>
                  <a:schemeClr val="bg1"/>
                </a:solidFill>
                <a:latin typeface="Constantia" panose="02030602050306030303" pitchFamily="18" charset="0"/>
              </a:rPr>
              <a:t>for he who has died is freed from sin. </a:t>
            </a:r>
            <a:r>
              <a:rPr lang="en-US" sz="2100" b="1" baseline="30000" dirty="0">
                <a:solidFill>
                  <a:schemeClr val="bg1"/>
                </a:solidFill>
                <a:latin typeface="Constantia" panose="02030602050306030303" pitchFamily="18" charset="0"/>
              </a:rPr>
              <a:t>8 </a:t>
            </a:r>
            <a:r>
              <a:rPr lang="en-US" sz="2100" dirty="0">
                <a:solidFill>
                  <a:schemeClr val="bg1"/>
                </a:solidFill>
                <a:latin typeface="Constantia" panose="02030602050306030303" pitchFamily="18" charset="0"/>
              </a:rPr>
              <a:t>Now if we have died with Christ, we believe that we shall also live with Him, </a:t>
            </a:r>
            <a:r>
              <a:rPr lang="en-US" sz="2100" b="1" baseline="30000" dirty="0">
                <a:solidFill>
                  <a:schemeClr val="bg1"/>
                </a:solidFill>
                <a:latin typeface="Constantia" panose="02030602050306030303" pitchFamily="18" charset="0"/>
              </a:rPr>
              <a:t>9 </a:t>
            </a:r>
            <a:r>
              <a:rPr lang="en-US" sz="2100" dirty="0">
                <a:solidFill>
                  <a:schemeClr val="bg1"/>
                </a:solidFill>
                <a:latin typeface="Constantia" panose="02030602050306030303" pitchFamily="18" charset="0"/>
              </a:rPr>
              <a:t>knowing that Christ, having been raised from the dead, is never to die again; death no longer is master over Him. </a:t>
            </a:r>
            <a:r>
              <a:rPr lang="en-US" sz="2100" b="1" baseline="30000" dirty="0">
                <a:solidFill>
                  <a:schemeClr val="bg1"/>
                </a:solidFill>
                <a:latin typeface="Constantia" panose="02030602050306030303" pitchFamily="18" charset="0"/>
              </a:rPr>
              <a:t>10 </a:t>
            </a:r>
            <a:r>
              <a:rPr lang="en-US" sz="2100" dirty="0">
                <a:solidFill>
                  <a:schemeClr val="bg1"/>
                </a:solidFill>
                <a:latin typeface="Constantia" panose="02030602050306030303" pitchFamily="18" charset="0"/>
              </a:rPr>
              <a:t>For the death that He died, He died to sin once for all; but the life that He lives, He lives to God…</a:t>
            </a:r>
            <a:r>
              <a:rPr lang="en-US" sz="2100" b="1" baseline="30000" dirty="0">
                <a:solidFill>
                  <a:schemeClr val="bg1"/>
                </a:solidFill>
                <a:latin typeface="Constantia" panose="02030602050306030303" pitchFamily="18" charset="0"/>
              </a:rPr>
              <a:t>14 </a:t>
            </a:r>
            <a:r>
              <a:rPr lang="en-US" sz="2100" dirty="0">
                <a:solidFill>
                  <a:schemeClr val="bg1"/>
                </a:solidFill>
                <a:latin typeface="Constantia" panose="02030602050306030303" pitchFamily="18" charset="0"/>
              </a:rPr>
              <a:t>For sin shall not be master over you, for you are not under law but under grace.</a:t>
            </a:r>
          </a:p>
        </p:txBody>
      </p:sp>
    </p:spTree>
    <p:extLst>
      <p:ext uri="{BB962C8B-B14F-4D97-AF65-F5344CB8AC3E}">
        <p14:creationId xmlns:p14="http://schemas.microsoft.com/office/powerpoint/2010/main" val="22763468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Rom. 6:1-14</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42393"/>
            <a:ext cx="8997351" cy="4939814"/>
          </a:xfrm>
          <a:prstGeom prst="rect">
            <a:avLst/>
          </a:prstGeom>
          <a:noFill/>
        </p:spPr>
        <p:txBody>
          <a:bodyPr wrap="square" rtlCol="0">
            <a:spAutoFit/>
          </a:bodyPr>
          <a:lstStyle/>
          <a:p>
            <a:pPr algn="l"/>
            <a:r>
              <a:rPr lang="en-US" sz="2100" dirty="0">
                <a:solidFill>
                  <a:schemeClr val="bg1"/>
                </a:solidFill>
                <a:latin typeface="Constantia" panose="02030602050306030303" pitchFamily="18" charset="0"/>
              </a:rPr>
              <a:t>What shall we say then? Are we to continue in sin so that grace may increase? </a:t>
            </a:r>
            <a:r>
              <a:rPr lang="en-US" sz="2100" b="1" baseline="30000" dirty="0">
                <a:solidFill>
                  <a:schemeClr val="bg1"/>
                </a:solidFill>
                <a:latin typeface="Constantia" panose="02030602050306030303" pitchFamily="18" charset="0"/>
              </a:rPr>
              <a:t>2 </a:t>
            </a:r>
            <a:r>
              <a:rPr lang="en-US" sz="2100" dirty="0">
                <a:solidFill>
                  <a:schemeClr val="bg1"/>
                </a:solidFill>
                <a:latin typeface="Constantia" panose="02030602050306030303" pitchFamily="18" charset="0"/>
              </a:rPr>
              <a:t>May it never be! How shall </a:t>
            </a:r>
            <a:r>
              <a:rPr lang="en-US" sz="2100" dirty="0">
                <a:solidFill>
                  <a:srgbClr val="FF0000"/>
                </a:solidFill>
                <a:latin typeface="Constantia" panose="02030602050306030303" pitchFamily="18" charset="0"/>
              </a:rPr>
              <a:t>we who died </a:t>
            </a:r>
            <a:r>
              <a:rPr lang="en-US" sz="2100" dirty="0">
                <a:solidFill>
                  <a:schemeClr val="bg1"/>
                </a:solidFill>
                <a:latin typeface="Constantia" panose="02030602050306030303" pitchFamily="18" charset="0"/>
              </a:rPr>
              <a:t>to sin still live in it? </a:t>
            </a:r>
            <a:r>
              <a:rPr lang="en-US" sz="2100" b="1" baseline="30000" dirty="0">
                <a:solidFill>
                  <a:schemeClr val="bg1"/>
                </a:solidFill>
                <a:latin typeface="Constantia" panose="02030602050306030303" pitchFamily="18" charset="0"/>
              </a:rPr>
              <a:t>3 </a:t>
            </a:r>
            <a:r>
              <a:rPr lang="en-US" sz="2100" dirty="0">
                <a:solidFill>
                  <a:schemeClr val="bg1"/>
                </a:solidFill>
                <a:latin typeface="Constantia" panose="02030602050306030303" pitchFamily="18" charset="0"/>
              </a:rPr>
              <a:t>Or do you not know that all of us who have been baptized into Christ Jesus have been baptized into His death? </a:t>
            </a:r>
            <a:r>
              <a:rPr lang="en-US" sz="2100" b="1" baseline="30000" dirty="0">
                <a:solidFill>
                  <a:schemeClr val="bg1"/>
                </a:solidFill>
                <a:latin typeface="Constantia" panose="02030602050306030303" pitchFamily="18" charset="0"/>
              </a:rPr>
              <a:t>4 </a:t>
            </a:r>
            <a:r>
              <a:rPr lang="en-US" sz="2100" dirty="0">
                <a:solidFill>
                  <a:schemeClr val="bg1"/>
                </a:solidFill>
                <a:latin typeface="Constantia" panose="02030602050306030303" pitchFamily="18" charset="0"/>
              </a:rPr>
              <a:t>Therefore we have been </a:t>
            </a:r>
            <a:r>
              <a:rPr lang="en-US" sz="2100" dirty="0">
                <a:solidFill>
                  <a:srgbClr val="FF0000"/>
                </a:solidFill>
                <a:latin typeface="Constantia" panose="02030602050306030303" pitchFamily="18" charset="0"/>
              </a:rPr>
              <a:t>buried with Him through baptism into death</a:t>
            </a:r>
            <a:r>
              <a:rPr lang="en-US" sz="2100" dirty="0">
                <a:solidFill>
                  <a:schemeClr val="bg1"/>
                </a:solidFill>
                <a:latin typeface="Constantia" panose="02030602050306030303" pitchFamily="18" charset="0"/>
              </a:rPr>
              <a:t>, so that as Christ was </a:t>
            </a:r>
            <a:r>
              <a:rPr lang="en-US" sz="2100" dirty="0">
                <a:solidFill>
                  <a:srgbClr val="FFFF00"/>
                </a:solidFill>
                <a:latin typeface="Constantia" panose="02030602050306030303" pitchFamily="18" charset="0"/>
              </a:rPr>
              <a:t>raised from the dead </a:t>
            </a:r>
            <a:r>
              <a:rPr lang="en-US" sz="2100" dirty="0">
                <a:solidFill>
                  <a:schemeClr val="bg1"/>
                </a:solidFill>
                <a:latin typeface="Constantia" panose="02030602050306030303" pitchFamily="18" charset="0"/>
              </a:rPr>
              <a:t>through the glory of the Father, so we too might walk in </a:t>
            </a:r>
            <a:r>
              <a:rPr lang="en-US" sz="2100" dirty="0">
                <a:solidFill>
                  <a:srgbClr val="FFFF00"/>
                </a:solidFill>
                <a:latin typeface="Constantia" panose="02030602050306030303" pitchFamily="18" charset="0"/>
              </a:rPr>
              <a:t>newness of life</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5 </a:t>
            </a:r>
            <a:r>
              <a:rPr lang="en-US" sz="2100" dirty="0">
                <a:solidFill>
                  <a:schemeClr val="bg1"/>
                </a:solidFill>
                <a:latin typeface="Constantia" panose="02030602050306030303" pitchFamily="18" charset="0"/>
              </a:rPr>
              <a:t>For if we have become united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the </a:t>
            </a:r>
            <a:r>
              <a:rPr lang="en-US" sz="2100" dirty="0">
                <a:solidFill>
                  <a:srgbClr val="FF0000"/>
                </a:solidFill>
                <a:latin typeface="Constantia" panose="02030602050306030303" pitchFamily="18" charset="0"/>
              </a:rPr>
              <a:t>likeness of His death</a:t>
            </a:r>
            <a:r>
              <a:rPr lang="en-US" sz="2100" dirty="0">
                <a:solidFill>
                  <a:schemeClr val="bg1"/>
                </a:solidFill>
                <a:latin typeface="Constantia" panose="02030602050306030303" pitchFamily="18" charset="0"/>
              </a:rPr>
              <a:t>, certainly we shall also be </a:t>
            </a:r>
            <a:r>
              <a:rPr lang="en-US" sz="2100" i="1" dirty="0">
                <a:solidFill>
                  <a:schemeClr val="bg1"/>
                </a:solidFill>
                <a:latin typeface="Constantia" panose="02030602050306030303" pitchFamily="18" charset="0"/>
              </a:rPr>
              <a:t>in the </a:t>
            </a:r>
            <a:r>
              <a:rPr lang="en-US" sz="2100" i="1" dirty="0">
                <a:solidFill>
                  <a:srgbClr val="FFFF00"/>
                </a:solidFill>
                <a:latin typeface="Constantia" panose="02030602050306030303" pitchFamily="18" charset="0"/>
              </a:rPr>
              <a:t>likeness</a:t>
            </a:r>
            <a:r>
              <a:rPr lang="en-US" sz="2100" dirty="0">
                <a:solidFill>
                  <a:srgbClr val="FFFF00"/>
                </a:solidFill>
                <a:latin typeface="Constantia" panose="02030602050306030303" pitchFamily="18" charset="0"/>
              </a:rPr>
              <a:t> of His resurrection</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6 </a:t>
            </a:r>
            <a:r>
              <a:rPr lang="en-US" sz="2100" dirty="0">
                <a:solidFill>
                  <a:schemeClr val="bg1"/>
                </a:solidFill>
                <a:latin typeface="Constantia" panose="02030602050306030303" pitchFamily="18" charset="0"/>
              </a:rPr>
              <a:t>knowing this, that our </a:t>
            </a:r>
            <a:r>
              <a:rPr lang="en-US" sz="2100" dirty="0">
                <a:solidFill>
                  <a:srgbClr val="FF0000"/>
                </a:solidFill>
                <a:latin typeface="Constantia" panose="02030602050306030303" pitchFamily="18" charset="0"/>
              </a:rPr>
              <a:t>old self was crucified with </a:t>
            </a:r>
            <a:r>
              <a:rPr lang="en-US" sz="2100" i="1" dirty="0">
                <a:solidFill>
                  <a:srgbClr val="FF0000"/>
                </a:solidFill>
                <a:latin typeface="Constantia" panose="02030602050306030303" pitchFamily="18" charset="0"/>
              </a:rPr>
              <a:t>Him</a:t>
            </a:r>
            <a:r>
              <a:rPr lang="en-US" sz="2100" dirty="0">
                <a:solidFill>
                  <a:schemeClr val="bg1"/>
                </a:solidFill>
                <a:latin typeface="Constantia" panose="02030602050306030303" pitchFamily="18" charset="0"/>
              </a:rPr>
              <a:t>, in order that our body of sin might be done away with, so that we would no longer be slaves to sin; </a:t>
            </a:r>
            <a:r>
              <a:rPr lang="en-US" sz="2100" b="1" baseline="30000" dirty="0">
                <a:solidFill>
                  <a:schemeClr val="bg1"/>
                </a:solidFill>
                <a:latin typeface="Constantia" panose="02030602050306030303" pitchFamily="18" charset="0"/>
              </a:rPr>
              <a:t>7 </a:t>
            </a:r>
            <a:r>
              <a:rPr lang="en-US" sz="2100" dirty="0">
                <a:solidFill>
                  <a:schemeClr val="bg1"/>
                </a:solidFill>
                <a:latin typeface="Constantia" panose="02030602050306030303" pitchFamily="18" charset="0"/>
              </a:rPr>
              <a:t>for he who has died is </a:t>
            </a:r>
            <a:r>
              <a:rPr lang="en-US" sz="2100" dirty="0">
                <a:solidFill>
                  <a:srgbClr val="FFFF00"/>
                </a:solidFill>
                <a:latin typeface="Constantia" panose="02030602050306030303" pitchFamily="18" charset="0"/>
              </a:rPr>
              <a:t>freed from sin</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8 </a:t>
            </a:r>
            <a:r>
              <a:rPr lang="en-US" sz="2100" dirty="0">
                <a:solidFill>
                  <a:schemeClr val="bg1"/>
                </a:solidFill>
                <a:latin typeface="Constantia" panose="02030602050306030303" pitchFamily="18" charset="0"/>
              </a:rPr>
              <a:t>Now if we have </a:t>
            </a:r>
            <a:r>
              <a:rPr lang="en-US" sz="2100" dirty="0">
                <a:solidFill>
                  <a:srgbClr val="FF0000"/>
                </a:solidFill>
                <a:latin typeface="Constantia" panose="02030602050306030303" pitchFamily="18" charset="0"/>
              </a:rPr>
              <a:t>died with Christ</a:t>
            </a:r>
            <a:r>
              <a:rPr lang="en-US" sz="2100" dirty="0">
                <a:solidFill>
                  <a:schemeClr val="bg1"/>
                </a:solidFill>
                <a:latin typeface="Constantia" panose="02030602050306030303" pitchFamily="18" charset="0"/>
              </a:rPr>
              <a:t>, we believe that we shall also </a:t>
            </a:r>
            <a:r>
              <a:rPr lang="en-US" sz="2100" dirty="0">
                <a:solidFill>
                  <a:srgbClr val="FFFF00"/>
                </a:solidFill>
                <a:latin typeface="Constantia" panose="02030602050306030303" pitchFamily="18" charset="0"/>
              </a:rPr>
              <a:t>live with Him</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9 </a:t>
            </a:r>
            <a:r>
              <a:rPr lang="en-US" sz="2100" dirty="0">
                <a:solidFill>
                  <a:schemeClr val="bg1"/>
                </a:solidFill>
                <a:latin typeface="Constantia" panose="02030602050306030303" pitchFamily="18" charset="0"/>
              </a:rPr>
              <a:t>knowing that Christ, having been raised from the dead, is never to die again; death no longer is master over Him. </a:t>
            </a:r>
            <a:r>
              <a:rPr lang="en-US" sz="2100" b="1" baseline="30000" dirty="0">
                <a:solidFill>
                  <a:schemeClr val="bg1"/>
                </a:solidFill>
                <a:latin typeface="Constantia" panose="02030602050306030303" pitchFamily="18" charset="0"/>
              </a:rPr>
              <a:t>10 </a:t>
            </a:r>
            <a:r>
              <a:rPr lang="en-US" sz="2100" dirty="0">
                <a:solidFill>
                  <a:schemeClr val="bg1"/>
                </a:solidFill>
                <a:latin typeface="Constantia" panose="02030602050306030303" pitchFamily="18" charset="0"/>
              </a:rPr>
              <a:t>For the death that He died, He died to sin once for all; but the life that He lives, He lives to God…</a:t>
            </a:r>
            <a:r>
              <a:rPr lang="en-US" sz="2100" b="1" baseline="30000" dirty="0">
                <a:solidFill>
                  <a:schemeClr val="bg1"/>
                </a:solidFill>
                <a:latin typeface="Constantia" panose="02030602050306030303" pitchFamily="18" charset="0"/>
              </a:rPr>
              <a:t>14 </a:t>
            </a:r>
            <a:r>
              <a:rPr lang="en-US" sz="2100" dirty="0">
                <a:solidFill>
                  <a:schemeClr val="bg1"/>
                </a:solidFill>
                <a:latin typeface="Constantia" panose="02030602050306030303" pitchFamily="18" charset="0"/>
              </a:rPr>
              <a:t>For sin shall not be master over you, for you are not under law but under grace.</a:t>
            </a:r>
          </a:p>
        </p:txBody>
      </p:sp>
    </p:spTree>
    <p:extLst>
      <p:ext uri="{BB962C8B-B14F-4D97-AF65-F5344CB8AC3E}">
        <p14:creationId xmlns:p14="http://schemas.microsoft.com/office/powerpoint/2010/main" val="35402815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Rom. 6:1-14</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42393"/>
            <a:ext cx="8997351" cy="4939814"/>
          </a:xfrm>
          <a:prstGeom prst="rect">
            <a:avLst/>
          </a:prstGeom>
          <a:noFill/>
        </p:spPr>
        <p:txBody>
          <a:bodyPr wrap="square" rtlCol="0">
            <a:spAutoFit/>
          </a:bodyPr>
          <a:lstStyle/>
          <a:p>
            <a:pPr algn="l"/>
            <a:r>
              <a:rPr lang="en-US" sz="2100" dirty="0">
                <a:solidFill>
                  <a:schemeClr val="bg1"/>
                </a:solidFill>
                <a:latin typeface="Constantia" panose="02030602050306030303" pitchFamily="18" charset="0"/>
              </a:rPr>
              <a:t>What shall we say then? Are we to continue in sin so that grace may increase? </a:t>
            </a:r>
            <a:r>
              <a:rPr lang="en-US" sz="2100" b="1" baseline="30000" dirty="0">
                <a:solidFill>
                  <a:schemeClr val="bg1"/>
                </a:solidFill>
                <a:latin typeface="Constantia" panose="02030602050306030303" pitchFamily="18" charset="0"/>
              </a:rPr>
              <a:t>2 </a:t>
            </a:r>
            <a:r>
              <a:rPr lang="en-US" sz="2100" dirty="0">
                <a:solidFill>
                  <a:schemeClr val="bg1"/>
                </a:solidFill>
                <a:latin typeface="Constantia" panose="02030602050306030303" pitchFamily="18" charset="0"/>
              </a:rPr>
              <a:t>May it never be! How shall </a:t>
            </a:r>
            <a:r>
              <a:rPr lang="en-US" sz="2100" dirty="0">
                <a:solidFill>
                  <a:srgbClr val="FF0000"/>
                </a:solidFill>
                <a:latin typeface="Constantia" panose="02030602050306030303" pitchFamily="18" charset="0"/>
              </a:rPr>
              <a:t>we who died </a:t>
            </a:r>
            <a:r>
              <a:rPr lang="en-US" sz="2100" dirty="0">
                <a:solidFill>
                  <a:schemeClr val="bg1"/>
                </a:solidFill>
                <a:latin typeface="Constantia" panose="02030602050306030303" pitchFamily="18" charset="0"/>
              </a:rPr>
              <a:t>to sin still live in it? </a:t>
            </a:r>
            <a:r>
              <a:rPr lang="en-US" sz="2100" b="1" baseline="30000" dirty="0">
                <a:solidFill>
                  <a:schemeClr val="bg1"/>
                </a:solidFill>
                <a:latin typeface="Constantia" panose="02030602050306030303" pitchFamily="18" charset="0"/>
              </a:rPr>
              <a:t>3 </a:t>
            </a:r>
            <a:r>
              <a:rPr lang="en-US" sz="2100" dirty="0">
                <a:solidFill>
                  <a:schemeClr val="bg1"/>
                </a:solidFill>
                <a:latin typeface="Constantia" panose="02030602050306030303" pitchFamily="18" charset="0"/>
              </a:rPr>
              <a:t>Or do you not know that all of us who have been baptized into Christ Jesus have been baptized into His death? </a:t>
            </a:r>
            <a:r>
              <a:rPr lang="en-US" sz="2100" b="1" baseline="30000" dirty="0">
                <a:solidFill>
                  <a:schemeClr val="bg1"/>
                </a:solidFill>
                <a:latin typeface="Constantia" panose="02030602050306030303" pitchFamily="18" charset="0"/>
              </a:rPr>
              <a:t>4 </a:t>
            </a:r>
            <a:r>
              <a:rPr lang="en-US" sz="2100" dirty="0">
                <a:solidFill>
                  <a:schemeClr val="bg1"/>
                </a:solidFill>
                <a:latin typeface="Constantia" panose="02030602050306030303" pitchFamily="18" charset="0"/>
              </a:rPr>
              <a:t>Therefore we have been </a:t>
            </a:r>
            <a:r>
              <a:rPr lang="en-US" sz="2100" dirty="0">
                <a:solidFill>
                  <a:srgbClr val="FF0000"/>
                </a:solidFill>
                <a:latin typeface="Constantia" panose="02030602050306030303" pitchFamily="18" charset="0"/>
              </a:rPr>
              <a:t>buried with Him through baptism into death</a:t>
            </a:r>
            <a:r>
              <a:rPr lang="en-US" sz="2100" dirty="0">
                <a:solidFill>
                  <a:schemeClr val="bg1"/>
                </a:solidFill>
                <a:latin typeface="Constantia" panose="02030602050306030303" pitchFamily="18" charset="0"/>
              </a:rPr>
              <a:t>, so that as Christ was </a:t>
            </a:r>
            <a:r>
              <a:rPr lang="en-US" sz="2100" dirty="0">
                <a:solidFill>
                  <a:srgbClr val="FFFF00"/>
                </a:solidFill>
                <a:latin typeface="Constantia" panose="02030602050306030303" pitchFamily="18" charset="0"/>
              </a:rPr>
              <a:t>raised from the dead </a:t>
            </a:r>
            <a:r>
              <a:rPr lang="en-US" sz="2100" dirty="0">
                <a:solidFill>
                  <a:schemeClr val="bg1"/>
                </a:solidFill>
                <a:latin typeface="Constantia" panose="02030602050306030303" pitchFamily="18" charset="0"/>
              </a:rPr>
              <a:t>through the glory of the Father, so we too might walk in </a:t>
            </a:r>
            <a:r>
              <a:rPr lang="en-US" sz="2100" dirty="0">
                <a:solidFill>
                  <a:srgbClr val="FFFF00"/>
                </a:solidFill>
                <a:latin typeface="Constantia" panose="02030602050306030303" pitchFamily="18" charset="0"/>
              </a:rPr>
              <a:t>newness of life</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5 </a:t>
            </a:r>
            <a:r>
              <a:rPr lang="en-US" sz="2100" dirty="0">
                <a:solidFill>
                  <a:schemeClr val="bg1"/>
                </a:solidFill>
                <a:latin typeface="Constantia" panose="02030602050306030303" pitchFamily="18" charset="0"/>
              </a:rPr>
              <a:t>For if we have become united with </a:t>
            </a:r>
            <a:r>
              <a:rPr lang="en-US" sz="2100" i="1" dirty="0">
                <a:solidFill>
                  <a:schemeClr val="bg1"/>
                </a:solidFill>
                <a:latin typeface="Constantia" panose="02030602050306030303" pitchFamily="18" charset="0"/>
              </a:rPr>
              <a:t>Him</a:t>
            </a:r>
            <a:r>
              <a:rPr lang="en-US" sz="2100" dirty="0">
                <a:solidFill>
                  <a:schemeClr val="bg1"/>
                </a:solidFill>
                <a:latin typeface="Constantia" panose="02030602050306030303" pitchFamily="18" charset="0"/>
              </a:rPr>
              <a:t> in the </a:t>
            </a:r>
            <a:r>
              <a:rPr lang="en-US" sz="2100" dirty="0">
                <a:solidFill>
                  <a:srgbClr val="FF0000"/>
                </a:solidFill>
                <a:latin typeface="Constantia" panose="02030602050306030303" pitchFamily="18" charset="0"/>
              </a:rPr>
              <a:t>likeness of His death</a:t>
            </a:r>
            <a:r>
              <a:rPr lang="en-US" sz="2100" dirty="0">
                <a:solidFill>
                  <a:schemeClr val="bg1"/>
                </a:solidFill>
                <a:latin typeface="Constantia" panose="02030602050306030303" pitchFamily="18" charset="0"/>
              </a:rPr>
              <a:t>, certainly we shall also be </a:t>
            </a:r>
            <a:r>
              <a:rPr lang="en-US" sz="2100" i="1" dirty="0">
                <a:solidFill>
                  <a:schemeClr val="bg1"/>
                </a:solidFill>
                <a:latin typeface="Constantia" panose="02030602050306030303" pitchFamily="18" charset="0"/>
              </a:rPr>
              <a:t>in the </a:t>
            </a:r>
            <a:r>
              <a:rPr lang="en-US" sz="2100" i="1" dirty="0">
                <a:solidFill>
                  <a:srgbClr val="FFFF00"/>
                </a:solidFill>
                <a:latin typeface="Constantia" panose="02030602050306030303" pitchFamily="18" charset="0"/>
              </a:rPr>
              <a:t>likeness</a:t>
            </a:r>
            <a:r>
              <a:rPr lang="en-US" sz="2100" dirty="0">
                <a:solidFill>
                  <a:srgbClr val="FFFF00"/>
                </a:solidFill>
                <a:latin typeface="Constantia" panose="02030602050306030303" pitchFamily="18" charset="0"/>
              </a:rPr>
              <a:t> of His resurrection</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6 </a:t>
            </a:r>
            <a:r>
              <a:rPr lang="en-US" sz="2100" dirty="0">
                <a:solidFill>
                  <a:schemeClr val="bg1"/>
                </a:solidFill>
                <a:latin typeface="Constantia" panose="02030602050306030303" pitchFamily="18" charset="0"/>
              </a:rPr>
              <a:t>knowing this, that our </a:t>
            </a:r>
            <a:r>
              <a:rPr lang="en-US" sz="2100" dirty="0">
                <a:solidFill>
                  <a:srgbClr val="FF0000"/>
                </a:solidFill>
                <a:latin typeface="Constantia" panose="02030602050306030303" pitchFamily="18" charset="0"/>
              </a:rPr>
              <a:t>old self was crucified with </a:t>
            </a:r>
            <a:r>
              <a:rPr lang="en-US" sz="2100" i="1" dirty="0">
                <a:solidFill>
                  <a:srgbClr val="FF0000"/>
                </a:solidFill>
                <a:latin typeface="Constantia" panose="02030602050306030303" pitchFamily="18" charset="0"/>
              </a:rPr>
              <a:t>Him</a:t>
            </a:r>
            <a:r>
              <a:rPr lang="en-US" sz="2100" dirty="0">
                <a:solidFill>
                  <a:schemeClr val="bg1"/>
                </a:solidFill>
                <a:latin typeface="Constantia" panose="02030602050306030303" pitchFamily="18" charset="0"/>
              </a:rPr>
              <a:t>, in order that our body of sin might be done away with, so that we would no longer be slaves to sin; </a:t>
            </a:r>
            <a:r>
              <a:rPr lang="en-US" sz="2100" b="1" baseline="30000" dirty="0">
                <a:solidFill>
                  <a:schemeClr val="bg1"/>
                </a:solidFill>
                <a:latin typeface="Constantia" panose="02030602050306030303" pitchFamily="18" charset="0"/>
              </a:rPr>
              <a:t>7 </a:t>
            </a:r>
            <a:r>
              <a:rPr lang="en-US" sz="2100" dirty="0">
                <a:solidFill>
                  <a:schemeClr val="bg1"/>
                </a:solidFill>
                <a:latin typeface="Constantia" panose="02030602050306030303" pitchFamily="18" charset="0"/>
              </a:rPr>
              <a:t>for he who has died is </a:t>
            </a:r>
            <a:r>
              <a:rPr lang="en-US" sz="2100" dirty="0">
                <a:solidFill>
                  <a:srgbClr val="FFFF00"/>
                </a:solidFill>
                <a:latin typeface="Constantia" panose="02030602050306030303" pitchFamily="18" charset="0"/>
              </a:rPr>
              <a:t>freed from sin</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8 </a:t>
            </a:r>
            <a:r>
              <a:rPr lang="en-US" sz="2100" dirty="0">
                <a:solidFill>
                  <a:schemeClr val="bg1"/>
                </a:solidFill>
                <a:latin typeface="Constantia" panose="02030602050306030303" pitchFamily="18" charset="0"/>
              </a:rPr>
              <a:t>Now if we have </a:t>
            </a:r>
            <a:r>
              <a:rPr lang="en-US" sz="2100" dirty="0">
                <a:solidFill>
                  <a:srgbClr val="FF0000"/>
                </a:solidFill>
                <a:latin typeface="Constantia" panose="02030602050306030303" pitchFamily="18" charset="0"/>
              </a:rPr>
              <a:t>died with Christ</a:t>
            </a:r>
            <a:r>
              <a:rPr lang="en-US" sz="2100" dirty="0">
                <a:solidFill>
                  <a:schemeClr val="bg1"/>
                </a:solidFill>
                <a:latin typeface="Constantia" panose="02030602050306030303" pitchFamily="18" charset="0"/>
              </a:rPr>
              <a:t>, we believe that we shall also </a:t>
            </a:r>
            <a:r>
              <a:rPr lang="en-US" sz="2100" dirty="0">
                <a:solidFill>
                  <a:srgbClr val="FFFF00"/>
                </a:solidFill>
                <a:latin typeface="Constantia" panose="02030602050306030303" pitchFamily="18" charset="0"/>
              </a:rPr>
              <a:t>live with Him</a:t>
            </a:r>
            <a:r>
              <a:rPr lang="en-US" sz="2100" dirty="0">
                <a:solidFill>
                  <a:schemeClr val="bg1"/>
                </a:solidFill>
                <a:latin typeface="Constantia" panose="02030602050306030303" pitchFamily="18" charset="0"/>
              </a:rPr>
              <a:t>, </a:t>
            </a:r>
            <a:r>
              <a:rPr lang="en-US" sz="2100" b="1" baseline="30000" dirty="0">
                <a:solidFill>
                  <a:schemeClr val="bg1"/>
                </a:solidFill>
                <a:latin typeface="Constantia" panose="02030602050306030303" pitchFamily="18" charset="0"/>
              </a:rPr>
              <a:t>9 </a:t>
            </a:r>
            <a:r>
              <a:rPr lang="en-US" sz="2100" dirty="0">
                <a:solidFill>
                  <a:schemeClr val="bg1"/>
                </a:solidFill>
                <a:latin typeface="Constantia" panose="02030602050306030303" pitchFamily="18" charset="0"/>
              </a:rPr>
              <a:t>knowing that Christ, having been raised from the dead, is never to die again; death no longer is master over Him. </a:t>
            </a:r>
            <a:r>
              <a:rPr lang="en-US" sz="2100" b="1" baseline="30000" dirty="0">
                <a:solidFill>
                  <a:schemeClr val="bg1"/>
                </a:solidFill>
                <a:latin typeface="Constantia" panose="02030602050306030303" pitchFamily="18" charset="0"/>
              </a:rPr>
              <a:t>10 </a:t>
            </a:r>
            <a:r>
              <a:rPr lang="en-US" sz="2100" dirty="0">
                <a:solidFill>
                  <a:schemeClr val="bg1"/>
                </a:solidFill>
                <a:latin typeface="Constantia" panose="02030602050306030303" pitchFamily="18" charset="0"/>
              </a:rPr>
              <a:t>For the death that He died, He died to sin </a:t>
            </a:r>
            <a:r>
              <a:rPr lang="en-US" sz="2100" u="sng" dirty="0">
                <a:solidFill>
                  <a:schemeClr val="bg1"/>
                </a:solidFill>
                <a:latin typeface="Constantia" panose="02030602050306030303" pitchFamily="18" charset="0"/>
              </a:rPr>
              <a:t>once for all</a:t>
            </a:r>
            <a:r>
              <a:rPr lang="en-US" sz="2100" dirty="0">
                <a:solidFill>
                  <a:schemeClr val="bg1"/>
                </a:solidFill>
                <a:latin typeface="Constantia" panose="02030602050306030303" pitchFamily="18" charset="0"/>
              </a:rPr>
              <a:t>; but the life that He lives, He lives to God…</a:t>
            </a:r>
            <a:r>
              <a:rPr lang="en-US" sz="2100" b="1" baseline="30000" dirty="0">
                <a:solidFill>
                  <a:schemeClr val="bg1"/>
                </a:solidFill>
                <a:latin typeface="Constantia" panose="02030602050306030303" pitchFamily="18" charset="0"/>
              </a:rPr>
              <a:t>14 </a:t>
            </a:r>
            <a:r>
              <a:rPr lang="en-US" sz="2100" dirty="0">
                <a:solidFill>
                  <a:schemeClr val="bg1"/>
                </a:solidFill>
                <a:latin typeface="Constantia" panose="02030602050306030303" pitchFamily="18" charset="0"/>
              </a:rPr>
              <a:t>For sin shall not be master over you, for you are not under law but under grace.</a:t>
            </a:r>
          </a:p>
        </p:txBody>
      </p:sp>
      <p:sp>
        <p:nvSpPr>
          <p:cNvPr id="2" name="Rectangle 1">
            <a:extLst>
              <a:ext uri="{FF2B5EF4-FFF2-40B4-BE49-F238E27FC236}">
                <a16:creationId xmlns:a16="http://schemas.microsoft.com/office/drawing/2014/main" id="{957A675F-D276-0A68-F3B2-6C93A3762B29}"/>
              </a:ext>
            </a:extLst>
          </p:cNvPr>
          <p:cNvSpPr/>
          <p:nvPr/>
        </p:nvSpPr>
        <p:spPr>
          <a:xfrm>
            <a:off x="2164511" y="4794543"/>
            <a:ext cx="6751320" cy="787664"/>
          </a:xfrm>
          <a:prstGeom prst="rect">
            <a:avLst/>
          </a:prstGeom>
          <a:solidFill>
            <a:schemeClr val="bg2">
              <a:lumMod val="1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100" b="1" dirty="0">
                <a:solidFill>
                  <a:schemeClr val="bg1"/>
                </a:solidFill>
                <a:latin typeface="Constantia" panose="02030602050306030303" pitchFamily="18" charset="0"/>
              </a:rPr>
              <a:t>Rom. 6:23 - </a:t>
            </a:r>
            <a:r>
              <a:rPr lang="en-US" sz="2100" dirty="0">
                <a:solidFill>
                  <a:schemeClr val="bg1"/>
                </a:solidFill>
                <a:latin typeface="Constantia" panose="02030602050306030303" pitchFamily="18" charset="0"/>
              </a:rPr>
              <a:t>For the wages of </a:t>
            </a:r>
            <a:r>
              <a:rPr lang="en-US" sz="2100" dirty="0">
                <a:solidFill>
                  <a:srgbClr val="FF0000"/>
                </a:solidFill>
                <a:latin typeface="Constantia" panose="02030602050306030303" pitchFamily="18" charset="0"/>
              </a:rPr>
              <a:t>sin is death</a:t>
            </a:r>
            <a:r>
              <a:rPr lang="en-US" sz="2100" dirty="0">
                <a:solidFill>
                  <a:schemeClr val="bg1"/>
                </a:solidFill>
                <a:latin typeface="Constantia" panose="02030602050306030303" pitchFamily="18" charset="0"/>
              </a:rPr>
              <a:t>, but the </a:t>
            </a:r>
            <a:r>
              <a:rPr lang="en-US" sz="2100" u="sng" dirty="0">
                <a:solidFill>
                  <a:schemeClr val="bg1"/>
                </a:solidFill>
                <a:latin typeface="Constantia" panose="02030602050306030303" pitchFamily="18" charset="0"/>
              </a:rPr>
              <a:t>free gift of God </a:t>
            </a:r>
            <a:r>
              <a:rPr lang="en-US" sz="2100" dirty="0">
                <a:solidFill>
                  <a:schemeClr val="bg1"/>
                </a:solidFill>
                <a:latin typeface="Constantia" panose="02030602050306030303" pitchFamily="18" charset="0"/>
              </a:rPr>
              <a:t>is </a:t>
            </a:r>
            <a:r>
              <a:rPr lang="en-US" sz="2100" dirty="0">
                <a:solidFill>
                  <a:srgbClr val="FFFF00"/>
                </a:solidFill>
                <a:latin typeface="Constantia" panose="02030602050306030303" pitchFamily="18" charset="0"/>
              </a:rPr>
              <a:t>eternal life in Christ Jesus </a:t>
            </a:r>
            <a:r>
              <a:rPr lang="en-US" sz="2100" dirty="0">
                <a:solidFill>
                  <a:schemeClr val="bg1"/>
                </a:solidFill>
                <a:latin typeface="Constantia" panose="02030602050306030303" pitchFamily="18" charset="0"/>
              </a:rPr>
              <a:t>our Lord.</a:t>
            </a:r>
            <a:endParaRPr lang="en-US" sz="2100" b="1"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007584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350645"/>
            <a:ext cx="4328160" cy="1859280"/>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DEATH</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350645"/>
            <a:ext cx="4328160" cy="1859280"/>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LIFE</a:t>
            </a:r>
          </a:p>
        </p:txBody>
      </p:sp>
      <p:sp>
        <p:nvSpPr>
          <p:cNvPr id="4" name="TextBox 3">
            <a:extLst>
              <a:ext uri="{FF2B5EF4-FFF2-40B4-BE49-F238E27FC236}">
                <a16:creationId xmlns:a16="http://schemas.microsoft.com/office/drawing/2014/main" id="{5F34AF68-BF08-7CCC-0BAF-9433153B2823}"/>
              </a:ext>
            </a:extLst>
          </p:cNvPr>
          <p:cNvSpPr txBox="1"/>
          <p:nvPr/>
        </p:nvSpPr>
        <p:spPr>
          <a:xfrm>
            <a:off x="1729740" y="56007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Transformation</a:t>
            </a:r>
          </a:p>
        </p:txBody>
      </p:sp>
      <p:sp>
        <p:nvSpPr>
          <p:cNvPr id="5" name="Arrow: Right 4">
            <a:extLst>
              <a:ext uri="{FF2B5EF4-FFF2-40B4-BE49-F238E27FC236}">
                <a16:creationId xmlns:a16="http://schemas.microsoft.com/office/drawing/2014/main" id="{C1EBAEAB-05B8-92F9-DE22-C57766644785}"/>
              </a:ext>
            </a:extLst>
          </p:cNvPr>
          <p:cNvSpPr/>
          <p:nvPr/>
        </p:nvSpPr>
        <p:spPr>
          <a:xfrm>
            <a:off x="4050030" y="1969770"/>
            <a:ext cx="160401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 name="TextBox 5">
            <a:extLst>
              <a:ext uri="{FF2B5EF4-FFF2-40B4-BE49-F238E27FC236}">
                <a16:creationId xmlns:a16="http://schemas.microsoft.com/office/drawing/2014/main" id="{E4FEAC39-0E7E-F49C-C199-7EB80B241FBD}"/>
              </a:ext>
            </a:extLst>
          </p:cNvPr>
          <p:cNvSpPr txBox="1"/>
          <p:nvPr/>
        </p:nvSpPr>
        <p:spPr>
          <a:xfrm>
            <a:off x="624840" y="3630930"/>
            <a:ext cx="8031480" cy="1200329"/>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2 Cor. 3:18</a:t>
            </a:r>
            <a:r>
              <a:rPr lang="en-US" sz="2400" b="1"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“But we all are…being transformed into the same image from glory to glory, just as from the Lord, the Spirit.”</a:t>
            </a:r>
            <a:endParaRPr lang="en-US" sz="1500" dirty="0"/>
          </a:p>
        </p:txBody>
      </p:sp>
    </p:spTree>
    <p:extLst>
      <p:ext uri="{BB962C8B-B14F-4D97-AF65-F5344CB8AC3E}">
        <p14:creationId xmlns:p14="http://schemas.microsoft.com/office/powerpoint/2010/main" val="2044104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4FEAC39-0E7E-F49C-C199-7EB80B241FBD}"/>
              </a:ext>
            </a:extLst>
          </p:cNvPr>
          <p:cNvSpPr txBox="1"/>
          <p:nvPr/>
        </p:nvSpPr>
        <p:spPr>
          <a:xfrm>
            <a:off x="85725" y="461238"/>
            <a:ext cx="8972550" cy="5016758"/>
          </a:xfrm>
          <a:prstGeom prst="rect">
            <a:avLst/>
          </a:prstGeom>
          <a:noFill/>
        </p:spPr>
        <p:txBody>
          <a:bodyPr wrap="square" rtlCol="0">
            <a:spAutoFit/>
          </a:bodyPr>
          <a:lstStyle/>
          <a:p>
            <a:pPr algn="ctr"/>
            <a:r>
              <a:rPr lang="en-US" sz="3200" b="1" dirty="0">
                <a:solidFill>
                  <a:srgbClr val="FFFF00"/>
                </a:solidFill>
                <a:latin typeface="Constantia" panose="02030602050306030303" pitchFamily="18" charset="0"/>
              </a:rPr>
              <a:t>We are saved by grace </a:t>
            </a:r>
            <a:r>
              <a:rPr lang="en-US" sz="3200" dirty="0">
                <a:solidFill>
                  <a:schemeClr val="bg1"/>
                </a:solidFill>
                <a:latin typeface="Constantia" panose="02030602050306030303" pitchFamily="18" charset="0"/>
              </a:rPr>
              <a:t>(Eph. 2) </a:t>
            </a:r>
            <a:r>
              <a:rPr lang="en-US" sz="3200" b="1" dirty="0">
                <a:solidFill>
                  <a:srgbClr val="FFFF00"/>
                </a:solidFill>
                <a:latin typeface="Constantia" panose="02030602050306030303" pitchFamily="18" charset="0"/>
              </a:rPr>
              <a:t>which is the merciful</a:t>
            </a:r>
            <a:r>
              <a:rPr lang="en-US" sz="3200" b="1" dirty="0">
                <a:solidFill>
                  <a:schemeClr val="bg1"/>
                </a:solidFill>
                <a:latin typeface="Constantia" panose="02030602050306030303" pitchFamily="18" charset="0"/>
              </a:rPr>
              <a:t> </a:t>
            </a:r>
            <a:r>
              <a:rPr lang="en-US" sz="3200" dirty="0">
                <a:solidFill>
                  <a:schemeClr val="bg1"/>
                </a:solidFill>
                <a:latin typeface="Constantia" panose="02030602050306030303" pitchFamily="18" charset="0"/>
              </a:rPr>
              <a:t>(Eph. 2) </a:t>
            </a:r>
            <a:r>
              <a:rPr lang="en-US" sz="3200" b="1" dirty="0">
                <a:solidFill>
                  <a:srgbClr val="FFFF00"/>
                </a:solidFill>
                <a:latin typeface="Constantia" panose="02030602050306030303" pitchFamily="18" charset="0"/>
              </a:rPr>
              <a:t>gift from God </a:t>
            </a:r>
            <a:r>
              <a:rPr lang="en-US" sz="3200" dirty="0">
                <a:solidFill>
                  <a:schemeClr val="bg1"/>
                </a:solidFill>
                <a:latin typeface="Constantia" panose="02030602050306030303" pitchFamily="18" charset="0"/>
              </a:rPr>
              <a:t>(Eph. 2; Rom. 6</a:t>
            </a:r>
            <a:r>
              <a:rPr lang="en-US" sz="3200" b="1" dirty="0">
                <a:solidFill>
                  <a:schemeClr val="bg1"/>
                </a:solidFill>
                <a:latin typeface="Constantia" panose="02030602050306030303" pitchFamily="18" charset="0"/>
              </a:rPr>
              <a:t>) </a:t>
            </a:r>
            <a:r>
              <a:rPr lang="en-US" sz="3200" b="1" dirty="0">
                <a:solidFill>
                  <a:srgbClr val="FFFF00"/>
                </a:solidFill>
                <a:latin typeface="Constantia" panose="02030602050306030303" pitchFamily="18" charset="0"/>
              </a:rPr>
              <a:t>to those who believe </a:t>
            </a:r>
            <a:r>
              <a:rPr lang="en-US" sz="3200" dirty="0">
                <a:solidFill>
                  <a:schemeClr val="bg1"/>
                </a:solidFill>
                <a:latin typeface="Constantia" panose="02030602050306030303" pitchFamily="18" charset="0"/>
              </a:rPr>
              <a:t>(Eph. 1) </a:t>
            </a:r>
            <a:r>
              <a:rPr lang="en-US" sz="3200" b="1" dirty="0">
                <a:solidFill>
                  <a:srgbClr val="FFFF00"/>
                </a:solidFill>
                <a:latin typeface="Constantia" panose="02030602050306030303" pitchFamily="18" charset="0"/>
              </a:rPr>
              <a:t>and appeal to Him by the waters of baptism</a:t>
            </a:r>
            <a:r>
              <a:rPr lang="en-US" sz="3200" b="1" dirty="0">
                <a:solidFill>
                  <a:schemeClr val="bg1"/>
                </a:solidFill>
                <a:latin typeface="Constantia" panose="02030602050306030303" pitchFamily="18" charset="0"/>
              </a:rPr>
              <a:t> </a:t>
            </a:r>
            <a:r>
              <a:rPr lang="en-US" sz="3200" dirty="0">
                <a:solidFill>
                  <a:schemeClr val="bg1"/>
                </a:solidFill>
                <a:latin typeface="Constantia" panose="02030602050306030303" pitchFamily="18" charset="0"/>
              </a:rPr>
              <a:t>(1 Pet. 3) </a:t>
            </a:r>
            <a:r>
              <a:rPr lang="en-US" sz="3200" b="1" dirty="0">
                <a:solidFill>
                  <a:srgbClr val="FFFF00"/>
                </a:solidFill>
                <a:latin typeface="Constantia" panose="02030602050306030303" pitchFamily="18" charset="0"/>
              </a:rPr>
              <a:t>through which we are transformed from death to life </a:t>
            </a:r>
            <a:r>
              <a:rPr lang="en-US" sz="3200" dirty="0">
                <a:solidFill>
                  <a:schemeClr val="bg1"/>
                </a:solidFill>
                <a:latin typeface="Constantia" panose="02030602050306030303" pitchFamily="18" charset="0"/>
              </a:rPr>
              <a:t>(Eph. 2; 1 Pet. 3; Rom. 6) </a:t>
            </a:r>
            <a:r>
              <a:rPr lang="en-US" sz="3200" b="1" dirty="0">
                <a:solidFill>
                  <a:srgbClr val="FFFF00"/>
                </a:solidFill>
                <a:latin typeface="Constantia" panose="02030602050306030303" pitchFamily="18" charset="0"/>
              </a:rPr>
              <a:t>both figuratively—in that we live differently, or spiritually </a:t>
            </a:r>
            <a:r>
              <a:rPr lang="en-US" sz="3200" dirty="0">
                <a:solidFill>
                  <a:schemeClr val="bg1"/>
                </a:solidFill>
                <a:latin typeface="Constantia" panose="02030602050306030303" pitchFamily="18" charset="0"/>
              </a:rPr>
              <a:t>(Eph. 2; 1 Pet. 3; Rom. 6)</a:t>
            </a:r>
            <a:r>
              <a:rPr lang="en-US" sz="3200" b="1" dirty="0">
                <a:solidFill>
                  <a:srgbClr val="FFFF00"/>
                </a:solidFill>
                <a:latin typeface="Constantia" panose="02030602050306030303" pitchFamily="18" charset="0"/>
              </a:rPr>
              <a:t>—and literally—in that when we die we will be raised to be with Him </a:t>
            </a:r>
            <a:r>
              <a:rPr lang="en-US" sz="3200" dirty="0">
                <a:solidFill>
                  <a:schemeClr val="bg1"/>
                </a:solidFill>
                <a:latin typeface="Constantia" panose="02030602050306030303" pitchFamily="18" charset="0"/>
              </a:rPr>
              <a:t>(Eph. 2; 1 Pet. 3).</a:t>
            </a:r>
          </a:p>
        </p:txBody>
      </p:sp>
    </p:spTree>
    <p:extLst>
      <p:ext uri="{BB962C8B-B14F-4D97-AF65-F5344CB8AC3E}">
        <p14:creationId xmlns:p14="http://schemas.microsoft.com/office/powerpoint/2010/main" val="99608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177916"/>
            <a:ext cx="4328160" cy="2510849"/>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Grace</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177916"/>
            <a:ext cx="4328160" cy="2510849"/>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Baptism</a:t>
            </a:r>
          </a:p>
        </p:txBody>
      </p:sp>
      <p:sp>
        <p:nvSpPr>
          <p:cNvPr id="5" name="Arrow: Right 4">
            <a:extLst>
              <a:ext uri="{FF2B5EF4-FFF2-40B4-BE49-F238E27FC236}">
                <a16:creationId xmlns:a16="http://schemas.microsoft.com/office/drawing/2014/main" id="{C1EBAEAB-05B8-92F9-DE22-C57766644785}"/>
              </a:ext>
            </a:extLst>
          </p:cNvPr>
          <p:cNvSpPr/>
          <p:nvPr/>
        </p:nvSpPr>
        <p:spPr>
          <a:xfrm>
            <a:off x="3863340" y="2181910"/>
            <a:ext cx="115062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2">
                    <a:lumMod val="75000"/>
                  </a:schemeClr>
                </a:solidFill>
                <a:latin typeface="Constantia" panose="02030602050306030303" pitchFamily="18" charset="0"/>
              </a:rPr>
              <a:t>IN</a:t>
            </a:r>
          </a:p>
        </p:txBody>
      </p:sp>
      <p:sp>
        <p:nvSpPr>
          <p:cNvPr id="6" name="TextBox 5">
            <a:extLst>
              <a:ext uri="{FF2B5EF4-FFF2-40B4-BE49-F238E27FC236}">
                <a16:creationId xmlns:a16="http://schemas.microsoft.com/office/drawing/2014/main" id="{E4FEAC39-0E7E-F49C-C199-7EB80B241FBD}"/>
              </a:ext>
            </a:extLst>
          </p:cNvPr>
          <p:cNvSpPr txBox="1"/>
          <p:nvPr/>
        </p:nvSpPr>
        <p:spPr>
          <a:xfrm>
            <a:off x="556260" y="4213920"/>
            <a:ext cx="8031480" cy="623697"/>
          </a:xfrm>
          <a:prstGeom prst="rect">
            <a:avLst/>
          </a:prstGeom>
          <a:noFill/>
        </p:spPr>
        <p:txBody>
          <a:bodyPr wrap="square" rtlCol="0">
            <a:spAutoFit/>
          </a:bodyPr>
          <a:lstStyle/>
          <a:p>
            <a:pPr algn="ctr"/>
            <a:r>
              <a:rPr lang="en-US" sz="2400" b="1"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Eph. 2:1-8; 1 Pet. 3:18-22; Rom. 6:1-14</a:t>
            </a:r>
            <a:endPar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endParaRPr>
          </a:p>
          <a:p>
            <a:endParaRPr lang="en-US" sz="1053" dirty="0"/>
          </a:p>
        </p:txBody>
      </p:sp>
      <p:cxnSp>
        <p:nvCxnSpPr>
          <p:cNvPr id="8" name="Straight Connector 7">
            <a:extLst>
              <a:ext uri="{FF2B5EF4-FFF2-40B4-BE49-F238E27FC236}">
                <a16:creationId xmlns:a16="http://schemas.microsoft.com/office/drawing/2014/main" id="{8F5EF105-12BD-86B6-0157-41320DE5F9D0}"/>
              </a:ext>
            </a:extLst>
          </p:cNvPr>
          <p:cNvCxnSpPr/>
          <p:nvPr/>
        </p:nvCxnSpPr>
        <p:spPr>
          <a:xfrm>
            <a:off x="1497330" y="3989070"/>
            <a:ext cx="6149340"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393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350645"/>
            <a:ext cx="4328160" cy="1859280"/>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DEATH</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350645"/>
            <a:ext cx="4328160" cy="1859280"/>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LIFE</a:t>
            </a:r>
          </a:p>
        </p:txBody>
      </p:sp>
      <p:sp>
        <p:nvSpPr>
          <p:cNvPr id="4" name="TextBox 3">
            <a:extLst>
              <a:ext uri="{FF2B5EF4-FFF2-40B4-BE49-F238E27FC236}">
                <a16:creationId xmlns:a16="http://schemas.microsoft.com/office/drawing/2014/main" id="{5F34AF68-BF08-7CCC-0BAF-9433153B2823}"/>
              </a:ext>
            </a:extLst>
          </p:cNvPr>
          <p:cNvSpPr txBox="1"/>
          <p:nvPr/>
        </p:nvSpPr>
        <p:spPr>
          <a:xfrm>
            <a:off x="1729740" y="56007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Transformation</a:t>
            </a:r>
          </a:p>
        </p:txBody>
      </p:sp>
      <p:sp>
        <p:nvSpPr>
          <p:cNvPr id="5" name="Arrow: Right 4">
            <a:extLst>
              <a:ext uri="{FF2B5EF4-FFF2-40B4-BE49-F238E27FC236}">
                <a16:creationId xmlns:a16="http://schemas.microsoft.com/office/drawing/2014/main" id="{C1EBAEAB-05B8-92F9-DE22-C57766644785}"/>
              </a:ext>
            </a:extLst>
          </p:cNvPr>
          <p:cNvSpPr/>
          <p:nvPr/>
        </p:nvSpPr>
        <p:spPr>
          <a:xfrm>
            <a:off x="4050030" y="1969770"/>
            <a:ext cx="160401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 name="TextBox 5">
            <a:extLst>
              <a:ext uri="{FF2B5EF4-FFF2-40B4-BE49-F238E27FC236}">
                <a16:creationId xmlns:a16="http://schemas.microsoft.com/office/drawing/2014/main" id="{E4FEAC39-0E7E-F49C-C199-7EB80B241FBD}"/>
              </a:ext>
            </a:extLst>
          </p:cNvPr>
          <p:cNvSpPr txBox="1"/>
          <p:nvPr/>
        </p:nvSpPr>
        <p:spPr>
          <a:xfrm>
            <a:off x="624840" y="3630930"/>
            <a:ext cx="8031480" cy="830997"/>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2 Cor. 5:17</a:t>
            </a:r>
            <a:r>
              <a:rPr lang="en-US" sz="2400" b="1"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“If anyone is in Christ, he is a new creature; the old things passed away; behold, new things have come.”</a:t>
            </a:r>
            <a:endParaRPr lang="en-US" sz="1500" dirty="0"/>
          </a:p>
        </p:txBody>
      </p:sp>
    </p:spTree>
    <p:extLst>
      <p:ext uri="{BB962C8B-B14F-4D97-AF65-F5344CB8AC3E}">
        <p14:creationId xmlns:p14="http://schemas.microsoft.com/office/powerpoint/2010/main" val="3195171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350645"/>
            <a:ext cx="4328160" cy="1859280"/>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DEATH</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350645"/>
            <a:ext cx="4328160" cy="1859280"/>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LIFE</a:t>
            </a:r>
          </a:p>
        </p:txBody>
      </p:sp>
      <p:sp>
        <p:nvSpPr>
          <p:cNvPr id="4" name="TextBox 3">
            <a:extLst>
              <a:ext uri="{FF2B5EF4-FFF2-40B4-BE49-F238E27FC236}">
                <a16:creationId xmlns:a16="http://schemas.microsoft.com/office/drawing/2014/main" id="{5F34AF68-BF08-7CCC-0BAF-9433153B2823}"/>
              </a:ext>
            </a:extLst>
          </p:cNvPr>
          <p:cNvSpPr txBox="1"/>
          <p:nvPr/>
        </p:nvSpPr>
        <p:spPr>
          <a:xfrm>
            <a:off x="1729740" y="56007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Transformation</a:t>
            </a:r>
          </a:p>
        </p:txBody>
      </p:sp>
      <p:sp>
        <p:nvSpPr>
          <p:cNvPr id="5" name="Arrow: Right 4">
            <a:extLst>
              <a:ext uri="{FF2B5EF4-FFF2-40B4-BE49-F238E27FC236}">
                <a16:creationId xmlns:a16="http://schemas.microsoft.com/office/drawing/2014/main" id="{C1EBAEAB-05B8-92F9-DE22-C57766644785}"/>
              </a:ext>
            </a:extLst>
          </p:cNvPr>
          <p:cNvSpPr/>
          <p:nvPr/>
        </p:nvSpPr>
        <p:spPr>
          <a:xfrm>
            <a:off x="4050030" y="1969770"/>
            <a:ext cx="160401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 name="TextBox 5">
            <a:extLst>
              <a:ext uri="{FF2B5EF4-FFF2-40B4-BE49-F238E27FC236}">
                <a16:creationId xmlns:a16="http://schemas.microsoft.com/office/drawing/2014/main" id="{E4FEAC39-0E7E-F49C-C199-7EB80B241FBD}"/>
              </a:ext>
            </a:extLst>
          </p:cNvPr>
          <p:cNvSpPr txBox="1"/>
          <p:nvPr/>
        </p:nvSpPr>
        <p:spPr>
          <a:xfrm>
            <a:off x="624840" y="3630930"/>
            <a:ext cx="8031480" cy="1200329"/>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Col. 2:13</a:t>
            </a:r>
            <a:r>
              <a:rPr lang="en-US" sz="2400" b="1"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“When you were dead in your transgressions…He made you alive together with Him, having forgiven us all our transgression.”</a:t>
            </a:r>
            <a:endParaRPr lang="en-US" sz="1500" dirty="0"/>
          </a:p>
        </p:txBody>
      </p:sp>
    </p:spTree>
    <p:extLst>
      <p:ext uri="{BB962C8B-B14F-4D97-AF65-F5344CB8AC3E}">
        <p14:creationId xmlns:p14="http://schemas.microsoft.com/office/powerpoint/2010/main" val="23200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350645"/>
            <a:ext cx="4328160" cy="1859280"/>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DEATH</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350645"/>
            <a:ext cx="4328160" cy="1859280"/>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LIFE</a:t>
            </a:r>
          </a:p>
        </p:txBody>
      </p:sp>
      <p:sp>
        <p:nvSpPr>
          <p:cNvPr id="4" name="TextBox 3">
            <a:extLst>
              <a:ext uri="{FF2B5EF4-FFF2-40B4-BE49-F238E27FC236}">
                <a16:creationId xmlns:a16="http://schemas.microsoft.com/office/drawing/2014/main" id="{5F34AF68-BF08-7CCC-0BAF-9433153B2823}"/>
              </a:ext>
            </a:extLst>
          </p:cNvPr>
          <p:cNvSpPr txBox="1"/>
          <p:nvPr/>
        </p:nvSpPr>
        <p:spPr>
          <a:xfrm>
            <a:off x="1729740" y="56007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Transformation</a:t>
            </a:r>
          </a:p>
        </p:txBody>
      </p:sp>
      <p:sp>
        <p:nvSpPr>
          <p:cNvPr id="5" name="Arrow: Right 4">
            <a:extLst>
              <a:ext uri="{FF2B5EF4-FFF2-40B4-BE49-F238E27FC236}">
                <a16:creationId xmlns:a16="http://schemas.microsoft.com/office/drawing/2014/main" id="{C1EBAEAB-05B8-92F9-DE22-C57766644785}"/>
              </a:ext>
            </a:extLst>
          </p:cNvPr>
          <p:cNvSpPr/>
          <p:nvPr/>
        </p:nvSpPr>
        <p:spPr>
          <a:xfrm>
            <a:off x="4050030" y="1969770"/>
            <a:ext cx="160401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 name="TextBox 5">
            <a:extLst>
              <a:ext uri="{FF2B5EF4-FFF2-40B4-BE49-F238E27FC236}">
                <a16:creationId xmlns:a16="http://schemas.microsoft.com/office/drawing/2014/main" id="{E4FEAC39-0E7E-F49C-C199-7EB80B241FBD}"/>
              </a:ext>
            </a:extLst>
          </p:cNvPr>
          <p:cNvSpPr txBox="1"/>
          <p:nvPr/>
        </p:nvSpPr>
        <p:spPr>
          <a:xfrm>
            <a:off x="624840" y="3630930"/>
            <a:ext cx="8031480" cy="1569660"/>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Col. 3:9-10</a:t>
            </a:r>
            <a:r>
              <a:rPr lang="en-US" sz="2400" b="1"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“…you laid aside the old self with its evil practices, and have put on the new self who is being renewed to a true knowledge according to the image of the One who created him…”</a:t>
            </a:r>
            <a:endParaRPr lang="en-US" sz="1500" dirty="0"/>
          </a:p>
        </p:txBody>
      </p:sp>
    </p:spTree>
    <p:extLst>
      <p:ext uri="{BB962C8B-B14F-4D97-AF65-F5344CB8AC3E}">
        <p14:creationId xmlns:p14="http://schemas.microsoft.com/office/powerpoint/2010/main" val="257279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350645"/>
            <a:ext cx="4328160" cy="1859280"/>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DEATH</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350645"/>
            <a:ext cx="4328160" cy="1859280"/>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LIFE</a:t>
            </a:r>
          </a:p>
        </p:txBody>
      </p:sp>
      <p:sp>
        <p:nvSpPr>
          <p:cNvPr id="4" name="TextBox 3">
            <a:extLst>
              <a:ext uri="{FF2B5EF4-FFF2-40B4-BE49-F238E27FC236}">
                <a16:creationId xmlns:a16="http://schemas.microsoft.com/office/drawing/2014/main" id="{5F34AF68-BF08-7CCC-0BAF-9433153B2823}"/>
              </a:ext>
            </a:extLst>
          </p:cNvPr>
          <p:cNvSpPr txBox="1"/>
          <p:nvPr/>
        </p:nvSpPr>
        <p:spPr>
          <a:xfrm>
            <a:off x="1729740" y="56007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Transformation</a:t>
            </a:r>
          </a:p>
        </p:txBody>
      </p:sp>
      <p:sp>
        <p:nvSpPr>
          <p:cNvPr id="5" name="Arrow: Right 4">
            <a:extLst>
              <a:ext uri="{FF2B5EF4-FFF2-40B4-BE49-F238E27FC236}">
                <a16:creationId xmlns:a16="http://schemas.microsoft.com/office/drawing/2014/main" id="{C1EBAEAB-05B8-92F9-DE22-C57766644785}"/>
              </a:ext>
            </a:extLst>
          </p:cNvPr>
          <p:cNvSpPr/>
          <p:nvPr/>
        </p:nvSpPr>
        <p:spPr>
          <a:xfrm>
            <a:off x="4050030" y="1969770"/>
            <a:ext cx="160401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 name="TextBox 5">
            <a:extLst>
              <a:ext uri="{FF2B5EF4-FFF2-40B4-BE49-F238E27FC236}">
                <a16:creationId xmlns:a16="http://schemas.microsoft.com/office/drawing/2014/main" id="{E4FEAC39-0E7E-F49C-C199-7EB80B241FBD}"/>
              </a:ext>
            </a:extLst>
          </p:cNvPr>
          <p:cNvSpPr txBox="1"/>
          <p:nvPr/>
        </p:nvSpPr>
        <p:spPr>
          <a:xfrm>
            <a:off x="624840" y="3630930"/>
            <a:ext cx="8031480" cy="830997"/>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2 Tim. 2:11</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 “If we died with Him, we will also live with Him…”</a:t>
            </a:r>
            <a:endParaRPr lang="en-US" sz="1500" dirty="0"/>
          </a:p>
        </p:txBody>
      </p:sp>
    </p:spTree>
    <p:extLst>
      <p:ext uri="{BB962C8B-B14F-4D97-AF65-F5344CB8AC3E}">
        <p14:creationId xmlns:p14="http://schemas.microsoft.com/office/powerpoint/2010/main" val="106519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21C3C-0331-826E-DD86-B1555CAEBBE3}"/>
              </a:ext>
            </a:extLst>
          </p:cNvPr>
          <p:cNvSpPr/>
          <p:nvPr/>
        </p:nvSpPr>
        <p:spPr>
          <a:xfrm>
            <a:off x="243840" y="1350645"/>
            <a:ext cx="4328160" cy="1859280"/>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20000"/>
                    <a:lumOff val="80000"/>
                  </a:schemeClr>
                </a:solidFill>
                <a:latin typeface="Constantia" panose="02030602050306030303" pitchFamily="18" charset="0"/>
                <a:cs typeface="BrowalliaUPC" panose="020B0502040204020203" pitchFamily="34" charset="-34"/>
              </a:rPr>
              <a:t>Grace?</a:t>
            </a:r>
          </a:p>
        </p:txBody>
      </p:sp>
      <p:sp>
        <p:nvSpPr>
          <p:cNvPr id="3" name="Rectangle 2">
            <a:extLst>
              <a:ext uri="{FF2B5EF4-FFF2-40B4-BE49-F238E27FC236}">
                <a16:creationId xmlns:a16="http://schemas.microsoft.com/office/drawing/2014/main" id="{DEC5EDD3-23A8-6440-33DE-F0DA22B3B944}"/>
              </a:ext>
            </a:extLst>
          </p:cNvPr>
          <p:cNvSpPr/>
          <p:nvPr/>
        </p:nvSpPr>
        <p:spPr>
          <a:xfrm>
            <a:off x="4572000" y="1350645"/>
            <a:ext cx="4328160" cy="1859280"/>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2">
                    <a:lumMod val="50000"/>
                  </a:schemeClr>
                </a:solidFill>
                <a:latin typeface="Constantia" panose="02030602050306030303" pitchFamily="18" charset="0"/>
              </a:rPr>
              <a:t>Baptism?</a:t>
            </a:r>
          </a:p>
        </p:txBody>
      </p:sp>
      <p:sp>
        <p:nvSpPr>
          <p:cNvPr id="4" name="TextBox 3">
            <a:extLst>
              <a:ext uri="{FF2B5EF4-FFF2-40B4-BE49-F238E27FC236}">
                <a16:creationId xmlns:a16="http://schemas.microsoft.com/office/drawing/2014/main" id="{5F34AF68-BF08-7CCC-0BAF-9433153B2823}"/>
              </a:ext>
            </a:extLst>
          </p:cNvPr>
          <p:cNvSpPr txBox="1"/>
          <p:nvPr/>
        </p:nvSpPr>
        <p:spPr>
          <a:xfrm>
            <a:off x="1729740" y="560070"/>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How are we saved?</a:t>
            </a:r>
          </a:p>
        </p:txBody>
      </p:sp>
      <p:sp>
        <p:nvSpPr>
          <p:cNvPr id="5" name="Arrow: Right 4">
            <a:extLst>
              <a:ext uri="{FF2B5EF4-FFF2-40B4-BE49-F238E27FC236}">
                <a16:creationId xmlns:a16="http://schemas.microsoft.com/office/drawing/2014/main" id="{C1EBAEAB-05B8-92F9-DE22-C57766644785}"/>
              </a:ext>
            </a:extLst>
          </p:cNvPr>
          <p:cNvSpPr/>
          <p:nvPr/>
        </p:nvSpPr>
        <p:spPr>
          <a:xfrm>
            <a:off x="3829050" y="1969770"/>
            <a:ext cx="1131570" cy="621030"/>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2">
                    <a:lumMod val="75000"/>
                  </a:schemeClr>
                </a:solidFill>
                <a:latin typeface="Constantia" panose="02030602050306030303" pitchFamily="18" charset="0"/>
              </a:rPr>
              <a:t>OR</a:t>
            </a:r>
          </a:p>
        </p:txBody>
      </p:sp>
      <p:sp>
        <p:nvSpPr>
          <p:cNvPr id="6" name="TextBox 5">
            <a:extLst>
              <a:ext uri="{FF2B5EF4-FFF2-40B4-BE49-F238E27FC236}">
                <a16:creationId xmlns:a16="http://schemas.microsoft.com/office/drawing/2014/main" id="{E4FEAC39-0E7E-F49C-C199-7EB80B241FBD}"/>
              </a:ext>
            </a:extLst>
          </p:cNvPr>
          <p:cNvSpPr txBox="1"/>
          <p:nvPr/>
        </p:nvSpPr>
        <p:spPr>
          <a:xfrm>
            <a:off x="243840" y="3476626"/>
            <a:ext cx="4328160" cy="1569660"/>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Eph. 2:8</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 “For </a:t>
            </a:r>
            <a:r>
              <a:rPr lang="en-US" sz="2400" b="1" i="1"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by grace you have been saved </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through faith; and that not of yourselves, it is the gift of God.”</a:t>
            </a:r>
            <a:endParaRPr lang="en-US" sz="2400" dirty="0"/>
          </a:p>
        </p:txBody>
      </p:sp>
      <p:sp>
        <p:nvSpPr>
          <p:cNvPr id="7" name="TextBox 6">
            <a:extLst>
              <a:ext uri="{FF2B5EF4-FFF2-40B4-BE49-F238E27FC236}">
                <a16:creationId xmlns:a16="http://schemas.microsoft.com/office/drawing/2014/main" id="{00A5EF92-053F-76EB-094F-7F8EEB5265E2}"/>
              </a:ext>
            </a:extLst>
          </p:cNvPr>
          <p:cNvSpPr txBox="1"/>
          <p:nvPr/>
        </p:nvSpPr>
        <p:spPr>
          <a:xfrm>
            <a:off x="4572000" y="3476626"/>
            <a:ext cx="4485736" cy="1938992"/>
          </a:xfrm>
          <a:prstGeom prst="rect">
            <a:avLst/>
          </a:prstGeom>
          <a:noFill/>
        </p:spPr>
        <p:txBody>
          <a:bodyPr wrap="square" rtlCol="0">
            <a:spAutoFit/>
          </a:bodyPr>
          <a:lstStyle/>
          <a:p>
            <a:r>
              <a:rPr lang="en-US" sz="2400" b="1" u="sng"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1 Pet. 3:20-21</a:t>
            </a:r>
            <a:r>
              <a:rPr lang="en-US" sz="2400"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 – “during the construction of the ark…eight persons were brought safely through water. Corresponding to that, </a:t>
            </a:r>
            <a:r>
              <a:rPr lang="en-US" sz="2400" b="1" i="1" kern="100" dirty="0">
                <a:solidFill>
                  <a:schemeClr val="bg1"/>
                </a:solidFill>
                <a:latin typeface="Constantia" panose="02030602050306030303" pitchFamily="18" charset="0"/>
                <a:ea typeface="Calibri" panose="020F0502020204030204" pitchFamily="34" charset="0"/>
                <a:cs typeface="Times New Roman" panose="02020603050405020304" pitchFamily="18" charset="0"/>
              </a:rPr>
              <a:t>baptism now saves you.</a:t>
            </a:r>
            <a:endParaRPr lang="en-US" sz="2400" dirty="0"/>
          </a:p>
        </p:txBody>
      </p:sp>
    </p:spTree>
    <p:extLst>
      <p:ext uri="{BB962C8B-B14F-4D97-AF65-F5344CB8AC3E}">
        <p14:creationId xmlns:p14="http://schemas.microsoft.com/office/powerpoint/2010/main" val="176794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34AF68-BF08-7CCC-0BAF-9433153B2823}"/>
              </a:ext>
            </a:extLst>
          </p:cNvPr>
          <p:cNvSpPr txBox="1"/>
          <p:nvPr/>
        </p:nvSpPr>
        <p:spPr>
          <a:xfrm>
            <a:off x="1729740" y="28626"/>
            <a:ext cx="5684520" cy="715581"/>
          </a:xfrm>
          <a:prstGeom prst="rect">
            <a:avLst/>
          </a:prstGeom>
          <a:noFill/>
        </p:spPr>
        <p:txBody>
          <a:bodyPr wrap="square" rtlCol="0">
            <a:spAutoFit/>
          </a:bodyPr>
          <a:lstStyle/>
          <a:p>
            <a:pPr algn="ctr"/>
            <a:r>
              <a:rPr lang="en-US" sz="4050" dirty="0">
                <a:solidFill>
                  <a:schemeClr val="bg1"/>
                </a:solidFill>
                <a:latin typeface="Constantia" panose="02030602050306030303" pitchFamily="18" charset="0"/>
              </a:rPr>
              <a:t>Eph. 2:1-10</a:t>
            </a:r>
          </a:p>
        </p:txBody>
      </p:sp>
      <p:sp>
        <p:nvSpPr>
          <p:cNvPr id="6" name="TextBox 5">
            <a:extLst>
              <a:ext uri="{FF2B5EF4-FFF2-40B4-BE49-F238E27FC236}">
                <a16:creationId xmlns:a16="http://schemas.microsoft.com/office/drawing/2014/main" id="{E4FEAC39-0E7E-F49C-C199-7EB80B241FBD}"/>
              </a:ext>
            </a:extLst>
          </p:cNvPr>
          <p:cNvSpPr txBox="1"/>
          <p:nvPr/>
        </p:nvSpPr>
        <p:spPr>
          <a:xfrm>
            <a:off x="60385" y="623437"/>
            <a:ext cx="9014604" cy="5055230"/>
          </a:xfrm>
          <a:prstGeom prst="rect">
            <a:avLst/>
          </a:prstGeom>
          <a:noFill/>
        </p:spPr>
        <p:txBody>
          <a:bodyPr wrap="square" rtlCol="0">
            <a:spAutoFit/>
          </a:bodyPr>
          <a:lstStyle/>
          <a:p>
            <a:r>
              <a:rPr lang="en-US" sz="2150" dirty="0">
                <a:solidFill>
                  <a:schemeClr val="bg1"/>
                </a:solidFill>
                <a:latin typeface="Constantia" panose="02030602050306030303" pitchFamily="18" charset="0"/>
              </a:rPr>
              <a:t>“And you were dead in your trespasses and sins, </a:t>
            </a:r>
            <a:r>
              <a:rPr lang="en-US" sz="2150" b="1" baseline="30000" dirty="0">
                <a:solidFill>
                  <a:schemeClr val="bg1"/>
                </a:solidFill>
                <a:latin typeface="Constantia" panose="02030602050306030303" pitchFamily="18" charset="0"/>
              </a:rPr>
              <a:t>2 </a:t>
            </a:r>
            <a:r>
              <a:rPr lang="en-US" sz="2150" dirty="0">
                <a:solidFill>
                  <a:schemeClr val="bg1"/>
                </a:solidFill>
                <a:latin typeface="Constantia" panose="02030602050306030303" pitchFamily="18" charset="0"/>
              </a:rPr>
              <a:t>in which you formerly walked according to the course of this world, according to the prince of the power of the air, of the spirit that is now working in the sons of disobedience. </a:t>
            </a:r>
            <a:r>
              <a:rPr lang="en-US" sz="2150" b="1" baseline="30000" dirty="0">
                <a:solidFill>
                  <a:schemeClr val="bg1"/>
                </a:solidFill>
                <a:latin typeface="Constantia" panose="02030602050306030303" pitchFamily="18" charset="0"/>
              </a:rPr>
              <a:t>3 </a:t>
            </a:r>
            <a:r>
              <a:rPr lang="en-US" sz="2150" dirty="0">
                <a:solidFill>
                  <a:schemeClr val="bg1"/>
                </a:solidFill>
                <a:latin typeface="Constantia" panose="02030602050306030303" pitchFamily="18" charset="0"/>
              </a:rPr>
              <a:t>Among them we too all formerly lived in the lusts of our flesh, indulging the desires of the flesh and of the mind, and were by  nature children of wrath, even as the rest. </a:t>
            </a:r>
            <a:r>
              <a:rPr lang="en-US" sz="2150" b="1" baseline="30000" dirty="0">
                <a:solidFill>
                  <a:schemeClr val="bg1"/>
                </a:solidFill>
                <a:latin typeface="Constantia" panose="02030602050306030303" pitchFamily="18" charset="0"/>
              </a:rPr>
              <a:t>4 </a:t>
            </a:r>
            <a:r>
              <a:rPr lang="en-US" sz="2150" dirty="0">
                <a:solidFill>
                  <a:schemeClr val="bg1"/>
                </a:solidFill>
                <a:latin typeface="Constantia" panose="02030602050306030303" pitchFamily="18" charset="0"/>
              </a:rPr>
              <a:t>But God, being rich in mercy, because of His great love with which He loved us, </a:t>
            </a:r>
            <a:r>
              <a:rPr lang="en-US" sz="2150" b="1" baseline="30000" dirty="0">
                <a:solidFill>
                  <a:schemeClr val="bg1"/>
                </a:solidFill>
                <a:latin typeface="Constantia" panose="02030602050306030303" pitchFamily="18" charset="0"/>
              </a:rPr>
              <a:t>5 </a:t>
            </a:r>
            <a:r>
              <a:rPr lang="en-US" sz="2150" dirty="0">
                <a:solidFill>
                  <a:schemeClr val="bg1"/>
                </a:solidFill>
                <a:latin typeface="Constantia" panose="02030602050306030303" pitchFamily="18" charset="0"/>
              </a:rPr>
              <a:t>even when we were dead in our transgressions, made us alive together with Christ (by grace you have been saved), </a:t>
            </a:r>
            <a:r>
              <a:rPr lang="en-US" sz="2150" b="1" baseline="30000" dirty="0">
                <a:solidFill>
                  <a:schemeClr val="bg1"/>
                </a:solidFill>
                <a:latin typeface="Constantia" panose="02030602050306030303" pitchFamily="18" charset="0"/>
              </a:rPr>
              <a:t>6 </a:t>
            </a:r>
            <a:r>
              <a:rPr lang="en-US" sz="2150" dirty="0">
                <a:solidFill>
                  <a:schemeClr val="bg1"/>
                </a:solidFill>
                <a:latin typeface="Constantia" panose="02030602050306030303" pitchFamily="18" charset="0"/>
              </a:rPr>
              <a:t>and raised us up with Him, and seated us with Him in the heavenly </a:t>
            </a:r>
            <a:r>
              <a:rPr lang="en-US" sz="2150" i="1" dirty="0">
                <a:solidFill>
                  <a:schemeClr val="bg1"/>
                </a:solidFill>
                <a:latin typeface="Constantia" panose="02030602050306030303" pitchFamily="18" charset="0"/>
              </a:rPr>
              <a:t>places</a:t>
            </a:r>
            <a:r>
              <a:rPr lang="en-US" sz="2150" dirty="0">
                <a:solidFill>
                  <a:schemeClr val="bg1"/>
                </a:solidFill>
                <a:latin typeface="Constantia" panose="02030602050306030303" pitchFamily="18" charset="0"/>
              </a:rPr>
              <a:t> in Christ Jesus, </a:t>
            </a:r>
            <a:r>
              <a:rPr lang="en-US" sz="2150" b="1" baseline="30000" dirty="0">
                <a:solidFill>
                  <a:schemeClr val="bg1"/>
                </a:solidFill>
                <a:latin typeface="Constantia" panose="02030602050306030303" pitchFamily="18" charset="0"/>
              </a:rPr>
              <a:t>7 </a:t>
            </a:r>
            <a:r>
              <a:rPr lang="en-US" sz="2150" dirty="0">
                <a:solidFill>
                  <a:schemeClr val="bg1"/>
                </a:solidFill>
                <a:latin typeface="Constantia" panose="02030602050306030303" pitchFamily="18" charset="0"/>
              </a:rPr>
              <a:t>so that in the ages to come He might show the surpassing riches of His grace in kindness toward us in Christ Jesus. </a:t>
            </a:r>
            <a:r>
              <a:rPr lang="en-US" sz="2150" b="1" baseline="30000" dirty="0">
                <a:solidFill>
                  <a:schemeClr val="bg1"/>
                </a:solidFill>
                <a:latin typeface="Constantia" panose="02030602050306030303" pitchFamily="18" charset="0"/>
              </a:rPr>
              <a:t>8 </a:t>
            </a:r>
            <a:r>
              <a:rPr lang="en-US" sz="2150" dirty="0">
                <a:solidFill>
                  <a:schemeClr val="bg1"/>
                </a:solidFill>
                <a:latin typeface="Constantia" panose="02030602050306030303" pitchFamily="18" charset="0"/>
              </a:rPr>
              <a:t>For by grace you have been saved through faith; and that not of yourselves, </a:t>
            </a:r>
            <a:r>
              <a:rPr lang="en-US" sz="2150" i="1" dirty="0">
                <a:solidFill>
                  <a:schemeClr val="bg1"/>
                </a:solidFill>
                <a:latin typeface="Constantia" panose="02030602050306030303" pitchFamily="18" charset="0"/>
              </a:rPr>
              <a:t>it is</a:t>
            </a:r>
            <a:r>
              <a:rPr lang="en-US" sz="2150" dirty="0">
                <a:solidFill>
                  <a:schemeClr val="bg1"/>
                </a:solidFill>
                <a:latin typeface="Constantia" panose="02030602050306030303" pitchFamily="18" charset="0"/>
              </a:rPr>
              <a:t> the gift of God; </a:t>
            </a:r>
            <a:r>
              <a:rPr lang="en-US" sz="2150" b="1" baseline="30000" dirty="0">
                <a:solidFill>
                  <a:schemeClr val="bg1"/>
                </a:solidFill>
                <a:latin typeface="Constantia" panose="02030602050306030303" pitchFamily="18" charset="0"/>
              </a:rPr>
              <a:t>9 </a:t>
            </a:r>
            <a:r>
              <a:rPr lang="en-US" sz="2150" dirty="0">
                <a:solidFill>
                  <a:schemeClr val="bg1"/>
                </a:solidFill>
                <a:latin typeface="Constantia" panose="02030602050306030303" pitchFamily="18" charset="0"/>
              </a:rPr>
              <a:t>not as a result of works, so that no one may boast. </a:t>
            </a:r>
            <a:r>
              <a:rPr lang="en-US" sz="2150" b="1" baseline="30000" dirty="0">
                <a:solidFill>
                  <a:schemeClr val="bg1"/>
                </a:solidFill>
                <a:latin typeface="Constantia" panose="02030602050306030303" pitchFamily="18" charset="0"/>
              </a:rPr>
              <a:t>10 </a:t>
            </a:r>
            <a:r>
              <a:rPr lang="en-US" sz="2150" dirty="0">
                <a:solidFill>
                  <a:schemeClr val="bg1"/>
                </a:solidFill>
                <a:latin typeface="Constantia" panose="02030602050306030303" pitchFamily="18" charset="0"/>
              </a:rPr>
              <a:t>For we are His workmanship, created in Christ Jesus for good works, which God prepared beforehand so that we would walk in them.”</a:t>
            </a:r>
          </a:p>
        </p:txBody>
      </p:sp>
    </p:spTree>
    <p:extLst>
      <p:ext uri="{BB962C8B-B14F-4D97-AF65-F5344CB8AC3E}">
        <p14:creationId xmlns:p14="http://schemas.microsoft.com/office/powerpoint/2010/main" val="355813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896</TotalTime>
  <Words>5247</Words>
  <Application>Microsoft Office PowerPoint</Application>
  <PresentationFormat>On-screen Show (16:10)</PresentationFormat>
  <Paragraphs>82</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Constantia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Dustin Merkle</dc:creator>
  <cp:lastModifiedBy>Dustin Merkle</cp:lastModifiedBy>
  <cp:revision>2</cp:revision>
  <dcterms:created xsi:type="dcterms:W3CDTF">2023-10-04T19:27:22Z</dcterms:created>
  <dcterms:modified xsi:type="dcterms:W3CDTF">2023-12-16T15:44:34Z</dcterms:modified>
</cp:coreProperties>
</file>