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0"/>
  </p:notesMasterIdLst>
  <p:sldIdLst>
    <p:sldId id="947" r:id="rId6"/>
    <p:sldId id="765" r:id="rId7"/>
    <p:sldId id="391" r:id="rId8"/>
    <p:sldId id="392" r:id="rId9"/>
    <p:sldId id="393" r:id="rId10"/>
    <p:sldId id="394" r:id="rId11"/>
    <p:sldId id="1018" r:id="rId12"/>
    <p:sldId id="396" r:id="rId13"/>
    <p:sldId id="397" r:id="rId14"/>
    <p:sldId id="1014" r:id="rId15"/>
    <p:sldId id="1019" r:id="rId16"/>
    <p:sldId id="1020" r:id="rId17"/>
    <p:sldId id="1021" r:id="rId18"/>
    <p:sldId id="39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77727" autoAdjust="0"/>
  </p:normalViewPr>
  <p:slideViewPr>
    <p:cSldViewPr snapToGrid="0">
      <p:cViewPr varScale="1">
        <p:scale>
          <a:sx n="61" d="100"/>
          <a:sy n="61" d="100"/>
        </p:scale>
        <p:origin x="7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3C035-9CDA-4EE3-B681-55E8DED07613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E5F8B-3BC5-4B6E-97E5-593A4132A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4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031">
            <a:extLst>
              <a:ext uri="{FF2B5EF4-FFF2-40B4-BE49-F238E27FC236}">
                <a16:creationId xmlns="" xmlns:a16="http://schemas.microsoft.com/office/drawing/2014/main" id="{9F60FCC5-7439-CCF2-5607-1B6CCDA954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42E6C28-6F76-4457-ABD5-FD1EA7C7470F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2947" name="Rectangle 2">
            <a:extLst>
              <a:ext uri="{FF2B5EF4-FFF2-40B4-BE49-F238E27FC236}">
                <a16:creationId xmlns="" xmlns:a16="http://schemas.microsoft.com/office/drawing/2014/main" id="{CF0360AC-10FE-B4EE-950E-9CB05EB67F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="" xmlns:a16="http://schemas.microsoft.com/office/drawing/2014/main" id="{0DA04EA7-7F46-4A9D-9DB3-F25B861B27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9147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31">
            <a:extLst>
              <a:ext uri="{FF2B5EF4-FFF2-40B4-BE49-F238E27FC236}">
                <a16:creationId xmlns:a16="http://schemas.microsoft.com/office/drawing/2014/main" xmlns="" id="{794EB295-C620-4571-9250-5AAA598651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0EA1ED-9072-4368-95E1-054F50CEEBA8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4211" name="Rectangle 2">
            <a:extLst>
              <a:ext uri="{FF2B5EF4-FFF2-40B4-BE49-F238E27FC236}">
                <a16:creationId xmlns:a16="http://schemas.microsoft.com/office/drawing/2014/main" xmlns="" id="{5D29C133-3DAF-46D2-83DC-98A9D2B0F8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>
            <a:extLst>
              <a:ext uri="{FF2B5EF4-FFF2-40B4-BE49-F238E27FC236}">
                <a16:creationId xmlns:a16="http://schemas.microsoft.com/office/drawing/2014/main" xmlns="" id="{C8B0C479-C42F-4A79-A8F9-9586EE6FC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2067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02756" indent="-270291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81164" indent="-216233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13629" indent="-216233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46095" indent="-216233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EBC35F-22A2-4068-B0E6-FF79F52ACF6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66713" y="676275"/>
            <a:ext cx="6143625" cy="3455988"/>
          </a:xfrm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435" y="4355798"/>
            <a:ext cx="5079503" cy="4129011"/>
          </a:xfrm>
          <a:noFill/>
        </p:spPr>
        <p:txBody>
          <a:bodyPr/>
          <a:lstStyle/>
          <a:p>
            <a:pPr algn="l" rtl="0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14107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>
            <a:extLst>
              <a:ext uri="{FF2B5EF4-FFF2-40B4-BE49-F238E27FC236}">
                <a16:creationId xmlns="" xmlns:a16="http://schemas.microsoft.com/office/drawing/2014/main" id="{F9FD3D91-33C9-366F-9020-B1EECFAE86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>
            <a:extLst>
              <a:ext uri="{FF2B5EF4-FFF2-40B4-BE49-F238E27FC236}">
                <a16:creationId xmlns="" xmlns:a16="http://schemas.microsoft.com/office/drawing/2014/main" id="{AE9BDBA9-27DC-5A30-AEAB-4ED5716FF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rtl="0"/>
            <a:endParaRPr lang="en-US" altLang="en-US"/>
          </a:p>
        </p:txBody>
      </p:sp>
      <p:sp>
        <p:nvSpPr>
          <p:cNvPr id="65540" name="Slide Number Placeholder 3">
            <a:extLst>
              <a:ext uri="{FF2B5EF4-FFF2-40B4-BE49-F238E27FC236}">
                <a16:creationId xmlns="" xmlns:a16="http://schemas.microsoft.com/office/drawing/2014/main" id="{C00181C0-D770-23D5-AB9C-86A70F09DF5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557C90E-1D8F-42CE-A5C4-F60BD712D61A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886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D07661-82B3-A322-1464-6E0C3D8A5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F31CB5E-BFC4-DCED-EED0-9B990D237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942DBA-CF76-9AA9-BB8E-3729175E6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186AC4B-DD8D-B9F1-0FB9-DD653D057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726D91-D49C-A7FB-95D2-451572E25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4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142DEB-921A-218B-BF66-4AA99E6BC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670D7D2-7B40-60A2-DD4D-156245096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02C460-3834-1874-03DC-6C91208B6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120F284-52AB-4C6B-6AA6-9FD7B852E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7AD33D4-1DF4-17F4-DF3E-ED632567F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23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66BEADCB-CFF7-94C2-07C8-E450E5AF37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1743CA9-436C-E7D8-5798-470942C33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F5EDF38-75D9-5585-4F31-B4388D337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2E160C-2D3F-2656-0473-81050DAE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A52B2E-6D76-E97F-8299-4D9C43EB3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08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3110550D-5DC3-3808-254A-57B9FA580A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CF7A904-7916-2D0B-134A-46A60B9332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3813C221-A131-D068-F350-86A2A0EC3E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04312-0A60-48FA-8381-3ECC123D41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608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703CE8C-84FB-FBC2-3AC2-D1283B6F78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8DD908C3-AAD5-9255-B14C-E1B07DF172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E98B4416-862C-E29A-1A94-5B71D8DFB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49D7A-EC03-49E4-89E5-2B2EA23078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2067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B2CF9D26-4E8E-1BFD-A8A6-59A2605A65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0CE6F15C-C01C-8A94-361F-498470C0AA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4C3BB9A2-9F38-6063-6C9A-8D97B86268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5B1AC-350F-4242-A976-82F8F32CBF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3040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8382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8382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B691067-413B-A371-39C4-CC9FDACA84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302B3E9-59FE-DF2A-C2CF-A416D2299D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E5A74DF-8CCE-13AF-1818-B3089C5858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AA95B-BD4E-44E8-B2A2-0856B9DA24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1339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F5AA727A-A3A0-06AB-775E-DBC41AFDDD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AA4A2A8F-09D9-0DC1-54B2-2F3BD8A1A5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3EBFCF87-71C2-ED3C-A609-8F877CCA8E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C983A-19CF-4C7A-AB22-9EFE281890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59733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A6B5E4EF-1BE9-7C33-3E68-F892A9A131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DA36EAFA-9CBF-54A8-CBE7-EDA7BC4CD8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A6772139-6811-68F4-D9FE-FD51527C63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A9DAE-B85C-415E-8848-5640A0A8AB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799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C6B6DF6B-172B-B70F-A943-A35B8EF214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87EF8671-097F-137D-125D-A88BE9753F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EFE72C09-3327-400C-271A-9C42F03A57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093D5-52BC-4DD6-ACD0-AE1660D248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55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62C72A1-C855-8E21-0E06-7759C3E4DD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B8B3C60-7446-EFFD-E79E-0F98B57E66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ECFA8F9-CD62-2D5D-3456-A5F911628B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AB148-DAC0-4DBF-98E5-CCCED8A361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144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1EC365-FEB0-A9F6-A161-10F2B281B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D1BC2C-8B47-50BD-CBCA-9E8DB814E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D6C657E-1975-C93E-4DD9-B0F215E0C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CCBC99-229E-781C-A006-DDE5230CF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33D563-6348-5604-551B-1B79AA56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271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DAA28DCA-A090-2563-69A2-D2A3E0B703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81DF93E7-256D-0A72-89EF-1127BA7CB6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2440781-6291-29B9-C9ED-50C4C76881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4E1E4-BE62-48C8-B84F-A8A8975DA0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25322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BFFB1F5-0C82-FACE-7DF5-548798DAE2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EDB76A09-E77B-1628-48EC-8538F5440E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25650388-E80D-A7E1-4501-8B3270D13F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A00FA-02DF-4265-B78D-D9D6465721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24501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7000" y="0"/>
            <a:ext cx="28702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0"/>
            <a:ext cx="84074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0C40295-60DD-6A37-2F76-628E3BA881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123BB55-1618-34A0-F016-57700BDFFE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8EC6E9-AC58-2450-06D3-9B7C942570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5202B-64AA-4380-90FE-4600CEEA50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42894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FCA9F89-D108-571E-F660-589C7D7665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B08B08A-62E7-2C0F-6592-32BF9AA5EC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12D00F1-E3CC-09AC-6133-C91DE9BF29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4C055-EDFA-46AA-AF0F-326FF9887F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41637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34D6023-6D57-C30F-0F67-C2E5E22A4D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EE2D43BE-6399-721A-3EB7-BD32E9EDA5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45F39F75-1530-F242-DF01-E658A64F36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6E2781-0506-457F-93FB-BA0480EAE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2650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C21996B-F1F0-D06C-9A9C-FAE70A157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DE86C89-EA73-B430-084B-6C49BD14A2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8433EEF-AA3A-8EA6-D2CB-B51FB697EF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CE996B-E7F3-4174-8F65-1D7F759544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9186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9144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8FB8ADA-79B4-92FA-0B77-9A5E1E4369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F9CA37D-6F8E-04C6-16AA-0B52976DCA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1D5190B-2C4D-58D6-740C-6A5F9F96F3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83D08-C4C9-4842-9206-66DBA364D8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00201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22B97AF3-2447-0304-CEDB-E66A7F2798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1640231A-41AB-34EB-A302-768FD1B778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462700B0-F865-440D-9D6A-0C1BFD0359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5C982-1BAB-48EB-9060-78FA99DE96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0207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7D7EB090-7FDB-A09A-9B9D-C2B0B5CC45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8971A2C1-3458-8808-AB87-245A9F0D4B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65635DDF-78D4-51E2-2733-B1308FA50E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894E5-95A4-4413-83B3-D93EC24AEE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9482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84876673-DE86-02C9-2880-23B7F88706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4A10BAD1-8532-5B39-6F5E-BE4884181A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6380615-E93B-E484-6D99-4C3F0D8E63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FA1C8A-3328-4E51-8776-5C3615211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72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071497-17A3-9D68-510C-A5B6FE68E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27CE462-F40F-10AC-7EDE-2CCD96B14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7650FA-EC07-A4AC-1816-1FE67AC0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3C7550-1380-B543-FAEC-497099F0F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E32D1D6-61F8-594C-E8B9-366447CF8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133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B99C7AA-EC78-7EC4-10EE-AB47186EED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EE2E5127-AAEB-CD17-EA46-BF0092787B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02AE19A-5DA2-24A9-91C5-B6B4FE74A0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1BC808-B459-4976-AED3-0636A06E50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643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159F75B-8284-67D1-9884-7779989215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C1B2979A-7957-2A2B-6548-A2E115BCF8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4DE8695-355B-4AAC-8780-A1173AF87A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8CC380-8FD8-469D-8159-EF76DD8BE8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63270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3A245F3B-5CB0-2177-5932-03F7DD59B3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5E5F2ECE-F049-BF6F-6EC4-E234017FC1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D60CB9CC-802E-A591-CC48-646501CBDC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BDCB06-15FC-4660-8972-4ADA4E1BA5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956835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0"/>
            <a:ext cx="28702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84074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5F2154A8-B706-C928-6105-98D9FB51DE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315B066E-1E96-F5D1-1C52-72E86B12E5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EB242A2E-9165-99D3-E63D-AACC3E8D3A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330458-3733-4DC6-83DA-1A8ED48D41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96684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7F355-5741-49B8-AC2B-9B4B36FF732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19283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3170B-2889-475A-8203-6FAD2ABC898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6024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650822-0131-46A8-B26D-BF389AB10FA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47648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6800" y="914400"/>
            <a:ext cx="56388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3A967-599C-495D-A776-B06DD8DA528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396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AD59-A2DC-44A3-9EB1-86D0B249135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3316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0DF-682D-46DA-A9B6-9093D41B9F1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00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E2447F-9F81-DEB6-198F-9A6CF2D68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D132F79-4E4B-7FA2-DC9E-92731816DE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F635769-BC9D-3236-F1C6-BF3F8AC19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4DFB2C9-8D9A-A06D-90D0-DD2E55868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268E73F-1F14-11ED-3AF0-102A9FA94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256494B-5C21-CAC7-1FD2-6CA69427E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400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59150-0693-44C0-A7F7-4E8E9E66AAC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3935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10302-4821-4CBC-955C-05D9D930988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2290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8825A-A978-4866-88D2-615D05EEC8C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8959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37FD4-3904-4188-887F-9139792B402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39208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15400" y="0"/>
            <a:ext cx="28702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84074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623A4-2883-4C08-8364-B9E955855DD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4765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99295BE2-3939-48E8-8CD0-A2E95A0D7A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59299ECF-3D51-42A7-8BD5-C77015489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5650511F-FD54-455C-86F9-1B6F9FC6CD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EF66D-A611-499E-94AD-6A711463CB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089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EC3CE1CD-8380-40FD-A68B-C586E818C9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C1427637-C301-4D53-A397-AD8D2272FD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037A7776-6334-497F-B1DB-4B2DB32825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C72A5-CE75-4FCF-902B-43B2A741AE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85470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800"/>
            </a:lvl1pPr>
            <a:lvl2pPr marL="411480" indent="0">
              <a:buNone/>
              <a:defRPr sz="1620"/>
            </a:lvl2pPr>
            <a:lvl3pPr marL="822960" indent="0">
              <a:buNone/>
              <a:defRPr sz="1440"/>
            </a:lvl3pPr>
            <a:lvl4pPr marL="1234440" indent="0">
              <a:buNone/>
              <a:defRPr sz="1260"/>
            </a:lvl4pPr>
            <a:lvl5pPr marL="1645920" indent="0">
              <a:buNone/>
              <a:defRPr sz="1260"/>
            </a:lvl5pPr>
            <a:lvl6pPr marL="2057400" indent="0">
              <a:buNone/>
              <a:defRPr sz="1260"/>
            </a:lvl6pPr>
            <a:lvl7pPr marL="2468880" indent="0">
              <a:buNone/>
              <a:defRPr sz="1260"/>
            </a:lvl7pPr>
            <a:lvl8pPr marL="2880360" indent="0">
              <a:buNone/>
              <a:defRPr sz="1260"/>
            </a:lvl8pPr>
            <a:lvl9pPr marL="3291840" indent="0">
              <a:buNone/>
              <a:defRPr sz="126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E54794C5-1E4B-4BC9-B773-DDB3B92A7B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A338E21E-B7D5-48E9-B816-7A2B742ECB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A55FA7E1-0C1A-4129-9037-1717CC1931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44095-BA61-447C-A727-EED3C2005E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4040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838200"/>
            <a:ext cx="5638800" cy="5181600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838200"/>
            <a:ext cx="5638800" cy="5181600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4D2E237-B889-4B53-BE03-5AA3E24DF6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158D7302-99F0-47CF-8D2A-9BF5949114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FC74AD86-5E18-4EDD-99EF-89B82F4D45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2704A-9F45-4F20-B08A-2422D3807B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382219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4"/>
            <a:ext cx="5389033" cy="63976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412CB324-BC06-4A20-B921-B3ECF27B06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F366EF7E-C3CC-4D4D-A5D6-6EAFBD2498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8F9A6141-45FD-4205-B960-A54A0EB585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2E3DF-547E-4916-847C-AF46F0BEB5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019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F2CB958-1523-C78F-80C1-C6E2ADF8F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BD7D8F9-6FF6-AB3D-9B3A-C18DC73E3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E5726B4-2636-697D-BC49-9878ACA1A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468BA659-A9B7-B0D0-993A-2B1BC9426C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CD20227-E501-5FA7-9222-9965E6C6A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6075E69-9B65-CBDD-B736-400686B7B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2FF9CCCD-1295-7A29-C56A-B401F67F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F3A71DE-F59A-50EC-6B9A-612A37ED3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6409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CC800464-C8A6-4CD3-B8A7-E466296BCA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F12DEC29-534E-47EC-8DE5-D9B1911EE2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2C54804-B28C-44AF-A0E9-744ECF8674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47E02-134D-474A-827D-FD0E49B776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225036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51AE52E3-5932-417F-B4FE-F960576A9B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4E1AA6A8-4C10-403F-8A81-E918265935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AAD5A270-237D-4026-9948-B120922ED0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F8443-E094-4943-BB6C-46A442D92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25887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1"/>
            <a:ext cx="4011084" cy="116205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F967F8E-0C8F-4BD1-AE47-574DC7B98B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AB4A02C-581B-4BE0-8D26-61E36F1A38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C485B3F7-73E7-4E0A-B96E-7F93E75873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75863-732B-4FC6-A7CD-44B092D859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36077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DA56760-33B7-483C-A650-6DB34DCFB6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681F5C2D-7ABA-4FA1-A990-A4D89406B0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9D22564-96E7-4344-9026-130FA8A545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3A0FA-F305-4FD7-9610-E4F432B84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39939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25A4692A-C99A-412C-9E90-3D64FE06C0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DE98A0B-1D94-4A8C-8F28-28F723FD56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EE3E5A16-41E5-41D2-9DF2-18CE8FF599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AC00B-583B-46F9-8CD4-09FAE6B2C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94549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7000" y="0"/>
            <a:ext cx="28702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0"/>
            <a:ext cx="84074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9D00AF7E-0D26-4417-A5A5-E8C0E675A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460D596-563A-40BD-8188-4EA5F3A092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0A2B609-70FC-4431-BD52-81CCE3D5D0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C7677-AF48-4F16-8932-E0B64A000A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50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C48EB3E-51C3-BF60-DAF0-064F1D7F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AC3A99D-A2EE-3135-B29F-F66DD484B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26C4B1F-22C8-973F-8673-BF5E1A535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5F59BA8-77C0-2EB5-52D5-439C394C8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E06205F-D843-835E-73D9-51BCC01E6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D94AC06-6D25-98DF-8336-369918026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C5139AC-7C59-9E2C-AF8B-874D8C1B4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45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79F59E-4594-D1C1-C978-1D2B29203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ACB65B9-C54C-BE7F-80A8-DDE4DB4DC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9EE4E9B-C585-0D73-27FF-5083B6E1F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A3FF11C-35CB-6E54-3A4D-558B038D0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EC27410-815C-BB3B-049E-2B43A3A8F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0E3CDBD-BE31-4DE4-FE62-28ED99EB2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57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3080BC7-9F80-B9A5-0380-762DE77CB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0577A67-F931-74F2-A81D-1890E3FE85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675A90F-27EC-B384-53A1-C92C1DA57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959FE2C-BC03-C143-67FD-FE5948705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8121-FE85-40BD-929D-74905304D074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296EC37-BBA5-18A7-4230-8FF1D7AAE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F323919-7162-546C-5265-9EF093F40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8C54CE8-DCC8-8A2D-4230-79F4458E8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A7630AA-6498-7280-2B76-F71F1795C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D7EDD14-1907-CAD3-5713-29873A94A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A8121-FE85-40BD-929D-74905304D074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6642C8A-78C6-3A80-1992-148BBCFA6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DF7F49-D460-21BA-C71E-4C8D54686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26D23-658F-48A0-BE08-D114AFD6D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09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="" xmlns:a16="http://schemas.microsoft.com/office/drawing/2014/main" id="{462B6E72-92F6-7D7A-FBC9-260B236A86C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27" name="Rectangle 2">
            <a:extLst>
              <a:ext uri="{FF2B5EF4-FFF2-40B4-BE49-F238E27FC236}">
                <a16:creationId xmlns="" xmlns:a16="http://schemas.microsoft.com/office/drawing/2014/main" id="{CD9CC2E3-AD94-7012-DE6E-A190D6313B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10363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="" xmlns:a16="http://schemas.microsoft.com/office/drawing/2014/main" id="{A7EEA835-2E87-8EE6-CB76-3FF126097E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838200"/>
            <a:ext cx="11480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076B1DF8-9192-A096-8B04-B23EA84AF15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D19FE318-72DC-7B37-9C13-D6843DB3C9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89775B56-C0D6-3D87-4884-2EE6B31E1D9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82400" y="6553200"/>
            <a:ext cx="6096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3C4D523-160B-4E38-8B4D-9A3054CC33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08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>
            <a:extLst>
              <a:ext uri="{FF2B5EF4-FFF2-40B4-BE49-F238E27FC236}">
                <a16:creationId xmlns="" xmlns:a16="http://schemas.microsoft.com/office/drawing/2014/main" id="{FE19E064-4AF5-52EF-C2A1-523CE48B2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tx1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2400"/>
          </a:p>
        </p:txBody>
      </p:sp>
      <p:sp>
        <p:nvSpPr>
          <p:cNvPr id="1027" name="Rectangle 2">
            <a:extLst>
              <a:ext uri="{FF2B5EF4-FFF2-40B4-BE49-F238E27FC236}">
                <a16:creationId xmlns="" xmlns:a16="http://schemas.microsoft.com/office/drawing/2014/main" id="{8BAF3DD1-825B-6CDA-022C-C7F1F10A9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="" xmlns:a16="http://schemas.microsoft.com/office/drawing/2014/main" id="{E35FB3D2-6B36-A6F3-CD62-F1C9B20C2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114808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C7470B95-ABD7-6D2A-12EB-500AFCC4E6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C0880913-EAE0-095B-0896-966412ADF9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1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3C9653DB-DFBB-3623-9D0E-C88EC27ECE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80800" y="6553201"/>
            <a:ext cx="7112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fld id="{FE05F6DF-9E7E-488A-A3FC-A2C1B34006A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Text Box 9">
            <a:extLst>
              <a:ext uri="{FF2B5EF4-FFF2-40B4-BE49-F238E27FC236}">
                <a16:creationId xmlns="" xmlns:a16="http://schemas.microsoft.com/office/drawing/2014/main" id="{6AC9A358-DCB9-69A9-4F8C-9265810DB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1234" y="3317875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en-US" sz="2400" b="0"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4473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har char="•"/>
        <a:defRPr sz="3600" b="1">
          <a:solidFill>
            <a:schemeClr val="bg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ts val="600"/>
        </a:spcBef>
        <a:spcAft>
          <a:spcPct val="0"/>
        </a:spcAft>
        <a:buChar char="–"/>
        <a:defRPr sz="3200" b="1">
          <a:solidFill>
            <a:schemeClr val="bg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ts val="600"/>
        </a:spcBef>
        <a:spcAft>
          <a:spcPct val="0"/>
        </a:spcAft>
        <a:buChar char="•"/>
        <a:defRPr sz="2800" b="1">
          <a:solidFill>
            <a:schemeClr val="bg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ts val="600"/>
        </a:spcBef>
        <a:spcAft>
          <a:spcPct val="0"/>
        </a:spcAft>
        <a:buChar char="–"/>
        <a:defRPr sz="2400" b="1">
          <a:solidFill>
            <a:schemeClr val="bg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ts val="600"/>
        </a:spcBef>
        <a:spcAft>
          <a:spcPct val="0"/>
        </a:spcAft>
        <a:buChar char="»"/>
        <a:defRPr sz="2400" b="1">
          <a:solidFill>
            <a:schemeClr val="bg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tx1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11480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bg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80800" y="6553201"/>
            <a:ext cx="711200" cy="30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bg1"/>
                </a:solidFill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8818E6-D8C9-483D-A5C0-9DA763A7B7F4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6481234" y="3317875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sz="2400" b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65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ct val="0"/>
        </a:spcAft>
        <a:buChar char="•"/>
        <a:defRPr sz="36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ts val="600"/>
        </a:spcBef>
        <a:spcAft>
          <a:spcPct val="0"/>
        </a:spcAft>
        <a:buChar char="–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ts val="600"/>
        </a:spcBef>
        <a:spcAft>
          <a:spcPct val="0"/>
        </a:spcAft>
        <a:buChar char="•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ts val="600"/>
        </a:spcBef>
        <a:spcAft>
          <a:spcPct val="0"/>
        </a:spcAft>
        <a:buChar char="–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ts val="600"/>
        </a:spcBef>
        <a:spcAft>
          <a:spcPct val="0"/>
        </a:spcAft>
        <a:buChar char="»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>
            <a:extLst>
              <a:ext uri="{FF2B5EF4-FFF2-40B4-BE49-F238E27FC236}">
                <a16:creationId xmlns="" xmlns:a16="http://schemas.microsoft.com/office/drawing/2014/main" id="{EFE5B31A-10B5-48A2-A961-BF9B0887A08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z="2160"/>
          </a:p>
        </p:txBody>
      </p:sp>
      <p:sp>
        <p:nvSpPr>
          <p:cNvPr id="1027" name="Rectangle 2">
            <a:extLst>
              <a:ext uri="{FF2B5EF4-FFF2-40B4-BE49-F238E27FC236}">
                <a16:creationId xmlns="" xmlns:a16="http://schemas.microsoft.com/office/drawing/2014/main" id="{6A759B68-AF26-488E-AD98-E468B6EB72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10363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="" xmlns:a16="http://schemas.microsoft.com/office/drawing/2014/main" id="{ABDC60E4-6100-4D17-9CFC-1F8664AE5E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838200"/>
            <a:ext cx="114808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D74E280B-67B4-43E5-897F-9BC390EAB7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6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907D3808-A7D3-4EF6-9D03-E5865500986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6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E15F7603-5A04-403B-9AAA-76B14F21DAD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82400" y="6553200"/>
            <a:ext cx="60960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4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3D65261-2DF7-4EA5-A950-6BDC4445F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276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4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4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4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4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4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11480" algn="ctr" rtl="0" fontAlgn="base">
        <a:spcBef>
          <a:spcPct val="0"/>
        </a:spcBef>
        <a:spcAft>
          <a:spcPct val="0"/>
        </a:spcAft>
        <a:defRPr sz="2880" b="1">
          <a:solidFill>
            <a:srgbClr val="FFFF00"/>
          </a:solidFill>
          <a:latin typeface="Arial" pitchFamily="34" charset="0"/>
        </a:defRPr>
      </a:lvl6pPr>
      <a:lvl7pPr marL="822960" algn="ctr" rtl="0" fontAlgn="base">
        <a:spcBef>
          <a:spcPct val="0"/>
        </a:spcBef>
        <a:spcAft>
          <a:spcPct val="0"/>
        </a:spcAft>
        <a:defRPr sz="2880" b="1">
          <a:solidFill>
            <a:srgbClr val="FFFF00"/>
          </a:solidFill>
          <a:latin typeface="Arial" pitchFamily="34" charset="0"/>
        </a:defRPr>
      </a:lvl7pPr>
      <a:lvl8pPr marL="1234440" algn="ctr" rtl="0" fontAlgn="base">
        <a:spcBef>
          <a:spcPct val="0"/>
        </a:spcBef>
        <a:spcAft>
          <a:spcPct val="0"/>
        </a:spcAft>
        <a:defRPr sz="2880" b="1">
          <a:solidFill>
            <a:srgbClr val="FFFF00"/>
          </a:solidFill>
          <a:latin typeface="Arial" pitchFamily="34" charset="0"/>
        </a:defRPr>
      </a:lvl8pPr>
      <a:lvl9pPr marL="1645920" algn="ctr" rtl="0" fontAlgn="base">
        <a:spcBef>
          <a:spcPct val="0"/>
        </a:spcBef>
        <a:spcAft>
          <a:spcPct val="0"/>
        </a:spcAft>
        <a:defRPr sz="2880" b="1">
          <a:solidFill>
            <a:srgbClr val="FFFF00"/>
          </a:solidFill>
          <a:latin typeface="Arial" pitchFamily="34" charset="0"/>
        </a:defRPr>
      </a:lvl9pPr>
    </p:titleStyle>
    <p:bodyStyle>
      <a:lvl1pPr marL="308610" indent="-308610" algn="l" rtl="0" eaLnBrk="0" fontAlgn="base" hangingPunct="0">
        <a:spcBef>
          <a:spcPct val="20000"/>
        </a:spcBef>
        <a:spcAft>
          <a:spcPct val="0"/>
        </a:spcAft>
        <a:buChar char="•"/>
        <a:defRPr sz="288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668656" indent="-257176" algn="l" rtl="0" eaLnBrk="0" fontAlgn="base" hangingPunct="0">
        <a:spcBef>
          <a:spcPct val="20000"/>
        </a:spcBef>
        <a:spcAft>
          <a:spcPct val="0"/>
        </a:spcAft>
        <a:buChar char="–"/>
        <a:defRPr sz="252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028700" indent="-205740" algn="l" rtl="0" eaLnBrk="0" fontAlgn="base" hangingPunct="0">
        <a:spcBef>
          <a:spcPct val="20000"/>
        </a:spcBef>
        <a:spcAft>
          <a:spcPct val="0"/>
        </a:spcAft>
        <a:buChar char="•"/>
        <a:defRPr sz="216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440180" indent="-205740" algn="l" rtl="0" eaLnBrk="0" fontAlgn="base" hangingPunct="0">
        <a:spcBef>
          <a:spcPct val="20000"/>
        </a:spcBef>
        <a:spcAft>
          <a:spcPct val="0"/>
        </a:spcAft>
        <a:buChar char="–"/>
        <a:defRPr sz="1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1851660" indent="-205740" algn="l" rtl="0" eaLnBrk="0" fontAlgn="base" hangingPunct="0">
        <a:spcBef>
          <a:spcPct val="20000"/>
        </a:spcBef>
        <a:spcAft>
          <a:spcPct val="0"/>
        </a:spcAft>
        <a:buChar char="»"/>
        <a:defRPr sz="1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263140" indent="-20574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674620" indent="-20574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086100" indent="-20574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497580" indent="-20574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22BC98-1AB8-92BD-8EBA-7D4A2E92B1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3250" y="2751599"/>
            <a:ext cx="9144000" cy="1354801"/>
          </a:xfrm>
        </p:spPr>
        <p:txBody>
          <a:bodyPr>
            <a:normAutofit fontScale="90000"/>
          </a:bodyPr>
          <a:lstStyle/>
          <a:p>
            <a:pPr rtl="0"/>
            <a:r>
              <a:rPr lang="en-US" dirty="0">
                <a:solidFill>
                  <a:schemeClr val="bg1"/>
                </a:solidFill>
              </a:rPr>
              <a:t>Hombres de </a:t>
            </a:r>
            <a:r>
              <a:rPr lang="en-US" dirty="0" err="1">
                <a:solidFill>
                  <a:schemeClr val="bg1"/>
                </a:solidFill>
              </a:rPr>
              <a:t>desinterés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y </a:t>
            </a:r>
            <a:r>
              <a:rPr lang="en-US" dirty="0">
                <a:solidFill>
                  <a:schemeClr val="bg1"/>
                </a:solidFill>
              </a:rPr>
              <a:t>sacrificio</a:t>
            </a:r>
          </a:p>
        </p:txBody>
      </p:sp>
    </p:spTree>
    <p:extLst>
      <p:ext uri="{BB962C8B-B14F-4D97-AF65-F5344CB8AC3E}">
        <p14:creationId xmlns:p14="http://schemas.microsoft.com/office/powerpoint/2010/main" val="342624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sz="3200" i="1" u="sng" dirty="0"/>
              <a:t>Roles masculinos en el matrimonio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929" y="685800"/>
            <a:ext cx="11539471" cy="55016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00" b="0" baseline="30000" dirty="0" smtClean="0"/>
              <a:t>23</a:t>
            </a:r>
            <a:r>
              <a:rPr lang="en-US" sz="2600" b="0" dirty="0"/>
              <a:t> </a:t>
            </a:r>
            <a:r>
              <a:rPr lang="es-ES" sz="2600" b="0" dirty="0" smtClean="0"/>
              <a:t>Porque </a:t>
            </a:r>
            <a:r>
              <a:rPr lang="es-ES" sz="2600" b="0" dirty="0"/>
              <a:t>el marido es </a:t>
            </a:r>
            <a:r>
              <a:rPr lang="es-ES" sz="2600" dirty="0">
                <a:solidFill>
                  <a:srgbClr val="FFFF00"/>
                </a:solidFill>
              </a:rPr>
              <a:t>cabeza</a:t>
            </a:r>
            <a:r>
              <a:rPr lang="es-ES" sz="2600" b="0" dirty="0"/>
              <a:t> de la mujer, así como Cristo es cabeza de la iglesia, siendo El mismo el </a:t>
            </a:r>
            <a:r>
              <a:rPr lang="es-ES" sz="2600" dirty="0">
                <a:solidFill>
                  <a:srgbClr val="FFFF00"/>
                </a:solidFill>
              </a:rPr>
              <a:t>Salvador</a:t>
            </a:r>
            <a:r>
              <a:rPr lang="es-ES" sz="2600" b="0" dirty="0"/>
              <a:t> del cuerpo.  24  Pero así como la iglesia está sujeta a Cristo, también las mujeres deben estarlo a sus maridos en todo.  25  Maridos, </a:t>
            </a:r>
            <a:r>
              <a:rPr lang="es-ES" sz="2600" dirty="0">
                <a:solidFill>
                  <a:srgbClr val="FFFF00"/>
                </a:solidFill>
              </a:rPr>
              <a:t>amen</a:t>
            </a:r>
            <a:r>
              <a:rPr lang="es-ES" sz="2600" b="0" dirty="0"/>
              <a:t> a sus mujeres, así como Cristo amó a la iglesia y </a:t>
            </a:r>
            <a:r>
              <a:rPr lang="es-ES" sz="2600" dirty="0">
                <a:solidFill>
                  <a:srgbClr val="FFFF00"/>
                </a:solidFill>
              </a:rPr>
              <a:t>se dio Él mismo </a:t>
            </a:r>
            <a:r>
              <a:rPr lang="es-ES" sz="2600" b="0" dirty="0"/>
              <a:t>por ella,  26  para </a:t>
            </a:r>
            <a:r>
              <a:rPr lang="es-ES" sz="2600" dirty="0">
                <a:solidFill>
                  <a:srgbClr val="FFFF00"/>
                </a:solidFill>
              </a:rPr>
              <a:t>santificarla</a:t>
            </a:r>
            <a:r>
              <a:rPr lang="es-ES" sz="2600" b="0" dirty="0"/>
              <a:t>, habiéndola </a:t>
            </a:r>
            <a:r>
              <a:rPr lang="es-ES" sz="2600" dirty="0">
                <a:solidFill>
                  <a:srgbClr val="FFFF00"/>
                </a:solidFill>
              </a:rPr>
              <a:t>purificado </a:t>
            </a:r>
            <a:r>
              <a:rPr lang="es-ES" sz="2600" b="0" dirty="0"/>
              <a:t>por el lavamiento del agua con la palabra,  27  a fin de </a:t>
            </a:r>
            <a:r>
              <a:rPr lang="es-ES" sz="2600" dirty="0">
                <a:solidFill>
                  <a:srgbClr val="FFFF00"/>
                </a:solidFill>
              </a:rPr>
              <a:t>presentársela</a:t>
            </a:r>
            <a:r>
              <a:rPr lang="es-ES" sz="2600" b="0" dirty="0"/>
              <a:t> a sí mismo, una iglesia en </a:t>
            </a:r>
            <a:r>
              <a:rPr lang="es-ES" sz="2600" dirty="0">
                <a:solidFill>
                  <a:srgbClr val="FFFF00"/>
                </a:solidFill>
              </a:rPr>
              <a:t>toda su gloria</a:t>
            </a:r>
            <a:r>
              <a:rPr lang="es-ES" sz="2600" b="0" dirty="0"/>
              <a:t>, </a:t>
            </a:r>
            <a:r>
              <a:rPr lang="es-ES" sz="2600" dirty="0">
                <a:solidFill>
                  <a:srgbClr val="FFFF00"/>
                </a:solidFill>
              </a:rPr>
              <a:t>sin que tenga mancha ni arruga ni cosa semejante</a:t>
            </a:r>
            <a:r>
              <a:rPr lang="es-ES" sz="2600" b="0" dirty="0"/>
              <a:t>, sino que fuera </a:t>
            </a:r>
            <a:r>
              <a:rPr lang="es-ES" sz="2600" dirty="0">
                <a:solidFill>
                  <a:srgbClr val="FFFF00"/>
                </a:solidFill>
              </a:rPr>
              <a:t>santa e inmaculada</a:t>
            </a:r>
            <a:r>
              <a:rPr lang="es-ES" sz="2600" b="0" dirty="0"/>
              <a:t>.  28  Así deben también los maridos </a:t>
            </a:r>
            <a:r>
              <a:rPr lang="es-ES" sz="2600" dirty="0">
                <a:solidFill>
                  <a:srgbClr val="FFFF00"/>
                </a:solidFill>
              </a:rPr>
              <a:t>amar</a:t>
            </a:r>
            <a:r>
              <a:rPr lang="es-ES" sz="2600" b="0" dirty="0"/>
              <a:t> a sus mujeres, como </a:t>
            </a:r>
            <a:r>
              <a:rPr lang="es-ES" sz="2600" dirty="0">
                <a:solidFill>
                  <a:srgbClr val="FFFF00"/>
                </a:solidFill>
              </a:rPr>
              <a:t>a sus propios cuerpos</a:t>
            </a:r>
            <a:r>
              <a:rPr lang="es-ES" sz="2600" b="0" dirty="0"/>
              <a:t>. El que ama a su mujer, a sí mismo se ama.  29  Porque nadie aborreció jamás su propio cuerpo, sino que lo </a:t>
            </a:r>
            <a:r>
              <a:rPr lang="es-ES" sz="2600" dirty="0">
                <a:solidFill>
                  <a:srgbClr val="FFFF00"/>
                </a:solidFill>
              </a:rPr>
              <a:t>sustenta</a:t>
            </a:r>
            <a:r>
              <a:rPr lang="es-ES" sz="2600" b="0" dirty="0"/>
              <a:t> y lo </a:t>
            </a:r>
            <a:r>
              <a:rPr lang="es-ES" sz="2600" dirty="0">
                <a:solidFill>
                  <a:srgbClr val="FFFF00"/>
                </a:solidFill>
              </a:rPr>
              <a:t>cuida</a:t>
            </a:r>
            <a:r>
              <a:rPr lang="es-ES" sz="2600" b="0" dirty="0"/>
              <a:t>, así como también Cristo a la iglesia;  30  porque somos </a:t>
            </a:r>
            <a:r>
              <a:rPr lang="es-ES" sz="2600" dirty="0">
                <a:solidFill>
                  <a:srgbClr val="FFFF00"/>
                </a:solidFill>
              </a:rPr>
              <a:t>miembros de Su cuerpo</a:t>
            </a:r>
            <a:r>
              <a:rPr lang="es-ES" sz="2600" b="0" dirty="0"/>
              <a:t>.  31  POR ESTO EL HOMBRE DEJARÁ A SU PADRE Y A SU MADRE, Y SE UNIRÁ A SU MUJER, Y LOS DOS </a:t>
            </a:r>
            <a:r>
              <a:rPr lang="es-ES" sz="2600" dirty="0">
                <a:solidFill>
                  <a:srgbClr val="FFFF00"/>
                </a:solidFill>
              </a:rPr>
              <a:t>SERÁN UNA SOLA CARNE</a:t>
            </a:r>
            <a:r>
              <a:rPr lang="es-ES" sz="2600" b="0" dirty="0"/>
              <a:t>.  32  Grande es este misterio, pero hablo con referencia a Cristo y a la iglesia.  33  En todo caso, cada uno de ustedes </a:t>
            </a:r>
            <a:r>
              <a:rPr lang="es-ES" sz="2600" dirty="0">
                <a:solidFill>
                  <a:srgbClr val="FFFF00"/>
                </a:solidFill>
              </a:rPr>
              <a:t>ame también a su mujer como a sí mismo</a:t>
            </a:r>
            <a:r>
              <a:rPr lang="es-ES" sz="2600" b="0" dirty="0"/>
              <a:t>, y que la mujer respete a su marido</a:t>
            </a:r>
            <a:r>
              <a:rPr lang="es-ES" sz="2600" b="0" dirty="0" smtClean="0"/>
              <a:t>. </a:t>
            </a:r>
            <a:r>
              <a:rPr lang="en-US" sz="2600" b="0" dirty="0" smtClean="0"/>
              <a:t>(</a:t>
            </a:r>
            <a:r>
              <a:rPr lang="en-US" sz="2600" b="0" dirty="0" err="1" smtClean="0"/>
              <a:t>Ef</a:t>
            </a:r>
            <a:r>
              <a:rPr lang="en-US" sz="2600" b="0" dirty="0" smtClean="0"/>
              <a:t> 5:23-33</a:t>
            </a:r>
            <a:r>
              <a:rPr lang="en-US" sz="2600" b="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>
              <a:defRPr/>
            </a:pPr>
            <a:fld id="{B6A389DF-B1F5-4991-89B8-72C57CDB73FE}" type="slidenum">
              <a:rPr lang="en-US">
                <a:solidFill>
                  <a:srgbClr val="FFFFFF"/>
                </a:solidFill>
              </a:rPr>
              <a:pPr algn="l" rtl="0">
                <a:defRPr/>
              </a:pPr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74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5">
            <a:extLst>
              <a:ext uri="{FF2B5EF4-FFF2-40B4-BE49-F238E27FC236}">
                <a16:creationId xmlns:a16="http://schemas.microsoft.com/office/drawing/2014/main" xmlns="" id="{A10ED003-3971-4291-90C4-69035187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33760" y="6162199"/>
            <a:ext cx="548640" cy="27432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8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68656" indent="-257176">
              <a:spcBef>
                <a:spcPct val="20000"/>
              </a:spcBef>
              <a:buChar char="–"/>
              <a:defRPr sz="252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028700" indent="-205740">
              <a:spcBef>
                <a:spcPct val="20000"/>
              </a:spcBef>
              <a:buChar char="•"/>
              <a:defRPr sz="216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440180" indent="-205740">
              <a:spcBef>
                <a:spcPct val="20000"/>
              </a:spcBef>
              <a:buChar char="–"/>
              <a:defRPr sz="1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1851660" indent="-205740">
              <a:spcBef>
                <a:spcPct val="20000"/>
              </a:spcBef>
              <a:buChar char="»"/>
              <a:defRPr sz="1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263140" indent="-20574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674620" indent="-20574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086100" indent="-20574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497580" indent="-20574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l" defTabSz="822960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fld id="{92790A66-E828-4915-B8AD-3631DA2939F4}" type="slidenum">
              <a:rPr lang="en-US" altLang="en-US" sz="1440">
                <a:solidFill>
                  <a:srgbClr val="FFFFFF"/>
                </a:solidFill>
                <a:latin typeface="Arial" panose="020B0604020202020204" pitchFamily="34" charset="0"/>
              </a:rPr>
              <a:pPr algn="l" defTabSz="822960"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t>11</a:t>
            </a:fld>
            <a:endParaRPr lang="en-US" altLang="en-US" sz="144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3187" name="Rectangle 2">
            <a:extLst>
              <a:ext uri="{FF2B5EF4-FFF2-40B4-BE49-F238E27FC236}">
                <a16:creationId xmlns:a16="http://schemas.microsoft.com/office/drawing/2014/main" xmlns="" id="{ABBD567C-750F-4586-AC26-3E6C723C8B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98420" y="548640"/>
            <a:ext cx="6995160" cy="548640"/>
          </a:xfrm>
        </p:spPr>
        <p:txBody>
          <a:bodyPr/>
          <a:lstStyle/>
          <a:p>
            <a:pPr rtl="0" eaLnBrk="1" hangingPunct="1">
              <a:lnSpc>
                <a:spcPct val="90000"/>
              </a:lnSpc>
            </a:pPr>
            <a:r>
              <a:rPr lang="en-US" altLang="en-US" dirty="0"/>
              <a:t>El </a:t>
            </a:r>
            <a:r>
              <a:rPr lang="en-US" altLang="en-US" dirty="0" err="1"/>
              <a:t>marido</a:t>
            </a:r>
            <a:r>
              <a:rPr lang="en-US" altLang="en-US" dirty="0"/>
              <a:t>: </a:t>
            </a:r>
            <a:r>
              <a:rPr lang="en-US" altLang="en-US" dirty="0" err="1"/>
              <a:t>una</a:t>
            </a:r>
            <a:r>
              <a:rPr lang="en-US" altLang="en-US" dirty="0"/>
              <a:t> </a:t>
            </a:r>
            <a:r>
              <a:rPr lang="en-US" altLang="en-US" dirty="0" err="1"/>
              <a:t>cabeza</a:t>
            </a:r>
            <a:r>
              <a:rPr lang="en-US" altLang="en-US" dirty="0"/>
              <a:t> </a:t>
            </a:r>
            <a:r>
              <a:rPr lang="en-US" altLang="en-US" dirty="0" err="1"/>
              <a:t>como</a:t>
            </a:r>
            <a:r>
              <a:rPr lang="en-US" altLang="en-US" dirty="0"/>
              <a:t> </a:t>
            </a:r>
            <a:r>
              <a:rPr lang="en-US" altLang="en-US" dirty="0" smtClean="0"/>
              <a:t>Cristo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(</a:t>
            </a:r>
            <a:r>
              <a:rPr lang="en-US" altLang="en-US" dirty="0" err="1" smtClean="0"/>
              <a:t>Ef</a:t>
            </a:r>
            <a:r>
              <a:rPr lang="en-US" altLang="en-US" dirty="0" smtClean="0"/>
              <a:t> </a:t>
            </a:r>
            <a:r>
              <a:rPr lang="en-US" altLang="en-US" dirty="0"/>
              <a:t>5:22-33)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xmlns="" id="{769F5C40-040B-47D2-9533-6AEAEEFDF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5309" y="1364456"/>
            <a:ext cx="7749540" cy="4663440"/>
          </a:xfrm>
        </p:spPr>
        <p:txBody>
          <a:bodyPr/>
          <a:lstStyle/>
          <a:p>
            <a:pPr marL="622936" indent="-622936" eaLnBrk="1" hangingPunct="1">
              <a:spcBef>
                <a:spcPts val="0"/>
              </a:spcBef>
              <a:buFontTx/>
              <a:buAutoNum type="arabicPlain" startAt="22"/>
              <a:tabLst>
                <a:tab pos="622936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Cabeza (ver Col 2:19 – causa crecimiento)</a:t>
            </a:r>
          </a:p>
          <a:p>
            <a:pPr marL="622936" indent="-622936" eaLnBrk="1" hangingPunct="1">
              <a:spcBef>
                <a:spcPts val="0"/>
              </a:spcBef>
              <a:buNone/>
              <a:tabLst>
                <a:tab pos="622936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23 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	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Salva</a:t>
            </a:r>
            <a:endParaRPr lang="en-US" dirty="0">
              <a:latin typeface="Calibri" charset="0"/>
              <a:ea typeface="+mn-ea"/>
              <a:cs typeface="Calibri" charset="0"/>
            </a:endParaRPr>
          </a:p>
          <a:p>
            <a:pPr marL="622936" indent="-622936" eaLnBrk="1" hangingPunct="1">
              <a:spcBef>
                <a:spcPts val="0"/>
              </a:spcBef>
              <a:buFontTx/>
              <a:buAutoNum type="arabicPlain" startAt="25"/>
              <a:tabLst>
                <a:tab pos="622936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Ama (como Cristo a la iglesia)</a:t>
            </a:r>
          </a:p>
          <a:p>
            <a:pPr marL="0" indent="0" eaLnBrk="1" hangingPunct="1">
              <a:spcBef>
                <a:spcPts val="0"/>
              </a:spcBef>
              <a:buNone/>
              <a:tabLst>
                <a:tab pos="622936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25 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	Se 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dio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 </a:t>
            </a:r>
            <a:r>
              <a:rPr lang="en-US" dirty="0">
                <a:latin typeface="Calibri" charset="0"/>
                <a:ea typeface="+mn-ea"/>
                <a:cs typeface="Calibri" charset="0"/>
              </a:rPr>
              <a:t>por</a:t>
            </a:r>
          </a:p>
          <a:p>
            <a:pPr marL="622936" indent="-622936" eaLnBrk="1" hangingPunct="1">
              <a:spcBef>
                <a:spcPts val="0"/>
              </a:spcBef>
              <a:buFontTx/>
              <a:buAutoNum type="arabicPlain" startAt="26"/>
              <a:tabLst>
                <a:tab pos="622936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Santifica, 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lava</a:t>
            </a:r>
            <a:endParaRPr lang="en-US" dirty="0">
              <a:latin typeface="Calibri" charset="0"/>
              <a:ea typeface="+mn-ea"/>
              <a:cs typeface="Calibri" charset="0"/>
            </a:endParaRPr>
          </a:p>
          <a:p>
            <a:pPr marL="622936" indent="-622936" eaLnBrk="1" hangingPunct="1">
              <a:spcBef>
                <a:spcPts val="0"/>
              </a:spcBef>
              <a:buFontTx/>
              <a:buAutoNum type="arabicPlain" startAt="26"/>
              <a:tabLst>
                <a:tab pos="622936" algn="l"/>
              </a:tabLst>
              <a:defRPr/>
            </a:pP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Presenta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en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gloria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, 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santa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, 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inmaculada</a:t>
            </a:r>
            <a:endParaRPr lang="en-US" dirty="0">
              <a:latin typeface="Calibri" charset="0"/>
              <a:ea typeface="+mn-ea"/>
              <a:cs typeface="Calibri" charset="0"/>
            </a:endParaRPr>
          </a:p>
          <a:p>
            <a:pPr marL="622936" indent="-622936" eaLnBrk="1" hangingPunct="1">
              <a:spcBef>
                <a:spcPts val="0"/>
              </a:spcBef>
              <a:buFontTx/>
              <a:buAutoNum type="arabicPlain" startAt="26"/>
              <a:tabLst>
                <a:tab pos="622936" algn="l"/>
              </a:tabLst>
              <a:defRPr/>
            </a:pP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Ama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 </a:t>
            </a:r>
            <a:r>
              <a:rPr lang="en-US" dirty="0">
                <a:latin typeface="Calibri" charset="0"/>
                <a:ea typeface="+mn-ea"/>
                <a:cs typeface="Calibri" charset="0"/>
              </a:rPr>
              <a:t>como propio cuerpo</a:t>
            </a:r>
          </a:p>
          <a:p>
            <a:pPr marL="622936" indent="-622936" eaLnBrk="1" hangingPunct="1">
              <a:spcBef>
                <a:spcPts val="0"/>
              </a:spcBef>
              <a:buFontTx/>
              <a:buAutoNum type="arabicPlain" startAt="29"/>
              <a:tabLst>
                <a:tab pos="622936" algn="l"/>
              </a:tabLst>
              <a:defRPr/>
            </a:pP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Sustenta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 (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alimenta</a:t>
            </a:r>
            <a:r>
              <a:rPr lang="en-US" dirty="0">
                <a:latin typeface="Calibri" charset="0"/>
                <a:ea typeface="+mn-ea"/>
                <a:cs typeface="Calibri" charset="0"/>
              </a:rPr>
              <a:t>)</a:t>
            </a:r>
          </a:p>
          <a:p>
            <a:pPr marL="622936" indent="-622936" eaLnBrk="1" hangingPunct="1">
              <a:spcBef>
                <a:spcPts val="0"/>
              </a:spcBef>
              <a:buNone/>
              <a:tabLst>
                <a:tab pos="622936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29 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 	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Cuida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 (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valora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)</a:t>
            </a:r>
            <a:endParaRPr lang="en-US" dirty="0">
              <a:latin typeface="Calibri" charset="0"/>
              <a:ea typeface="+mn-ea"/>
              <a:cs typeface="Calibri" charset="0"/>
            </a:endParaRPr>
          </a:p>
          <a:p>
            <a:pPr marL="622936" indent="-622936" eaLnBrk="1" hangingPunct="1">
              <a:spcBef>
                <a:spcPts val="0"/>
              </a:spcBef>
              <a:buFontTx/>
              <a:buAutoNum type="arabicPlain" startAt="30"/>
              <a:tabLst>
                <a:tab pos="622936" algn="l"/>
              </a:tabLst>
              <a:defRPr/>
            </a:pPr>
            <a:r>
              <a:rPr lang="en-US" dirty="0" err="1">
                <a:latin typeface="Calibri" charset="0"/>
                <a:ea typeface="+mn-ea"/>
                <a:cs typeface="Calibri" charset="0"/>
              </a:rPr>
              <a:t>Unidos</a:t>
            </a:r>
            <a:r>
              <a:rPr lang="en-US" dirty="0">
                <a:latin typeface="Calibri" charset="0"/>
                <a:ea typeface="+mn-ea"/>
                <a:cs typeface="Calibri" charset="0"/>
              </a:rPr>
              <a:t> 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(</a:t>
            </a:r>
            <a:r>
              <a:rPr lang="en-US" dirty="0" err="1">
                <a:latin typeface="Calibri" charset="0"/>
                <a:ea typeface="+mn-ea"/>
                <a:cs typeface="Calibri" charset="0"/>
              </a:rPr>
              <a:t>en</a:t>
            </a:r>
            <a:r>
              <a:rPr lang="en-US" dirty="0">
                <a:latin typeface="Calibri" charset="0"/>
                <a:ea typeface="+mn-ea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acción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 </a:t>
            </a:r>
            <a:r>
              <a:rPr lang="en-US" dirty="0">
                <a:latin typeface="Calibri" charset="0"/>
                <a:ea typeface="+mn-ea"/>
                <a:cs typeface="Calibri" charset="0"/>
              </a:rPr>
              <a:t>y 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propósito</a:t>
            </a:r>
            <a:r>
              <a:rPr lang="en-US" dirty="0">
                <a:latin typeface="Calibri" charset="0"/>
                <a:ea typeface="+mn-ea"/>
                <a:cs typeface="Calibri" charset="0"/>
              </a:rPr>
              <a:t>)</a:t>
            </a:r>
          </a:p>
          <a:p>
            <a:pPr marL="0" indent="0" eaLnBrk="1" hangingPunct="1">
              <a:spcBef>
                <a:spcPts val="0"/>
              </a:spcBef>
              <a:buNone/>
              <a:tabLst>
                <a:tab pos="622936" algn="l"/>
              </a:tabLst>
              <a:defRPr/>
            </a:pPr>
            <a:r>
              <a:rPr lang="en-US" dirty="0">
                <a:latin typeface="Calibri" charset="0"/>
                <a:ea typeface="+mn-ea"/>
                <a:cs typeface="Calibri" charset="0"/>
              </a:rPr>
              <a:t>33 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	</a:t>
            </a:r>
            <a:r>
              <a:rPr lang="en-US" dirty="0" err="1" smtClean="0">
                <a:latin typeface="Calibri" charset="0"/>
                <a:ea typeface="+mn-ea"/>
                <a:cs typeface="Calibri" charset="0"/>
              </a:rPr>
              <a:t>Ama</a:t>
            </a:r>
            <a:r>
              <a:rPr lang="en-US" dirty="0" smtClean="0">
                <a:latin typeface="Calibri" charset="0"/>
                <a:ea typeface="+mn-ea"/>
                <a:cs typeface="Calibri" charset="0"/>
              </a:rPr>
              <a:t> </a:t>
            </a:r>
            <a:r>
              <a:rPr lang="en-US" dirty="0">
                <a:latin typeface="Calibri" charset="0"/>
                <a:ea typeface="+mn-ea"/>
                <a:cs typeface="Calibri" charset="0"/>
              </a:rPr>
              <a:t>como a sí mismo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469F599-9B67-4DAD-A831-7F27092B5B45}"/>
              </a:ext>
            </a:extLst>
          </p:cNvPr>
          <p:cNvSpPr txBox="1"/>
          <p:nvPr/>
        </p:nvSpPr>
        <p:spPr>
          <a:xfrm>
            <a:off x="8656320" y="852964"/>
            <a:ext cx="1456508" cy="41576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indent="0" algn="ctr" eaLnBrk="1" hangingPunct="1">
              <a:spcBef>
                <a:spcPts val="0"/>
              </a:spcBef>
              <a:buFontTx/>
              <a:buNone/>
              <a:tabLst>
                <a:tab pos="692150" algn="l"/>
              </a:tabLst>
              <a:defRPr kern="0">
                <a:solidFill>
                  <a:srgbClr val="FFFF00"/>
                </a:solidFill>
                <a:latin typeface="Calibri" charset="0"/>
                <a:cs typeface="Calibri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 defTabSz="822960" fontAlgn="base">
              <a:spcAft>
                <a:spcPct val="0"/>
              </a:spcAft>
              <a:tabLst>
                <a:tab pos="622936" algn="l"/>
              </a:tabLst>
              <a:defRPr/>
            </a:pPr>
            <a:r>
              <a:rPr lang="en-US" sz="2880" b="1" dirty="0"/>
              <a:t>Hábitos</a:t>
            </a:r>
            <a:endParaRPr lang="en-US" sz="2160" b="1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65DEDD49-27FC-41B8-8EE6-4071DFA1C8E8}"/>
              </a:ext>
            </a:extLst>
          </p:cNvPr>
          <p:cNvSpPr/>
          <p:nvPr/>
        </p:nvSpPr>
        <p:spPr>
          <a:xfrm>
            <a:off x="7888877" y="1520190"/>
            <a:ext cx="3624942" cy="37290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22960" fontAlgn="base">
              <a:spcAft>
                <a:spcPct val="0"/>
              </a:spcAft>
              <a:tabLst>
                <a:tab pos="622936" algn="l"/>
              </a:tabLst>
              <a:defRPr/>
            </a:pP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Inicia y fomenta el desarrollo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xmlns="" id="{B74C22AC-36D7-4AE2-9901-88B8897E9772}"/>
              </a:ext>
            </a:extLst>
          </p:cNvPr>
          <p:cNvSpPr/>
          <p:nvPr/>
        </p:nvSpPr>
        <p:spPr>
          <a:xfrm>
            <a:off x="2529840" y="1988820"/>
            <a:ext cx="8778240" cy="3429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22960" fontAlgn="base">
              <a:spcAft>
                <a:spcPct val="0"/>
              </a:spcAft>
              <a:tabLst>
                <a:tab pos="622936" algn="l"/>
              </a:tabLst>
              <a:defRPr/>
            </a:pP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Protege de todas las consecuencias negativas; </a:t>
            </a:r>
            <a:r>
              <a:rPr lang="en-US" sz="2160" kern="0" dirty="0" err="1">
                <a:solidFill>
                  <a:srgbClr val="FFFF00"/>
                </a:solidFill>
                <a:latin typeface="Calibri" charset="0"/>
                <a:cs typeface="Calibri" charset="0"/>
              </a:rPr>
              <a:t>lleva</a:t>
            </a: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 </a:t>
            </a:r>
            <a:r>
              <a:rPr lang="en-US" sz="2160" kern="0" dirty="0" smtClean="0">
                <a:solidFill>
                  <a:srgbClr val="FFFF00"/>
                </a:solidFill>
                <a:latin typeface="Calibri" charset="0"/>
                <a:cs typeface="Calibri" charset="0"/>
              </a:rPr>
              <a:t>la </a:t>
            </a:r>
            <a:r>
              <a:rPr lang="en-US" sz="2160" kern="0" dirty="0" err="1" smtClean="0">
                <a:solidFill>
                  <a:srgbClr val="FFFF00"/>
                </a:solidFill>
                <a:latin typeface="Calibri" charset="0"/>
                <a:cs typeface="Calibri" charset="0"/>
              </a:rPr>
              <a:t>carga</a:t>
            </a:r>
            <a:r>
              <a:rPr lang="en-US" sz="2160" kern="0" dirty="0" smtClean="0">
                <a:solidFill>
                  <a:srgbClr val="FFFF00"/>
                </a:solidFill>
                <a:latin typeface="Calibri" charset="0"/>
                <a:cs typeface="Calibri" charset="0"/>
              </a:rPr>
              <a:t> de </a:t>
            </a: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sus carencias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xmlns="" id="{FCB9F04B-642B-4D27-B67F-EADC5FE19065}"/>
              </a:ext>
            </a:extLst>
          </p:cNvPr>
          <p:cNvSpPr/>
          <p:nvPr/>
        </p:nvSpPr>
        <p:spPr>
          <a:xfrm>
            <a:off x="6076405" y="2400300"/>
            <a:ext cx="5437414" cy="40147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22960" fontAlgn="base">
              <a:spcAft>
                <a:spcPct val="0"/>
              </a:spcAft>
              <a:tabLst>
                <a:tab pos="622936" algn="l"/>
              </a:tabLst>
              <a:defRPr/>
            </a:pP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Centro de pensamiento (ningún otro trabajo)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BA48CE63-B222-4F2A-AB66-D95E744238CF}"/>
              </a:ext>
            </a:extLst>
          </p:cNvPr>
          <p:cNvSpPr/>
          <p:nvPr/>
        </p:nvSpPr>
        <p:spPr>
          <a:xfrm>
            <a:off x="3245031" y="2827498"/>
            <a:ext cx="6260374" cy="397192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22960" fontAlgn="base">
              <a:spcAft>
                <a:spcPct val="0"/>
              </a:spcAft>
              <a:tabLst>
                <a:tab pos="622936" algn="l"/>
              </a:tabLst>
              <a:defRPr/>
            </a:pPr>
            <a:r>
              <a:rPr lang="en-US" sz="2160" kern="0" dirty="0" err="1">
                <a:solidFill>
                  <a:srgbClr val="FFFF00"/>
                </a:solidFill>
                <a:latin typeface="Calibri" charset="0"/>
                <a:cs typeface="Calibri" charset="0"/>
              </a:rPr>
              <a:t>Prescinde</a:t>
            </a: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, </a:t>
            </a: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se disciplina, </a:t>
            </a:r>
            <a:r>
              <a:rPr lang="en-US" sz="2160" kern="0" dirty="0" err="1">
                <a:solidFill>
                  <a:srgbClr val="FFFF00"/>
                </a:solidFill>
                <a:latin typeface="Calibri" charset="0"/>
                <a:cs typeface="Calibri" charset="0"/>
              </a:rPr>
              <a:t>sacrific</a:t>
            </a: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a el </a:t>
            </a:r>
            <a:r>
              <a:rPr lang="en-US" sz="2160" kern="0" dirty="0" err="1">
                <a:solidFill>
                  <a:srgbClr val="FFFF00"/>
                </a:solidFill>
                <a:latin typeface="Calibri" charset="0"/>
                <a:cs typeface="Calibri" charset="0"/>
              </a:rPr>
              <a:t>tiempo</a:t>
            </a: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 </a:t>
            </a: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y </a:t>
            </a: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las </a:t>
            </a:r>
            <a:r>
              <a:rPr lang="en-US" sz="2160" kern="0" dirty="0" err="1">
                <a:solidFill>
                  <a:srgbClr val="FFFF00"/>
                </a:solidFill>
                <a:latin typeface="Calibri" charset="0"/>
                <a:cs typeface="Calibri" charset="0"/>
              </a:rPr>
              <a:t>cosas</a:t>
            </a:r>
            <a:endParaRPr lang="en-US" sz="2160" kern="0" dirty="0">
              <a:solidFill>
                <a:srgbClr val="FFFF00"/>
              </a:solidFill>
              <a:latin typeface="Calibri" charset="0"/>
              <a:cs typeface="Calibri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xmlns="" id="{4BB99360-FCBD-4AA5-830B-93378ED616C8}"/>
              </a:ext>
            </a:extLst>
          </p:cNvPr>
          <p:cNvSpPr/>
          <p:nvPr/>
        </p:nvSpPr>
        <p:spPr>
          <a:xfrm>
            <a:off x="3881436" y="3250407"/>
            <a:ext cx="6775133" cy="382906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22960" fontAlgn="base">
              <a:spcAft>
                <a:spcPct val="0"/>
              </a:spcAft>
              <a:tabLst>
                <a:tab pos="622936" algn="l"/>
              </a:tabLst>
              <a:defRPr/>
            </a:pP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Perdona/olvida rápidamente; ve el bien; espera lo mejor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xmlns="" id="{61AB8862-F56A-490C-A80B-5048138B6959}"/>
              </a:ext>
            </a:extLst>
          </p:cNvPr>
          <p:cNvSpPr/>
          <p:nvPr/>
        </p:nvSpPr>
        <p:spPr>
          <a:xfrm>
            <a:off x="7124699" y="3696176"/>
            <a:ext cx="4389120" cy="35147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22960" fontAlgn="base">
              <a:spcAft>
                <a:spcPct val="0"/>
              </a:spcAft>
              <a:tabLst>
                <a:tab pos="622936" algn="l"/>
              </a:tabLst>
              <a:defRPr/>
            </a:pP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Alaba en privado y delante</a:t>
            </a: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 de </a:t>
            </a:r>
            <a:r>
              <a:rPr lang="en-US" sz="2160" kern="0" dirty="0" err="1" smtClean="0">
                <a:solidFill>
                  <a:srgbClr val="FFFF00"/>
                </a:solidFill>
                <a:latin typeface="Calibri" charset="0"/>
                <a:cs typeface="Calibri" charset="0"/>
              </a:rPr>
              <a:t>otros</a:t>
            </a:r>
            <a:endParaRPr lang="en-US" sz="2160" kern="0" dirty="0">
              <a:solidFill>
                <a:srgbClr val="FFFF00"/>
              </a:solidFill>
              <a:latin typeface="Calibri" charset="0"/>
              <a:cs typeface="Calibri" charset="0"/>
            </a:endParaRP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xmlns="" id="{6374182D-BD35-4D5F-91A8-71D4D07C3650}"/>
              </a:ext>
            </a:extLst>
          </p:cNvPr>
          <p:cNvSpPr/>
          <p:nvPr/>
        </p:nvSpPr>
        <p:spPr>
          <a:xfrm>
            <a:off x="5282837" y="4119087"/>
            <a:ext cx="6230982" cy="34718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22960" fontAlgn="base">
              <a:spcAft>
                <a:spcPct val="0"/>
              </a:spcAft>
              <a:tabLst>
                <a:tab pos="622936" algn="l"/>
              </a:tabLst>
              <a:defRPr/>
            </a:pPr>
            <a:r>
              <a:rPr lang="en-US" sz="2082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No </a:t>
            </a:r>
            <a:r>
              <a:rPr lang="en-US" sz="2082" kern="0" dirty="0" err="1">
                <a:solidFill>
                  <a:srgbClr val="FFFF00"/>
                </a:solidFill>
                <a:latin typeface="Calibri" charset="0"/>
                <a:cs typeface="Calibri" charset="0"/>
              </a:rPr>
              <a:t>crea</a:t>
            </a:r>
            <a:r>
              <a:rPr lang="en-US" sz="2082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/</a:t>
            </a:r>
            <a:r>
              <a:rPr lang="en-US" sz="2082" kern="0" dirty="0" err="1">
                <a:solidFill>
                  <a:srgbClr val="FFFF00"/>
                </a:solidFill>
                <a:latin typeface="Calibri" charset="0"/>
                <a:cs typeface="Calibri" charset="0"/>
              </a:rPr>
              <a:t>permite</a:t>
            </a:r>
            <a:r>
              <a:rPr lang="en-US" sz="2082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 </a:t>
            </a:r>
            <a:r>
              <a:rPr lang="en-US" sz="2082" kern="0" dirty="0" err="1">
                <a:solidFill>
                  <a:srgbClr val="FFFF00"/>
                </a:solidFill>
                <a:latin typeface="Calibri" charset="0"/>
                <a:cs typeface="Calibri" charset="0"/>
              </a:rPr>
              <a:t>daño</a:t>
            </a:r>
            <a:r>
              <a:rPr lang="en-US" sz="2082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; </a:t>
            </a:r>
            <a:r>
              <a:rPr lang="en-US" sz="2082" kern="0" dirty="0" err="1">
                <a:solidFill>
                  <a:srgbClr val="FFFF00"/>
                </a:solidFill>
                <a:latin typeface="Calibri" charset="0"/>
                <a:cs typeface="Calibri" charset="0"/>
              </a:rPr>
              <a:t>comparte</a:t>
            </a:r>
            <a:r>
              <a:rPr lang="en-US" sz="2082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 dolor </a:t>
            </a:r>
            <a:r>
              <a:rPr lang="en-US" sz="2082" kern="0" dirty="0" err="1">
                <a:solidFill>
                  <a:srgbClr val="FFFF00"/>
                </a:solidFill>
                <a:latin typeface="Calibri" charset="0"/>
                <a:cs typeface="Calibri" charset="0"/>
              </a:rPr>
              <a:t>simpáticamente</a:t>
            </a:r>
            <a:endParaRPr lang="en-US" sz="2082" kern="0" dirty="0">
              <a:solidFill>
                <a:srgbClr val="FFFF00"/>
              </a:solidFill>
              <a:latin typeface="Calibri" charset="0"/>
              <a:cs typeface="Calibri" charset="0"/>
            </a:endParaRP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xmlns="" id="{BB64D36D-7668-4220-98EA-E7633CF28305}"/>
              </a:ext>
            </a:extLst>
          </p:cNvPr>
          <p:cNvSpPr/>
          <p:nvPr/>
        </p:nvSpPr>
        <p:spPr>
          <a:xfrm>
            <a:off x="4322717" y="4547201"/>
            <a:ext cx="7132319" cy="37576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22960" fontAlgn="base">
              <a:spcAft>
                <a:spcPct val="0"/>
              </a:spcAft>
              <a:tabLst>
                <a:tab pos="622936" algn="l"/>
              </a:tabLst>
              <a:defRPr/>
            </a:pPr>
            <a:r>
              <a:rPr lang="en-US" sz="2160" kern="0" dirty="0" err="1">
                <a:solidFill>
                  <a:srgbClr val="FFFF00"/>
                </a:solidFill>
                <a:latin typeface="Calibri" charset="0"/>
                <a:cs typeface="Calibri" charset="0"/>
              </a:rPr>
              <a:t>Detecta</a:t>
            </a: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 </a:t>
            </a:r>
            <a:r>
              <a:rPr lang="en-US" sz="2160" kern="0" dirty="0" err="1">
                <a:solidFill>
                  <a:srgbClr val="FFFF00"/>
                </a:solidFill>
                <a:latin typeface="Calibri" charset="0"/>
                <a:cs typeface="Calibri" charset="0"/>
              </a:rPr>
              <a:t>todas</a:t>
            </a: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 </a:t>
            </a:r>
            <a:r>
              <a:rPr lang="en-US" sz="2160" kern="0" dirty="0" err="1">
                <a:solidFill>
                  <a:srgbClr val="FFFF00"/>
                </a:solidFill>
                <a:latin typeface="Calibri" charset="0"/>
                <a:cs typeface="Calibri" charset="0"/>
              </a:rPr>
              <a:t>necesidades</a:t>
            </a: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 </a:t>
            </a:r>
            <a:r>
              <a:rPr lang="en-US" sz="2160" kern="0" dirty="0" err="1">
                <a:solidFill>
                  <a:srgbClr val="FFFF00"/>
                </a:solidFill>
                <a:latin typeface="Calibri" charset="0"/>
                <a:cs typeface="Calibri" charset="0"/>
              </a:rPr>
              <a:t>emocionales</a:t>
            </a: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/</a:t>
            </a:r>
            <a:r>
              <a:rPr lang="en-US" sz="2160" kern="0" dirty="0" err="1">
                <a:solidFill>
                  <a:srgbClr val="FFFF00"/>
                </a:solidFill>
                <a:latin typeface="Calibri" charset="0"/>
                <a:cs typeface="Calibri" charset="0"/>
              </a:rPr>
              <a:t>físicas</a:t>
            </a: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 </a:t>
            </a: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y las satisface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xmlns="" id="{F637566E-C182-4C21-9949-1122786A9847}"/>
              </a:ext>
            </a:extLst>
          </p:cNvPr>
          <p:cNvSpPr/>
          <p:nvPr/>
        </p:nvSpPr>
        <p:spPr>
          <a:xfrm>
            <a:off x="3604872" y="4978175"/>
            <a:ext cx="6096476" cy="3657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22960" fontAlgn="base">
              <a:spcAft>
                <a:spcPct val="0"/>
              </a:spcAft>
              <a:tabLst>
                <a:tab pos="622936" algn="l"/>
              </a:tabLst>
              <a:defRPr/>
            </a:pP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Ayuda, mima, agrada, motivado por</a:t>
            </a: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 el </a:t>
            </a:r>
            <a:r>
              <a:rPr lang="en-US" sz="2160" kern="0" dirty="0" err="1" smtClean="0">
                <a:solidFill>
                  <a:srgbClr val="FFFF00"/>
                </a:solidFill>
                <a:latin typeface="Calibri" charset="0"/>
                <a:cs typeface="Calibri" charset="0"/>
              </a:rPr>
              <a:t>afecto</a:t>
            </a:r>
            <a:endParaRPr lang="en-US" sz="2160" kern="0" dirty="0">
              <a:solidFill>
                <a:srgbClr val="FFFF00"/>
              </a:solidFill>
              <a:latin typeface="Calibri" charset="0"/>
              <a:cs typeface="Calibri" charset="0"/>
            </a:endParaRP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xmlns="" id="{D7FF97D8-0980-484F-B7D1-9B047041CDB5}"/>
              </a:ext>
            </a:extLst>
          </p:cNvPr>
          <p:cNvSpPr/>
          <p:nvPr/>
        </p:nvSpPr>
        <p:spPr>
          <a:xfrm>
            <a:off x="6343989" y="5397620"/>
            <a:ext cx="5111047" cy="35575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22960" fontAlgn="base">
              <a:spcAft>
                <a:spcPct val="0"/>
              </a:spcAft>
              <a:tabLst>
                <a:tab pos="622936" algn="l"/>
              </a:tabLst>
              <a:defRPr/>
            </a:pP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Comunicación constante</a:t>
            </a:r>
            <a:r>
              <a:rPr lang="en-US" sz="216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 para la </a:t>
            </a:r>
            <a:r>
              <a:rPr lang="en-US" sz="2160" kern="0" dirty="0" err="1" smtClean="0">
                <a:solidFill>
                  <a:srgbClr val="FFFF00"/>
                </a:solidFill>
                <a:latin typeface="Calibri" charset="0"/>
                <a:cs typeface="Calibri" charset="0"/>
              </a:rPr>
              <a:t>unidad</a:t>
            </a:r>
            <a:endParaRPr lang="en-US" sz="2160" kern="0" dirty="0">
              <a:solidFill>
                <a:srgbClr val="FFFF00"/>
              </a:solidFill>
              <a:latin typeface="Calibri" charset="0"/>
              <a:cs typeface="Calibri" charset="0"/>
            </a:endParaRP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xmlns="" id="{8615F637-4B80-4AF6-8D16-CAB78902FD44}"/>
              </a:ext>
            </a:extLst>
          </p:cNvPr>
          <p:cNvSpPr/>
          <p:nvPr/>
        </p:nvSpPr>
        <p:spPr>
          <a:xfrm>
            <a:off x="4606836" y="5805625"/>
            <a:ext cx="6975564" cy="44434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22960" fontAlgn="base">
              <a:spcAft>
                <a:spcPct val="0"/>
              </a:spcAft>
              <a:tabLst>
                <a:tab pos="622936" algn="l"/>
              </a:tabLst>
              <a:defRPr/>
            </a:pPr>
            <a:r>
              <a:rPr lang="en-US" sz="2100" kern="0" dirty="0" err="1">
                <a:solidFill>
                  <a:srgbClr val="FFFF00"/>
                </a:solidFill>
                <a:latin typeface="Calibri" charset="0"/>
                <a:cs typeface="Calibri" charset="0"/>
              </a:rPr>
              <a:t>Crea</a:t>
            </a:r>
            <a:r>
              <a:rPr lang="en-US" sz="210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 </a:t>
            </a:r>
            <a:r>
              <a:rPr lang="en-US" sz="210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placer, </a:t>
            </a:r>
            <a:r>
              <a:rPr lang="en-US" sz="2100" kern="0" dirty="0" err="1">
                <a:solidFill>
                  <a:srgbClr val="FFFF00"/>
                </a:solidFill>
                <a:latin typeface="Calibri" charset="0"/>
                <a:cs typeface="Calibri" charset="0"/>
              </a:rPr>
              <a:t>satisfacción</a:t>
            </a:r>
            <a:r>
              <a:rPr lang="en-US" sz="210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; </a:t>
            </a:r>
            <a:r>
              <a:rPr lang="en-US" sz="2100" kern="0" dirty="0" err="1">
                <a:solidFill>
                  <a:srgbClr val="FFFF00"/>
                </a:solidFill>
                <a:latin typeface="Calibri" charset="0"/>
                <a:cs typeface="Calibri" charset="0"/>
              </a:rPr>
              <a:t>alegría</a:t>
            </a:r>
            <a:r>
              <a:rPr lang="en-US" sz="210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 </a:t>
            </a:r>
            <a:r>
              <a:rPr lang="en-US" sz="210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se </a:t>
            </a:r>
            <a:r>
              <a:rPr lang="en-US" sz="2100" kern="0" dirty="0" err="1">
                <a:solidFill>
                  <a:srgbClr val="FFFF00"/>
                </a:solidFill>
                <a:latin typeface="Calibri" charset="0"/>
                <a:cs typeface="Calibri" charset="0"/>
              </a:rPr>
              <a:t>comparte</a:t>
            </a:r>
            <a:r>
              <a:rPr lang="en-US" sz="2100" kern="0" dirty="0">
                <a:solidFill>
                  <a:srgbClr val="FFFF00"/>
                </a:solidFill>
                <a:latin typeface="Calibri" charset="0"/>
                <a:cs typeface="Calibri" charset="0"/>
              </a:rPr>
              <a:t> </a:t>
            </a:r>
            <a:r>
              <a:rPr lang="en-US" sz="2100" kern="0" dirty="0" err="1">
                <a:solidFill>
                  <a:srgbClr val="FFFF00"/>
                </a:solidFill>
                <a:latin typeface="Calibri" charset="0"/>
                <a:cs typeface="Calibri" charset="0"/>
              </a:rPr>
              <a:t>simpáticamente</a:t>
            </a:r>
            <a:endParaRPr lang="en-US" sz="2100" kern="0" dirty="0">
              <a:solidFill>
                <a:srgbClr val="FFFF00"/>
              </a:solidFill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15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762000"/>
          </a:xfrm>
        </p:spPr>
        <p:txBody>
          <a:bodyPr/>
          <a:lstStyle/>
          <a:p>
            <a:pPr rtl="0"/>
            <a:r>
              <a:rPr lang="en-US" sz="2800" i="1" u="sng" dirty="0" err="1" smtClean="0"/>
              <a:t>Ser</a:t>
            </a:r>
            <a:r>
              <a:rPr lang="en-US" sz="2800" i="1" u="sng" dirty="0" smtClean="0"/>
              <a:t> </a:t>
            </a:r>
            <a:r>
              <a:rPr lang="en-US" sz="2800" i="1" u="sng" dirty="0" err="1" smtClean="0"/>
              <a:t>cabeza</a:t>
            </a:r>
            <a:r>
              <a:rPr lang="en-US" sz="2800" i="1" u="sng" dirty="0" smtClean="0"/>
              <a:t> </a:t>
            </a:r>
            <a:r>
              <a:rPr lang="en-US" sz="2800" i="1" u="sng" dirty="0" err="1" smtClean="0"/>
              <a:t>requiere</a:t>
            </a:r>
            <a:r>
              <a:rPr lang="en-US" sz="2800" i="1" u="sng" dirty="0" smtClean="0"/>
              <a:t> </a:t>
            </a:r>
            <a:r>
              <a:rPr lang="en-US" sz="2800" i="1" u="sng" dirty="0"/>
              <a:t>disciplina y </a:t>
            </a:r>
            <a:r>
              <a:rPr lang="en-US" sz="2800" i="1" u="sng" dirty="0" err="1" smtClean="0"/>
              <a:t>valentía</a:t>
            </a:r>
            <a:r>
              <a:rPr lang="en-US" sz="2800" i="1" u="sng" dirty="0" smtClean="0"/>
              <a:t>: </a:t>
            </a:r>
            <a:r>
              <a:rPr lang="en-US" sz="2800" i="1" u="sng" dirty="0"/>
              <a:t>es un trabajo duro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02594"/>
            <a:ext cx="11645900" cy="5953819"/>
          </a:xfrm>
        </p:spPr>
        <p:txBody>
          <a:bodyPr>
            <a:normAutofit fontScale="70000" lnSpcReduction="20000"/>
          </a:bodyPr>
          <a:lstStyle/>
          <a:p>
            <a:pPr algn="l" rtl="0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smtClean="0">
                <a:solidFill>
                  <a:srgbClr val="FFFF00"/>
                </a:solidFill>
                <a:ea typeface="+mn-ea"/>
              </a:rPr>
              <a:t>Protector/</a:t>
            </a:r>
            <a:r>
              <a:rPr lang="en-US" dirty="0" err="1" smtClean="0">
                <a:solidFill>
                  <a:srgbClr val="FFFF00"/>
                </a:solidFill>
                <a:ea typeface="+mn-ea"/>
              </a:rPr>
              <a:t>proveedor</a:t>
            </a:r>
            <a:r>
              <a:rPr lang="en-US" b="0" dirty="0" smtClean="0">
                <a:ea typeface="+mn-ea"/>
              </a:rPr>
              <a:t>—</a:t>
            </a:r>
            <a:r>
              <a:rPr lang="en-US" b="0" dirty="0" err="1" smtClean="0">
                <a:ea typeface="+mn-ea"/>
              </a:rPr>
              <a:t>valentía</a:t>
            </a:r>
            <a:r>
              <a:rPr lang="en-US" b="0" dirty="0" smtClean="0">
                <a:ea typeface="+mn-ea"/>
              </a:rPr>
              <a:t>, </a:t>
            </a:r>
            <a:r>
              <a:rPr lang="en-US" b="0" dirty="0">
                <a:ea typeface="+mn-ea"/>
              </a:rPr>
              <a:t>habilidad, fuerza, previsión, perseverancia, sacrificio</a:t>
            </a:r>
          </a:p>
          <a:p>
            <a:pPr algn="l" rtl="0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>
                <a:solidFill>
                  <a:srgbClr val="FFFF00"/>
                </a:solidFill>
                <a:ea typeface="+mn-ea"/>
              </a:rPr>
              <a:t>Visionario</a:t>
            </a:r>
            <a:r>
              <a:rPr lang="en-US" b="0" dirty="0">
                <a:ea typeface="+mn-ea"/>
              </a:rPr>
              <a:t>—visión espiritual: conocimiento, fe y esperanza en la prueba, “discernir el bien y el mal”</a:t>
            </a:r>
          </a:p>
          <a:p>
            <a:pPr algn="l" rtl="0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>
                <a:solidFill>
                  <a:srgbClr val="FFFF00"/>
                </a:solidFill>
                <a:ea typeface="+mn-ea"/>
              </a:rPr>
              <a:t>Solucionador de problemas</a:t>
            </a:r>
            <a:r>
              <a:rPr lang="en-US" b="0" dirty="0">
                <a:ea typeface="+mn-ea"/>
              </a:rPr>
              <a:t>—tomar la iniciativa, primero en la confesión y el perdón, </a:t>
            </a:r>
            <a:r>
              <a:rPr lang="en-US" b="0" dirty="0" err="1" smtClean="0">
                <a:ea typeface="+mn-ea"/>
              </a:rPr>
              <a:t>hacer</a:t>
            </a:r>
            <a:r>
              <a:rPr lang="en-US" b="0" dirty="0" smtClean="0">
                <a:ea typeface="+mn-ea"/>
              </a:rPr>
              <a:t> </a:t>
            </a:r>
            <a:r>
              <a:rPr lang="en-US" b="0" dirty="0" err="1" smtClean="0">
                <a:ea typeface="+mn-ea"/>
              </a:rPr>
              <a:t>sacrificios</a:t>
            </a:r>
            <a:endParaRPr lang="en-US" b="0" dirty="0">
              <a:ea typeface="+mn-ea"/>
            </a:endParaRPr>
          </a:p>
          <a:p>
            <a:pPr algn="l" rtl="0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>
                <a:solidFill>
                  <a:srgbClr val="FFFF00"/>
                </a:solidFill>
                <a:ea typeface="+mn-ea"/>
              </a:rPr>
              <a:t>Tomador de </a:t>
            </a:r>
            <a:r>
              <a:rPr lang="en-US" dirty="0" err="1" smtClean="0">
                <a:solidFill>
                  <a:srgbClr val="FFFF00"/>
                </a:solidFill>
                <a:ea typeface="+mn-ea"/>
              </a:rPr>
              <a:t>decisiones</a:t>
            </a:r>
            <a:r>
              <a:rPr lang="en-US" b="0" dirty="0" smtClean="0">
                <a:ea typeface="+mn-ea"/>
              </a:rPr>
              <a:t>—</a:t>
            </a:r>
            <a:r>
              <a:rPr lang="en-US" b="0" dirty="0" err="1" smtClean="0">
                <a:ea typeface="+mn-ea"/>
              </a:rPr>
              <a:t>tomar</a:t>
            </a:r>
            <a:r>
              <a:rPr lang="en-US" b="0" dirty="0" smtClean="0">
                <a:ea typeface="+mn-ea"/>
              </a:rPr>
              <a:t> </a:t>
            </a:r>
            <a:r>
              <a:rPr lang="en-US" b="0" dirty="0">
                <a:ea typeface="+mn-ea"/>
              </a:rPr>
              <a:t>decisiones difíciles, </a:t>
            </a:r>
            <a:r>
              <a:rPr lang="en-US" b="0" dirty="0" err="1" smtClean="0">
                <a:ea typeface="+mn-ea"/>
              </a:rPr>
              <a:t>llevarlas</a:t>
            </a:r>
            <a:r>
              <a:rPr lang="en-US" b="0" dirty="0" smtClean="0">
                <a:ea typeface="+mn-ea"/>
              </a:rPr>
              <a:t> a </a:t>
            </a:r>
            <a:r>
              <a:rPr lang="en-US" b="0" dirty="0" err="1" smtClean="0">
                <a:ea typeface="+mn-ea"/>
              </a:rPr>
              <a:t>cabo</a:t>
            </a:r>
            <a:r>
              <a:rPr lang="en-US" b="0" dirty="0" smtClean="0">
                <a:ea typeface="+mn-ea"/>
              </a:rPr>
              <a:t> </a:t>
            </a:r>
            <a:r>
              <a:rPr lang="en-US" b="0" dirty="0">
                <a:ea typeface="+mn-ea"/>
              </a:rPr>
              <a:t>y asumir la culpa de ellas basándose en la confianza en valores inmutables (pero sin conocer el </a:t>
            </a:r>
            <a:r>
              <a:rPr lang="en-US" b="0" dirty="0" err="1">
                <a:ea typeface="+mn-ea"/>
              </a:rPr>
              <a:t>futuro</a:t>
            </a:r>
            <a:r>
              <a:rPr lang="en-US" b="0" dirty="0" smtClean="0">
                <a:ea typeface="+mn-ea"/>
              </a:rPr>
              <a:t>)</a:t>
            </a:r>
            <a:endParaRPr lang="en-US" b="0" dirty="0">
              <a:ea typeface="+mn-ea"/>
            </a:endParaRPr>
          </a:p>
          <a:p>
            <a:pPr algn="l" rtl="0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>
                <a:solidFill>
                  <a:srgbClr val="FFFF00"/>
                </a:solidFill>
                <a:ea typeface="+mn-ea"/>
              </a:rPr>
              <a:t>Ejemplo de disciplina personal</a:t>
            </a:r>
            <a:r>
              <a:rPr lang="en-US" b="0" dirty="0">
                <a:ea typeface="+mn-ea"/>
              </a:rPr>
              <a:t>— autodisciplina personal, financiera y espiritual</a:t>
            </a:r>
          </a:p>
          <a:p>
            <a:pPr algn="l" rtl="0"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3600" dirty="0" err="1" smtClean="0">
                <a:solidFill>
                  <a:srgbClr val="FFFF00"/>
                </a:solidFill>
              </a:rPr>
              <a:t>Motivador</a:t>
            </a:r>
            <a:r>
              <a:rPr lang="en-US" altLang="en-US" sz="3600" b="0" dirty="0" smtClean="0"/>
              <a:t>—</a:t>
            </a:r>
            <a:r>
              <a:rPr lang="en-US" altLang="en-US" sz="3600" b="0" dirty="0" err="1" smtClean="0"/>
              <a:t>animar</a:t>
            </a:r>
            <a:r>
              <a:rPr lang="en-US" altLang="en-US" sz="3600" b="0" dirty="0" smtClean="0"/>
              <a:t> </a:t>
            </a:r>
            <a:r>
              <a:rPr lang="en-US" altLang="en-US" sz="3600" b="0" dirty="0"/>
              <a:t>a otros a actuar, sin desanimarse ni disuadirse por la oposición o la dificultad</a:t>
            </a:r>
          </a:p>
          <a:p>
            <a:pPr algn="l" rtl="0">
              <a:spcBef>
                <a:spcPts val="0"/>
              </a:spcBef>
              <a:spcAft>
                <a:spcPts val="1800"/>
              </a:spcAft>
              <a:defRPr/>
            </a:pPr>
            <a:r>
              <a:rPr lang="en-US" dirty="0" err="1" smtClean="0">
                <a:solidFill>
                  <a:srgbClr val="FFFF00"/>
                </a:solidFill>
                <a:ea typeface="+mn-ea"/>
              </a:rPr>
              <a:t>Sustentador</a:t>
            </a:r>
            <a:r>
              <a:rPr lang="en-US" b="0" dirty="0" smtClean="0">
                <a:ea typeface="+mn-ea"/>
              </a:rPr>
              <a:t>—</a:t>
            </a:r>
            <a:r>
              <a:rPr lang="en-US" b="0" dirty="0" err="1" smtClean="0">
                <a:ea typeface="+mn-ea"/>
              </a:rPr>
              <a:t>producir</a:t>
            </a:r>
            <a:r>
              <a:rPr lang="en-US" b="0" dirty="0" smtClean="0">
                <a:ea typeface="+mn-ea"/>
              </a:rPr>
              <a:t> </a:t>
            </a:r>
            <a:r>
              <a:rPr lang="en-US" b="0" dirty="0">
                <a:ea typeface="+mn-ea"/>
              </a:rPr>
              <a:t>crecimiento y motivar la mejora (</a:t>
            </a:r>
            <a:r>
              <a:rPr lang="en-US" b="0" dirty="0" err="1" smtClean="0">
                <a:ea typeface="+mn-ea"/>
              </a:rPr>
              <a:t>Ef</a:t>
            </a:r>
            <a:r>
              <a:rPr lang="en-US" b="0" dirty="0" smtClean="0">
                <a:ea typeface="+mn-ea"/>
              </a:rPr>
              <a:t> </a:t>
            </a:r>
            <a:r>
              <a:rPr lang="en-US" b="0" dirty="0">
                <a:ea typeface="+mn-ea"/>
              </a:rPr>
              <a:t>6:4)</a:t>
            </a:r>
          </a:p>
          <a:p>
            <a:pPr algn="l" rtl="0"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dirty="0" err="1">
                <a:solidFill>
                  <a:srgbClr val="FFFF00"/>
                </a:solidFill>
              </a:rPr>
              <a:t>Sacrificador</a:t>
            </a:r>
            <a:r>
              <a:rPr lang="en-US" altLang="en-US" b="0" dirty="0"/>
              <a:t>—todas las </a:t>
            </a:r>
            <a:r>
              <a:rPr lang="en-US" altLang="en-US" b="0" dirty="0" err="1"/>
              <a:t>acciones</a:t>
            </a:r>
            <a:r>
              <a:rPr lang="en-US" altLang="en-US" b="0" dirty="0"/>
              <a:t>/</a:t>
            </a:r>
            <a:r>
              <a:rPr lang="en-US" altLang="en-US" b="0" dirty="0" err="1"/>
              <a:t>decisiones</a:t>
            </a:r>
            <a:r>
              <a:rPr lang="en-US" altLang="en-US" b="0" dirty="0"/>
              <a:t> </a:t>
            </a:r>
            <a:r>
              <a:rPr lang="en-US" altLang="en-US" b="0" dirty="0" smtClean="0"/>
              <a:t>no son </a:t>
            </a:r>
            <a:r>
              <a:rPr lang="en-US" altLang="en-US" b="0" dirty="0"/>
              <a:t>en beneficio propio</a:t>
            </a:r>
            <a:endParaRPr lang="en-US" b="0" dirty="0"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B22CAEB-78B6-4679-BA9F-DAAC359F120F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638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3D499EE9-5ABF-BE35-AD14-F2D455833CF4}"/>
              </a:ext>
            </a:extLst>
          </p:cNvPr>
          <p:cNvSpPr/>
          <p:nvPr/>
        </p:nvSpPr>
        <p:spPr bwMode="auto">
          <a:xfrm>
            <a:off x="201992" y="6110786"/>
            <a:ext cx="7442200" cy="419040"/>
          </a:xfrm>
          <a:prstGeom prst="roundRect">
            <a:avLst/>
          </a:prstGeom>
          <a:solidFill>
            <a:schemeClr val="accent2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445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557213" indent="-214313">
              <a:spcBef>
                <a:spcPct val="20000"/>
              </a:spcBef>
              <a:buChar char="–"/>
              <a:defRPr sz="21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spcBef>
                <a:spcPct val="20000"/>
              </a:spcBef>
              <a:buChar char="•"/>
              <a:defRPr sz="18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5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543050" indent="-171450">
              <a:spcBef>
                <a:spcPct val="20000"/>
              </a:spcBef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7498D6D-4E98-421C-B12D-49007AD28B7C}" type="slidenum">
              <a:rPr kumimoji="0" lang="en-US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548640"/>
          </a:xfrm>
        </p:spPr>
        <p:txBody>
          <a:bodyPr/>
          <a:lstStyle/>
          <a:p>
            <a:pPr rtl="0" eaLnBrk="1" hangingPunct="1">
              <a:lnSpc>
                <a:spcPct val="80000"/>
              </a:lnSpc>
            </a:pPr>
            <a:r>
              <a:rPr lang="en-US" altLang="en-US" sz="3600" i="1" u="sng" dirty="0" err="1" smtClean="0"/>
              <a:t>Carácter</a:t>
            </a:r>
            <a:r>
              <a:rPr lang="en-US" altLang="en-US" sz="3600" i="1" u="sng" dirty="0" smtClean="0"/>
              <a:t> </a:t>
            </a:r>
            <a:r>
              <a:rPr lang="en-US" altLang="en-US" sz="3600" i="1" u="sng" dirty="0" err="1"/>
              <a:t>masculino</a:t>
            </a:r>
            <a:r>
              <a:rPr lang="en-US" altLang="en-US" sz="3600" i="1" u="sng" dirty="0"/>
              <a:t> </a:t>
            </a:r>
            <a:r>
              <a:rPr lang="en-US" altLang="en-US" sz="3600" i="1" u="sng" dirty="0" err="1" smtClean="0"/>
              <a:t>mandado</a:t>
            </a:r>
            <a:endParaRPr lang="en-US" altLang="en-US" sz="3600" i="1" u="sng" dirty="0"/>
          </a:p>
        </p:txBody>
      </p:sp>
      <p:sp>
        <p:nvSpPr>
          <p:cNvPr id="104452" name="Text Box 3"/>
          <p:cNvSpPr txBox="1">
            <a:spLocks noChangeArrowheads="1"/>
          </p:cNvSpPr>
          <p:nvPr/>
        </p:nvSpPr>
        <p:spPr bwMode="auto">
          <a:xfrm>
            <a:off x="160270" y="1044001"/>
            <a:ext cx="1132053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34950" indent="-234950"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Generalmente:</a:t>
            </a:r>
            <a:endParaRPr kumimoji="0" lang="en-US" altLang="en-US" sz="2200" b="1" i="1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Manos </a:t>
            </a:r>
            <a:r>
              <a:rPr kumimoji="0" lang="en-US" altLang="en-US" sz="2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santas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oración (I Tim 2:8)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Sobrios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disciplinados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Tito 2:2,6)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Ejemplo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kumimoji="0" lang="en-US" altLang="en-US" sz="2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ntegridad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(Tito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2:7)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Sin ira </a:t>
            </a:r>
            <a:r>
              <a:rPr kumimoji="0" lang="en-US" alt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discusiones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Tim 2:8)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Ejemplos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n-US" altLang="en-US" sz="2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espetables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(Tito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2:7)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Palabra 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sana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Tito 2:8)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1" i="1" u="sng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kumimoji="0" lang="en-US" altLang="en-US" sz="2200" b="1" i="1" u="sng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 </a:t>
            </a:r>
            <a:r>
              <a:rPr kumimoji="0" lang="en-US" altLang="en-US" sz="22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hogar</a:t>
            </a:r>
            <a:r>
              <a:rPr kumimoji="0" lang="en-US" altLang="en-US" sz="22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endParaRPr kumimoji="0" lang="en-US" altLang="en-US" sz="2200" b="1" i="1" u="sng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Amor sacrificial </a:t>
            </a:r>
            <a:r>
              <a:rPr lang="en-US" altLang="en-US" sz="2200" b="0" dirty="0" smtClean="0">
                <a:solidFill>
                  <a:srgbClr val="FFFFFF"/>
                </a:solidFill>
                <a:latin typeface="Arial" panose="020B0604020202020204" pitchFamily="34" charset="0"/>
              </a:rPr>
              <a:t>para la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esposa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purificando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honrando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 (</a:t>
            </a:r>
            <a:r>
              <a:rPr kumimoji="0" lang="en-US" alt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5:25-33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200" b="0" dirty="0" smtClean="0">
                <a:solidFill>
                  <a:srgbClr val="FFFFFF"/>
                </a:solidFill>
                <a:latin typeface="Arial" panose="020B0604020202020204" pitchFamily="34" charset="0"/>
              </a:rPr>
              <a:t>Conv</a:t>
            </a:r>
            <a:r>
              <a:rPr kumimoji="0" lang="en-US" alt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ivir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esposas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kumimoji="0" lang="en-US" alt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manera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comprensiva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(I Ped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3:7)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amargo </a:t>
            </a:r>
            <a:r>
              <a:rPr kumimoji="0" lang="en-US" alt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áspero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 esposa: emociones controladas (Col 3:19)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Dar honor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esposas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como a vaso más frágil (I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Ped 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3:7)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200" b="0" dirty="0" err="1" smtClean="0">
                <a:solidFill>
                  <a:srgbClr val="FFFFFF"/>
                </a:solidFill>
                <a:latin typeface="Arial" panose="020B0604020202020204" pitchFamily="34" charset="0"/>
              </a:rPr>
              <a:t>Gobernar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[</a:t>
            </a:r>
            <a:r>
              <a:rPr kumimoji="0" lang="en-US" altLang="en-US" sz="2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dministrar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] </a:t>
            </a:r>
            <a:r>
              <a:rPr kumimoji="0" lang="en-US" altLang="en-US" sz="22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bien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casa, con 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dignidad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Tim 3:4,5)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2200" dirty="0">
                <a:solidFill>
                  <a:srgbClr val="FFFFFF"/>
                </a:solidFill>
                <a:latin typeface="Arial" panose="020B0604020202020204" pitchFamily="34" charset="0"/>
              </a:rPr>
              <a:t>N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exasperar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kumimoji="0" lang="en-US" alt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hijo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desanimarlos</a:t>
            </a:r>
            <a:r>
              <a:rPr kumimoji="0" lang="en-US" altLang="en-US" sz="22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 3:21)</a:t>
            </a:r>
          </a:p>
          <a:p>
            <a:pPr marL="234950" marR="0" lvl="0" indent="-2349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2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Criar</a:t>
            </a:r>
            <a:r>
              <a:rPr kumimoji="0" lang="en-US" altLang="en-US" sz="22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n-US" altLang="en-US" sz="22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disciplinar</a:t>
            </a:r>
            <a:r>
              <a:rPr kumimoji="0" lang="en-US" altLang="en-US" sz="22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kumimoji="0" lang="en-US" altLang="en-US" sz="2200" b="1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amonestar</a:t>
            </a:r>
            <a:r>
              <a:rPr kumimoji="0" lang="en-US" altLang="en-US" sz="22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200" b="0" i="1" u="sng" dirty="0" smtClean="0">
                <a:solidFill>
                  <a:srgbClr val="FFFFFF"/>
                </a:solidFill>
                <a:latin typeface="Arial" panose="020B0604020202020204" pitchFamily="34" charset="0"/>
              </a:rPr>
              <a:t>a </a:t>
            </a:r>
            <a:r>
              <a:rPr lang="en-US" altLang="en-US" sz="2200" b="0" i="1" u="sng" dirty="0" err="1" smtClean="0">
                <a:solidFill>
                  <a:srgbClr val="FFFFFF"/>
                </a:solidFill>
                <a:latin typeface="Arial" panose="020B0604020202020204" pitchFamily="34" charset="0"/>
              </a:rPr>
              <a:t>sus</a:t>
            </a:r>
            <a:r>
              <a:rPr lang="en-US" altLang="en-US" sz="2200" b="0" i="1" u="sng" dirty="0" smtClean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en-US" sz="2200" b="0" i="1" u="sng" dirty="0" err="1" smtClean="0">
                <a:solidFill>
                  <a:srgbClr val="FFFFFF"/>
                </a:solidFill>
                <a:latin typeface="Arial" panose="020B0604020202020204" pitchFamily="34" charset="0"/>
              </a:rPr>
              <a:t>hijos</a:t>
            </a:r>
            <a:r>
              <a:rPr kumimoji="0" lang="en-US" altLang="en-US" sz="2200" b="0" i="1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kumimoji="0" lang="en-US" altLang="en-US" sz="2200" b="0" i="1" u="sng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</a:t>
            </a:r>
            <a:r>
              <a:rPr kumimoji="0" lang="en-US" altLang="en-US" sz="2200" b="0" i="1" u="sng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US" altLang="en-US" sz="2200" b="0" i="1" u="sng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6:4</a:t>
            </a:r>
            <a:r>
              <a:rPr kumimoji="0" lang="en-US" altLang="en-US" sz="2200" b="0" i="1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6" name="Rounded Rectangular Callout 15">
            <a:extLst>
              <a:ext uri="{FF2B5EF4-FFF2-40B4-BE49-F238E27FC236}">
                <a16:creationId xmlns="" xmlns:a16="http://schemas.microsoft.com/office/drawing/2014/main" id="{19456D4D-FD0D-4215-AAF2-24A3A258B42C}"/>
              </a:ext>
            </a:extLst>
          </p:cNvPr>
          <p:cNvSpPr/>
          <p:nvPr/>
        </p:nvSpPr>
        <p:spPr>
          <a:xfrm>
            <a:off x="8566484" y="5232400"/>
            <a:ext cx="3625516" cy="1480760"/>
          </a:xfrm>
          <a:prstGeom prst="wedgeRoundRectCallout">
            <a:avLst>
              <a:gd name="adj1" fmla="val 23143"/>
              <a:gd name="adj2" fmla="val 50684"/>
              <a:gd name="adj3" fmla="val 16667"/>
            </a:avLst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La enseñanza clave es el carácter requerido, no la </a:t>
            </a:r>
            <a:r>
              <a:rPr lang="en-US" altLang="en-US" sz="2400" b="1" dirty="0" err="1" smtClean="0">
                <a:solidFill>
                  <a:srgbClr val="FFFFFF"/>
                </a:solidFill>
                <a:latin typeface="Arial"/>
              </a:rPr>
              <a:t>imposición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(por edicto) 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</a:t>
            </a:r>
            <a:r>
              <a:rPr kumimoji="0" lang="en-US" alt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la </a:t>
            </a:r>
            <a:r>
              <a:rPr kumimoji="0" lang="en-US" alt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posición</a:t>
            </a:r>
            <a:r>
              <a:rPr kumimoji="0" lang="en-US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.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34977" y="777240"/>
            <a:ext cx="4203522" cy="3046988"/>
          </a:xfrm>
          <a:prstGeom prst="rect">
            <a:avLst/>
          </a:prstGeom>
          <a:solidFill>
            <a:schemeClr val="accent6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Características masculinas útiles</a:t>
            </a:r>
          </a:p>
          <a:p>
            <a:pPr algn="ctr"/>
            <a:endParaRPr lang="es-ES" sz="24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Fuerza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Conocimiento y aptitudes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Iniciativa, establecimiento de metas y planificación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Valentía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Dominio propio</a:t>
            </a:r>
            <a:endParaRPr lang="en-US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205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>
            <a:extLst>
              <a:ext uri="{FF2B5EF4-FFF2-40B4-BE49-F238E27FC236}">
                <a16:creationId xmlns="" xmlns:a16="http://schemas.microsoft.com/office/drawing/2014/main" id="{A0D28380-FCBA-BA35-1310-37902A87D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 err="1"/>
              <a:t>Evaluación</a:t>
            </a:r>
            <a:r>
              <a:rPr lang="en-US" altLang="en-US" dirty="0"/>
              <a:t> del </a:t>
            </a:r>
            <a:r>
              <a:rPr lang="en-US" altLang="en-US" dirty="0" err="1" smtClean="0"/>
              <a:t>desinter</a:t>
            </a:r>
            <a:r>
              <a:rPr lang="es-ES" altLang="en-US" dirty="0" err="1" smtClean="0"/>
              <a:t>és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D7DCE0-0E5D-59C2-0CB8-300F748F0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8772" y="767255"/>
            <a:ext cx="10442028" cy="6019800"/>
          </a:xfrm>
        </p:spPr>
        <p:txBody>
          <a:bodyPr>
            <a:normAutofit fontScale="85000" lnSpcReduction="20000"/>
          </a:bodyPr>
          <a:lstStyle/>
          <a:p>
            <a:pPr algn="l" rtl="0">
              <a:defRPr/>
            </a:pPr>
            <a:r>
              <a:rPr lang="en-US" dirty="0"/>
              <a:t>Indicadores externos:</a:t>
            </a:r>
          </a:p>
          <a:p>
            <a:pPr lvl="1" algn="l" rtl="0">
              <a:defRPr/>
            </a:pPr>
            <a:r>
              <a:rPr lang="en-US" b="0" dirty="0"/>
              <a:t>Voluntariado, </a:t>
            </a:r>
            <a:r>
              <a:rPr lang="en-US" b="0" dirty="0" err="1"/>
              <a:t>prioridad</a:t>
            </a:r>
            <a:r>
              <a:rPr lang="en-US" b="0" dirty="0"/>
              <a:t> </a:t>
            </a:r>
            <a:r>
              <a:rPr lang="en-US" b="0" dirty="0" smtClean="0"/>
              <a:t>de </a:t>
            </a:r>
            <a:r>
              <a:rPr lang="en-US" b="0" dirty="0"/>
              <a:t>tiempo</a:t>
            </a:r>
          </a:p>
          <a:p>
            <a:pPr lvl="1" algn="l" rtl="0">
              <a:defRPr/>
            </a:pPr>
            <a:r>
              <a:rPr lang="en-US" b="0" dirty="0"/>
              <a:t>Actos de sacrificio (dinero, tiempo, esfuerzo, etc.)</a:t>
            </a:r>
          </a:p>
          <a:p>
            <a:pPr lvl="1" algn="l" rtl="0">
              <a:defRPr/>
            </a:pPr>
            <a:r>
              <a:rPr lang="en-US" b="0" dirty="0"/>
              <a:t>Elección de amigos con </a:t>
            </a:r>
            <a:r>
              <a:rPr lang="en-US" b="0" dirty="0" err="1" smtClean="0"/>
              <a:t>necesidades</a:t>
            </a:r>
            <a:endParaRPr lang="en-US" b="0" dirty="0"/>
          </a:p>
          <a:p>
            <a:pPr lvl="1" algn="l" rtl="0">
              <a:defRPr/>
            </a:pPr>
            <a:r>
              <a:rPr lang="en-US" b="0" dirty="0" err="1" smtClean="0"/>
              <a:t>Soporta</a:t>
            </a:r>
            <a:r>
              <a:rPr lang="en-US" b="0" dirty="0" smtClean="0"/>
              <a:t> </a:t>
            </a:r>
            <a:r>
              <a:rPr lang="en-US" b="0" dirty="0"/>
              <a:t>las dificultades sin quejarse</a:t>
            </a:r>
          </a:p>
          <a:p>
            <a:pPr lvl="1" algn="l" rtl="0">
              <a:defRPr/>
            </a:pPr>
            <a:r>
              <a:rPr lang="en-US" b="0" dirty="0"/>
              <a:t> </a:t>
            </a:r>
          </a:p>
          <a:p>
            <a:pPr lvl="1" algn="l" rtl="0">
              <a:defRPr/>
            </a:pPr>
            <a:endParaRPr lang="en-US" dirty="0"/>
          </a:p>
          <a:p>
            <a:pPr algn="l" rtl="0">
              <a:defRPr/>
            </a:pPr>
            <a:r>
              <a:rPr lang="en-US" dirty="0"/>
              <a:t>Indicadores internos:</a:t>
            </a:r>
          </a:p>
          <a:p>
            <a:pPr lvl="1" algn="l" rtl="0">
              <a:defRPr/>
            </a:pPr>
            <a:r>
              <a:rPr lang="en-US" b="0" dirty="0"/>
              <a:t>Falta de preocupación por </a:t>
            </a:r>
            <a:r>
              <a:rPr lang="en-US" b="0" dirty="0" err="1"/>
              <a:t>los</a:t>
            </a:r>
            <a:r>
              <a:rPr lang="en-US" b="0" dirty="0"/>
              <a:t> </a:t>
            </a:r>
            <a:r>
              <a:rPr lang="en-US" b="0" dirty="0" smtClean="0"/>
              <a:t>derechos o </a:t>
            </a:r>
            <a:r>
              <a:rPr lang="en-US" b="0" dirty="0" err="1" smtClean="0"/>
              <a:t>comodidad</a:t>
            </a:r>
            <a:r>
              <a:rPr lang="en-US" b="0" dirty="0" smtClean="0"/>
              <a:t> </a:t>
            </a:r>
            <a:r>
              <a:rPr lang="en-US" b="0" dirty="0" err="1" smtClean="0"/>
              <a:t>personales</a:t>
            </a:r>
            <a:endParaRPr lang="en-US" b="0" dirty="0"/>
          </a:p>
          <a:p>
            <a:pPr lvl="1" algn="l" rtl="0">
              <a:defRPr/>
            </a:pPr>
            <a:r>
              <a:rPr lang="en-US" b="0" dirty="0"/>
              <a:t>Preocupación y conciencia de las necesidades de </a:t>
            </a:r>
            <a:r>
              <a:rPr lang="en-US" b="0" dirty="0" err="1"/>
              <a:t>los</a:t>
            </a:r>
            <a:r>
              <a:rPr lang="en-US" b="0" dirty="0"/>
              <a:t> </a:t>
            </a:r>
            <a:r>
              <a:rPr lang="en-US" b="0" dirty="0" err="1" smtClean="0"/>
              <a:t>demás</a:t>
            </a:r>
            <a:endParaRPr lang="en-US" b="0" dirty="0"/>
          </a:p>
          <a:p>
            <a:pPr lvl="1" algn="l" rtl="0">
              <a:defRPr/>
            </a:pPr>
            <a:r>
              <a:rPr lang="en-US" b="0" dirty="0"/>
              <a:t>Falta de amargura o </a:t>
            </a:r>
            <a:r>
              <a:rPr lang="en-US" b="0" dirty="0" err="1" smtClean="0"/>
              <a:t>resentimiento</a:t>
            </a:r>
            <a:endParaRPr lang="en-US" b="0" dirty="0"/>
          </a:p>
          <a:p>
            <a:pPr lvl="1" algn="l" rtl="0">
              <a:defRPr/>
            </a:pPr>
            <a:r>
              <a:rPr lang="en-US" b="0" dirty="0"/>
              <a:t>Empatía y/o simpatía</a:t>
            </a:r>
          </a:p>
          <a:p>
            <a:pPr lvl="1" algn="l" rtl="0">
              <a:defRPr/>
            </a:pPr>
            <a:r>
              <a:rPr lang="en-US" b="0" dirty="0"/>
              <a:t>Profunda conciencia del sacrificio de Cristo</a:t>
            </a:r>
          </a:p>
          <a:p>
            <a:pPr lvl="1" algn="l" rtl="0">
              <a:defRPr/>
            </a:pPr>
            <a:r>
              <a:rPr lang="en-US" b="0" dirty="0"/>
              <a:t> </a:t>
            </a:r>
          </a:p>
        </p:txBody>
      </p:sp>
      <p:sp>
        <p:nvSpPr>
          <p:cNvPr id="43012" name="Slide Number Placeholder 3">
            <a:extLst>
              <a:ext uri="{FF2B5EF4-FFF2-40B4-BE49-F238E27FC236}">
                <a16:creationId xmlns="" xmlns:a16="http://schemas.microsoft.com/office/drawing/2014/main" id="{23475A33-931C-F3B5-957F-935F3F803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fontAlgn="base" hangingPunct="1">
              <a:spcBef>
                <a:spcPct val="0"/>
              </a:spcBef>
              <a:spcAft>
                <a:spcPct val="0"/>
              </a:spcAft>
            </a:pPr>
            <a:fld id="{2997CFF4-CFDC-456D-9D62-ADBE895019C6}" type="slidenum">
              <a:rPr lang="en-US" altLang="en-US" sz="1400" b="0">
                <a:solidFill>
                  <a:srgbClr val="FFFFFF"/>
                </a:solidFill>
                <a:latin typeface="Times New Roman" panose="02020603050405020304" pitchFamily="18" charset="0"/>
              </a:rPr>
              <a:pPr algn="l" rtl="0" eaLnBrk="1" fontAlgn="base" hangingPunct="1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 sz="1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>
            <a:extLst>
              <a:ext uri="{FF2B5EF4-FFF2-40B4-BE49-F238E27FC236}">
                <a16:creationId xmlns="" xmlns:a16="http://schemas.microsoft.com/office/drawing/2014/main" id="{486D6410-0659-BACB-9EE0-C641D4A8E8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-15765"/>
            <a:ext cx="10363200" cy="609600"/>
          </a:xfrm>
        </p:spPr>
        <p:txBody>
          <a:bodyPr/>
          <a:lstStyle/>
          <a:p>
            <a:pPr rtl="0" eaLnBrk="1" hangingPunct="1"/>
            <a:r>
              <a:rPr lang="en-US" altLang="en-US" dirty="0" err="1"/>
              <a:t>Autoevaluación</a:t>
            </a:r>
            <a:r>
              <a:rPr lang="en-US" altLang="en-US" dirty="0"/>
              <a:t> – </a:t>
            </a:r>
            <a:r>
              <a:rPr lang="en-US" altLang="en-US" dirty="0" err="1"/>
              <a:t>Sacrificio</a:t>
            </a:r>
            <a:r>
              <a:rPr lang="en-US" altLang="en-US" dirty="0"/>
              <a:t>/</a:t>
            </a:r>
            <a:r>
              <a:rPr lang="en-US" altLang="en-US" dirty="0" err="1"/>
              <a:t>Servicio</a:t>
            </a:r>
            <a:endParaRPr lang="en-US" altLang="en-US" dirty="0"/>
          </a:p>
        </p:txBody>
      </p:sp>
      <p:sp>
        <p:nvSpPr>
          <p:cNvPr id="81924" name="Rectangle 3">
            <a:extLst>
              <a:ext uri="{FF2B5EF4-FFF2-40B4-BE49-F238E27FC236}">
                <a16:creationId xmlns="" xmlns:a16="http://schemas.microsoft.com/office/drawing/2014/main" id="{1D482009-A022-A5BF-8603-3879963E3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78221"/>
            <a:ext cx="12192000" cy="61722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Tomo todas las decisiones pensando primero (y principalmente) en lo que es mejor para mi familia.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Soy conocido por la gentileza y el cuidado de los que </a:t>
            </a:r>
            <a:r>
              <a:rPr lang="en-US" altLang="en-US" sz="2000" dirty="0" err="1" smtClean="0"/>
              <a:t>est</a:t>
            </a:r>
            <a:r>
              <a:rPr lang="es-ES" altLang="en-US" sz="2000" dirty="0" err="1" smtClean="0"/>
              <a:t>án</a:t>
            </a:r>
            <a:r>
              <a:rPr lang="es-ES" altLang="en-US" sz="2000" dirty="0" smtClean="0"/>
              <a:t> a mi alrededor</a:t>
            </a:r>
            <a:r>
              <a:rPr lang="en-US" altLang="en-US" sz="2000" dirty="0" smtClean="0"/>
              <a:t>.</a:t>
            </a:r>
            <a:endParaRPr lang="en-US" altLang="en-US" sz="2000" dirty="0"/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 err="1" smtClean="0"/>
              <a:t>Pido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tiempo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libre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o uso los días libres para atender las necesidades de mi esposa y mis hijos.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Tengo cuidado de no crear una carga para mi esposa debido a: mi falta de disponibilidad, horario impredecible, descuido personal u otras actividades egocéntricas.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Con frecuencia y de forma voluntaria ayudo a cocinar, lavar, limpiar, cuidar a los niños...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Me ofrezco a relevar a mi esposa de sus deberes (soy sensible a su sobrecarga).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Soy conocido por ser voluntario en la iglesia, especialmente para ayudar a los débiles y necesitados.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Todos mis pasatiempos personales y salidas “con </a:t>
            </a:r>
            <a:r>
              <a:rPr lang="en-US" altLang="en-US" sz="2000" dirty="0" err="1"/>
              <a:t>los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amigos” </a:t>
            </a:r>
            <a:r>
              <a:rPr lang="en-US" altLang="en-US" sz="2000" dirty="0"/>
              <a:t>están sujetos a cancelación, según los deseos y necesidades de mi esposa (…y no me avergüenzo de esto).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Nunca me enfado cuando mis propuestas no se aprueban o no se siguen.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Nunca guardo rencor cuando los errores de los demás me impiden salirme con la mía.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Renuncio a oportunidades laborales e </a:t>
            </a:r>
            <a:r>
              <a:rPr lang="en-US" altLang="en-US" sz="2000" dirty="0" err="1"/>
              <a:t>ingresos</a:t>
            </a:r>
            <a:r>
              <a:rPr lang="en-US" altLang="en-US" sz="2000" dirty="0"/>
              <a:t> </a:t>
            </a:r>
            <a:r>
              <a:rPr lang="en-US" altLang="en-US" sz="2000" dirty="0" smtClean="0"/>
              <a:t>para </a:t>
            </a:r>
            <a:r>
              <a:rPr lang="en-US" altLang="en-US" sz="2000" dirty="0" err="1" smtClean="0"/>
              <a:t>priorizar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tiempo en familia y servicio a los demás.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Pregunto sobre las necesidades y problemas de mi esposa e hijos (llamadas y conversaciones)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Soy conocido por mi atención a mis familiares necesitados.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El </a:t>
            </a:r>
            <a:r>
              <a:rPr lang="en-US" altLang="en-US" sz="2000" dirty="0" err="1" smtClean="0"/>
              <a:t>carro</a:t>
            </a:r>
            <a:r>
              <a:rPr lang="en-US" altLang="en-US" sz="2000" dirty="0" smtClean="0"/>
              <a:t>, </a:t>
            </a:r>
            <a:r>
              <a:rPr lang="en-US" altLang="en-US" sz="2000" dirty="0" err="1" smtClean="0"/>
              <a:t>ropa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y </a:t>
            </a:r>
            <a:r>
              <a:rPr lang="en-US" altLang="en-US" sz="2000" dirty="0" err="1" smtClean="0"/>
              <a:t>herramientas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para el trabajo doméstico de mi esposa son más seguros y mejores que los míos.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Soy visible sirviendo en la escuela, los clubes y otras actividades de mi hijo.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He </a:t>
            </a:r>
            <a:r>
              <a:rPr lang="en-US" altLang="en-US" sz="2000" dirty="0" err="1" smtClean="0"/>
              <a:t>provisto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un seguro de vida y de salud adecuado, sacrificando mis ingresos.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Planifico todas las vacaciones y salidas para el máximo beneficio de mi esposa e hijos.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Me llevo muy bien (respetado, si no querido) con todos los que me conocen.</a:t>
            </a:r>
          </a:p>
          <a:p>
            <a:pPr algn="l" rtl="0" eaLnBrk="1" hangingPunct="1"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2000" dirty="0"/>
              <a:t>Me siento satisfecho cuando otros reciben crédito por su éxito, incluso si yo he </a:t>
            </a:r>
            <a:r>
              <a:rPr lang="en-US" altLang="en-US" sz="2000" dirty="0" err="1" smtClean="0"/>
              <a:t>tenido</a:t>
            </a:r>
            <a:r>
              <a:rPr lang="en-US" altLang="en-US" sz="2000" dirty="0" smtClean="0"/>
              <a:t> parte </a:t>
            </a:r>
            <a:r>
              <a:rPr lang="en-US" altLang="en-US" sz="2000" dirty="0" err="1" smtClean="0"/>
              <a:t>en</a:t>
            </a:r>
            <a:r>
              <a:rPr lang="en-US" altLang="en-US" sz="2000" dirty="0" smtClean="0"/>
              <a:t> el </a:t>
            </a:r>
            <a:r>
              <a:rPr lang="en-US" altLang="en-US" sz="2000" dirty="0" err="1" smtClean="0"/>
              <a:t>éxito</a:t>
            </a:r>
            <a:r>
              <a:rPr lang="en-US" altLang="en-US" sz="2000" dirty="0" smtClean="0"/>
              <a:t>.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="" xmlns:a16="http://schemas.microsoft.com/office/drawing/2014/main" id="{4710764B-A7E0-3414-8893-E38286F037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 err="1"/>
              <a:t>Ejercicio</a:t>
            </a:r>
            <a:r>
              <a:rPr lang="en-US" altLang="en-US" dirty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</a:t>
            </a:r>
            <a:r>
              <a:rPr lang="en-US" altLang="en-US" dirty="0" err="1"/>
              <a:t>clase</a:t>
            </a:r>
            <a:endParaRPr lang="en-US" altLang="en-US" dirty="0"/>
          </a:p>
        </p:txBody>
      </p:sp>
      <p:sp>
        <p:nvSpPr>
          <p:cNvPr id="119811" name="Rectangle 3">
            <a:extLst>
              <a:ext uri="{FF2B5EF4-FFF2-40B4-BE49-F238E27FC236}">
                <a16:creationId xmlns="" xmlns:a16="http://schemas.microsoft.com/office/drawing/2014/main" id="{5FC01F15-78CB-E3ED-2F18-C7A8F01355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990600"/>
            <a:ext cx="8077200" cy="5181600"/>
          </a:xfrm>
        </p:spPr>
        <p:txBody>
          <a:bodyPr/>
          <a:lstStyle/>
          <a:p>
            <a:pPr marL="742950" indent="-742950" algn="l" rtl="0">
              <a:lnSpc>
                <a:spcPct val="140000"/>
              </a:lnSpc>
              <a:buFontTx/>
              <a:buAutoNum type="arabicPeriod"/>
            </a:pPr>
            <a:r>
              <a:rPr lang="en-US" altLang="en-US" sz="3200" b="0" dirty="0"/>
              <a:t>¿</a:t>
            </a:r>
            <a:r>
              <a:rPr lang="en-US" altLang="en-US" sz="3200" b="0" dirty="0" err="1"/>
              <a:t>Qué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hace</a:t>
            </a:r>
            <a:r>
              <a:rPr lang="en-US" altLang="en-US" sz="3200" b="0" dirty="0"/>
              <a:t> que </a:t>
            </a:r>
            <a:r>
              <a:rPr lang="en-US" altLang="en-US" sz="3200" b="0" dirty="0" err="1"/>
              <a:t>una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relación</a:t>
            </a:r>
            <a:r>
              <a:rPr lang="en-US" altLang="en-US" sz="3200" b="0" dirty="0"/>
              <a:t> (</a:t>
            </a:r>
            <a:r>
              <a:rPr lang="en-US" altLang="en-US" sz="3200" b="0" dirty="0" err="1"/>
              <a:t>amistad</a:t>
            </a:r>
            <a:r>
              <a:rPr lang="en-US" altLang="en-US" sz="3200" b="0" dirty="0"/>
              <a:t>, </a:t>
            </a:r>
            <a:r>
              <a:rPr lang="en-US" altLang="en-US" sz="3200" b="0" dirty="0" err="1" smtClean="0"/>
              <a:t>asociación</a:t>
            </a:r>
            <a:r>
              <a:rPr lang="en-US" altLang="en-US" sz="3200" b="0" dirty="0" smtClean="0"/>
              <a:t>, </a:t>
            </a:r>
            <a:r>
              <a:rPr lang="en-US" altLang="en-US" sz="3200" b="0" dirty="0" err="1" smtClean="0"/>
              <a:t>matrimonio</a:t>
            </a:r>
            <a:r>
              <a:rPr lang="en-US" altLang="en-US" sz="3200" b="0" dirty="0"/>
              <a:t>, etc.) </a:t>
            </a:r>
            <a:r>
              <a:rPr lang="en-US" altLang="en-US" sz="3200" b="0" dirty="0" err="1"/>
              <a:t>prospere</a:t>
            </a:r>
            <a:r>
              <a:rPr lang="en-US" altLang="en-US" sz="3200" b="0" dirty="0"/>
              <a:t>?</a:t>
            </a:r>
          </a:p>
          <a:p>
            <a:pPr marL="742950" indent="-742950" algn="l" rtl="0">
              <a:lnSpc>
                <a:spcPct val="140000"/>
              </a:lnSpc>
              <a:buFontTx/>
              <a:buAutoNum type="arabicPeriod"/>
            </a:pPr>
            <a:endParaRPr lang="en-US" altLang="en-US" sz="3200" b="0" dirty="0"/>
          </a:p>
          <a:p>
            <a:pPr marL="742950" indent="-742950" algn="l" rtl="0">
              <a:lnSpc>
                <a:spcPct val="140000"/>
              </a:lnSpc>
              <a:buFontTx/>
              <a:buAutoNum type="arabicPeriod"/>
            </a:pPr>
            <a:r>
              <a:rPr lang="en-US" altLang="en-US" sz="3200" b="0" dirty="0"/>
              <a:t>¿</a:t>
            </a:r>
            <a:r>
              <a:rPr lang="en-US" altLang="en-US" sz="3200" b="0" dirty="0" err="1"/>
              <a:t>Qué</a:t>
            </a:r>
            <a:r>
              <a:rPr lang="en-US" altLang="en-US" sz="3200" b="0" dirty="0"/>
              <a:t> causa que </a:t>
            </a:r>
            <a:r>
              <a:rPr lang="en-US" altLang="en-US" sz="3200" b="0" dirty="0" err="1"/>
              <a:t>una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relación</a:t>
            </a:r>
            <a:r>
              <a:rPr lang="en-US" altLang="en-US" sz="3200" b="0" dirty="0"/>
              <a:t> (</a:t>
            </a:r>
            <a:r>
              <a:rPr lang="en-US" altLang="en-US" sz="3200" b="0" dirty="0" err="1"/>
              <a:t>amistad</a:t>
            </a:r>
            <a:r>
              <a:rPr lang="en-US" altLang="en-US" sz="3200" b="0" dirty="0"/>
              <a:t>, </a:t>
            </a:r>
            <a:r>
              <a:rPr lang="en-US" altLang="en-US" sz="3200" b="0" dirty="0" err="1" smtClean="0"/>
              <a:t>asociación</a:t>
            </a:r>
            <a:r>
              <a:rPr lang="en-US" altLang="en-US" sz="3200" b="0" dirty="0" smtClean="0"/>
              <a:t>, </a:t>
            </a:r>
            <a:r>
              <a:rPr lang="en-US" altLang="en-US" sz="3200" b="0" dirty="0" err="1"/>
              <a:t>matrimonio</a:t>
            </a:r>
            <a:r>
              <a:rPr lang="en-US" altLang="en-US" sz="3200" b="0" dirty="0"/>
              <a:t>, etc.) </a:t>
            </a:r>
            <a:r>
              <a:rPr lang="en-US" altLang="en-US" sz="3200" b="0" dirty="0" err="1" smtClean="0"/>
              <a:t>eventu</a:t>
            </a:r>
            <a:r>
              <a:rPr lang="en-US" altLang="en-US" sz="3200" b="0" dirty="0" err="1" smtClean="0"/>
              <a:t>almente</a:t>
            </a:r>
            <a:r>
              <a:rPr lang="en-US" altLang="en-US" sz="3200" b="0" dirty="0" smtClean="0"/>
              <a:t> </a:t>
            </a:r>
            <a:r>
              <a:rPr lang="en-US" altLang="en-US" sz="3200" b="0" dirty="0" err="1"/>
              <a:t>termine</a:t>
            </a:r>
            <a:r>
              <a:rPr lang="en-US" altLang="en-US" sz="3200" b="0" dirty="0"/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CC94D8E-55A3-4F1C-7AC4-3B88547F7DDF}"/>
              </a:ext>
            </a:extLst>
          </p:cNvPr>
          <p:cNvSpPr txBox="1">
            <a:spLocks noChangeArrowheads="1"/>
          </p:cNvSpPr>
          <p:nvPr/>
        </p:nvSpPr>
        <p:spPr bwMode="auto">
          <a:xfrm rot="20523568">
            <a:off x="3792759" y="4497657"/>
            <a:ext cx="599555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i="1" dirty="0">
                <a:solidFill>
                  <a:srgbClr val="66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altLang="en-US" sz="4000" i="1" dirty="0" err="1">
                <a:solidFill>
                  <a:srgbClr val="66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altLang="en-US" sz="4000" i="1" dirty="0">
                <a:solidFill>
                  <a:srgbClr val="66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i="1" dirty="0" err="1">
                <a:solidFill>
                  <a:srgbClr val="66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cuántos</a:t>
            </a:r>
            <a:r>
              <a:rPr lang="en-US" altLang="en-US" sz="4000" i="1" dirty="0">
                <a:solidFill>
                  <a:srgbClr val="66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en-US" sz="4000" i="1" dirty="0" err="1">
                <a:solidFill>
                  <a:srgbClr val="66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estos</a:t>
            </a:r>
            <a:endParaRPr lang="en-US" altLang="en-US" sz="4000" i="1" dirty="0">
              <a:solidFill>
                <a:srgbClr val="66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4000" i="1" dirty="0" err="1" smtClean="0">
                <a:solidFill>
                  <a:srgbClr val="66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juega</a:t>
            </a:r>
            <a:r>
              <a:rPr lang="en-US" altLang="en-US" sz="4000" i="1" dirty="0" smtClean="0">
                <a:solidFill>
                  <a:srgbClr val="66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4000" i="1" dirty="0">
                <a:solidFill>
                  <a:srgbClr val="66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en-US" altLang="en-US" sz="4000" i="1" dirty="0" err="1" smtClean="0">
                <a:solidFill>
                  <a:srgbClr val="66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papel</a:t>
            </a:r>
            <a:r>
              <a:rPr lang="en-US" altLang="en-US" sz="4000" i="1" dirty="0" smtClean="0">
                <a:solidFill>
                  <a:srgbClr val="66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 </a:t>
            </a:r>
            <a:r>
              <a:rPr lang="en-US" altLang="en-US" sz="4000" i="1" dirty="0" err="1" smtClean="0">
                <a:solidFill>
                  <a:srgbClr val="66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egoísmo</a:t>
            </a:r>
            <a:r>
              <a:rPr lang="en-US" altLang="en-US" sz="4000" i="1" dirty="0" smtClean="0">
                <a:solidFill>
                  <a:srgbClr val="66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altLang="en-US" sz="4000" i="1" dirty="0">
              <a:solidFill>
                <a:srgbClr val="66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="" xmlns:a16="http://schemas.microsoft.com/office/drawing/2014/main" id="{ADEB6678-C8C8-7C6A-88D1-CD34CBCCBE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 err="1"/>
              <a:t>Naturaleza</a:t>
            </a:r>
            <a:r>
              <a:rPr lang="en-US" altLang="en-US" dirty="0"/>
              <a:t> </a:t>
            </a:r>
            <a:r>
              <a:rPr lang="en-US" altLang="en-US" dirty="0" err="1"/>
              <a:t>altruista</a:t>
            </a:r>
            <a:r>
              <a:rPr lang="en-US" altLang="en-US" dirty="0"/>
              <a:t>/sacrificial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="" xmlns:a16="http://schemas.microsoft.com/office/drawing/2014/main" id="{7540583E-AABA-A3FA-5A02-9E84AA6DA5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57400" y="990600"/>
            <a:ext cx="8077200" cy="5181600"/>
          </a:xfrm>
        </p:spPr>
        <p:txBody>
          <a:bodyPr/>
          <a:lstStyle/>
          <a:p>
            <a:pPr marL="742950" indent="-742950" algn="l" rtl="0">
              <a:lnSpc>
                <a:spcPct val="140000"/>
              </a:lnSpc>
              <a:buFontTx/>
              <a:buAutoNum type="arabicPeriod"/>
            </a:pPr>
            <a:r>
              <a:rPr lang="en-US" altLang="en-US" sz="3200" b="0" dirty="0" smtClean="0"/>
              <a:t>¿</a:t>
            </a:r>
            <a:r>
              <a:rPr lang="en-US" altLang="en-US" sz="3200" b="0" dirty="0" err="1" smtClean="0"/>
              <a:t>Cuáles</a:t>
            </a:r>
            <a:r>
              <a:rPr lang="en-US" altLang="en-US" sz="3200" b="0" dirty="0" smtClean="0"/>
              <a:t> </a:t>
            </a:r>
            <a:r>
              <a:rPr lang="en-US" altLang="en-US" sz="3200" b="0" dirty="0" err="1"/>
              <a:t>otras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cualidades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espirituales</a:t>
            </a:r>
            <a:r>
              <a:rPr lang="en-US" altLang="en-US" sz="3200" b="0" dirty="0"/>
              <a:t> </a:t>
            </a:r>
            <a:r>
              <a:rPr lang="en-US" altLang="en-US" sz="3200" b="0" dirty="0" err="1" smtClean="0"/>
              <a:t>acompañan</a:t>
            </a:r>
            <a:r>
              <a:rPr lang="en-US" altLang="en-US" sz="3200" b="0" dirty="0" smtClean="0"/>
              <a:t> </a:t>
            </a:r>
            <a:r>
              <a:rPr lang="en-US" altLang="en-US" sz="3200" b="0" dirty="0" err="1"/>
              <a:t>esta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cualidad</a:t>
            </a:r>
            <a:r>
              <a:rPr lang="en-US" altLang="en-US" sz="3200" b="0" dirty="0"/>
              <a:t>?</a:t>
            </a:r>
          </a:p>
          <a:p>
            <a:pPr marL="742950" indent="-742950" algn="l" rtl="0">
              <a:lnSpc>
                <a:spcPct val="140000"/>
              </a:lnSpc>
              <a:buFontTx/>
              <a:buAutoNum type="arabicPeriod"/>
            </a:pPr>
            <a:endParaRPr lang="en-US" altLang="en-US" sz="3200" b="0" dirty="0"/>
          </a:p>
          <a:p>
            <a:pPr marL="742950" indent="-742950" algn="l" rtl="0">
              <a:lnSpc>
                <a:spcPct val="140000"/>
              </a:lnSpc>
              <a:buFontTx/>
              <a:buAutoNum type="arabicPeriod"/>
            </a:pPr>
            <a:r>
              <a:rPr lang="en-US" altLang="en-US" sz="3200" b="0" dirty="0" err="1"/>
              <a:t>Ejemplos</a:t>
            </a:r>
            <a:r>
              <a:rPr lang="en-US" altLang="en-US" sz="3200" b="0" dirty="0"/>
              <a:t> </a:t>
            </a:r>
            <a:r>
              <a:rPr lang="en-US" altLang="en-US" sz="3200" b="0" dirty="0" err="1"/>
              <a:t>bíblicos</a:t>
            </a:r>
            <a:r>
              <a:rPr lang="en-US" altLang="en-US" sz="3200" b="0" dirty="0"/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="" xmlns:a16="http://schemas.microsoft.com/office/drawing/2014/main" id="{3B513F91-2DC6-940A-E631-60FFB68A5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/>
              <a:t>Marcos 8:34-37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="" xmlns:a16="http://schemas.microsoft.com/office/drawing/2014/main" id="{8B37C3C1-7D4C-3B16-70E2-B5C2CE90B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990600"/>
            <a:ext cx="7848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3200" b="0" i="1" baseline="30000" dirty="0" smtClean="0"/>
              <a:t>34</a:t>
            </a:r>
            <a:r>
              <a:rPr lang="en-US" altLang="en-US" sz="3200" b="0" i="1" dirty="0"/>
              <a:t> </a:t>
            </a:r>
            <a:r>
              <a:rPr lang="es-ES" altLang="en-US" sz="3200" b="0" i="1" dirty="0" smtClean="0"/>
              <a:t>Llamando </a:t>
            </a:r>
            <a:r>
              <a:rPr lang="es-ES" altLang="en-US" sz="3200" b="0" i="1" dirty="0"/>
              <a:t>Jesús a la multitud y a Sus discípulos, les dijo: «Si alguien quiere venir conmigo, </a:t>
            </a:r>
            <a:r>
              <a:rPr lang="es-ES" altLang="en-US" sz="3200" b="0" i="1" dirty="0">
                <a:solidFill>
                  <a:srgbClr val="FFFF00"/>
                </a:solidFill>
              </a:rPr>
              <a:t>niéguese a sí mismo, tome su cruz, y sígame</a:t>
            </a:r>
            <a:r>
              <a:rPr lang="es-ES" altLang="en-US" sz="3200" b="0" i="1" dirty="0"/>
              <a:t>. </a:t>
            </a:r>
            <a:r>
              <a:rPr lang="es-ES" altLang="en-US" sz="3200" b="0" i="1" dirty="0" smtClean="0"/>
              <a:t>35</a:t>
            </a:r>
            <a:r>
              <a:rPr lang="es-ES" altLang="en-US" sz="3200" b="0" i="1" dirty="0"/>
              <a:t>  Porque el que quiera salvar su vida, la perderá; pero </a:t>
            </a:r>
            <a:r>
              <a:rPr lang="es-ES" altLang="en-US" sz="3200" b="0" i="1" dirty="0">
                <a:solidFill>
                  <a:srgbClr val="FFFF00"/>
                </a:solidFill>
              </a:rPr>
              <a:t>el que pierda su vida por causa de Mí y del evangelio, la salvará</a:t>
            </a:r>
            <a:r>
              <a:rPr lang="es-ES" altLang="en-US" sz="3200" b="0" i="1" dirty="0"/>
              <a:t>. </a:t>
            </a:r>
            <a:r>
              <a:rPr lang="es-ES" altLang="en-US" sz="3200" b="0" i="1" dirty="0" smtClean="0"/>
              <a:t>36</a:t>
            </a:r>
            <a:r>
              <a:rPr lang="es-ES" altLang="en-US" sz="3200" b="0" i="1" dirty="0"/>
              <a:t>  O, ¿de qué le sirve a un hombre ganar el mundo entero y perder su alma? </a:t>
            </a:r>
            <a:r>
              <a:rPr lang="es-ES" altLang="en-US" sz="3200" b="0" i="1" dirty="0" smtClean="0"/>
              <a:t>37</a:t>
            </a:r>
            <a:r>
              <a:rPr lang="es-ES" altLang="en-US" sz="3200" b="0" i="1" dirty="0"/>
              <a:t>  O, ¿qué dará un hombre a cambio de su alma? </a:t>
            </a:r>
            <a:endParaRPr lang="en-US" altLang="en-US" sz="3200" b="0" i="1" dirty="0"/>
          </a:p>
        </p:txBody>
      </p:sp>
      <p:sp>
        <p:nvSpPr>
          <p:cNvPr id="36868" name="Slide Number Placeholder 3">
            <a:extLst>
              <a:ext uri="{FF2B5EF4-FFF2-40B4-BE49-F238E27FC236}">
                <a16:creationId xmlns="" xmlns:a16="http://schemas.microsoft.com/office/drawing/2014/main" id="{5E81153C-1CD1-9097-ED57-D906906A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fontAlgn="base" hangingPunct="1">
              <a:spcBef>
                <a:spcPct val="0"/>
              </a:spcBef>
              <a:spcAft>
                <a:spcPct val="0"/>
              </a:spcAft>
            </a:pPr>
            <a:fld id="{3D9F5798-4676-44C0-875E-96D7021BDDC5}" type="slidenum">
              <a:rPr lang="en-US" altLang="en-US" sz="1400" b="0">
                <a:solidFill>
                  <a:srgbClr val="FFFFFF"/>
                </a:solidFill>
                <a:latin typeface="Times New Roman" panose="02020603050405020304" pitchFamily="18" charset="0"/>
              </a:rPr>
              <a:pPr algn="l" rtl="0"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z="1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="" xmlns:a16="http://schemas.microsoft.com/office/drawing/2014/main" id="{31078A52-09AF-DCBC-DAD2-09A3FDF5F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 err="1"/>
              <a:t>Filipenses</a:t>
            </a:r>
            <a:r>
              <a:rPr lang="en-US" altLang="en-US" dirty="0"/>
              <a:t> 2:1-5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="" xmlns:a16="http://schemas.microsoft.com/office/drawing/2014/main" id="{A02995C0-7184-48EE-72E9-CA788DF1E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90599"/>
            <a:ext cx="8229600" cy="5736021"/>
          </a:xfrm>
        </p:spPr>
        <p:txBody>
          <a:bodyPr>
            <a:normAutofit lnSpcReduction="10000"/>
          </a:bodyPr>
          <a:lstStyle/>
          <a:p>
            <a:pPr indent="1588">
              <a:buNone/>
            </a:pPr>
            <a:r>
              <a:rPr lang="es-ES" altLang="en-US" sz="3000" b="0" i="1" dirty="0"/>
              <a:t>Por tanto, si hay algún estímulo en Cristo, si hay algún consuelo de amor, si hay alguna comunión del Espíritu, si algún afecto y compasión, </a:t>
            </a:r>
            <a:r>
              <a:rPr lang="es-ES" altLang="en-US" sz="3000" b="0" i="1" dirty="0" smtClean="0"/>
              <a:t>2</a:t>
            </a:r>
            <a:r>
              <a:rPr lang="es-ES" altLang="en-US" sz="3000" b="0" i="1" dirty="0"/>
              <a:t>  </a:t>
            </a:r>
            <a:r>
              <a:rPr lang="es-ES" altLang="en-US" sz="3000" b="0" i="1" dirty="0">
                <a:solidFill>
                  <a:srgbClr val="FFFF00"/>
                </a:solidFill>
              </a:rPr>
              <a:t>hagan completo mi gozo, siendo del mismo sentir, conservando el mismo amor, unidos en espíritu, dedicados a un mismo propósito. </a:t>
            </a:r>
            <a:r>
              <a:rPr lang="es-ES" altLang="en-US" sz="3000" b="0" i="1" dirty="0" smtClean="0"/>
              <a:t>3</a:t>
            </a:r>
            <a:r>
              <a:rPr lang="es-ES" altLang="en-US" sz="3000" b="0" i="1" dirty="0"/>
              <a:t>  No hagan nada por egoísmo o por vanagloria, sino que con actitud humilde cada uno de ustedes considere al otro como más importante que a sí mismo, </a:t>
            </a:r>
            <a:r>
              <a:rPr lang="es-ES" altLang="en-US" sz="3000" b="0" i="1" dirty="0" smtClean="0"/>
              <a:t>4</a:t>
            </a:r>
            <a:r>
              <a:rPr lang="es-ES" altLang="en-US" sz="3000" b="0" i="1" dirty="0"/>
              <a:t>  no buscando cada uno sus propios intereses, sino más bien los intereses de los demás. </a:t>
            </a:r>
            <a:r>
              <a:rPr lang="es-ES" altLang="en-US" sz="3000" b="0" i="1" dirty="0" smtClean="0"/>
              <a:t>5</a:t>
            </a:r>
            <a:r>
              <a:rPr lang="es-ES" altLang="en-US" sz="3000" b="0" i="1" dirty="0"/>
              <a:t>  Haya, pues, en ustedes esta actitud que hubo también en Cristo Jesús, </a:t>
            </a:r>
            <a:endParaRPr lang="en-US" altLang="en-US" sz="3000" b="0" i="1" dirty="0"/>
          </a:p>
        </p:txBody>
      </p:sp>
      <p:sp>
        <p:nvSpPr>
          <p:cNvPr id="37892" name="Slide Number Placeholder 3">
            <a:extLst>
              <a:ext uri="{FF2B5EF4-FFF2-40B4-BE49-F238E27FC236}">
                <a16:creationId xmlns="" xmlns:a16="http://schemas.microsoft.com/office/drawing/2014/main" id="{606ABC85-F1CF-D272-39E9-A2B43EDEB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fontAlgn="base" hangingPunct="1">
              <a:spcBef>
                <a:spcPct val="0"/>
              </a:spcBef>
              <a:spcAft>
                <a:spcPct val="0"/>
              </a:spcAft>
            </a:pPr>
            <a:fld id="{EE1D0400-2FC9-478D-8625-C8A5270F88BF}" type="slidenum">
              <a:rPr lang="en-US" altLang="en-US" sz="1400" b="0">
                <a:solidFill>
                  <a:srgbClr val="FFFFFF"/>
                </a:solidFill>
                <a:latin typeface="Times New Roman" panose="02020603050405020304" pitchFamily="18" charset="0"/>
              </a:rPr>
              <a:pPr algn="l" rtl="0"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z="1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="" xmlns:a16="http://schemas.microsoft.com/office/drawing/2014/main" id="{31078A52-09AF-DCBC-DAD2-09A3FDF5F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 err="1"/>
              <a:t>Filipenses</a:t>
            </a:r>
            <a:r>
              <a:rPr lang="en-US" altLang="en-US" dirty="0"/>
              <a:t> 2:1-5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="" xmlns:a16="http://schemas.microsoft.com/office/drawing/2014/main" id="{A02995C0-7184-48EE-72E9-CA788DF1E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90599"/>
            <a:ext cx="8229600" cy="5736021"/>
          </a:xfrm>
        </p:spPr>
        <p:txBody>
          <a:bodyPr>
            <a:normAutofit lnSpcReduction="10000"/>
          </a:bodyPr>
          <a:lstStyle/>
          <a:p>
            <a:pPr indent="1588">
              <a:buNone/>
            </a:pPr>
            <a:r>
              <a:rPr lang="es-ES" altLang="en-US" sz="3000" b="0" i="1" dirty="0"/>
              <a:t>Por tanto, si hay algún estímulo en Cristo, si hay algún consuelo de amor, si hay alguna comunión del Espíritu, si algún afecto y compasión, </a:t>
            </a:r>
            <a:r>
              <a:rPr lang="es-ES" altLang="en-US" sz="3000" b="0" i="1" dirty="0" smtClean="0"/>
              <a:t>2</a:t>
            </a:r>
            <a:r>
              <a:rPr lang="es-ES" altLang="en-US" sz="3000" b="0" i="1" dirty="0"/>
              <a:t>  hagan completo mi gozo, siendo del mismo sentir, conservando el mismo amor, unidos en espíritu, dedicados a un mismo propósito. </a:t>
            </a:r>
            <a:r>
              <a:rPr lang="es-ES" altLang="en-US" sz="3000" b="0" i="1" dirty="0" smtClean="0"/>
              <a:t>3</a:t>
            </a:r>
            <a:r>
              <a:rPr lang="es-ES" altLang="en-US" sz="3000" b="0" i="1" dirty="0"/>
              <a:t>  </a:t>
            </a:r>
            <a:r>
              <a:rPr lang="es-ES" altLang="en-US" sz="3000" b="0" i="1" dirty="0">
                <a:solidFill>
                  <a:srgbClr val="FFFF00"/>
                </a:solidFill>
              </a:rPr>
              <a:t>No hagan nada por egoísmo o por vanagloria, sino que con actitud humilde cada uno de ustedes considere al otro como más importante que a sí mismo, </a:t>
            </a:r>
            <a:r>
              <a:rPr lang="es-ES" altLang="en-US" sz="3000" b="0" i="1" dirty="0" smtClean="0">
                <a:solidFill>
                  <a:srgbClr val="FFFF00"/>
                </a:solidFill>
              </a:rPr>
              <a:t>4</a:t>
            </a:r>
            <a:r>
              <a:rPr lang="es-ES" altLang="en-US" sz="3000" b="0" i="1" dirty="0">
                <a:solidFill>
                  <a:srgbClr val="FFFF00"/>
                </a:solidFill>
              </a:rPr>
              <a:t>  no buscando cada uno sus propios intereses, sino más bien los intereses de los demás</a:t>
            </a:r>
            <a:r>
              <a:rPr lang="es-ES" altLang="en-US" sz="3000" b="0" i="1" dirty="0"/>
              <a:t>. </a:t>
            </a:r>
            <a:r>
              <a:rPr lang="es-ES" altLang="en-US" sz="3000" b="0" i="1" dirty="0" smtClean="0"/>
              <a:t>5</a:t>
            </a:r>
            <a:r>
              <a:rPr lang="es-ES" altLang="en-US" sz="3000" b="0" i="1" dirty="0"/>
              <a:t>  Haya, pues, en ustedes esta actitud que hubo también en Cristo Jesús, </a:t>
            </a:r>
            <a:endParaRPr lang="en-US" altLang="en-US" sz="3000" b="0" i="1" dirty="0"/>
          </a:p>
        </p:txBody>
      </p:sp>
      <p:sp>
        <p:nvSpPr>
          <p:cNvPr id="37892" name="Slide Number Placeholder 3">
            <a:extLst>
              <a:ext uri="{FF2B5EF4-FFF2-40B4-BE49-F238E27FC236}">
                <a16:creationId xmlns="" xmlns:a16="http://schemas.microsoft.com/office/drawing/2014/main" id="{606ABC85-F1CF-D272-39E9-A2B43EDEB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fontAlgn="base" hangingPunct="1">
              <a:spcBef>
                <a:spcPct val="0"/>
              </a:spcBef>
              <a:spcAft>
                <a:spcPct val="0"/>
              </a:spcAft>
            </a:pPr>
            <a:fld id="{EE1D0400-2FC9-478D-8625-C8A5270F88BF}" type="slidenum">
              <a:rPr lang="en-US" altLang="en-US" sz="1400" b="0">
                <a:solidFill>
                  <a:srgbClr val="FFFFFF"/>
                </a:solidFill>
                <a:latin typeface="Times New Roman" panose="02020603050405020304" pitchFamily="18" charset="0"/>
              </a:rPr>
              <a:pPr algn="l" rtl="0"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z="1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13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="" xmlns:a16="http://schemas.microsoft.com/office/drawing/2014/main" id="{3323B450-1FB1-E518-4D0E-220889A89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/>
              <a:t>1 </a:t>
            </a:r>
            <a:r>
              <a:rPr lang="en-US" altLang="en-US" dirty="0" err="1"/>
              <a:t>Corintios</a:t>
            </a:r>
            <a:r>
              <a:rPr lang="en-US" altLang="en-US" dirty="0"/>
              <a:t> 13:4-7</a:t>
            </a:r>
          </a:p>
        </p:txBody>
      </p:sp>
      <p:sp>
        <p:nvSpPr>
          <p:cNvPr id="39939" name="Content Placeholder 2">
            <a:extLst>
              <a:ext uri="{FF2B5EF4-FFF2-40B4-BE49-F238E27FC236}">
                <a16:creationId xmlns="" xmlns:a16="http://schemas.microsoft.com/office/drawing/2014/main" id="{9C1F56D1-B0A9-2ED9-219F-583A3E746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371600"/>
            <a:ext cx="8153400" cy="4114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en-US" b="0" i="1" baseline="30000" dirty="0" smtClean="0"/>
              <a:t>4</a:t>
            </a:r>
            <a:r>
              <a:rPr lang="es-ES" altLang="en-US" b="0" i="1" dirty="0"/>
              <a:t>El amor es paciente, es bondadoso. El amor no tiene envidia; el amor no es jactancioso, no es arrogante. </a:t>
            </a:r>
            <a:r>
              <a:rPr lang="es-ES" altLang="en-US" b="0" i="1" dirty="0" smtClean="0"/>
              <a:t>5</a:t>
            </a:r>
            <a:r>
              <a:rPr lang="es-ES" altLang="en-US" b="0" i="1" dirty="0"/>
              <a:t>  No se porta indecorosamente; no busca lo suyo, no se irrita, no toma en cuenta el mal </a:t>
            </a:r>
            <a:r>
              <a:rPr lang="es-ES" altLang="en-US" b="0" i="1" dirty="0" smtClean="0"/>
              <a:t>recibido.6</a:t>
            </a:r>
            <a:r>
              <a:rPr lang="es-ES" altLang="en-US" b="0" i="1" dirty="0"/>
              <a:t>  El amor no se regocija de la injusticia, sino que se alegra con la verdad. </a:t>
            </a:r>
            <a:r>
              <a:rPr lang="es-ES" altLang="en-US" b="0" i="1" dirty="0" smtClean="0"/>
              <a:t>7</a:t>
            </a:r>
            <a:r>
              <a:rPr lang="es-ES" altLang="en-US" b="0" i="1" dirty="0"/>
              <a:t>  Todo lo sufre, todo lo cree, todo lo espera, todo lo soporta. </a:t>
            </a:r>
            <a:endParaRPr lang="en-US" altLang="en-US" b="0" i="1" dirty="0"/>
          </a:p>
        </p:txBody>
      </p:sp>
      <p:sp>
        <p:nvSpPr>
          <p:cNvPr id="39940" name="Slide Number Placeholder 3">
            <a:extLst>
              <a:ext uri="{FF2B5EF4-FFF2-40B4-BE49-F238E27FC236}">
                <a16:creationId xmlns="" xmlns:a16="http://schemas.microsoft.com/office/drawing/2014/main" id="{3C956F08-10E5-22BB-04DF-A8F4D0DE2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fontAlgn="base" hangingPunct="1">
              <a:spcBef>
                <a:spcPct val="0"/>
              </a:spcBef>
              <a:spcAft>
                <a:spcPct val="0"/>
              </a:spcAft>
            </a:pPr>
            <a:fld id="{D35F3E27-37B7-4973-8992-8470824A4757}" type="slidenum">
              <a:rPr lang="en-US" altLang="en-US" sz="1400" b="0">
                <a:solidFill>
                  <a:srgbClr val="FFFFFF"/>
                </a:solidFill>
                <a:latin typeface="Times New Roman" panose="02020603050405020304" pitchFamily="18" charset="0"/>
              </a:rPr>
              <a:pPr algn="l" rtl="0"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sz="1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="" xmlns:a16="http://schemas.microsoft.com/office/drawing/2014/main" id="{8CFB27EC-00B7-B770-8414-F6D38B4C0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altLang="en-US" dirty="0"/>
              <a:t>Santiago 3:13-18</a:t>
            </a:r>
          </a:p>
        </p:txBody>
      </p:sp>
      <p:sp>
        <p:nvSpPr>
          <p:cNvPr id="40963" name="Content Placeholder 2">
            <a:extLst>
              <a:ext uri="{FF2B5EF4-FFF2-40B4-BE49-F238E27FC236}">
                <a16:creationId xmlns="" xmlns:a16="http://schemas.microsoft.com/office/drawing/2014/main" id="{7F83C6B1-97A3-EA35-A6C1-0CEBDF83B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6628" y="913607"/>
            <a:ext cx="9372600" cy="57912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3000" b="0" i="1" baseline="30000" dirty="0" smtClean="0"/>
              <a:t>13</a:t>
            </a:r>
            <a:r>
              <a:rPr lang="es-ES" sz="3000" b="0" i="1" dirty="0" smtClean="0"/>
              <a:t> </a:t>
            </a:r>
            <a:r>
              <a:rPr lang="es-ES" sz="3000" b="0" i="1" dirty="0"/>
              <a:t>¿Quién es sabio y entendido entre ustedes? Que muestre por su buena conducta sus obras en </a:t>
            </a:r>
            <a:r>
              <a:rPr lang="es-ES" sz="3000" b="0" i="1" dirty="0">
                <a:solidFill>
                  <a:srgbClr val="FFFF00"/>
                </a:solidFill>
              </a:rPr>
              <a:t>sabia mansedumbre</a:t>
            </a:r>
            <a:r>
              <a:rPr lang="es-ES" sz="3000" b="0" i="1" dirty="0"/>
              <a:t>.  14  Pero si </a:t>
            </a:r>
            <a:r>
              <a:rPr lang="es-ES" sz="3000" b="0" i="1" dirty="0">
                <a:solidFill>
                  <a:srgbClr val="FFFF00"/>
                </a:solidFill>
              </a:rPr>
              <a:t>tienen celos amargos y ambición personal en su corazón</a:t>
            </a:r>
            <a:r>
              <a:rPr lang="es-ES" sz="3000" b="0" i="1" dirty="0"/>
              <a:t>, no sean arrogantes y mientan así contra la verdad.  15  Esta sabiduría no es la que viene de lo alto, sino que es terrenal, natural, diabólica.  16  Porque </a:t>
            </a:r>
            <a:r>
              <a:rPr lang="es-ES" sz="3000" b="0" i="1" dirty="0">
                <a:solidFill>
                  <a:srgbClr val="FFFF00"/>
                </a:solidFill>
              </a:rPr>
              <a:t>donde hay celos y ambición personal, allí hay confusión y toda cosa mala</a:t>
            </a:r>
            <a:r>
              <a:rPr lang="es-ES" sz="3000" b="0" i="1" dirty="0"/>
              <a:t>.  17  Pero la sabiduría de lo alto es primeramente pura, después pacífica, amable, condescendiente, llena de misericordia y de buenos frutos, sin vacilación, sin hipocresía.  18  Y la semilla cuyo fruto es la justicia se siembra en paz por aquellos que hacen la paz.</a:t>
            </a:r>
            <a:endParaRPr lang="en-US" sz="3000" b="0" i="1" dirty="0"/>
          </a:p>
        </p:txBody>
      </p:sp>
      <p:sp>
        <p:nvSpPr>
          <p:cNvPr id="40964" name="Slide Number Placeholder 3">
            <a:extLst>
              <a:ext uri="{FF2B5EF4-FFF2-40B4-BE49-F238E27FC236}">
                <a16:creationId xmlns="" xmlns:a16="http://schemas.microsoft.com/office/drawing/2014/main" id="{DBADC668-F5AC-EEEA-6FB3-BF5970603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rtl="0" eaLnBrk="1" fontAlgn="base" hangingPunct="1">
              <a:spcBef>
                <a:spcPct val="0"/>
              </a:spcBef>
              <a:spcAft>
                <a:spcPct val="0"/>
              </a:spcAft>
            </a:pPr>
            <a:fld id="{6415C857-56CB-448A-9AE4-973F447B2074}" type="slidenum">
              <a:rPr lang="en-US" altLang="en-US" sz="1400" b="0">
                <a:solidFill>
                  <a:srgbClr val="FFFFFF"/>
                </a:solidFill>
                <a:latin typeface="Times New Roman" panose="02020603050405020304" pitchFamily="18" charset="0"/>
              </a:rPr>
              <a:pPr algn="l" rtl="0"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sz="1400" b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29661</TotalTime>
  <Words>1456</Words>
  <Application>Microsoft Office PowerPoint</Application>
  <PresentationFormat>Widescreen</PresentationFormat>
  <Paragraphs>130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14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Times New Roman</vt:lpstr>
      <vt:lpstr>Wingdings</vt:lpstr>
      <vt:lpstr>Office Theme</vt:lpstr>
      <vt:lpstr>1_Default Design</vt:lpstr>
      <vt:lpstr>2_Default Design</vt:lpstr>
      <vt:lpstr>3_Default Design</vt:lpstr>
      <vt:lpstr>4_Default Design</vt:lpstr>
      <vt:lpstr>Hombres de desinterés  y sacrificio</vt:lpstr>
      <vt:lpstr>Autoevaluación – Sacrificio/Servicio</vt:lpstr>
      <vt:lpstr>Ejercicio en clase</vt:lpstr>
      <vt:lpstr>Naturaleza altruista/sacrificial</vt:lpstr>
      <vt:lpstr>Marcos 8:34-37</vt:lpstr>
      <vt:lpstr>Filipenses 2:1-5</vt:lpstr>
      <vt:lpstr>Filipenses 2:1-5</vt:lpstr>
      <vt:lpstr>1 Corintios 13:4-7</vt:lpstr>
      <vt:lpstr>Santiago 3:13-18</vt:lpstr>
      <vt:lpstr>Roles masculinos en el matrimonio</vt:lpstr>
      <vt:lpstr>El marido: una cabeza como Cristo (Ef 5:22-33)</vt:lpstr>
      <vt:lpstr>Ser cabeza requiere disciplina y valentía: es un trabajo duro</vt:lpstr>
      <vt:lpstr>Carácter masculino mandado</vt:lpstr>
      <vt:lpstr>Evaluación del desinterés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of a Servant</dc:title>
  <dc:creator>Anthony Caudill</dc:creator>
  <cp:lastModifiedBy>Esther Eubanks</cp:lastModifiedBy>
  <cp:revision>32</cp:revision>
  <dcterms:created xsi:type="dcterms:W3CDTF">2023-10-24T23:04:04Z</dcterms:created>
  <dcterms:modified xsi:type="dcterms:W3CDTF">2023-11-24T01:34:29Z</dcterms:modified>
</cp:coreProperties>
</file>