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99" r:id="rId4"/>
    <p:sldId id="300" r:id="rId5"/>
    <p:sldId id="301" r:id="rId6"/>
    <p:sldId id="302" r:id="rId7"/>
    <p:sldId id="303" r:id="rId8"/>
    <p:sldId id="30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4" d="100"/>
          <a:sy n="114"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12/3/2023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12/3/2023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9</a:t>
            </a:r>
          </a:p>
          <a:p>
            <a:r>
              <a:rPr lang="en-US" dirty="0"/>
              <a:t>Mark 11:1-12:44</a:t>
            </a:r>
          </a:p>
        </p:txBody>
      </p:sp>
    </p:spTree>
    <p:extLst>
      <p:ext uri="{BB962C8B-B14F-4D97-AF65-F5344CB8AC3E}">
        <p14:creationId xmlns:p14="http://schemas.microsoft.com/office/powerpoint/2010/main" val="3618208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46 Then they came to Jericho. And as He was leaving Jericho with His disciples and a large crowd, a blind beggar </a:t>
            </a:r>
            <a:r>
              <a:rPr lang="en-US" i="1" dirty="0"/>
              <a:t>named</a:t>
            </a:r>
            <a:r>
              <a:rPr lang="en-US" dirty="0"/>
              <a:t> Bartimaeus, the son of Timaeus, was sitting by the road. 47 When he heard that it was Jesus the Nazarene, he began to cry out and say, “Jesus, Son of David, have mercy on me!” 48 Many were sternly telling him to be quiet, but he kept crying out all the more, “Son of David, have mercy on me!” 49 And Jesus stopped and said, “Call him </a:t>
            </a:r>
            <a:r>
              <a:rPr lang="en-US" i="1" dirty="0"/>
              <a:t>here.</a:t>
            </a:r>
            <a:r>
              <a:rPr lang="en-US" dirty="0"/>
              <a:t>” So they *called the blind man, saying to him, “Take courage, stand up! He is calling for you.” 50 Throwing aside his cloak, he jumped up and came to Jesus. 51 And answering him, Jesus said, “What do you want Me to do for you?” And the blind man said to Him, “</a:t>
            </a:r>
            <a:r>
              <a:rPr lang="en-US" dirty="0" err="1"/>
              <a:t>Rabboni</a:t>
            </a:r>
            <a:r>
              <a:rPr lang="en-US" dirty="0"/>
              <a:t>, </a:t>
            </a:r>
            <a:r>
              <a:rPr lang="en-US" i="1" dirty="0"/>
              <a:t>I want</a:t>
            </a:r>
            <a:r>
              <a:rPr lang="en-US" dirty="0"/>
              <a:t> to regain my sight!” 52 And Jesus said to him, “Go; your faith has made you well.” Immediately he regained his sight and </a:t>
            </a:r>
            <a:r>
              <a:rPr lang="en-US" i="1" dirty="0"/>
              <a:t>began</a:t>
            </a:r>
            <a:r>
              <a:rPr lang="en-US" dirty="0"/>
              <a:t> following Him on the road.</a:t>
            </a:r>
          </a:p>
        </p:txBody>
      </p:sp>
    </p:spTree>
    <p:extLst>
      <p:ext uri="{BB962C8B-B14F-4D97-AF65-F5344CB8AC3E}">
        <p14:creationId xmlns:p14="http://schemas.microsoft.com/office/powerpoint/2010/main" val="65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46 Then they came to Jericho. And as He was leaving Jericho with His disciples and a large crowd, a blind beggar </a:t>
            </a:r>
            <a:r>
              <a:rPr lang="en-US" i="1" dirty="0"/>
              <a:t>named</a:t>
            </a:r>
            <a:r>
              <a:rPr lang="en-US" dirty="0"/>
              <a:t> Bartimaeus, the son of Timaeus, was sitting by the road. 47 When he heard that it was Jesus the Nazarene, he began to cry out and say, </a:t>
            </a:r>
            <a:r>
              <a:rPr lang="en-US" u="sng" dirty="0"/>
              <a:t>“Jesus, Son of David, have mercy on me!” </a:t>
            </a:r>
            <a:r>
              <a:rPr lang="en-US" dirty="0"/>
              <a:t>48 Many were sternly telling him to be quiet, but he kept crying out all the more, “Son of David, have mercy on me!” 49 And Jesus stopped and said, “Call him </a:t>
            </a:r>
            <a:r>
              <a:rPr lang="en-US" i="1" dirty="0"/>
              <a:t>here.</a:t>
            </a:r>
            <a:r>
              <a:rPr lang="en-US" dirty="0"/>
              <a:t>” So they *called the blind man, saying to him, “Take courage, stand up! He is calling for you.” 50 Throwing aside his cloak, he jumped up and came to Jesus. 51 And answering him, Jesus said, “What do you want Me to do for you?” And the blind man said to Him, “</a:t>
            </a:r>
            <a:r>
              <a:rPr lang="en-US" dirty="0" err="1"/>
              <a:t>Rabboni</a:t>
            </a:r>
            <a:r>
              <a:rPr lang="en-US" dirty="0"/>
              <a:t>, </a:t>
            </a:r>
            <a:r>
              <a:rPr lang="en-US" i="1" dirty="0"/>
              <a:t>I want</a:t>
            </a:r>
            <a:r>
              <a:rPr lang="en-US" dirty="0"/>
              <a:t> to regain my sight!” 52 And Jesus said to him, “Go; your faith has made you well.” Immediately he regained his sight and </a:t>
            </a:r>
            <a:r>
              <a:rPr lang="en-US" i="1" dirty="0"/>
              <a:t>began</a:t>
            </a:r>
            <a:r>
              <a:rPr lang="en-US" dirty="0"/>
              <a:t> following Him on the road.</a:t>
            </a:r>
          </a:p>
        </p:txBody>
      </p:sp>
    </p:spTree>
    <p:extLst>
      <p:ext uri="{BB962C8B-B14F-4D97-AF65-F5344CB8AC3E}">
        <p14:creationId xmlns:p14="http://schemas.microsoft.com/office/powerpoint/2010/main" val="149714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1417739" y="2357306"/>
            <a:ext cx="8514826"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46 Then they came to Jericho. And as He was leaving Jericho with His disciples and a large crowd, a blind beggar </a:t>
            </a:r>
            <a:r>
              <a:rPr lang="en-US" i="1" dirty="0"/>
              <a:t>named</a:t>
            </a:r>
            <a:r>
              <a:rPr lang="en-US" dirty="0"/>
              <a:t> Bartimaeus, the son of Timaeus, was sitting by the road. 47 When he heard that it was Jesus the Nazarene, he began to cry out and say, “Jesus, Son of David, have mercy on me!” 48 Many were sternly telling him to be quiet, but he kept crying out all the more, “Son of David, have mercy on me!” 49 And Jesus stopped and said, “Call him </a:t>
            </a:r>
            <a:r>
              <a:rPr lang="en-US" i="1" dirty="0"/>
              <a:t>here.</a:t>
            </a:r>
            <a:r>
              <a:rPr lang="en-US" dirty="0"/>
              <a:t>” So they *called the blind man, saying to him, “Take courage, stand up! He is calling for you.” 50</a:t>
            </a:r>
            <a:r>
              <a:rPr lang="en-US" u="sng" dirty="0"/>
              <a:t> Throwing aside his cloak, he jumped up and came to Jesus. </a:t>
            </a:r>
            <a:r>
              <a:rPr lang="en-US" dirty="0"/>
              <a:t>51 And answering him, Jesus said, “What do you want Me to do for you?” And the blind man said to Him, “</a:t>
            </a:r>
            <a:r>
              <a:rPr lang="en-US" dirty="0" err="1"/>
              <a:t>Rabboni</a:t>
            </a:r>
            <a:r>
              <a:rPr lang="en-US" dirty="0"/>
              <a:t>, </a:t>
            </a:r>
            <a:r>
              <a:rPr lang="en-US" i="1" dirty="0"/>
              <a:t>I want</a:t>
            </a:r>
            <a:r>
              <a:rPr lang="en-US" dirty="0"/>
              <a:t> to regain my sight!” 52 And Jesus said to him, “Go; your faith has made you well.” Immediately he regained his sight and </a:t>
            </a:r>
            <a:r>
              <a:rPr lang="en-US" i="1" u="sng" dirty="0"/>
              <a:t>began</a:t>
            </a:r>
            <a:r>
              <a:rPr lang="en-US" u="sng" dirty="0"/>
              <a:t> following Him on the road</a:t>
            </a:r>
            <a:r>
              <a:rPr lang="en-US" dirty="0"/>
              <a:t>.</a:t>
            </a:r>
          </a:p>
        </p:txBody>
      </p:sp>
    </p:spTree>
    <p:extLst>
      <p:ext uri="{BB962C8B-B14F-4D97-AF65-F5344CB8AC3E}">
        <p14:creationId xmlns:p14="http://schemas.microsoft.com/office/powerpoint/2010/main" val="3623846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a:p>
            <a:pPr>
              <a:spcBef>
                <a:spcPts val="600"/>
              </a:spcBef>
            </a:pPr>
            <a:r>
              <a:rPr lang="en-US" sz="2000" b="1" dirty="0"/>
              <a:t>11:1-11; </a:t>
            </a:r>
            <a:r>
              <a:rPr lang="en-US" sz="2000" dirty="0"/>
              <a:t>Triumphal Entry</a:t>
            </a:r>
          </a:p>
          <a:p>
            <a:pPr lvl="1">
              <a:spcBef>
                <a:spcPts val="600"/>
              </a:spcBef>
            </a:pPr>
            <a:r>
              <a:rPr lang="en-US" sz="1800" b="1" dirty="0"/>
              <a:t>John 10:17-18: </a:t>
            </a:r>
            <a:r>
              <a:rPr lang="en-US" sz="1800" dirty="0"/>
              <a:t>17 For this reason the Father loves Me, because I lay down My life so that I may take it again. 18 No one has taken it away from Me, but I lay it down on My own initiative. I have authority to lay it down, and I have authority to take it up again.</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187340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a:p>
            <a:pPr>
              <a:spcBef>
                <a:spcPts val="600"/>
              </a:spcBef>
            </a:pPr>
            <a:r>
              <a:rPr lang="en-US" sz="2000" b="1" dirty="0"/>
              <a:t>11:1-11; </a:t>
            </a:r>
            <a:r>
              <a:rPr lang="en-US" sz="2000" dirty="0"/>
              <a:t>Triumphal Entry</a:t>
            </a:r>
          </a:p>
          <a:p>
            <a:pPr>
              <a:spcBef>
                <a:spcPts val="600"/>
              </a:spcBef>
            </a:pPr>
            <a:r>
              <a:rPr lang="en-US" sz="2000" b="1" dirty="0"/>
              <a:t>11:12-14; </a:t>
            </a:r>
            <a:r>
              <a:rPr lang="en-US" sz="2000" dirty="0"/>
              <a:t>Cursed Fig Tree</a:t>
            </a:r>
          </a:p>
          <a:p>
            <a:pPr>
              <a:spcBef>
                <a:spcPts val="600"/>
              </a:spcBef>
            </a:pPr>
            <a:r>
              <a:rPr lang="en-US" sz="2000" b="1" dirty="0"/>
              <a:t>11:15-26; </a:t>
            </a:r>
            <a:r>
              <a:rPr lang="en-US" sz="2000" dirty="0"/>
              <a:t>Unrighteous Jerusalem</a:t>
            </a:r>
          </a:p>
          <a:p>
            <a:pPr>
              <a:spcBef>
                <a:spcPts val="600"/>
              </a:spcBef>
            </a:pPr>
            <a:r>
              <a:rPr lang="en-US" sz="2000" b="1" dirty="0"/>
              <a:t>11:27-33; </a:t>
            </a:r>
            <a:r>
              <a:rPr lang="en-US" sz="2000" dirty="0"/>
              <a:t>By what Authority?</a:t>
            </a:r>
          </a:p>
          <a:p>
            <a:pPr>
              <a:spcBef>
                <a:spcPts val="600"/>
              </a:spcBef>
            </a:pPr>
            <a:r>
              <a:rPr lang="en-US" sz="2000" b="1" dirty="0"/>
              <a:t>12:1-12; </a:t>
            </a:r>
            <a:r>
              <a:rPr lang="en-US" sz="2000" dirty="0"/>
              <a:t>Wicked </a:t>
            </a:r>
            <a:r>
              <a:rPr lang="en-US" sz="2000" dirty="0" err="1"/>
              <a:t>Vinegrowers</a:t>
            </a:r>
            <a:endParaRPr lang="en-US" sz="2000" dirty="0"/>
          </a:p>
          <a:p>
            <a:pPr lvl="1">
              <a:spcBef>
                <a:spcPts val="600"/>
              </a:spcBef>
            </a:pPr>
            <a:r>
              <a:rPr lang="en-US" sz="1800" dirty="0"/>
              <a:t>Owner - God</a:t>
            </a:r>
          </a:p>
          <a:p>
            <a:pPr lvl="1">
              <a:spcBef>
                <a:spcPts val="600"/>
              </a:spcBef>
            </a:pPr>
            <a:r>
              <a:rPr lang="en-US" sz="1800" dirty="0"/>
              <a:t>Vineyard - People</a:t>
            </a:r>
          </a:p>
          <a:p>
            <a:pPr lvl="1">
              <a:spcBef>
                <a:spcPts val="600"/>
              </a:spcBef>
            </a:pPr>
            <a:r>
              <a:rPr lang="en-US" sz="1800" dirty="0" err="1"/>
              <a:t>Vinegrowers</a:t>
            </a:r>
            <a:r>
              <a:rPr lang="en-US" sz="1800" dirty="0"/>
              <a:t> - Pharisees</a:t>
            </a:r>
          </a:p>
          <a:p>
            <a:pPr lvl="1">
              <a:spcBef>
                <a:spcPts val="600"/>
              </a:spcBef>
            </a:pPr>
            <a:r>
              <a:rPr lang="en-US" sz="1800" dirty="0"/>
              <a:t>Servants - Prophets</a:t>
            </a:r>
          </a:p>
          <a:p>
            <a:pPr lvl="1">
              <a:spcBef>
                <a:spcPts val="600"/>
              </a:spcBef>
            </a:pPr>
            <a:r>
              <a:rPr lang="en-US" sz="1800" dirty="0"/>
              <a:t>Son - Jesus</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94114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a:p>
            <a:pPr>
              <a:spcBef>
                <a:spcPts val="600"/>
              </a:spcBef>
            </a:pPr>
            <a:r>
              <a:rPr lang="en-US" sz="2000" b="1" dirty="0"/>
              <a:t>11:1-11; </a:t>
            </a:r>
            <a:r>
              <a:rPr lang="en-US" sz="2000" dirty="0"/>
              <a:t>Triumphal Entry</a:t>
            </a:r>
          </a:p>
          <a:p>
            <a:pPr>
              <a:spcBef>
                <a:spcPts val="600"/>
              </a:spcBef>
            </a:pPr>
            <a:r>
              <a:rPr lang="en-US" sz="2000" b="1" dirty="0"/>
              <a:t>11:12-14; </a:t>
            </a:r>
            <a:r>
              <a:rPr lang="en-US" sz="2000" dirty="0"/>
              <a:t>Cursed Fig Tree</a:t>
            </a:r>
          </a:p>
          <a:p>
            <a:pPr>
              <a:spcBef>
                <a:spcPts val="600"/>
              </a:spcBef>
            </a:pPr>
            <a:r>
              <a:rPr lang="en-US" sz="2000" b="1" dirty="0"/>
              <a:t>11:15-26; </a:t>
            </a:r>
            <a:r>
              <a:rPr lang="en-US" sz="2000" dirty="0"/>
              <a:t>Unrighteous Jerusalem</a:t>
            </a:r>
          </a:p>
          <a:p>
            <a:pPr>
              <a:spcBef>
                <a:spcPts val="600"/>
              </a:spcBef>
            </a:pPr>
            <a:r>
              <a:rPr lang="en-US" sz="2000" b="1" dirty="0"/>
              <a:t>11:27-33; </a:t>
            </a:r>
            <a:r>
              <a:rPr lang="en-US" sz="2000" dirty="0"/>
              <a:t>By what Authority?</a:t>
            </a:r>
          </a:p>
          <a:p>
            <a:pPr>
              <a:spcBef>
                <a:spcPts val="600"/>
              </a:spcBef>
            </a:pPr>
            <a:r>
              <a:rPr lang="en-US" sz="2000" b="1" dirty="0"/>
              <a:t>12:1-12; </a:t>
            </a:r>
            <a:r>
              <a:rPr lang="en-US" sz="2000" dirty="0"/>
              <a:t>Wicked </a:t>
            </a:r>
            <a:r>
              <a:rPr lang="en-US" sz="2000" dirty="0" err="1"/>
              <a:t>Vinegrowers</a:t>
            </a:r>
            <a:endParaRPr lang="en-US" sz="2000" dirty="0"/>
          </a:p>
          <a:p>
            <a:pPr>
              <a:spcBef>
                <a:spcPts val="600"/>
              </a:spcBef>
            </a:pPr>
            <a:r>
              <a:rPr lang="en-US" sz="2000" b="1" dirty="0"/>
              <a:t>12:13-13-27</a:t>
            </a:r>
            <a:r>
              <a:rPr lang="en-US" sz="2000" dirty="0"/>
              <a:t>; Taxes and Resurrection</a:t>
            </a:r>
          </a:p>
          <a:p>
            <a:pPr lvl="1">
              <a:spcBef>
                <a:spcPts val="600"/>
              </a:spcBef>
            </a:pPr>
            <a:r>
              <a:rPr lang="en-US" sz="1800" dirty="0"/>
              <a:t>16 They brought one. And He *said to them, “Whose </a:t>
            </a:r>
            <a:r>
              <a:rPr lang="en-US" sz="1800" u="sng" dirty="0"/>
              <a:t>likeness and inscription</a:t>
            </a:r>
            <a:r>
              <a:rPr lang="en-US" sz="1800" dirty="0"/>
              <a:t> is this?” And they said to Him, “Caesar’s.” 17 And Jesus said to them, </a:t>
            </a:r>
            <a:r>
              <a:rPr lang="en-US" sz="1800" u="sng" dirty="0"/>
              <a:t>“Render to Caesar the things that are Caesar’s, and to God the things that are God’s.</a:t>
            </a:r>
            <a:r>
              <a:rPr lang="en-US" sz="1800" dirty="0"/>
              <a:t>” And they were amazed at Him.</a:t>
            </a:r>
          </a:p>
          <a:p>
            <a:pPr>
              <a:spcBef>
                <a:spcPts val="600"/>
              </a:spcBef>
            </a:pPr>
            <a:endParaRPr lang="en-US" sz="2000" dirty="0"/>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3457583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57A772-AC84-86E8-8050-E3D7CBC3246C}"/>
              </a:ext>
            </a:extLst>
          </p:cNvPr>
          <p:cNvSpPr>
            <a:spLocks noGrp="1"/>
          </p:cNvSpPr>
          <p:nvPr>
            <p:ph idx="1"/>
          </p:nvPr>
        </p:nvSpPr>
        <p:spPr>
          <a:xfrm>
            <a:off x="1261872" y="1828800"/>
            <a:ext cx="8595360" cy="4500282"/>
          </a:xfrm>
        </p:spPr>
        <p:txBody>
          <a:bodyPr>
            <a:noAutofit/>
          </a:bodyPr>
          <a:lstStyle/>
          <a:p>
            <a:pPr>
              <a:spcBef>
                <a:spcPts val="600"/>
              </a:spcBef>
            </a:pPr>
            <a:r>
              <a:rPr lang="en-US" sz="2000" b="1" dirty="0"/>
              <a:t>10:46-52; </a:t>
            </a:r>
            <a:r>
              <a:rPr lang="en-US" sz="2000" dirty="0"/>
              <a:t>Bartimaeus receives His Sight</a:t>
            </a:r>
          </a:p>
          <a:p>
            <a:pPr>
              <a:spcBef>
                <a:spcPts val="600"/>
              </a:spcBef>
            </a:pPr>
            <a:r>
              <a:rPr lang="en-US" sz="2000" b="1" dirty="0"/>
              <a:t>11:1-11; </a:t>
            </a:r>
            <a:r>
              <a:rPr lang="en-US" sz="2000" dirty="0"/>
              <a:t>Triumphal Entry</a:t>
            </a:r>
          </a:p>
          <a:p>
            <a:pPr>
              <a:spcBef>
                <a:spcPts val="600"/>
              </a:spcBef>
            </a:pPr>
            <a:r>
              <a:rPr lang="en-US" sz="2000" b="1" dirty="0"/>
              <a:t>11:12-14; </a:t>
            </a:r>
            <a:r>
              <a:rPr lang="en-US" sz="2000" dirty="0"/>
              <a:t>Cursed Fig Tree</a:t>
            </a:r>
          </a:p>
          <a:p>
            <a:pPr>
              <a:spcBef>
                <a:spcPts val="600"/>
              </a:spcBef>
            </a:pPr>
            <a:r>
              <a:rPr lang="en-US" sz="2000" b="1" dirty="0"/>
              <a:t>11:15-26; </a:t>
            </a:r>
            <a:r>
              <a:rPr lang="en-US" sz="2000" dirty="0"/>
              <a:t>Unrighteous Jerusalem</a:t>
            </a:r>
          </a:p>
          <a:p>
            <a:pPr>
              <a:spcBef>
                <a:spcPts val="600"/>
              </a:spcBef>
            </a:pPr>
            <a:r>
              <a:rPr lang="en-US" sz="2000" b="1" dirty="0"/>
              <a:t>11:27-33; </a:t>
            </a:r>
            <a:r>
              <a:rPr lang="en-US" sz="2000" dirty="0"/>
              <a:t>By what Authority?</a:t>
            </a:r>
          </a:p>
          <a:p>
            <a:pPr>
              <a:spcBef>
                <a:spcPts val="600"/>
              </a:spcBef>
            </a:pPr>
            <a:r>
              <a:rPr lang="en-US" sz="2000" b="1" dirty="0"/>
              <a:t>12:1-12; </a:t>
            </a:r>
            <a:r>
              <a:rPr lang="en-US" sz="2000" dirty="0"/>
              <a:t>Wicked </a:t>
            </a:r>
            <a:r>
              <a:rPr lang="en-US" sz="2000" dirty="0" err="1"/>
              <a:t>Vinegrowers</a:t>
            </a:r>
            <a:endParaRPr lang="en-US" sz="2000" dirty="0"/>
          </a:p>
          <a:p>
            <a:pPr>
              <a:spcBef>
                <a:spcPts val="600"/>
              </a:spcBef>
            </a:pPr>
            <a:r>
              <a:rPr lang="en-US" sz="2000" b="1" dirty="0"/>
              <a:t>12:13-13-27</a:t>
            </a:r>
            <a:r>
              <a:rPr lang="en-US" sz="2000" dirty="0"/>
              <a:t>; Taxes and Resurrection</a:t>
            </a:r>
          </a:p>
          <a:p>
            <a:pPr>
              <a:spcBef>
                <a:spcPts val="600"/>
              </a:spcBef>
            </a:pPr>
            <a:r>
              <a:rPr lang="en-US" sz="2000" b="1" dirty="0"/>
              <a:t>12:28-34; </a:t>
            </a:r>
            <a:r>
              <a:rPr lang="en-US" sz="2000" dirty="0"/>
              <a:t>Greatest Commands</a:t>
            </a:r>
          </a:p>
          <a:p>
            <a:pPr>
              <a:spcBef>
                <a:spcPts val="600"/>
              </a:spcBef>
            </a:pPr>
            <a:r>
              <a:rPr lang="en-US" sz="2000" b="1" dirty="0"/>
              <a:t>12:35-44; </a:t>
            </a:r>
            <a:r>
              <a:rPr lang="en-US" sz="2000" dirty="0"/>
              <a:t>Devouring Widows Houses</a:t>
            </a:r>
          </a:p>
        </p:txBody>
      </p:sp>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1261872" y="365760"/>
            <a:ext cx="9692640" cy="1325562"/>
          </a:xfrm>
        </p:spPr>
        <p:txBody>
          <a:bodyPr/>
          <a:lstStyle/>
          <a:p>
            <a:r>
              <a:rPr lang="en-US" dirty="0"/>
              <a:t>Class Outline</a:t>
            </a:r>
          </a:p>
        </p:txBody>
      </p:sp>
    </p:spTree>
    <p:extLst>
      <p:ext uri="{BB962C8B-B14F-4D97-AF65-F5344CB8AC3E}">
        <p14:creationId xmlns:p14="http://schemas.microsoft.com/office/powerpoint/2010/main" val="299162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503</TotalTime>
  <Words>945</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Schoolbook</vt:lpstr>
      <vt:lpstr>Wingdings 2</vt:lpstr>
      <vt:lpstr>View</vt:lpstr>
      <vt:lpstr>The Gospel of Mark</vt:lpstr>
      <vt:lpstr>Class Outline</vt:lpstr>
      <vt:lpstr>Class Outline</vt:lpstr>
      <vt:lpstr>Class Outline</vt:lpstr>
      <vt:lpstr>Class Outline</vt:lpstr>
      <vt:lpstr>Class Outline</vt:lpstr>
      <vt:lpstr>Class Outline</vt:lpstr>
      <vt:lpstr>Class Outline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19</cp:revision>
  <dcterms:created xsi:type="dcterms:W3CDTF">2023-10-29T00:36:01Z</dcterms:created>
  <dcterms:modified xsi:type="dcterms:W3CDTF">2023-12-03T13:31:12Z</dcterms:modified>
</cp:coreProperties>
</file>