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9"/>
  </p:handoutMasterIdLst>
  <p:sldIdLst>
    <p:sldId id="325" r:id="rId2"/>
    <p:sldId id="332" r:id="rId3"/>
    <p:sldId id="336" r:id="rId4"/>
    <p:sldId id="337" r:id="rId5"/>
    <p:sldId id="324" r:id="rId6"/>
    <p:sldId id="338" r:id="rId7"/>
    <p:sldId id="333" r:id="rId8"/>
  </p:sldIdLst>
  <p:sldSz cx="10160000" cy="5715000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071DEF-5635-4459-AAE6-143F72B78A81}" v="926" dt="2024-01-07T02:10:39.2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76" y="1176"/>
      </p:cViewPr>
      <p:guideLst>
        <p:guide orient="horz" pos="1800"/>
        <p:guide pos="320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ss LaGrone" userId="b680fa769da6443c" providerId="LiveId" clId="{BF071DEF-5635-4459-AAE6-143F72B78A81}"/>
    <pc:docChg chg="custSel addSld delSld modSld sldOrd">
      <pc:chgData name="Russ LaGrone" userId="b680fa769da6443c" providerId="LiveId" clId="{BF071DEF-5635-4459-AAE6-143F72B78A81}" dt="2024-01-07T02:10:39.257" v="1111" actId="6549"/>
      <pc:docMkLst>
        <pc:docMk/>
      </pc:docMkLst>
      <pc:sldChg chg="addSp delSp modSp mod ord delAnim modAnim">
        <pc:chgData name="Russ LaGrone" userId="b680fa769da6443c" providerId="LiveId" clId="{BF071DEF-5635-4459-AAE6-143F72B78A81}" dt="2024-01-07T02:10:39.257" v="1111" actId="6549"/>
        <pc:sldMkLst>
          <pc:docMk/>
          <pc:sldMk cId="0" sldId="324"/>
        </pc:sldMkLst>
        <pc:spChg chg="add mod">
          <ac:chgData name="Russ LaGrone" userId="b680fa769da6443c" providerId="LiveId" clId="{BF071DEF-5635-4459-AAE6-143F72B78A81}" dt="2024-01-07T01:12:37.097" v="1081" actId="1076"/>
          <ac:spMkLst>
            <pc:docMk/>
            <pc:sldMk cId="0" sldId="324"/>
            <ac:spMk id="2" creationId="{24B8055D-E619-DDEF-CE5F-6B3F278CFAF5}"/>
          </ac:spMkLst>
        </pc:spChg>
        <pc:spChg chg="del">
          <ac:chgData name="Russ LaGrone" userId="b680fa769da6443c" providerId="LiveId" clId="{BF071DEF-5635-4459-AAE6-143F72B78A81}" dt="2024-01-06T21:10:56.794" v="613" actId="478"/>
          <ac:spMkLst>
            <pc:docMk/>
            <pc:sldMk cId="0" sldId="324"/>
            <ac:spMk id="2" creationId="{2FF6C169-F07F-D53D-6B1C-77804E482524}"/>
          </ac:spMkLst>
        </pc:spChg>
        <pc:spChg chg="del">
          <ac:chgData name="Russ LaGrone" userId="b680fa769da6443c" providerId="LiveId" clId="{BF071DEF-5635-4459-AAE6-143F72B78A81}" dt="2024-01-06T21:11:00.660" v="614" actId="478"/>
          <ac:spMkLst>
            <pc:docMk/>
            <pc:sldMk cId="0" sldId="324"/>
            <ac:spMk id="3" creationId="{8BCA6523-AD0E-A851-CA2A-7C3B6BF7E2EB}"/>
          </ac:spMkLst>
        </pc:spChg>
        <pc:spChg chg="mod">
          <ac:chgData name="Russ LaGrone" userId="b680fa769da6443c" providerId="LiveId" clId="{BF071DEF-5635-4459-AAE6-143F72B78A81}" dt="2024-01-06T21:10:40.761" v="612" actId="20577"/>
          <ac:spMkLst>
            <pc:docMk/>
            <pc:sldMk cId="0" sldId="324"/>
            <ac:spMk id="47106" creationId="{00000000-0000-0000-0000-000000000000}"/>
          </ac:spMkLst>
        </pc:spChg>
        <pc:spChg chg="mod">
          <ac:chgData name="Russ LaGrone" userId="b680fa769da6443c" providerId="LiveId" clId="{BF071DEF-5635-4459-AAE6-143F72B78A81}" dt="2024-01-07T02:10:39.257" v="1111" actId="6549"/>
          <ac:spMkLst>
            <pc:docMk/>
            <pc:sldMk cId="0" sldId="324"/>
            <ac:spMk id="47107" creationId="{00000000-0000-0000-0000-000000000000}"/>
          </ac:spMkLst>
        </pc:spChg>
      </pc:sldChg>
      <pc:sldChg chg="modSp mod">
        <pc:chgData name="Russ LaGrone" userId="b680fa769da6443c" providerId="LiveId" clId="{BF071DEF-5635-4459-AAE6-143F72B78A81}" dt="2024-01-06T20:37:42.520" v="37" actId="14100"/>
        <pc:sldMkLst>
          <pc:docMk/>
          <pc:sldMk cId="0" sldId="325"/>
        </pc:sldMkLst>
        <pc:spChg chg="mod">
          <ac:chgData name="Russ LaGrone" userId="b680fa769da6443c" providerId="LiveId" clId="{BF071DEF-5635-4459-AAE6-143F72B78A81}" dt="2024-01-06T20:37:42.520" v="37" actId="14100"/>
          <ac:spMkLst>
            <pc:docMk/>
            <pc:sldMk cId="0" sldId="325"/>
            <ac:spMk id="3" creationId="{00000000-0000-0000-0000-000000000000}"/>
          </ac:spMkLst>
        </pc:spChg>
      </pc:sldChg>
      <pc:sldChg chg="del">
        <pc:chgData name="Russ LaGrone" userId="b680fa769da6443c" providerId="LiveId" clId="{BF071DEF-5635-4459-AAE6-143F72B78A81}" dt="2024-01-06T21:23:14.071" v="1065" actId="47"/>
        <pc:sldMkLst>
          <pc:docMk/>
          <pc:sldMk cId="2346609828" sldId="331"/>
        </pc:sldMkLst>
      </pc:sldChg>
      <pc:sldChg chg="modSp mod ord modAnim">
        <pc:chgData name="Russ LaGrone" userId="b680fa769da6443c" providerId="LiveId" clId="{BF071DEF-5635-4459-AAE6-143F72B78A81}" dt="2024-01-06T20:46:11.775" v="378" actId="255"/>
        <pc:sldMkLst>
          <pc:docMk/>
          <pc:sldMk cId="3508436140" sldId="332"/>
        </pc:sldMkLst>
        <pc:spChg chg="mod">
          <ac:chgData name="Russ LaGrone" userId="b680fa769da6443c" providerId="LiveId" clId="{BF071DEF-5635-4459-AAE6-143F72B78A81}" dt="2024-01-06T20:38:57.534" v="66" actId="20577"/>
          <ac:spMkLst>
            <pc:docMk/>
            <pc:sldMk cId="3508436140" sldId="332"/>
            <ac:spMk id="47106" creationId="{00000000-0000-0000-0000-000000000000}"/>
          </ac:spMkLst>
        </pc:spChg>
        <pc:spChg chg="mod">
          <ac:chgData name="Russ LaGrone" userId="b680fa769da6443c" providerId="LiveId" clId="{BF071DEF-5635-4459-AAE6-143F72B78A81}" dt="2024-01-06T20:46:11.775" v="378" actId="255"/>
          <ac:spMkLst>
            <pc:docMk/>
            <pc:sldMk cId="3508436140" sldId="332"/>
            <ac:spMk id="47107" creationId="{00000000-0000-0000-0000-000000000000}"/>
          </ac:spMkLst>
        </pc:spChg>
      </pc:sldChg>
      <pc:sldChg chg="modSp mod ord modAnim">
        <pc:chgData name="Russ LaGrone" userId="b680fa769da6443c" providerId="LiveId" clId="{BF071DEF-5635-4459-AAE6-143F72B78A81}" dt="2024-01-06T21:17:15.688" v="937"/>
        <pc:sldMkLst>
          <pc:docMk/>
          <pc:sldMk cId="2295395257" sldId="333"/>
        </pc:sldMkLst>
        <pc:spChg chg="mod">
          <ac:chgData name="Russ LaGrone" userId="b680fa769da6443c" providerId="LiveId" clId="{BF071DEF-5635-4459-AAE6-143F72B78A81}" dt="2024-01-06T21:13:01.298" v="724" actId="122"/>
          <ac:spMkLst>
            <pc:docMk/>
            <pc:sldMk cId="2295395257" sldId="333"/>
            <ac:spMk id="47106" creationId="{00000000-0000-0000-0000-000000000000}"/>
          </ac:spMkLst>
        </pc:spChg>
        <pc:spChg chg="mod">
          <ac:chgData name="Russ LaGrone" userId="b680fa769da6443c" providerId="LiveId" clId="{BF071DEF-5635-4459-AAE6-143F72B78A81}" dt="2024-01-06T21:17:03.205" v="936" actId="14100"/>
          <ac:spMkLst>
            <pc:docMk/>
            <pc:sldMk cId="2295395257" sldId="333"/>
            <ac:spMk id="47107" creationId="{00000000-0000-0000-0000-000000000000}"/>
          </ac:spMkLst>
        </pc:spChg>
      </pc:sldChg>
      <pc:sldChg chg="del">
        <pc:chgData name="Russ LaGrone" userId="b680fa769da6443c" providerId="LiveId" clId="{BF071DEF-5635-4459-AAE6-143F72B78A81}" dt="2024-01-06T21:23:16.933" v="1066" actId="47"/>
        <pc:sldMkLst>
          <pc:docMk/>
          <pc:sldMk cId="3147441019" sldId="335"/>
        </pc:sldMkLst>
      </pc:sldChg>
      <pc:sldChg chg="modSp add mod modAnim">
        <pc:chgData name="Russ LaGrone" userId="b680fa769da6443c" providerId="LiveId" clId="{BF071DEF-5635-4459-AAE6-143F72B78A81}" dt="2024-01-06T20:50:15.377" v="524" actId="403"/>
        <pc:sldMkLst>
          <pc:docMk/>
          <pc:sldMk cId="2934646894" sldId="336"/>
        </pc:sldMkLst>
        <pc:spChg chg="mod">
          <ac:chgData name="Russ LaGrone" userId="b680fa769da6443c" providerId="LiveId" clId="{BF071DEF-5635-4459-AAE6-143F72B78A81}" dt="2024-01-06T20:47:19.698" v="387" actId="20577"/>
          <ac:spMkLst>
            <pc:docMk/>
            <pc:sldMk cId="2934646894" sldId="336"/>
            <ac:spMk id="47106" creationId="{00000000-0000-0000-0000-000000000000}"/>
          </ac:spMkLst>
        </pc:spChg>
        <pc:spChg chg="mod">
          <ac:chgData name="Russ LaGrone" userId="b680fa769da6443c" providerId="LiveId" clId="{BF071DEF-5635-4459-AAE6-143F72B78A81}" dt="2024-01-06T20:50:15.377" v="524" actId="403"/>
          <ac:spMkLst>
            <pc:docMk/>
            <pc:sldMk cId="2934646894" sldId="336"/>
            <ac:spMk id="47107" creationId="{00000000-0000-0000-0000-000000000000}"/>
          </ac:spMkLst>
        </pc:spChg>
      </pc:sldChg>
      <pc:sldChg chg="modSp add mod modAnim">
        <pc:chgData name="Russ LaGrone" userId="b680fa769da6443c" providerId="LiveId" clId="{BF071DEF-5635-4459-AAE6-143F72B78A81}" dt="2024-01-06T20:56:52.455" v="589" actId="255"/>
        <pc:sldMkLst>
          <pc:docMk/>
          <pc:sldMk cId="17127333" sldId="337"/>
        </pc:sldMkLst>
        <pc:spChg chg="mod">
          <ac:chgData name="Russ LaGrone" userId="b680fa769da6443c" providerId="LiveId" clId="{BF071DEF-5635-4459-AAE6-143F72B78A81}" dt="2024-01-06T20:54:15.195" v="573" actId="122"/>
          <ac:spMkLst>
            <pc:docMk/>
            <pc:sldMk cId="17127333" sldId="337"/>
            <ac:spMk id="47106" creationId="{00000000-0000-0000-0000-000000000000}"/>
          </ac:spMkLst>
        </pc:spChg>
        <pc:spChg chg="mod">
          <ac:chgData name="Russ LaGrone" userId="b680fa769da6443c" providerId="LiveId" clId="{BF071DEF-5635-4459-AAE6-143F72B78A81}" dt="2024-01-06T20:56:52.455" v="589" actId="255"/>
          <ac:spMkLst>
            <pc:docMk/>
            <pc:sldMk cId="17127333" sldId="337"/>
            <ac:spMk id="47107" creationId="{00000000-0000-0000-0000-000000000000}"/>
          </ac:spMkLst>
        </pc:spChg>
      </pc:sldChg>
      <pc:sldChg chg="delSp modSp add mod delAnim modAnim">
        <pc:chgData name="Russ LaGrone" userId="b680fa769da6443c" providerId="LiveId" clId="{BF071DEF-5635-4459-AAE6-143F72B78A81}" dt="2024-01-07T01:23:10.162" v="1109" actId="207"/>
        <pc:sldMkLst>
          <pc:docMk/>
          <pc:sldMk cId="1389598672" sldId="338"/>
        </pc:sldMkLst>
        <pc:spChg chg="del">
          <ac:chgData name="Russ LaGrone" userId="b680fa769da6443c" providerId="LiveId" clId="{BF071DEF-5635-4459-AAE6-143F72B78A81}" dt="2024-01-07T01:22:02.496" v="1087" actId="478"/>
          <ac:spMkLst>
            <pc:docMk/>
            <pc:sldMk cId="1389598672" sldId="338"/>
            <ac:spMk id="2" creationId="{24B8055D-E619-DDEF-CE5F-6B3F278CFAF5}"/>
          </ac:spMkLst>
        </pc:spChg>
        <pc:spChg chg="mod">
          <ac:chgData name="Russ LaGrone" userId="b680fa769da6443c" providerId="LiveId" clId="{BF071DEF-5635-4459-AAE6-143F72B78A81}" dt="2024-01-07T01:23:10.162" v="1109" actId="207"/>
          <ac:spMkLst>
            <pc:docMk/>
            <pc:sldMk cId="1389598672" sldId="338"/>
            <ac:spMk id="4710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4BECEB8-EEEB-4C7D-B707-F2EC12218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49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" y="5292"/>
            <a:ext cx="10156472" cy="5709708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651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185333" y="1664231"/>
            <a:ext cx="7874000" cy="1193271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651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85333" y="3238500"/>
            <a:ext cx="7112000" cy="14605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5334" y="5207000"/>
            <a:ext cx="3217333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5064E-CEAB-4F3F-A50E-F3A4CFA63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48B34-ECB8-4C04-B973-5D0AF4BE2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1833" y="254000"/>
            <a:ext cx="2095500" cy="482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5333" y="254000"/>
            <a:ext cx="6117167" cy="482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DA3C3-12DC-4E69-92D2-5A3A1BBF2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A39A8-5FAE-42ED-8529-A792AEF9F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3672418"/>
            <a:ext cx="86360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2422261"/>
            <a:ext cx="86360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BFD02-FD5A-464F-8E7E-0ECC2F42A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5334" y="1651000"/>
            <a:ext cx="4106333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1000" y="1651000"/>
            <a:ext cx="4106333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62B03-1E35-4294-9124-68267BA34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28865"/>
            <a:ext cx="91440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279262"/>
            <a:ext cx="448909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1812396"/>
            <a:ext cx="448909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279262"/>
            <a:ext cx="4490861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1812396"/>
            <a:ext cx="4490861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E3468-0390-4076-868C-538B18F92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EA6F8-FE5B-441A-BD8E-2D534B700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BFF92-8461-4EA4-BD64-373D28D97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227543"/>
            <a:ext cx="3342570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227542"/>
            <a:ext cx="5679722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2" y="1195918"/>
            <a:ext cx="3342570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07DB-8B8F-4D24-80E9-F826C23D1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4000500"/>
            <a:ext cx="60960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510646"/>
            <a:ext cx="60960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4472782"/>
            <a:ext cx="60960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8F144-9B33-466D-B7E9-086B859D5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" y="5292"/>
            <a:ext cx="10156472" cy="5709708"/>
            <a:chOff x="0" y="4"/>
            <a:chExt cx="5758" cy="4316"/>
          </a:xfrm>
        </p:grpSpPr>
        <p:sp>
          <p:nvSpPr>
            <p:cNvPr id="10547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7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547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7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48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185333" y="254001"/>
            <a:ext cx="8382000" cy="119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548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5333" y="1651000"/>
            <a:ext cx="838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548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85333" y="5207000"/>
            <a:ext cx="211666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9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0" y="5207000"/>
            <a:ext cx="321733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9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0667" y="5207000"/>
            <a:ext cx="211666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1161EB2-80DF-4B85-81FE-352C38901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803400" y="2247900"/>
            <a:ext cx="716280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r>
              <a:rPr lang="en-US" sz="4800" b="1" i="1" kern="0" dirty="0" err="1" smtClean="0">
                <a:solidFill>
                  <a:srgbClr val="FFFF66"/>
                </a:solidFill>
                <a:latin typeface="Calibri" pitchFamily="34" charset="0"/>
                <a:ea typeface="+mj-ea"/>
                <a:cs typeface="+mj-cs"/>
              </a:rPr>
              <a:t>Acercándonos</a:t>
            </a:r>
            <a:r>
              <a:rPr lang="en-US" sz="4800" b="1" i="1" kern="0" dirty="0" smtClean="0">
                <a:solidFill>
                  <a:srgbClr val="FFFF66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4800" b="1" i="1" kern="0" dirty="0" err="1" smtClean="0">
                <a:solidFill>
                  <a:srgbClr val="FFFF66"/>
                </a:solidFill>
                <a:latin typeface="Calibri" pitchFamily="34" charset="0"/>
                <a:ea typeface="+mj-ea"/>
                <a:cs typeface="+mj-cs"/>
              </a:rPr>
              <a:t>más</a:t>
            </a:r>
            <a:r>
              <a:rPr lang="en-US" sz="4800" b="1" i="1" kern="0" dirty="0" smtClean="0">
                <a:solidFill>
                  <a:srgbClr val="FFFF66"/>
                </a:solidFill>
                <a:latin typeface="Calibri" pitchFamily="34" charset="0"/>
                <a:ea typeface="+mj-ea"/>
                <a:cs typeface="+mj-cs"/>
              </a:rPr>
              <a:t> a Dios </a:t>
            </a:r>
          </a:p>
          <a:p>
            <a:pPr algn="ctr" eaLnBrk="1" hangingPunct="1">
              <a:defRPr/>
            </a:pPr>
            <a:r>
              <a:rPr lang="es-ES" sz="4800" b="1" i="1" kern="0" dirty="0" smtClean="0">
                <a:solidFill>
                  <a:srgbClr val="FFFF66"/>
                </a:solidFill>
                <a:latin typeface="Calibri" pitchFamily="34" charset="0"/>
                <a:ea typeface="+mj-ea"/>
                <a:cs typeface="+mj-cs"/>
              </a:rPr>
              <a:t>mediante la oración</a:t>
            </a:r>
            <a:endParaRPr lang="en-US" sz="4800" b="1" i="1" kern="0" dirty="0">
              <a:solidFill>
                <a:schemeClr val="tx2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74800" y="266700"/>
            <a:ext cx="7162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 err="1" smtClean="0">
                <a:solidFill>
                  <a:srgbClr val="FFFF66"/>
                </a:solidFill>
                <a:effectLst/>
                <a:latin typeface="Calibri" pitchFamily="34" charset="0"/>
              </a:rPr>
              <a:t>Jes</a:t>
            </a:r>
            <a:r>
              <a:rPr lang="en-US" b="0" dirty="0" err="1" smtClean="0">
                <a:solidFill>
                  <a:srgbClr val="FFFF66"/>
                </a:solidFill>
                <a:effectLst/>
                <a:latin typeface="Calibri" pitchFamily="34" charset="0"/>
              </a:rPr>
              <a:t>ús</a:t>
            </a:r>
            <a:r>
              <a:rPr lang="en-US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 y la </a:t>
            </a:r>
            <a:r>
              <a:rPr lang="en-US" b="0" dirty="0" err="1" smtClean="0">
                <a:solidFill>
                  <a:srgbClr val="FFFF66"/>
                </a:solidFill>
                <a:effectLst/>
                <a:latin typeface="Calibri" pitchFamily="34" charset="0"/>
              </a:rPr>
              <a:t>oración</a:t>
            </a:r>
            <a:r>
              <a:rPr lang="en-US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 </a:t>
            </a:r>
            <a:r>
              <a:rPr lang="en-US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- </a:t>
            </a:r>
            <a:r>
              <a:rPr lang="en-US" b="0" dirty="0" err="1" smtClean="0">
                <a:solidFill>
                  <a:srgbClr val="FFFF66"/>
                </a:solidFill>
                <a:effectLst/>
                <a:latin typeface="Calibri" pitchFamily="34" charset="0"/>
              </a:rPr>
              <a:t>orando</a:t>
            </a:r>
            <a:endParaRPr lang="en-US" b="0" dirty="0">
              <a:effectLst/>
              <a:latin typeface="Calibri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08000" y="1562100"/>
            <a:ext cx="9753600" cy="3962400"/>
          </a:xfrm>
        </p:spPr>
        <p:txBody>
          <a:bodyPr/>
          <a:lstStyle/>
          <a:p>
            <a:pPr marL="517525" indent="-517525">
              <a:buClr>
                <a:srgbClr val="FFFF00"/>
              </a:buClr>
              <a:buFont typeface="+mj-lt"/>
              <a:buAutoNum type="arabicPeriod"/>
            </a:pPr>
            <a:r>
              <a:rPr lang="en-US" sz="3000" dirty="0" smtClean="0">
                <a:effectLst/>
                <a:latin typeface="Calibri" pitchFamily="34" charset="0"/>
                <a:cs typeface="Calibri" pitchFamily="34" charset="0"/>
              </a:rPr>
              <a:t>Antes del </a:t>
            </a:r>
            <a:r>
              <a:rPr lang="en-US" sz="3000" dirty="0" err="1" smtClean="0">
                <a:effectLst/>
                <a:latin typeface="Calibri" pitchFamily="34" charset="0"/>
                <a:cs typeface="Calibri" pitchFamily="34" charset="0"/>
              </a:rPr>
              <a:t>amanecer</a:t>
            </a:r>
            <a:r>
              <a:rPr lang="en-US" sz="3000" dirty="0" smtClean="0">
                <a:effectLst/>
                <a:latin typeface="Calibri" pitchFamily="34" charset="0"/>
                <a:cs typeface="Calibri" pitchFamily="34" charset="0"/>
              </a:rPr>
              <a:t> (Marcos </a:t>
            </a:r>
            <a:r>
              <a:rPr lang="en-US" sz="3000" dirty="0">
                <a:effectLst/>
                <a:latin typeface="Calibri" pitchFamily="34" charset="0"/>
                <a:cs typeface="Calibri" pitchFamily="34" charset="0"/>
              </a:rPr>
              <a:t>1:35)</a:t>
            </a:r>
          </a:p>
          <a:p>
            <a:pPr marL="517525" indent="-517525">
              <a:buClr>
                <a:srgbClr val="FFFF00"/>
              </a:buClr>
              <a:buFont typeface="+mj-lt"/>
              <a:buAutoNum type="arabicPeriod"/>
            </a:pPr>
            <a:r>
              <a:rPr lang="en-US" sz="3000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Solo y </a:t>
            </a:r>
            <a:r>
              <a:rPr lang="en-US" sz="3000" dirty="0" err="1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por</a:t>
            </a:r>
            <a:r>
              <a:rPr lang="en-US" sz="3000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 la </a:t>
            </a:r>
            <a:r>
              <a:rPr lang="en-US" sz="3000" dirty="0" err="1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noche</a:t>
            </a:r>
            <a:r>
              <a:rPr lang="en-US" sz="3000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 </a:t>
            </a:r>
            <a:r>
              <a:rPr lang="en-US" sz="3000" dirty="0" err="1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entera</a:t>
            </a:r>
            <a:r>
              <a:rPr lang="en-US" sz="3000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 (Lucas </a:t>
            </a:r>
            <a:r>
              <a:rPr lang="en-US" sz="3000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6:12, </a:t>
            </a:r>
            <a:r>
              <a:rPr lang="en-US" sz="3000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Mat. </a:t>
            </a:r>
            <a:r>
              <a:rPr lang="en-US" sz="3000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14:23)</a:t>
            </a:r>
            <a:endParaRPr lang="en-US" sz="3000" dirty="0">
              <a:effectLst/>
              <a:latin typeface="Calibri" pitchFamily="34" charset="0"/>
              <a:cs typeface="Calibri" pitchFamily="34" charset="0"/>
            </a:endParaRPr>
          </a:p>
          <a:p>
            <a:pPr marL="517525" indent="-517525" eaLnBrk="1" hangingPunct="1">
              <a:buClr>
                <a:srgbClr val="FFFF00"/>
              </a:buClr>
              <a:buFont typeface="+mj-lt"/>
              <a:buAutoNum type="arabicPeriod"/>
              <a:defRPr/>
            </a:pPr>
            <a:r>
              <a:rPr lang="en-US" sz="3000" dirty="0" err="1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En</a:t>
            </a:r>
            <a:r>
              <a:rPr lang="en-US" sz="3000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 la </a:t>
            </a:r>
            <a:r>
              <a:rPr lang="en-US" sz="3000" dirty="0" err="1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transfiguración</a:t>
            </a:r>
            <a:r>
              <a:rPr lang="en-US" sz="3000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 (Lucas </a:t>
            </a:r>
            <a:r>
              <a:rPr lang="en-US" sz="3000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9:28-29)</a:t>
            </a:r>
          </a:p>
          <a:p>
            <a:pPr marL="517525" indent="-517525" eaLnBrk="1" hangingPunct="1">
              <a:buClr>
                <a:srgbClr val="FFFF00"/>
              </a:buClr>
              <a:buFont typeface="+mj-lt"/>
              <a:buAutoNum type="arabicPeriod"/>
              <a:defRPr/>
            </a:pPr>
            <a:r>
              <a:rPr lang="en-US" sz="3000" dirty="0" err="1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Por</a:t>
            </a:r>
            <a:r>
              <a:rPr lang="en-US" sz="3000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 la </a:t>
            </a:r>
            <a:r>
              <a:rPr lang="en-US" sz="3000" dirty="0" err="1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fe</a:t>
            </a:r>
            <a:r>
              <a:rPr lang="en-US" sz="3000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 de Pedro (Lucas </a:t>
            </a:r>
            <a:r>
              <a:rPr lang="en-US" sz="3000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22:32)</a:t>
            </a:r>
          </a:p>
          <a:p>
            <a:pPr marL="517525" indent="-517525" eaLnBrk="1" hangingPunct="1">
              <a:buClr>
                <a:srgbClr val="FFFF00"/>
              </a:buClr>
              <a:buFont typeface="+mj-lt"/>
              <a:buAutoNum type="arabicPeriod"/>
              <a:defRPr/>
            </a:pPr>
            <a:r>
              <a:rPr lang="en-US" sz="3000" dirty="0" err="1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En</a:t>
            </a:r>
            <a:r>
              <a:rPr lang="en-US" sz="3000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 la </a:t>
            </a:r>
            <a:r>
              <a:rPr lang="en-US" sz="3000" dirty="0" err="1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cruz</a:t>
            </a:r>
            <a:r>
              <a:rPr lang="en-US" sz="3000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 (Lucas </a:t>
            </a:r>
            <a:r>
              <a:rPr lang="en-US" sz="3000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23:34)</a:t>
            </a:r>
          </a:p>
          <a:p>
            <a:pPr marL="517525" indent="-517525" eaLnBrk="1" hangingPunct="1">
              <a:buClr>
                <a:srgbClr val="FFFF00"/>
              </a:buClr>
              <a:buFont typeface="+mj-lt"/>
              <a:buAutoNum type="arabicPeriod"/>
              <a:defRPr/>
            </a:pPr>
            <a:r>
              <a:rPr lang="en-US" sz="3000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Antes de </a:t>
            </a:r>
            <a:r>
              <a:rPr lang="en-US" sz="3000" dirty="0" err="1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resucitar</a:t>
            </a:r>
            <a:r>
              <a:rPr lang="en-US" sz="3000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 a </a:t>
            </a:r>
            <a:r>
              <a:rPr lang="en-US" sz="3000" dirty="0" err="1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Lázaro</a:t>
            </a:r>
            <a:r>
              <a:rPr lang="en-US" sz="3000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 (Juan </a:t>
            </a:r>
            <a:r>
              <a:rPr lang="en-US" sz="3000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11:41-42)</a:t>
            </a:r>
          </a:p>
          <a:p>
            <a:pPr marL="517525" indent="-517525" eaLnBrk="1" hangingPunct="1">
              <a:buClr>
                <a:srgbClr val="FFFF00"/>
              </a:buClr>
              <a:buFont typeface="+mj-lt"/>
              <a:buAutoNum type="arabicPeriod"/>
              <a:defRPr/>
            </a:pPr>
            <a:r>
              <a:rPr lang="en-US" sz="3000" dirty="0" err="1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En</a:t>
            </a:r>
            <a:r>
              <a:rPr lang="en-US" sz="3000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 </a:t>
            </a:r>
            <a:r>
              <a:rPr lang="en-US" sz="3000" dirty="0" err="1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camino</a:t>
            </a:r>
            <a:r>
              <a:rPr lang="en-US" sz="3000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 a </a:t>
            </a:r>
            <a:r>
              <a:rPr lang="en-US" sz="3000" dirty="0" err="1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Getsemaní</a:t>
            </a:r>
            <a:r>
              <a:rPr lang="en-US" sz="3000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 (Juan </a:t>
            </a:r>
            <a:r>
              <a:rPr lang="en-US" sz="3000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17)</a:t>
            </a:r>
          </a:p>
          <a:p>
            <a:pPr marL="517525" indent="-517525" eaLnBrk="1" hangingPunct="1">
              <a:buClr>
                <a:srgbClr val="FFFF00"/>
              </a:buClr>
              <a:buFont typeface="+mj-lt"/>
              <a:buAutoNum type="arabicPeriod"/>
              <a:defRPr/>
            </a:pPr>
            <a:endParaRPr lang="en-US" sz="3200" dirty="0">
              <a:effectLst/>
              <a:latin typeface="Calibri" pitchFamily="34" charset="0"/>
              <a:ea typeface="Times New Roman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43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74800" y="266700"/>
            <a:ext cx="7162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 err="1" smtClean="0">
                <a:solidFill>
                  <a:srgbClr val="FFFF66"/>
                </a:solidFill>
                <a:effectLst/>
                <a:latin typeface="Calibri" pitchFamily="34" charset="0"/>
              </a:rPr>
              <a:t>Jes</a:t>
            </a:r>
            <a:r>
              <a:rPr lang="en-US" b="0" dirty="0" err="1" smtClean="0">
                <a:solidFill>
                  <a:srgbClr val="FFFF66"/>
                </a:solidFill>
                <a:effectLst/>
                <a:latin typeface="Calibri" pitchFamily="34" charset="0"/>
              </a:rPr>
              <a:t>ús</a:t>
            </a:r>
            <a:r>
              <a:rPr lang="en-US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 y la </a:t>
            </a:r>
            <a:r>
              <a:rPr lang="en-US" b="0" dirty="0" err="1" smtClean="0">
                <a:solidFill>
                  <a:srgbClr val="FFFF66"/>
                </a:solidFill>
                <a:effectLst/>
                <a:latin typeface="Calibri" pitchFamily="34" charset="0"/>
              </a:rPr>
              <a:t>oración</a:t>
            </a:r>
            <a:r>
              <a:rPr lang="en-US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 </a:t>
            </a:r>
            <a:r>
              <a:rPr lang="en-US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- </a:t>
            </a:r>
            <a:r>
              <a:rPr lang="en-US" b="0" dirty="0" err="1" smtClean="0">
                <a:solidFill>
                  <a:srgbClr val="FFFF66"/>
                </a:solidFill>
                <a:effectLst/>
                <a:latin typeface="Calibri" pitchFamily="34" charset="0"/>
              </a:rPr>
              <a:t>enseñando</a:t>
            </a:r>
            <a:endParaRPr lang="en-US" b="0" dirty="0">
              <a:effectLst/>
              <a:latin typeface="Calibri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08000" y="1562100"/>
            <a:ext cx="9753600" cy="3962400"/>
          </a:xfrm>
        </p:spPr>
        <p:txBody>
          <a:bodyPr/>
          <a:lstStyle/>
          <a:p>
            <a:pPr marL="517525" indent="-517525">
              <a:buClr>
                <a:srgbClr val="FFFF00"/>
              </a:buClr>
              <a:buFont typeface="+mj-lt"/>
              <a:buAutoNum type="arabicPeriod"/>
            </a:pPr>
            <a:r>
              <a:rPr lang="en-US" sz="3200" dirty="0" err="1" smtClean="0">
                <a:effectLst/>
                <a:latin typeface="Calibri" pitchFamily="34" charset="0"/>
                <a:cs typeface="Calibri" pitchFamily="34" charset="0"/>
              </a:rPr>
              <a:t>Sermón</a:t>
            </a:r>
            <a:r>
              <a:rPr lang="en-US" sz="3200" dirty="0" smtClean="0">
                <a:effectLst/>
                <a:latin typeface="Calibri" pitchFamily="34" charset="0"/>
                <a:cs typeface="Calibri" pitchFamily="34" charset="0"/>
              </a:rPr>
              <a:t> del monte (Mateo </a:t>
            </a:r>
            <a:r>
              <a:rPr lang="en-US" sz="3200" dirty="0">
                <a:effectLst/>
                <a:latin typeface="Calibri" pitchFamily="34" charset="0"/>
                <a:cs typeface="Calibri" pitchFamily="34" charset="0"/>
              </a:rPr>
              <a:t>5-7)</a:t>
            </a:r>
          </a:p>
          <a:p>
            <a:pPr marL="517525" indent="-517525">
              <a:buClr>
                <a:srgbClr val="FFFF00"/>
              </a:buClr>
              <a:buFont typeface="+mj-lt"/>
              <a:buAutoNum type="arabicPeriod"/>
            </a:pPr>
            <a:r>
              <a:rPr lang="en-US" sz="3200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La </a:t>
            </a:r>
            <a:r>
              <a:rPr lang="en-US" sz="3200" dirty="0" err="1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oración</a:t>
            </a:r>
            <a:r>
              <a:rPr lang="en-US" sz="3200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 del </a:t>
            </a:r>
            <a:r>
              <a:rPr lang="en-US" sz="3200" dirty="0" err="1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Señor</a:t>
            </a:r>
            <a:r>
              <a:rPr lang="en-US" sz="3200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 (Lucas 11:1ss)</a:t>
            </a:r>
            <a:endParaRPr lang="en-US" sz="3200" dirty="0">
              <a:effectLst/>
              <a:latin typeface="Calibri" pitchFamily="34" charset="0"/>
              <a:cs typeface="Calibri" pitchFamily="34" charset="0"/>
            </a:endParaRPr>
          </a:p>
          <a:p>
            <a:pPr marL="517525" indent="-517525" eaLnBrk="1" hangingPunct="1">
              <a:buClr>
                <a:srgbClr val="FFFF00"/>
              </a:buClr>
              <a:buFont typeface="+mj-lt"/>
              <a:buAutoNum type="arabicPeriod"/>
              <a:defRPr/>
            </a:pPr>
            <a:r>
              <a:rPr lang="en-US" sz="3200" dirty="0" err="1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Revelando</a:t>
            </a:r>
            <a:r>
              <a:rPr lang="en-US" sz="3200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 la </a:t>
            </a:r>
            <a:r>
              <a:rPr lang="en-US" sz="3200" dirty="0" err="1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naturaleza</a:t>
            </a:r>
            <a:r>
              <a:rPr lang="en-US" sz="3200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 de la </a:t>
            </a:r>
            <a:r>
              <a:rPr lang="en-US" sz="3200" dirty="0" err="1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oración</a:t>
            </a:r>
            <a:r>
              <a:rPr lang="en-US" sz="3200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 (Lucas </a:t>
            </a:r>
            <a:r>
              <a:rPr lang="en-US" sz="3200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18)</a:t>
            </a:r>
          </a:p>
          <a:p>
            <a:pPr marL="517525" indent="-517525" eaLnBrk="1" hangingPunct="1">
              <a:buClr>
                <a:srgbClr val="FFFF00"/>
              </a:buClr>
              <a:buFont typeface="+mj-lt"/>
              <a:buAutoNum type="arabicPeriod"/>
              <a:defRPr/>
            </a:pPr>
            <a:r>
              <a:rPr lang="en-US" sz="3200" dirty="0" err="1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Parábola</a:t>
            </a:r>
            <a:r>
              <a:rPr lang="en-US" sz="3200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 para </a:t>
            </a:r>
            <a:r>
              <a:rPr lang="en-US" sz="3200" dirty="0" err="1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animarnos</a:t>
            </a:r>
            <a:r>
              <a:rPr lang="en-US" sz="3200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 a </a:t>
            </a:r>
            <a:r>
              <a:rPr lang="en-US" sz="3200" dirty="0" err="1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orar</a:t>
            </a:r>
            <a:r>
              <a:rPr lang="en-US" sz="3200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 (Lucas </a:t>
            </a:r>
            <a:r>
              <a:rPr lang="en-US" sz="3200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18)</a:t>
            </a:r>
          </a:p>
          <a:p>
            <a:pPr marL="517525" indent="-517525" eaLnBrk="1" hangingPunct="1">
              <a:buClr>
                <a:srgbClr val="FFFF00"/>
              </a:buClr>
              <a:buFont typeface="+mj-lt"/>
              <a:buAutoNum type="arabicPeriod"/>
              <a:defRPr/>
            </a:pPr>
            <a:endParaRPr lang="en-US" sz="3200" dirty="0">
              <a:effectLst/>
              <a:latin typeface="Calibri" pitchFamily="34" charset="0"/>
              <a:ea typeface="Times New Roman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64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114300"/>
            <a:ext cx="92964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0" dirty="0" err="1" smtClean="0">
                <a:solidFill>
                  <a:srgbClr val="FFFF66"/>
                </a:solidFill>
                <a:effectLst/>
                <a:latin typeface="Calibri" pitchFamily="34" charset="0"/>
              </a:rPr>
              <a:t>Jesús</a:t>
            </a:r>
            <a:r>
              <a:rPr lang="en-US" sz="4000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 </a:t>
            </a:r>
            <a:r>
              <a:rPr lang="en-US" sz="4000" b="0" dirty="0" err="1" smtClean="0">
                <a:solidFill>
                  <a:srgbClr val="FFFF66"/>
                </a:solidFill>
                <a:effectLst/>
                <a:latin typeface="Calibri" pitchFamily="34" charset="0"/>
              </a:rPr>
              <a:t>en</a:t>
            </a:r>
            <a:r>
              <a:rPr lang="en-US" sz="4000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 el </a:t>
            </a:r>
            <a:r>
              <a:rPr lang="en-US" sz="4000" b="0" dirty="0" err="1" smtClean="0">
                <a:solidFill>
                  <a:srgbClr val="FFFF66"/>
                </a:solidFill>
                <a:effectLst/>
                <a:latin typeface="Calibri" pitchFamily="34" charset="0"/>
              </a:rPr>
              <a:t>huerto</a:t>
            </a:r>
            <a:r>
              <a:rPr lang="en-US" sz="4000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 – Marcos </a:t>
            </a:r>
            <a:r>
              <a:rPr lang="en-US" sz="4000" b="0" dirty="0">
                <a:solidFill>
                  <a:srgbClr val="FFFF66"/>
                </a:solidFill>
                <a:effectLst/>
                <a:latin typeface="Calibri" pitchFamily="34" charset="0"/>
              </a:rPr>
              <a:t>14:32-41</a:t>
            </a:r>
            <a:endParaRPr lang="en-US" sz="4000" b="0" dirty="0">
              <a:effectLst/>
              <a:latin typeface="Calibri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79400" y="844731"/>
            <a:ext cx="9677400" cy="3962400"/>
          </a:xfrm>
        </p:spPr>
        <p:txBody>
          <a:bodyPr/>
          <a:lstStyle/>
          <a:p>
            <a:pPr marL="0" indent="0">
              <a:buClr>
                <a:srgbClr val="FFFF00"/>
              </a:buClr>
              <a:buNone/>
            </a:pPr>
            <a:r>
              <a:rPr lang="es-ES" sz="2200" i="1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Jesús dijo </a:t>
            </a:r>
            <a:r>
              <a:rPr lang="es-ES" sz="22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 Sus discípulos: «Siéntense aquí hasta que Yo haya orado».  33  </a:t>
            </a:r>
            <a:r>
              <a:rPr lang="es-ES" sz="2200" i="1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Tomó </a:t>
            </a:r>
            <a:r>
              <a:rPr lang="es-ES" sz="22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 Él a Pedro, a Jacobo y a Juan, y comenzó a afligirse y a angustiarse mucho.  34  «Mi alma está muy afligida, hasta el punto de la muerte», les </a:t>
            </a:r>
            <a:r>
              <a:rPr lang="es-ES" sz="2200" i="1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dijo; </a:t>
            </a:r>
            <a:r>
              <a:rPr lang="es-ES" sz="22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«quédense aquí y velen».  35  Adelantándose un poco, se postró en tierra y oraba que si fuera posible, pasara de Él aquella hora.  36  Y decía: «¡Abba, Padre! Para Ti todas las cosas son posibles; aparta de Mí esta copa, pero no sea lo que Yo quiero, sino lo que Tú quieras».  37  Entonces Jesús </a:t>
            </a:r>
            <a:r>
              <a:rPr lang="es-ES" sz="2200" i="1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vino </a:t>
            </a:r>
            <a:r>
              <a:rPr lang="es-ES" sz="22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ES" sz="2200" i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los </a:t>
            </a:r>
            <a:r>
              <a:rPr lang="es-ES" sz="2200" i="1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halló </a:t>
            </a:r>
            <a:r>
              <a:rPr lang="es-ES" sz="22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durmiendo, y </a:t>
            </a:r>
            <a:r>
              <a:rPr lang="es-ES" sz="2200" i="1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dijo </a:t>
            </a:r>
            <a:r>
              <a:rPr lang="es-ES" sz="22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 Pedro: «Simón, ¿duermes? ¿No pudiste velar ni por una hora?  38  Velen y oren para que no entren en tentación; el espíritu está dispuesto, pero la carne es débil».  39  Él se fue otra vez y oró, diciendo las mismas palabras.  40  Y vino Jesús de nuevo y los halló durmiendo, porque sus ojos estaban muy cargados de sueño; y no sabían qué responder.  41  </a:t>
            </a:r>
            <a:r>
              <a:rPr lang="es-ES" sz="2200" i="1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Vino </a:t>
            </a:r>
            <a:r>
              <a:rPr lang="es-ES" sz="22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por tercera vez, y les </a:t>
            </a:r>
            <a:r>
              <a:rPr lang="es-ES" sz="2200" i="1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dijo: </a:t>
            </a:r>
            <a:r>
              <a:rPr lang="es-ES" sz="22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«¿Todavía están durmiendo y descansando? Basta ya; ha llegado la hora; miren, el Hijo del Hombre es entregado en manos de los pecadores.</a:t>
            </a:r>
            <a:endParaRPr lang="en-US" sz="2200" i="1" dirty="0">
              <a:effectLst/>
              <a:latin typeface="Calibri" pitchFamily="34" charset="0"/>
              <a:ea typeface="Times New Roman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1400" y="344623"/>
            <a:ext cx="84582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¿</a:t>
            </a:r>
            <a:r>
              <a:rPr lang="en-US" b="0" dirty="0" err="1" smtClean="0">
                <a:solidFill>
                  <a:srgbClr val="FFFF66"/>
                </a:solidFill>
                <a:effectLst/>
                <a:latin typeface="Calibri" pitchFamily="34" charset="0"/>
              </a:rPr>
              <a:t>Cómo</a:t>
            </a:r>
            <a:r>
              <a:rPr lang="en-US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 </a:t>
            </a:r>
            <a:r>
              <a:rPr lang="en-US" b="0" dirty="0" err="1" smtClean="0">
                <a:solidFill>
                  <a:srgbClr val="FFFF66"/>
                </a:solidFill>
                <a:effectLst/>
                <a:latin typeface="Calibri" pitchFamily="34" charset="0"/>
              </a:rPr>
              <a:t>debemos</a:t>
            </a:r>
            <a:r>
              <a:rPr lang="en-US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 </a:t>
            </a:r>
            <a:r>
              <a:rPr lang="en-US" b="0" dirty="0" err="1" smtClean="0">
                <a:solidFill>
                  <a:srgbClr val="FFFF66"/>
                </a:solidFill>
                <a:effectLst/>
                <a:latin typeface="Calibri" pitchFamily="34" charset="0"/>
              </a:rPr>
              <a:t>orar</a:t>
            </a:r>
            <a:r>
              <a:rPr lang="en-US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?</a:t>
            </a:r>
            <a:endParaRPr lang="en-US" b="0" dirty="0">
              <a:effectLst/>
              <a:latin typeface="Calibri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84200" y="1534977"/>
            <a:ext cx="9220200" cy="3835400"/>
          </a:xfrm>
        </p:spPr>
        <p:txBody>
          <a:bodyPr/>
          <a:lstStyle/>
          <a:p>
            <a:pPr marL="517525" indent="-517525">
              <a:buClr>
                <a:srgbClr val="FFFF00"/>
              </a:buClr>
              <a:buFont typeface="+mj-lt"/>
              <a:buAutoNum type="arabicPeriod"/>
            </a:pPr>
            <a:r>
              <a:rPr lang="en-US" sz="3600" dirty="0" err="1" smtClean="0">
                <a:effectLst/>
                <a:latin typeface="Calibri" pitchFamily="34" charset="0"/>
                <a:cs typeface="Calibri" pitchFamily="34" charset="0"/>
              </a:rPr>
              <a:t>Orar</a:t>
            </a:r>
            <a:r>
              <a:rPr lang="en-US" sz="3600" dirty="0" smtClean="0">
                <a:effectLst/>
                <a:latin typeface="Calibri" pitchFamily="34" charset="0"/>
                <a:cs typeface="Calibri" pitchFamily="34" charset="0"/>
              </a:rPr>
              <a:t> con </a:t>
            </a:r>
            <a:r>
              <a:rPr lang="en-US" sz="3600" dirty="0" err="1" smtClean="0">
                <a:effectLst/>
                <a:latin typeface="Calibri" pitchFamily="34" charset="0"/>
                <a:cs typeface="Calibri" pitchFamily="34" charset="0"/>
              </a:rPr>
              <a:t>fe</a:t>
            </a:r>
            <a:endParaRPr lang="en-US" sz="3600" dirty="0">
              <a:effectLst/>
              <a:latin typeface="Calibri" pitchFamily="34" charset="0"/>
              <a:cs typeface="Calibri" pitchFamily="34" charset="0"/>
            </a:endParaRPr>
          </a:p>
          <a:p>
            <a:pPr marL="917575" lvl="1" indent="-517525">
              <a:buClr>
                <a:srgbClr val="FFFF00"/>
              </a:buClr>
            </a:pPr>
            <a:r>
              <a:rPr lang="en-US" sz="2800" dirty="0" err="1" smtClean="0">
                <a:solidFill>
                  <a:srgbClr val="FFFF99"/>
                </a:solidFill>
                <a:effectLst/>
                <a:latin typeface="Calibri" pitchFamily="34" charset="0"/>
                <a:cs typeface="Calibri" pitchFamily="34" charset="0"/>
              </a:rPr>
              <a:t>Unidad</a:t>
            </a:r>
            <a:r>
              <a:rPr lang="en-US" sz="2800" dirty="0" smtClean="0">
                <a:solidFill>
                  <a:srgbClr val="FFFF99"/>
                </a:solidFill>
                <a:effectLst/>
                <a:latin typeface="Calibri" pitchFamily="34" charset="0"/>
                <a:cs typeface="Calibri" pitchFamily="34" charset="0"/>
              </a:rPr>
              <a:t> de </a:t>
            </a:r>
            <a:r>
              <a:rPr lang="en-US" sz="2800" dirty="0" err="1" smtClean="0">
                <a:solidFill>
                  <a:srgbClr val="FFFF99"/>
                </a:solidFill>
                <a:effectLst/>
                <a:latin typeface="Calibri" pitchFamily="34" charset="0"/>
                <a:cs typeface="Calibri" pitchFamily="34" charset="0"/>
              </a:rPr>
              <a:t>propósito</a:t>
            </a:r>
            <a:r>
              <a:rPr lang="en-US" sz="2800" dirty="0" smtClean="0">
                <a:solidFill>
                  <a:srgbClr val="FFFF99"/>
                </a:solidFill>
                <a:effectLst/>
                <a:latin typeface="Calibri" pitchFamily="34" charset="0"/>
                <a:cs typeface="Calibri" pitchFamily="34" charset="0"/>
              </a:rPr>
              <a:t> con Dios</a:t>
            </a:r>
            <a:endParaRPr lang="en-US" sz="2800" dirty="0">
              <a:solidFill>
                <a:srgbClr val="FFFF99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917575" lvl="1" indent="-517525">
              <a:buClr>
                <a:srgbClr val="FFFF00"/>
              </a:buClr>
            </a:pPr>
            <a:r>
              <a:rPr lang="es-ES" sz="2800" dirty="0" smtClean="0">
                <a:solidFill>
                  <a:srgbClr val="FFFF99"/>
                </a:solidFill>
                <a:effectLst/>
                <a:latin typeface="Calibri" pitchFamily="34" charset="0"/>
                <a:cs typeface="Calibri" pitchFamily="34" charset="0"/>
              </a:rPr>
              <a:t>Reconocimiento de la acogida de Dios</a:t>
            </a:r>
            <a:endParaRPr lang="en-US" sz="2800" dirty="0">
              <a:solidFill>
                <a:srgbClr val="FFFF99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917575" lvl="1" indent="-517525">
              <a:buClr>
                <a:srgbClr val="FFFF00"/>
              </a:buClr>
            </a:pPr>
            <a:r>
              <a:rPr lang="en-US" sz="2800" dirty="0" err="1" smtClean="0">
                <a:solidFill>
                  <a:srgbClr val="FFFF99"/>
                </a:solidFill>
                <a:effectLst/>
                <a:latin typeface="Calibri" pitchFamily="34" charset="0"/>
                <a:cs typeface="Calibri" pitchFamily="34" charset="0"/>
              </a:rPr>
              <a:t>Confianza</a:t>
            </a:r>
            <a:r>
              <a:rPr lang="en-US" sz="2800" dirty="0" smtClean="0">
                <a:solidFill>
                  <a:srgbClr val="FFFF99"/>
                </a:solidFill>
                <a:effectLst/>
                <a:latin typeface="Calibri" pitchFamily="34" charset="0"/>
                <a:cs typeface="Calibri" pitchFamily="34" charset="0"/>
              </a:rPr>
              <a:t> de que Dios </a:t>
            </a:r>
            <a:r>
              <a:rPr lang="en-US" sz="2800" dirty="0" err="1" smtClean="0">
                <a:solidFill>
                  <a:srgbClr val="FFFF99"/>
                </a:solidFill>
                <a:effectLst/>
                <a:latin typeface="Calibri" pitchFamily="34" charset="0"/>
                <a:cs typeface="Calibri" pitchFamily="34" charset="0"/>
              </a:rPr>
              <a:t>escucha</a:t>
            </a:r>
            <a:r>
              <a:rPr lang="en-US" sz="2800" dirty="0" smtClean="0">
                <a:solidFill>
                  <a:srgbClr val="FFFF99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solidFill>
                  <a:srgbClr val="FFFF99"/>
                </a:solidFill>
                <a:effectLst/>
                <a:latin typeface="Calibri" pitchFamily="34" charset="0"/>
                <a:cs typeface="Calibri" pitchFamily="34" charset="0"/>
              </a:rPr>
              <a:t>nuestras</a:t>
            </a:r>
            <a:r>
              <a:rPr lang="en-US" sz="2800" dirty="0" smtClean="0">
                <a:solidFill>
                  <a:srgbClr val="FFFF99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 smtClean="0">
                <a:solidFill>
                  <a:srgbClr val="FFFF99"/>
                </a:solidFill>
                <a:effectLst/>
                <a:latin typeface="Calibri" pitchFamily="34" charset="0"/>
                <a:cs typeface="Calibri" pitchFamily="34" charset="0"/>
              </a:rPr>
              <a:t>oraciones</a:t>
            </a:r>
            <a:r>
              <a:rPr lang="en-US" sz="2800" dirty="0" smtClean="0">
                <a:solidFill>
                  <a:srgbClr val="FFFF99"/>
                </a:solidFill>
                <a:effectLst/>
                <a:latin typeface="Calibri" pitchFamily="34" charset="0"/>
                <a:cs typeface="Calibri" pitchFamily="34" charset="0"/>
              </a:rPr>
              <a:t> y </a:t>
            </a:r>
            <a:r>
              <a:rPr lang="en-US" sz="2800" dirty="0" err="1" smtClean="0">
                <a:solidFill>
                  <a:srgbClr val="FFFF99"/>
                </a:solidFill>
                <a:effectLst/>
                <a:latin typeface="Calibri" pitchFamily="34" charset="0"/>
                <a:cs typeface="Calibri" pitchFamily="34" charset="0"/>
              </a:rPr>
              <a:t>responde</a:t>
            </a:r>
            <a:r>
              <a:rPr lang="en-US" sz="2800" dirty="0" smtClean="0">
                <a:solidFill>
                  <a:srgbClr val="FFFF99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endParaRPr lang="en-US" sz="2800" dirty="0">
              <a:solidFill>
                <a:srgbClr val="FFFF99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457200" lvl="1" indent="0">
              <a:buClr>
                <a:srgbClr val="FFFF00"/>
              </a:buClr>
              <a:buNone/>
            </a:pPr>
            <a:endParaRPr lang="en-US" sz="2800" dirty="0">
              <a:solidFill>
                <a:srgbClr val="FFFF99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xmlns="" id="{24B8055D-E619-DDEF-CE5F-6B3F278CFAF5}"/>
              </a:ext>
            </a:extLst>
          </p:cNvPr>
          <p:cNvSpPr/>
          <p:nvPr/>
        </p:nvSpPr>
        <p:spPr bwMode="auto">
          <a:xfrm>
            <a:off x="0" y="4124687"/>
            <a:ext cx="10160000" cy="1590313"/>
          </a:xfrm>
          <a:prstGeom prst="wedgeRoundRectCallout">
            <a:avLst>
              <a:gd name="adj1" fmla="val -31287"/>
              <a:gd name="adj2" fmla="val -41686"/>
              <a:gd name="adj3" fmla="val 16667"/>
            </a:avLst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200" b="1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19 </a:t>
            </a:r>
            <a:r>
              <a:rPr lang="es-ES" sz="2200" i="1" dirty="0">
                <a:latin typeface="Calibri" panose="020F0502020204030204" pitchFamily="34" charset="0"/>
                <a:cs typeface="Calibri" panose="020F0502020204030204" pitchFamily="34" charset="0"/>
              </a:rPr>
              <a:t>Entonces, hermanos, puesto que tenemos confianza para entrar al Lugar Santísimo por la sangre de Jesús, </a:t>
            </a:r>
            <a:r>
              <a:rPr lang="es-ES" sz="2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lang="es-ES" sz="2200" i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s-ES" sz="2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por </a:t>
            </a:r>
            <a:r>
              <a:rPr lang="es-ES" sz="2200" i="1" dirty="0">
                <a:latin typeface="Calibri" panose="020F0502020204030204" pitchFamily="34" charset="0"/>
                <a:cs typeface="Calibri" panose="020F0502020204030204" pitchFamily="34" charset="0"/>
              </a:rPr>
              <a:t>un camino nuevo y vivo que Él inauguró para nosotros por medio del velo, es decir, Su </a:t>
            </a:r>
            <a:r>
              <a:rPr lang="es-ES" sz="2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carne, 21</a:t>
            </a:r>
            <a:r>
              <a:rPr lang="es-ES" sz="2200" i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s-ES" sz="2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ES" sz="2200" i="1" dirty="0">
                <a:latin typeface="Calibri" panose="020F0502020204030204" pitchFamily="34" charset="0"/>
                <a:cs typeface="Calibri" panose="020F0502020204030204" pitchFamily="34" charset="0"/>
              </a:rPr>
              <a:t>puesto que tenemos un gran Sacerdote </a:t>
            </a:r>
            <a:r>
              <a:rPr lang="es-ES" sz="22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sob</a:t>
            </a:r>
            <a:r>
              <a:rPr lang="es-ES" sz="2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-re </a:t>
            </a:r>
            <a:r>
              <a:rPr lang="es-ES" sz="2200" i="1" dirty="0">
                <a:latin typeface="Calibri" panose="020F0502020204030204" pitchFamily="34" charset="0"/>
                <a:cs typeface="Calibri" panose="020F0502020204030204" pitchFamily="34" charset="0"/>
              </a:rPr>
              <a:t>la casa </a:t>
            </a:r>
            <a:r>
              <a:rPr lang="es-ES" sz="2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 Dios, 22 acerquémonos </a:t>
            </a:r>
            <a:r>
              <a:rPr lang="es-ES" sz="2200" i="1" dirty="0">
                <a:latin typeface="Calibri" panose="020F0502020204030204" pitchFamily="34" charset="0"/>
                <a:cs typeface="Calibri" panose="020F0502020204030204" pitchFamily="34" charset="0"/>
              </a:rPr>
              <a:t>con corazón sincero, en plena certidumbre de fe</a:t>
            </a:r>
            <a:endParaRPr lang="en-US" sz="22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uiExpand="1" build="p" bldLvl="2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1400" y="344623"/>
            <a:ext cx="84582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0" dirty="0">
                <a:solidFill>
                  <a:srgbClr val="FFFF66"/>
                </a:solidFill>
                <a:effectLst/>
                <a:latin typeface="Calibri" pitchFamily="34" charset="0"/>
              </a:rPr>
              <a:t>¿</a:t>
            </a:r>
            <a:r>
              <a:rPr lang="en-US" b="0" dirty="0" err="1">
                <a:solidFill>
                  <a:srgbClr val="FFFF66"/>
                </a:solidFill>
                <a:effectLst/>
                <a:latin typeface="Calibri" pitchFamily="34" charset="0"/>
              </a:rPr>
              <a:t>Cómo</a:t>
            </a:r>
            <a:r>
              <a:rPr lang="en-US" b="0" dirty="0">
                <a:solidFill>
                  <a:srgbClr val="FFFF66"/>
                </a:solidFill>
                <a:effectLst/>
                <a:latin typeface="Calibri" pitchFamily="34" charset="0"/>
              </a:rPr>
              <a:t> </a:t>
            </a:r>
            <a:r>
              <a:rPr lang="en-US" b="0" dirty="0" err="1">
                <a:solidFill>
                  <a:srgbClr val="FFFF66"/>
                </a:solidFill>
                <a:effectLst/>
                <a:latin typeface="Calibri" pitchFamily="34" charset="0"/>
              </a:rPr>
              <a:t>debemos</a:t>
            </a:r>
            <a:r>
              <a:rPr lang="en-US" b="0" dirty="0">
                <a:solidFill>
                  <a:srgbClr val="FFFF66"/>
                </a:solidFill>
                <a:effectLst/>
                <a:latin typeface="Calibri" pitchFamily="34" charset="0"/>
              </a:rPr>
              <a:t> </a:t>
            </a:r>
            <a:r>
              <a:rPr lang="en-US" b="0" dirty="0" err="1">
                <a:solidFill>
                  <a:srgbClr val="FFFF66"/>
                </a:solidFill>
                <a:effectLst/>
                <a:latin typeface="Calibri" pitchFamily="34" charset="0"/>
              </a:rPr>
              <a:t>orar</a:t>
            </a:r>
            <a:r>
              <a:rPr lang="en-US" b="0" dirty="0">
                <a:solidFill>
                  <a:srgbClr val="FFFF66"/>
                </a:solidFill>
                <a:effectLst/>
                <a:latin typeface="Calibri" pitchFamily="34" charset="0"/>
              </a:rPr>
              <a:t>?</a:t>
            </a:r>
            <a:endParaRPr lang="en-US" b="0" dirty="0">
              <a:effectLst/>
              <a:latin typeface="Calibri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84200" y="1534977"/>
            <a:ext cx="9220200" cy="3835400"/>
          </a:xfrm>
        </p:spPr>
        <p:txBody>
          <a:bodyPr/>
          <a:lstStyle/>
          <a:p>
            <a:pPr marL="517525" indent="-517525">
              <a:buClr>
                <a:srgbClr val="FFFF00"/>
              </a:buClr>
              <a:buFont typeface="+mj-lt"/>
              <a:buAutoNum type="arabicPeriod"/>
            </a:pPr>
            <a:r>
              <a:rPr lang="en-US" sz="3600" dirty="0" err="1" smtClean="0">
                <a:effectLst/>
                <a:latin typeface="Calibri" pitchFamily="34" charset="0"/>
                <a:cs typeface="Calibri" pitchFamily="34" charset="0"/>
              </a:rPr>
              <a:t>Orar</a:t>
            </a:r>
            <a:r>
              <a:rPr lang="en-US" sz="3600" dirty="0" smtClean="0">
                <a:effectLst/>
                <a:latin typeface="Calibri" pitchFamily="34" charset="0"/>
                <a:cs typeface="Calibri" pitchFamily="34" charset="0"/>
              </a:rPr>
              <a:t> con </a:t>
            </a:r>
            <a:r>
              <a:rPr lang="en-US" sz="3600" dirty="0" err="1" smtClean="0">
                <a:effectLst/>
                <a:latin typeface="Calibri" pitchFamily="34" charset="0"/>
                <a:cs typeface="Calibri" pitchFamily="34" charset="0"/>
              </a:rPr>
              <a:t>fe</a:t>
            </a:r>
            <a:endParaRPr lang="en-US" sz="3600" dirty="0">
              <a:effectLst/>
              <a:latin typeface="Calibri" pitchFamily="34" charset="0"/>
              <a:cs typeface="Calibri" pitchFamily="34" charset="0"/>
            </a:endParaRPr>
          </a:p>
          <a:p>
            <a:pPr marL="517525" indent="-517525">
              <a:buClr>
                <a:srgbClr val="FFFF00"/>
              </a:buClr>
              <a:buFont typeface="+mj-lt"/>
              <a:buAutoNum type="arabicPeriod"/>
            </a:pPr>
            <a:r>
              <a:rPr lang="en-US" sz="3600" dirty="0" err="1" smtClean="0">
                <a:effectLst/>
                <a:latin typeface="Calibri" pitchFamily="34" charset="0"/>
                <a:cs typeface="Calibri" pitchFamily="34" charset="0"/>
              </a:rPr>
              <a:t>Orar</a:t>
            </a:r>
            <a:r>
              <a:rPr lang="en-US" sz="3600" dirty="0" smtClean="0">
                <a:effectLst/>
                <a:latin typeface="Calibri" pitchFamily="34" charset="0"/>
                <a:cs typeface="Calibri" pitchFamily="34" charset="0"/>
              </a:rPr>
              <a:t> con </a:t>
            </a:r>
            <a:r>
              <a:rPr lang="en-US" sz="3600" dirty="0" err="1" smtClean="0">
                <a:effectLst/>
                <a:latin typeface="Calibri" pitchFamily="34" charset="0"/>
                <a:cs typeface="Calibri" pitchFamily="34" charset="0"/>
              </a:rPr>
              <a:t>persistencia</a:t>
            </a:r>
            <a:r>
              <a:rPr lang="en-US" sz="3600" dirty="0" smtClean="0">
                <a:effectLst/>
                <a:latin typeface="Calibri" pitchFamily="34" charset="0"/>
                <a:cs typeface="Calibri" pitchFamily="34" charset="0"/>
              </a:rPr>
              <a:t> e </a:t>
            </a:r>
            <a:r>
              <a:rPr lang="en-US" sz="3600" dirty="0" err="1" smtClean="0">
                <a:effectLst/>
                <a:latin typeface="Calibri" pitchFamily="34" charset="0"/>
                <a:cs typeface="Calibri" pitchFamily="34" charset="0"/>
              </a:rPr>
              <a:t>intensidad</a:t>
            </a:r>
            <a:endParaRPr lang="en-US" sz="3600" dirty="0">
              <a:effectLst/>
              <a:latin typeface="Calibri" pitchFamily="34" charset="0"/>
              <a:cs typeface="Calibri" pitchFamily="34" charset="0"/>
            </a:endParaRPr>
          </a:p>
          <a:p>
            <a:pPr marL="917575" lvl="1" indent="-517525">
              <a:buClr>
                <a:srgbClr val="FFFF00"/>
              </a:buClr>
            </a:pPr>
            <a:r>
              <a:rPr lang="en-US" sz="3200" dirty="0" err="1" smtClean="0">
                <a:solidFill>
                  <a:srgbClr val="FFFF99"/>
                </a:solidFill>
                <a:effectLst/>
                <a:latin typeface="Calibri" pitchFamily="34" charset="0"/>
                <a:cs typeface="Calibri" pitchFamily="34" charset="0"/>
              </a:rPr>
              <a:t>Pedir</a:t>
            </a:r>
            <a:endParaRPr lang="en-US" sz="3200" dirty="0">
              <a:solidFill>
                <a:srgbClr val="FFFF99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917575" lvl="1" indent="-517525">
              <a:buClr>
                <a:srgbClr val="FFFF00"/>
              </a:buClr>
            </a:pPr>
            <a:r>
              <a:rPr lang="en-US" sz="3200" dirty="0" err="1" smtClean="0">
                <a:solidFill>
                  <a:srgbClr val="FFFF99"/>
                </a:solidFill>
                <a:effectLst/>
                <a:latin typeface="Calibri" pitchFamily="34" charset="0"/>
                <a:cs typeface="Calibri" pitchFamily="34" charset="0"/>
              </a:rPr>
              <a:t>Buscar</a:t>
            </a:r>
            <a:endParaRPr lang="en-US" sz="3200" dirty="0">
              <a:solidFill>
                <a:srgbClr val="FFFF99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917575" lvl="1" indent="-517525">
              <a:buClr>
                <a:srgbClr val="FFFF00"/>
              </a:buClr>
            </a:pPr>
            <a:r>
              <a:rPr lang="en-US" sz="3200" dirty="0" err="1" smtClean="0">
                <a:solidFill>
                  <a:srgbClr val="FFFF99"/>
                </a:solidFill>
                <a:effectLst/>
                <a:latin typeface="Calibri" pitchFamily="34" charset="0"/>
                <a:cs typeface="Calibri" pitchFamily="34" charset="0"/>
              </a:rPr>
              <a:t>Llamar</a:t>
            </a:r>
            <a:endParaRPr lang="en-US" sz="3200" dirty="0">
              <a:solidFill>
                <a:srgbClr val="FFFF99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517525" indent="-517525">
              <a:buClr>
                <a:srgbClr val="FFFF00"/>
              </a:buClr>
              <a:buFont typeface="+mj-lt"/>
              <a:buAutoNum type="arabicPeriod"/>
            </a:pPr>
            <a:r>
              <a:rPr lang="en-US" sz="3600" dirty="0" err="1" smtClean="0">
                <a:effectLst/>
                <a:latin typeface="Calibri" pitchFamily="34" charset="0"/>
                <a:cs typeface="Calibri" pitchFamily="34" charset="0"/>
              </a:rPr>
              <a:t>Orar</a:t>
            </a:r>
            <a:r>
              <a:rPr lang="en-US" sz="3600" dirty="0" smtClean="0">
                <a:effectLst/>
                <a:latin typeface="Calibri" pitchFamily="34" charset="0"/>
                <a:cs typeface="Calibri" pitchFamily="34" charset="0"/>
              </a:rPr>
              <a:t> que se </a:t>
            </a:r>
            <a:r>
              <a:rPr lang="en-US" sz="3600" dirty="0" err="1" smtClean="0">
                <a:effectLst/>
                <a:latin typeface="Calibri" pitchFamily="34" charset="0"/>
                <a:cs typeface="Calibri" pitchFamily="34" charset="0"/>
              </a:rPr>
              <a:t>haga</a:t>
            </a:r>
            <a:r>
              <a:rPr lang="en-US" sz="3600" dirty="0" smtClean="0">
                <a:effectLst/>
                <a:latin typeface="Calibri" pitchFamily="34" charset="0"/>
                <a:cs typeface="Calibri" pitchFamily="34" charset="0"/>
              </a:rPr>
              <a:t> la </a:t>
            </a:r>
            <a:r>
              <a:rPr lang="en-US" sz="3600" dirty="0" err="1" smtClean="0">
                <a:effectLst/>
                <a:latin typeface="Calibri" pitchFamily="34" charset="0"/>
                <a:cs typeface="Calibri" pitchFamily="34" charset="0"/>
              </a:rPr>
              <a:t>voluntad</a:t>
            </a:r>
            <a:r>
              <a:rPr lang="en-US" sz="3600" dirty="0" smtClean="0">
                <a:effectLst/>
                <a:latin typeface="Calibri" pitchFamily="34" charset="0"/>
                <a:cs typeface="Calibri" pitchFamily="34" charset="0"/>
              </a:rPr>
              <a:t> de Dios</a:t>
            </a:r>
            <a:endParaRPr lang="en-US" sz="3600" dirty="0">
              <a:effectLst/>
              <a:latin typeface="Calibri" pitchFamily="34" charset="0"/>
              <a:cs typeface="Calibri" pitchFamily="34" charset="0"/>
            </a:endParaRPr>
          </a:p>
          <a:p>
            <a:pPr marL="457200" lvl="1" indent="0">
              <a:buClr>
                <a:srgbClr val="FFFF00"/>
              </a:buClr>
              <a:buNone/>
            </a:pPr>
            <a:endParaRPr lang="en-US" sz="2800" dirty="0">
              <a:solidFill>
                <a:srgbClr val="FFFF99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59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74800" y="266700"/>
            <a:ext cx="84582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0" dirty="0" err="1" smtClean="0">
                <a:solidFill>
                  <a:srgbClr val="FFFF66"/>
                </a:solidFill>
                <a:effectLst/>
                <a:latin typeface="Calibri" pitchFamily="34" charset="0"/>
              </a:rPr>
              <a:t>Sugerencias</a:t>
            </a:r>
            <a:r>
              <a:rPr lang="en-US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 </a:t>
            </a:r>
            <a:r>
              <a:rPr lang="en-US" b="0" dirty="0" err="1" smtClean="0">
                <a:solidFill>
                  <a:srgbClr val="FFFF66"/>
                </a:solidFill>
                <a:effectLst/>
                <a:latin typeface="Calibri" pitchFamily="34" charset="0"/>
              </a:rPr>
              <a:t>prácticas</a:t>
            </a:r>
            <a:endParaRPr lang="en-US" b="0" dirty="0">
              <a:effectLst/>
              <a:latin typeface="Calibri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41400" y="1562100"/>
            <a:ext cx="8610600" cy="3581400"/>
          </a:xfrm>
        </p:spPr>
        <p:txBody>
          <a:bodyPr/>
          <a:lstStyle/>
          <a:p>
            <a:pPr marL="514350" indent="-514350">
              <a:buClr>
                <a:srgbClr val="FFFF00"/>
              </a:buClr>
            </a:pPr>
            <a:r>
              <a:rPr lang="en-US" sz="3200" dirty="0" err="1" smtClean="0">
                <a:effectLst/>
                <a:latin typeface="Calibri" pitchFamily="34" charset="0"/>
                <a:cs typeface="Calibri" pitchFamily="34" charset="0"/>
              </a:rPr>
              <a:t>Orar</a:t>
            </a:r>
            <a:r>
              <a:rPr lang="en-US" sz="32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effectLst/>
                <a:latin typeface="Calibri" pitchFamily="34" charset="0"/>
                <a:cs typeface="Calibri" pitchFamily="34" charset="0"/>
              </a:rPr>
              <a:t>cuando</a:t>
            </a:r>
            <a:r>
              <a:rPr lang="en-US" sz="3200" dirty="0" smtClean="0">
                <a:effectLst/>
                <a:latin typeface="Calibri" pitchFamily="34" charset="0"/>
                <a:cs typeface="Calibri" pitchFamily="34" charset="0"/>
              </a:rPr>
              <a:t> no </a:t>
            </a:r>
            <a:r>
              <a:rPr lang="en-US" sz="3200" dirty="0" err="1" smtClean="0">
                <a:effectLst/>
                <a:latin typeface="Calibri" pitchFamily="34" charset="0"/>
                <a:cs typeface="Calibri" pitchFamily="34" charset="0"/>
              </a:rPr>
              <a:t>te</a:t>
            </a:r>
            <a:r>
              <a:rPr lang="en-US" sz="32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effectLst/>
                <a:latin typeface="Calibri" pitchFamily="34" charset="0"/>
                <a:cs typeface="Calibri" pitchFamily="34" charset="0"/>
              </a:rPr>
              <a:t>sientas</a:t>
            </a:r>
            <a:r>
              <a:rPr lang="en-US" sz="32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effectLst/>
                <a:latin typeface="Calibri" pitchFamily="34" charset="0"/>
                <a:cs typeface="Calibri" pitchFamily="34" charset="0"/>
              </a:rPr>
              <a:t>digno</a:t>
            </a:r>
            <a:endParaRPr lang="en-US" sz="3200" dirty="0">
              <a:effectLst/>
              <a:latin typeface="Calibri" pitchFamily="34" charset="0"/>
              <a:cs typeface="Calibri" pitchFamily="34" charset="0"/>
            </a:endParaRPr>
          </a:p>
          <a:p>
            <a:pPr marL="514350" indent="-514350">
              <a:buClr>
                <a:srgbClr val="FFFF00"/>
              </a:buClr>
            </a:pPr>
            <a:r>
              <a:rPr lang="en-US" sz="3200" dirty="0" err="1" smtClean="0">
                <a:effectLst/>
                <a:latin typeface="Calibri" pitchFamily="34" charset="0"/>
                <a:cs typeface="Calibri" pitchFamily="34" charset="0"/>
              </a:rPr>
              <a:t>Hacer</a:t>
            </a:r>
            <a:r>
              <a:rPr lang="en-US" sz="3200" dirty="0" smtClean="0">
                <a:effectLst/>
                <a:latin typeface="Calibri" pitchFamily="34" charset="0"/>
                <a:cs typeface="Calibri" pitchFamily="34" charset="0"/>
              </a:rPr>
              <a:t> la </a:t>
            </a:r>
            <a:r>
              <a:rPr lang="en-US" sz="3200" dirty="0" err="1" smtClean="0">
                <a:effectLst/>
                <a:latin typeface="Calibri" pitchFamily="34" charset="0"/>
                <a:cs typeface="Calibri" pitchFamily="34" charset="0"/>
              </a:rPr>
              <a:t>oración</a:t>
            </a:r>
            <a:r>
              <a:rPr lang="en-US" sz="3200" dirty="0" smtClean="0">
                <a:effectLst/>
                <a:latin typeface="Calibri" pitchFamily="34" charset="0"/>
                <a:cs typeface="Calibri" pitchFamily="34" charset="0"/>
              </a:rPr>
              <a:t> que no </a:t>
            </a:r>
            <a:r>
              <a:rPr lang="en-US" sz="3200" dirty="0" err="1" smtClean="0">
                <a:effectLst/>
                <a:latin typeface="Calibri" pitchFamily="34" charset="0"/>
                <a:cs typeface="Calibri" pitchFamily="34" charset="0"/>
              </a:rPr>
              <a:t>estés</a:t>
            </a:r>
            <a:r>
              <a:rPr lang="en-US" sz="32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effectLst/>
                <a:latin typeface="Calibri" pitchFamily="34" charset="0"/>
                <a:cs typeface="Calibri" pitchFamily="34" charset="0"/>
              </a:rPr>
              <a:t>haciendo</a:t>
            </a:r>
            <a:endParaRPr lang="en-US" sz="3200" dirty="0">
              <a:effectLst/>
              <a:latin typeface="Calibri" pitchFamily="34" charset="0"/>
              <a:cs typeface="Calibri" pitchFamily="34" charset="0"/>
            </a:endParaRPr>
          </a:p>
          <a:p>
            <a:pPr marL="514350" indent="-514350" eaLnBrk="1" hangingPunct="1">
              <a:buClr>
                <a:srgbClr val="FFFF00"/>
              </a:buClr>
              <a:defRPr/>
            </a:pPr>
            <a:r>
              <a:rPr lang="en-US" sz="3200" dirty="0" err="1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Hablar</a:t>
            </a:r>
            <a:r>
              <a:rPr lang="en-US" sz="3200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 con Dios antes de </a:t>
            </a:r>
            <a:r>
              <a:rPr lang="en-US" sz="3200" dirty="0" err="1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cada</a:t>
            </a:r>
            <a:r>
              <a:rPr lang="en-US" sz="3200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 parte del </a:t>
            </a:r>
            <a:r>
              <a:rPr lang="en-US" sz="3200" dirty="0" err="1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día</a:t>
            </a:r>
            <a:endParaRPr lang="en-US" sz="3200" dirty="0">
              <a:effectLst/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514350" indent="-514350" eaLnBrk="1" hangingPunct="1">
              <a:buClr>
                <a:srgbClr val="FFFF00"/>
              </a:buClr>
              <a:defRPr/>
            </a:pPr>
            <a:r>
              <a:rPr lang="en-US" sz="3200" dirty="0" err="1" smtClean="0">
                <a:effectLst/>
                <a:latin typeface="Calibri" pitchFamily="34" charset="0"/>
                <a:cs typeface="Calibri" pitchFamily="34" charset="0"/>
              </a:rPr>
              <a:t>Orar</a:t>
            </a:r>
            <a:r>
              <a:rPr lang="en-US" sz="3200" dirty="0" smtClean="0">
                <a:effectLst/>
                <a:latin typeface="Calibri" pitchFamily="34" charset="0"/>
                <a:cs typeface="Calibri" pitchFamily="34" charset="0"/>
              </a:rPr>
              <a:t> de </a:t>
            </a:r>
            <a:r>
              <a:rPr lang="en-US" sz="3200" dirty="0" err="1" smtClean="0">
                <a:effectLst/>
                <a:latin typeface="Calibri" pitchFamily="34" charset="0"/>
                <a:cs typeface="Calibri" pitchFamily="34" charset="0"/>
              </a:rPr>
              <a:t>inmediato</a:t>
            </a:r>
            <a:r>
              <a:rPr lang="en-US" sz="3200" dirty="0" smtClean="0">
                <a:effectLst/>
                <a:latin typeface="Calibri" pitchFamily="34" charset="0"/>
                <a:cs typeface="Calibri" pitchFamily="34" charset="0"/>
              </a:rPr>
              <a:t> ante las </a:t>
            </a:r>
            <a:r>
              <a:rPr lang="en-US" sz="3200" dirty="0" err="1" smtClean="0">
                <a:effectLst/>
                <a:latin typeface="Calibri" pitchFamily="34" charset="0"/>
                <a:cs typeface="Calibri" pitchFamily="34" charset="0"/>
              </a:rPr>
              <a:t>sorpresas</a:t>
            </a:r>
            <a:r>
              <a:rPr lang="en-US" sz="3200" dirty="0" smtClean="0">
                <a:effectLst/>
                <a:latin typeface="Calibri" pitchFamily="34" charset="0"/>
                <a:cs typeface="Calibri" pitchFamily="34" charset="0"/>
              </a:rPr>
              <a:t> y </a:t>
            </a:r>
            <a:r>
              <a:rPr lang="en-US" sz="3200" dirty="0" err="1" smtClean="0">
                <a:effectLst/>
                <a:latin typeface="Calibri" pitchFamily="34" charset="0"/>
                <a:cs typeface="Calibri" pitchFamily="34" charset="0"/>
              </a:rPr>
              <a:t>noticias</a:t>
            </a:r>
            <a:r>
              <a:rPr lang="en-US" sz="32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effectLst/>
                <a:latin typeface="Calibri" pitchFamily="34" charset="0"/>
                <a:cs typeface="Calibri" pitchFamily="34" charset="0"/>
              </a:rPr>
              <a:t>difíciles</a:t>
            </a:r>
            <a:endParaRPr lang="en-US" sz="3200" dirty="0">
              <a:effectLst/>
              <a:latin typeface="Calibri" pitchFamily="34" charset="0"/>
              <a:cs typeface="Calibri" pitchFamily="34" charset="0"/>
            </a:endParaRPr>
          </a:p>
          <a:p>
            <a:pPr marL="514350" indent="-514350" eaLnBrk="1" hangingPunct="1">
              <a:buClr>
                <a:srgbClr val="FFFF00"/>
              </a:buClr>
              <a:defRPr/>
            </a:pPr>
            <a:r>
              <a:rPr lang="en-US" sz="3200" dirty="0" err="1" smtClean="0">
                <a:effectLst/>
                <a:latin typeface="Calibri" pitchFamily="34" charset="0"/>
                <a:cs typeface="Calibri" pitchFamily="34" charset="0"/>
              </a:rPr>
              <a:t>Orar</a:t>
            </a:r>
            <a:r>
              <a:rPr lang="en-US" sz="32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effectLst/>
                <a:latin typeface="Calibri" pitchFamily="34" charset="0"/>
                <a:cs typeface="Calibri" pitchFamily="34" charset="0"/>
              </a:rPr>
              <a:t>intensamente</a:t>
            </a:r>
            <a:r>
              <a:rPr lang="en-US" sz="32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effectLst/>
                <a:latin typeface="Calibri" pitchFamily="34" charset="0"/>
                <a:cs typeface="Calibri" pitchFamily="34" charset="0"/>
              </a:rPr>
              <a:t>por</a:t>
            </a:r>
            <a:r>
              <a:rPr lang="en-US" sz="32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effectLst/>
                <a:latin typeface="Calibri" pitchFamily="34" charset="0"/>
                <a:cs typeface="Calibri" pitchFamily="34" charset="0"/>
              </a:rPr>
              <a:t>algo</a:t>
            </a:r>
            <a:r>
              <a:rPr lang="en-US" sz="32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effectLst/>
                <a:latin typeface="Calibri" pitchFamily="34" charset="0"/>
                <a:cs typeface="Calibri" pitchFamily="34" charset="0"/>
              </a:rPr>
              <a:t>por</a:t>
            </a:r>
            <a:r>
              <a:rPr lang="en-US" sz="32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effectLst/>
                <a:latin typeface="Calibri" pitchFamily="34" charset="0"/>
                <a:cs typeface="Calibri" pitchFamily="34" charset="0"/>
              </a:rPr>
              <a:t>todo</a:t>
            </a:r>
            <a:r>
              <a:rPr lang="en-US" sz="3200" dirty="0" smtClean="0">
                <a:effectLst/>
                <a:latin typeface="Calibri" pitchFamily="34" charset="0"/>
                <a:cs typeface="Calibri" pitchFamily="34" charset="0"/>
              </a:rPr>
              <a:t> el </a:t>
            </a:r>
            <a:r>
              <a:rPr lang="en-US" sz="3200" dirty="0" err="1" smtClean="0">
                <a:effectLst/>
                <a:latin typeface="Calibri" pitchFamily="34" charset="0"/>
                <a:cs typeface="Calibri" pitchFamily="34" charset="0"/>
              </a:rPr>
              <a:t>año</a:t>
            </a:r>
            <a:endParaRPr lang="en-US" sz="3200" dirty="0"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39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7700</TotalTime>
  <Words>465</Words>
  <Application>Microsoft Office PowerPoint</Application>
  <PresentationFormat>Custom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Tahoma</vt:lpstr>
      <vt:lpstr>Times New Roman</vt:lpstr>
      <vt:lpstr>Wingdings</vt:lpstr>
      <vt:lpstr>Shimmer</vt:lpstr>
      <vt:lpstr>PowerPoint Presentation</vt:lpstr>
      <vt:lpstr>Jesús y la oración - orando</vt:lpstr>
      <vt:lpstr>Jesús y la oración - enseñando</vt:lpstr>
      <vt:lpstr>Jesús en el huerto – Marcos 14:32-41</vt:lpstr>
      <vt:lpstr>¿Cómo debemos orar?</vt:lpstr>
      <vt:lpstr>¿Cómo debemos orar?</vt:lpstr>
      <vt:lpstr>Sugerencias prácticas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 Lagrone</dc:creator>
  <cp:lastModifiedBy>Esther Eubanks</cp:lastModifiedBy>
  <cp:revision>78</cp:revision>
  <cp:lastPrinted>2024-01-07T02:35:55Z</cp:lastPrinted>
  <dcterms:created xsi:type="dcterms:W3CDTF">2007-11-30T02:06:12Z</dcterms:created>
  <dcterms:modified xsi:type="dcterms:W3CDTF">2024-01-07T02:35:58Z</dcterms:modified>
</cp:coreProperties>
</file>