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9"/>
  </p:handoutMasterIdLst>
  <p:sldIdLst>
    <p:sldId id="325" r:id="rId2"/>
    <p:sldId id="332" r:id="rId3"/>
    <p:sldId id="336" r:id="rId4"/>
    <p:sldId id="337" r:id="rId5"/>
    <p:sldId id="324" r:id="rId6"/>
    <p:sldId id="338" r:id="rId7"/>
    <p:sldId id="333" r:id="rId8"/>
  </p:sldIdLst>
  <p:sldSz cx="10160000" cy="5715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071DEF-5635-4459-AAE6-143F72B78A81}" v="926" dt="2024-01-07T02:10:39.2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64" y="160"/>
      </p:cViewPr>
      <p:guideLst>
        <p:guide orient="horz" pos="1800"/>
        <p:guide pos="320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ss LaGrone" userId="b680fa769da6443c" providerId="LiveId" clId="{BF071DEF-5635-4459-AAE6-143F72B78A81}"/>
    <pc:docChg chg="custSel addSld delSld modSld sldOrd">
      <pc:chgData name="Russ LaGrone" userId="b680fa769da6443c" providerId="LiveId" clId="{BF071DEF-5635-4459-AAE6-143F72B78A81}" dt="2024-01-07T02:10:39.257" v="1111" actId="6549"/>
      <pc:docMkLst>
        <pc:docMk/>
      </pc:docMkLst>
      <pc:sldChg chg="addSp delSp modSp mod ord delAnim modAnim">
        <pc:chgData name="Russ LaGrone" userId="b680fa769da6443c" providerId="LiveId" clId="{BF071DEF-5635-4459-AAE6-143F72B78A81}" dt="2024-01-07T02:10:39.257" v="1111" actId="6549"/>
        <pc:sldMkLst>
          <pc:docMk/>
          <pc:sldMk cId="0" sldId="324"/>
        </pc:sldMkLst>
        <pc:spChg chg="add mod">
          <ac:chgData name="Russ LaGrone" userId="b680fa769da6443c" providerId="LiveId" clId="{BF071DEF-5635-4459-AAE6-143F72B78A81}" dt="2024-01-07T01:12:37.097" v="1081" actId="1076"/>
          <ac:spMkLst>
            <pc:docMk/>
            <pc:sldMk cId="0" sldId="324"/>
            <ac:spMk id="2" creationId="{24B8055D-E619-DDEF-CE5F-6B3F278CFAF5}"/>
          </ac:spMkLst>
        </pc:spChg>
        <pc:spChg chg="del">
          <ac:chgData name="Russ LaGrone" userId="b680fa769da6443c" providerId="LiveId" clId="{BF071DEF-5635-4459-AAE6-143F72B78A81}" dt="2024-01-06T21:10:56.794" v="613" actId="478"/>
          <ac:spMkLst>
            <pc:docMk/>
            <pc:sldMk cId="0" sldId="324"/>
            <ac:spMk id="2" creationId="{2FF6C169-F07F-D53D-6B1C-77804E482524}"/>
          </ac:spMkLst>
        </pc:spChg>
        <pc:spChg chg="del">
          <ac:chgData name="Russ LaGrone" userId="b680fa769da6443c" providerId="LiveId" clId="{BF071DEF-5635-4459-AAE6-143F72B78A81}" dt="2024-01-06T21:11:00.660" v="614" actId="478"/>
          <ac:spMkLst>
            <pc:docMk/>
            <pc:sldMk cId="0" sldId="324"/>
            <ac:spMk id="3" creationId="{8BCA6523-AD0E-A851-CA2A-7C3B6BF7E2EB}"/>
          </ac:spMkLst>
        </pc:spChg>
        <pc:spChg chg="mod">
          <ac:chgData name="Russ LaGrone" userId="b680fa769da6443c" providerId="LiveId" clId="{BF071DEF-5635-4459-AAE6-143F72B78A81}" dt="2024-01-06T21:10:40.761" v="612" actId="20577"/>
          <ac:spMkLst>
            <pc:docMk/>
            <pc:sldMk cId="0" sldId="324"/>
            <ac:spMk id="47106" creationId="{00000000-0000-0000-0000-000000000000}"/>
          </ac:spMkLst>
        </pc:spChg>
        <pc:spChg chg="mod">
          <ac:chgData name="Russ LaGrone" userId="b680fa769da6443c" providerId="LiveId" clId="{BF071DEF-5635-4459-AAE6-143F72B78A81}" dt="2024-01-07T02:10:39.257" v="1111" actId="6549"/>
          <ac:spMkLst>
            <pc:docMk/>
            <pc:sldMk cId="0" sldId="324"/>
            <ac:spMk id="47107" creationId="{00000000-0000-0000-0000-000000000000}"/>
          </ac:spMkLst>
        </pc:spChg>
      </pc:sldChg>
      <pc:sldChg chg="modSp mod">
        <pc:chgData name="Russ LaGrone" userId="b680fa769da6443c" providerId="LiveId" clId="{BF071DEF-5635-4459-AAE6-143F72B78A81}" dt="2024-01-06T20:37:42.520" v="37" actId="14100"/>
        <pc:sldMkLst>
          <pc:docMk/>
          <pc:sldMk cId="0" sldId="325"/>
        </pc:sldMkLst>
        <pc:spChg chg="mod">
          <ac:chgData name="Russ LaGrone" userId="b680fa769da6443c" providerId="LiveId" clId="{BF071DEF-5635-4459-AAE6-143F72B78A81}" dt="2024-01-06T20:37:42.520" v="37" actId="14100"/>
          <ac:spMkLst>
            <pc:docMk/>
            <pc:sldMk cId="0" sldId="325"/>
            <ac:spMk id="3" creationId="{00000000-0000-0000-0000-000000000000}"/>
          </ac:spMkLst>
        </pc:spChg>
      </pc:sldChg>
      <pc:sldChg chg="del">
        <pc:chgData name="Russ LaGrone" userId="b680fa769da6443c" providerId="LiveId" clId="{BF071DEF-5635-4459-AAE6-143F72B78A81}" dt="2024-01-06T21:23:14.071" v="1065" actId="47"/>
        <pc:sldMkLst>
          <pc:docMk/>
          <pc:sldMk cId="2346609828" sldId="331"/>
        </pc:sldMkLst>
      </pc:sldChg>
      <pc:sldChg chg="modSp mod ord modAnim">
        <pc:chgData name="Russ LaGrone" userId="b680fa769da6443c" providerId="LiveId" clId="{BF071DEF-5635-4459-AAE6-143F72B78A81}" dt="2024-01-06T20:46:11.775" v="378" actId="255"/>
        <pc:sldMkLst>
          <pc:docMk/>
          <pc:sldMk cId="3508436140" sldId="332"/>
        </pc:sldMkLst>
        <pc:spChg chg="mod">
          <ac:chgData name="Russ LaGrone" userId="b680fa769da6443c" providerId="LiveId" clId="{BF071DEF-5635-4459-AAE6-143F72B78A81}" dt="2024-01-06T20:38:57.534" v="66" actId="20577"/>
          <ac:spMkLst>
            <pc:docMk/>
            <pc:sldMk cId="3508436140" sldId="332"/>
            <ac:spMk id="47106" creationId="{00000000-0000-0000-0000-000000000000}"/>
          </ac:spMkLst>
        </pc:spChg>
        <pc:spChg chg="mod">
          <ac:chgData name="Russ LaGrone" userId="b680fa769da6443c" providerId="LiveId" clId="{BF071DEF-5635-4459-AAE6-143F72B78A81}" dt="2024-01-06T20:46:11.775" v="378" actId="255"/>
          <ac:spMkLst>
            <pc:docMk/>
            <pc:sldMk cId="3508436140" sldId="332"/>
            <ac:spMk id="47107" creationId="{00000000-0000-0000-0000-000000000000}"/>
          </ac:spMkLst>
        </pc:spChg>
      </pc:sldChg>
      <pc:sldChg chg="modSp mod ord modAnim">
        <pc:chgData name="Russ LaGrone" userId="b680fa769da6443c" providerId="LiveId" clId="{BF071DEF-5635-4459-AAE6-143F72B78A81}" dt="2024-01-06T21:17:15.688" v="937"/>
        <pc:sldMkLst>
          <pc:docMk/>
          <pc:sldMk cId="2295395257" sldId="333"/>
        </pc:sldMkLst>
        <pc:spChg chg="mod">
          <ac:chgData name="Russ LaGrone" userId="b680fa769da6443c" providerId="LiveId" clId="{BF071DEF-5635-4459-AAE6-143F72B78A81}" dt="2024-01-06T21:13:01.298" v="724" actId="122"/>
          <ac:spMkLst>
            <pc:docMk/>
            <pc:sldMk cId="2295395257" sldId="333"/>
            <ac:spMk id="47106" creationId="{00000000-0000-0000-0000-000000000000}"/>
          </ac:spMkLst>
        </pc:spChg>
        <pc:spChg chg="mod">
          <ac:chgData name="Russ LaGrone" userId="b680fa769da6443c" providerId="LiveId" clId="{BF071DEF-5635-4459-AAE6-143F72B78A81}" dt="2024-01-06T21:17:03.205" v="936" actId="14100"/>
          <ac:spMkLst>
            <pc:docMk/>
            <pc:sldMk cId="2295395257" sldId="333"/>
            <ac:spMk id="47107" creationId="{00000000-0000-0000-0000-000000000000}"/>
          </ac:spMkLst>
        </pc:spChg>
      </pc:sldChg>
      <pc:sldChg chg="del">
        <pc:chgData name="Russ LaGrone" userId="b680fa769da6443c" providerId="LiveId" clId="{BF071DEF-5635-4459-AAE6-143F72B78A81}" dt="2024-01-06T21:23:16.933" v="1066" actId="47"/>
        <pc:sldMkLst>
          <pc:docMk/>
          <pc:sldMk cId="3147441019" sldId="335"/>
        </pc:sldMkLst>
      </pc:sldChg>
      <pc:sldChg chg="modSp add mod modAnim">
        <pc:chgData name="Russ LaGrone" userId="b680fa769da6443c" providerId="LiveId" clId="{BF071DEF-5635-4459-AAE6-143F72B78A81}" dt="2024-01-06T20:50:15.377" v="524" actId="403"/>
        <pc:sldMkLst>
          <pc:docMk/>
          <pc:sldMk cId="2934646894" sldId="336"/>
        </pc:sldMkLst>
        <pc:spChg chg="mod">
          <ac:chgData name="Russ LaGrone" userId="b680fa769da6443c" providerId="LiveId" clId="{BF071DEF-5635-4459-AAE6-143F72B78A81}" dt="2024-01-06T20:47:19.698" v="387" actId="20577"/>
          <ac:spMkLst>
            <pc:docMk/>
            <pc:sldMk cId="2934646894" sldId="336"/>
            <ac:spMk id="47106" creationId="{00000000-0000-0000-0000-000000000000}"/>
          </ac:spMkLst>
        </pc:spChg>
        <pc:spChg chg="mod">
          <ac:chgData name="Russ LaGrone" userId="b680fa769da6443c" providerId="LiveId" clId="{BF071DEF-5635-4459-AAE6-143F72B78A81}" dt="2024-01-06T20:50:15.377" v="524" actId="403"/>
          <ac:spMkLst>
            <pc:docMk/>
            <pc:sldMk cId="2934646894" sldId="336"/>
            <ac:spMk id="47107" creationId="{00000000-0000-0000-0000-000000000000}"/>
          </ac:spMkLst>
        </pc:spChg>
      </pc:sldChg>
      <pc:sldChg chg="modSp add mod modAnim">
        <pc:chgData name="Russ LaGrone" userId="b680fa769da6443c" providerId="LiveId" clId="{BF071DEF-5635-4459-AAE6-143F72B78A81}" dt="2024-01-06T20:56:52.455" v="589" actId="255"/>
        <pc:sldMkLst>
          <pc:docMk/>
          <pc:sldMk cId="17127333" sldId="337"/>
        </pc:sldMkLst>
        <pc:spChg chg="mod">
          <ac:chgData name="Russ LaGrone" userId="b680fa769da6443c" providerId="LiveId" clId="{BF071DEF-5635-4459-AAE6-143F72B78A81}" dt="2024-01-06T20:54:15.195" v="573" actId="122"/>
          <ac:spMkLst>
            <pc:docMk/>
            <pc:sldMk cId="17127333" sldId="337"/>
            <ac:spMk id="47106" creationId="{00000000-0000-0000-0000-000000000000}"/>
          </ac:spMkLst>
        </pc:spChg>
        <pc:spChg chg="mod">
          <ac:chgData name="Russ LaGrone" userId="b680fa769da6443c" providerId="LiveId" clId="{BF071DEF-5635-4459-AAE6-143F72B78A81}" dt="2024-01-06T20:56:52.455" v="589" actId="255"/>
          <ac:spMkLst>
            <pc:docMk/>
            <pc:sldMk cId="17127333" sldId="337"/>
            <ac:spMk id="47107" creationId="{00000000-0000-0000-0000-000000000000}"/>
          </ac:spMkLst>
        </pc:spChg>
      </pc:sldChg>
      <pc:sldChg chg="delSp modSp add mod delAnim modAnim">
        <pc:chgData name="Russ LaGrone" userId="b680fa769da6443c" providerId="LiveId" clId="{BF071DEF-5635-4459-AAE6-143F72B78A81}" dt="2024-01-07T01:23:10.162" v="1109" actId="207"/>
        <pc:sldMkLst>
          <pc:docMk/>
          <pc:sldMk cId="1389598672" sldId="338"/>
        </pc:sldMkLst>
        <pc:spChg chg="del">
          <ac:chgData name="Russ LaGrone" userId="b680fa769da6443c" providerId="LiveId" clId="{BF071DEF-5635-4459-AAE6-143F72B78A81}" dt="2024-01-07T01:22:02.496" v="1087" actId="478"/>
          <ac:spMkLst>
            <pc:docMk/>
            <pc:sldMk cId="1389598672" sldId="338"/>
            <ac:spMk id="2" creationId="{24B8055D-E619-DDEF-CE5F-6B3F278CFAF5}"/>
          </ac:spMkLst>
        </pc:spChg>
        <pc:spChg chg="mod">
          <ac:chgData name="Russ LaGrone" userId="b680fa769da6443c" providerId="LiveId" clId="{BF071DEF-5635-4459-AAE6-143F72B78A81}" dt="2024-01-07T01:23:10.162" v="1109" actId="207"/>
          <ac:spMkLst>
            <pc:docMk/>
            <pc:sldMk cId="1389598672" sldId="338"/>
            <ac:spMk id="4710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4BECEB8-EEEB-4C7D-B707-F2EC12218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" y="5292"/>
            <a:ext cx="10156472" cy="5709708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651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185333" y="1664231"/>
            <a:ext cx="7874000" cy="1193271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651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85333" y="3238500"/>
            <a:ext cx="7112000" cy="14605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5334" y="5207000"/>
            <a:ext cx="3217333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5064E-CEAB-4F3F-A50E-F3A4CFA63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48B34-ECB8-4C04-B973-5D0AF4BE2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1833" y="254000"/>
            <a:ext cx="2095500" cy="482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5333" y="254000"/>
            <a:ext cx="6117167" cy="482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DA3C3-12DC-4E69-92D2-5A3A1BBF2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A39A8-5FAE-42ED-8529-A792AEF9F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3672418"/>
            <a:ext cx="86360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2422261"/>
            <a:ext cx="86360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BFD02-FD5A-464F-8E7E-0ECC2F42A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5334" y="1651000"/>
            <a:ext cx="4106333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1000" y="1651000"/>
            <a:ext cx="4106333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62B03-1E35-4294-9124-68267BA34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28865"/>
            <a:ext cx="91440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79262"/>
            <a:ext cx="448909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1812396"/>
            <a:ext cx="448909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279262"/>
            <a:ext cx="4490861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1812396"/>
            <a:ext cx="4490861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E3468-0390-4076-868C-538B18F92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EA6F8-FE5B-441A-BD8E-2D534B700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BFF92-8461-4EA4-BD64-373D28D97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227543"/>
            <a:ext cx="3342570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227542"/>
            <a:ext cx="5679722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2" y="1195918"/>
            <a:ext cx="3342570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07DB-8B8F-4D24-80E9-F826C23D1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4000500"/>
            <a:ext cx="60960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510646"/>
            <a:ext cx="60960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4472782"/>
            <a:ext cx="60960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8F144-9B33-466D-B7E9-086B859D5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" y="5292"/>
            <a:ext cx="10156472" cy="5709708"/>
            <a:chOff x="0" y="4"/>
            <a:chExt cx="5758" cy="4316"/>
          </a:xfrm>
        </p:grpSpPr>
        <p:sp>
          <p:nvSpPr>
            <p:cNvPr id="10547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7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547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7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48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185333" y="254001"/>
            <a:ext cx="8382000" cy="119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548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5333" y="1651000"/>
            <a:ext cx="838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548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85333" y="5207000"/>
            <a:ext cx="211666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9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0" y="5207000"/>
            <a:ext cx="321733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9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0667" y="5207000"/>
            <a:ext cx="211666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1161EB2-80DF-4B85-81FE-352C38901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803400" y="2247900"/>
            <a:ext cx="71628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en-US" sz="4800" b="1" i="1" kern="0" dirty="0">
                <a:solidFill>
                  <a:srgbClr val="FFFF66"/>
                </a:solidFill>
                <a:latin typeface="Calibri" pitchFamily="34" charset="0"/>
                <a:ea typeface="+mj-ea"/>
                <a:cs typeface="+mj-cs"/>
              </a:rPr>
              <a:t>Drawing Closer to God through Prayer</a:t>
            </a:r>
            <a:endParaRPr lang="en-US" sz="4800" b="1" i="1" kern="0" dirty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74800" y="266700"/>
            <a:ext cx="7162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>
                <a:solidFill>
                  <a:srgbClr val="FFFF66"/>
                </a:solidFill>
                <a:effectLst/>
                <a:latin typeface="Calibri" pitchFamily="34" charset="0"/>
              </a:rPr>
              <a:t>Jesus and Prayer - praying</a:t>
            </a:r>
            <a:endParaRPr lang="en-US" b="0" dirty="0">
              <a:effectLst/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08000" y="1562100"/>
            <a:ext cx="9753600" cy="3962400"/>
          </a:xfrm>
        </p:spPr>
        <p:txBody>
          <a:bodyPr/>
          <a:lstStyle/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000" dirty="0">
                <a:effectLst/>
                <a:latin typeface="Calibri" pitchFamily="34" charset="0"/>
                <a:cs typeface="Calibri" pitchFamily="34" charset="0"/>
              </a:rPr>
              <a:t>Before sunrise (Mark 1:35)</a:t>
            </a:r>
          </a:p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0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Alone and through the night (Luke 6:12, Matt. 14:23)</a:t>
            </a:r>
            <a:endParaRPr lang="en-US" sz="3000" dirty="0">
              <a:effectLst/>
              <a:latin typeface="Calibri" pitchFamily="34" charset="0"/>
              <a:cs typeface="Calibri" pitchFamily="34" charset="0"/>
            </a:endParaRP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sz="30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At the transfiguration (Luke 9:28-29)</a:t>
            </a: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sz="30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For Peter’s faith (Luke 22:32)</a:t>
            </a: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sz="30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On the cross (Luke 23:34)</a:t>
            </a: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sz="30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Before raising Lazarus (John 11:41-42)</a:t>
            </a: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sz="30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On the way to Gethsemane (John 17)</a:t>
            </a: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endParaRPr lang="en-US" sz="3200" dirty="0">
              <a:effectLst/>
              <a:latin typeface="Calibri" pitchFamily="34" charset="0"/>
              <a:ea typeface="Times New Roman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43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74800" y="266700"/>
            <a:ext cx="7162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>
                <a:solidFill>
                  <a:srgbClr val="FFFF66"/>
                </a:solidFill>
                <a:effectLst/>
                <a:latin typeface="Calibri" pitchFamily="34" charset="0"/>
              </a:rPr>
              <a:t>Jesus and Prayer - teaching</a:t>
            </a:r>
            <a:endParaRPr lang="en-US" b="0" dirty="0">
              <a:effectLst/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08000" y="1562100"/>
            <a:ext cx="9753600" cy="3962400"/>
          </a:xfrm>
        </p:spPr>
        <p:txBody>
          <a:bodyPr/>
          <a:lstStyle/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200" dirty="0">
                <a:effectLst/>
                <a:latin typeface="Calibri" pitchFamily="34" charset="0"/>
                <a:cs typeface="Calibri" pitchFamily="34" charset="0"/>
              </a:rPr>
              <a:t>Sermon on the Mount (Matthew 5-7)</a:t>
            </a:r>
          </a:p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2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Lord’s Prayer (Luke 11:1ff)</a:t>
            </a:r>
            <a:endParaRPr lang="en-US" sz="3200" dirty="0">
              <a:effectLst/>
              <a:latin typeface="Calibri" pitchFamily="34" charset="0"/>
              <a:cs typeface="Calibri" pitchFamily="34" charset="0"/>
            </a:endParaRP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sz="32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Revealing nature of prayer (Luke 18)</a:t>
            </a: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sz="32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Parable to encourage prayer (Luke 18)</a:t>
            </a: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endParaRPr lang="en-US" sz="3200" dirty="0">
              <a:effectLst/>
              <a:latin typeface="Calibri" pitchFamily="34" charset="0"/>
              <a:ea typeface="Times New Roman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64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114300"/>
            <a:ext cx="92964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0" dirty="0">
                <a:solidFill>
                  <a:srgbClr val="FFFF66"/>
                </a:solidFill>
                <a:effectLst/>
                <a:latin typeface="Calibri" pitchFamily="34" charset="0"/>
              </a:rPr>
              <a:t>Jesus in the Garden – Mark 14:32-41</a:t>
            </a:r>
            <a:endParaRPr lang="en-US" sz="4000" b="0" dirty="0">
              <a:effectLst/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79400" y="844731"/>
            <a:ext cx="9677400" cy="3962400"/>
          </a:xfrm>
        </p:spPr>
        <p:txBody>
          <a:bodyPr/>
          <a:lstStyle/>
          <a:p>
            <a:pPr marL="0" indent="0">
              <a:buClr>
                <a:srgbClr val="FFFF00"/>
              </a:buClr>
              <a:buNone/>
            </a:pPr>
            <a:r>
              <a:rPr lang="en-US" sz="22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 said to his disciples, “Sit here while I pray.” </a:t>
            </a:r>
            <a:r>
              <a:rPr lang="en-US" sz="2200" b="1" i="1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33 </a:t>
            </a:r>
            <a:r>
              <a:rPr lang="en-US" sz="22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he took with him Peter and James and John, and began to be greatly distressed and troubled. </a:t>
            </a:r>
            <a:r>
              <a:rPr lang="en-US" sz="2200" b="1" i="1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34 </a:t>
            </a:r>
            <a:r>
              <a:rPr lang="en-US" sz="22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he said to them, “My soul is very sorrowful, even to death. Remain here and watch.” </a:t>
            </a:r>
            <a:r>
              <a:rPr lang="en-US" sz="2200" b="1" i="1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35 </a:t>
            </a:r>
            <a:r>
              <a:rPr lang="en-US" sz="22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going a little farther, he fell on the ground and prayed that, if it were possible, the hour might pass from him. </a:t>
            </a:r>
            <a:r>
              <a:rPr lang="en-US" sz="2200" b="1" i="1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36 </a:t>
            </a:r>
            <a:r>
              <a:rPr lang="en-US" sz="22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he said, “Abba, Father, all things are possible for you. Remove this cup from me. Yet not what I will, but what you will.” </a:t>
            </a:r>
            <a:r>
              <a:rPr lang="en-US" sz="2200" b="1" i="1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37 </a:t>
            </a:r>
            <a:r>
              <a:rPr lang="en-US" sz="22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he came and found them sleeping, and he said to Peter, “Simon, are you asleep? Could you not watch one hour? </a:t>
            </a:r>
            <a:r>
              <a:rPr lang="en-US" sz="2200" b="1" i="1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38 </a:t>
            </a:r>
            <a:r>
              <a:rPr lang="en-US" sz="22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Watch and pray that you may not enter into temptation. The spirit indeed is willing, but the flesh is weak.” </a:t>
            </a:r>
            <a:r>
              <a:rPr lang="en-US" sz="2200" b="1" i="1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39 </a:t>
            </a:r>
            <a:r>
              <a:rPr lang="en-US" sz="22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again he went away and prayed, saying the same words. </a:t>
            </a:r>
            <a:r>
              <a:rPr lang="en-US" sz="2200" b="1" i="1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40 </a:t>
            </a:r>
            <a:r>
              <a:rPr lang="en-US" sz="22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again he came and found them sleeping, for their eyes were very heavy, and they did not know what to answer him. </a:t>
            </a:r>
            <a:r>
              <a:rPr lang="en-US" sz="2200" b="1" i="1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41 </a:t>
            </a:r>
            <a:r>
              <a:rPr lang="en-US" sz="22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he came the third time and said to them, “Are you still sleeping and taking your rest? It is enough; the hour has come. </a:t>
            </a:r>
            <a:endParaRPr lang="en-US" sz="2200" i="1" dirty="0">
              <a:effectLst/>
              <a:latin typeface="Calibri" pitchFamily="34" charset="0"/>
              <a:ea typeface="Times New Roman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1400" y="344623"/>
            <a:ext cx="84582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0" dirty="0">
                <a:solidFill>
                  <a:srgbClr val="FFFF66"/>
                </a:solidFill>
                <a:effectLst/>
                <a:latin typeface="Calibri" pitchFamily="34" charset="0"/>
              </a:rPr>
              <a:t>How should we pray?</a:t>
            </a:r>
            <a:endParaRPr lang="en-US" b="0" dirty="0">
              <a:effectLst/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84200" y="1534977"/>
            <a:ext cx="9220200" cy="3835400"/>
          </a:xfrm>
        </p:spPr>
        <p:txBody>
          <a:bodyPr/>
          <a:lstStyle/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600" dirty="0">
                <a:effectLst/>
                <a:latin typeface="Calibri" pitchFamily="34" charset="0"/>
                <a:cs typeface="Calibri" pitchFamily="34" charset="0"/>
              </a:rPr>
              <a:t>Pray with faith</a:t>
            </a:r>
          </a:p>
          <a:p>
            <a:pPr marL="917575" lvl="1" indent="-517525">
              <a:buClr>
                <a:srgbClr val="FFFF00"/>
              </a:buClr>
            </a:pPr>
            <a:r>
              <a:rPr lang="en-US" sz="2800" dirty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A oneness of purpose with God</a:t>
            </a:r>
          </a:p>
          <a:p>
            <a:pPr marL="917575" lvl="1" indent="-517525">
              <a:buClr>
                <a:srgbClr val="FFFF00"/>
              </a:buClr>
            </a:pPr>
            <a:r>
              <a:rPr lang="en-US" sz="2800" dirty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Recognition of God’s welcome</a:t>
            </a:r>
          </a:p>
          <a:p>
            <a:pPr marL="917575" lvl="1" indent="-517525">
              <a:buClr>
                <a:srgbClr val="FFFF00"/>
              </a:buClr>
            </a:pPr>
            <a:r>
              <a:rPr lang="en-US" sz="2800" dirty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Confidence God is moved by our prayers and responds </a:t>
            </a:r>
          </a:p>
          <a:p>
            <a:pPr marL="457200" lvl="1" indent="0">
              <a:buClr>
                <a:srgbClr val="FFFF00"/>
              </a:buClr>
              <a:buNone/>
            </a:pPr>
            <a:endParaRPr lang="en-US" sz="2800" dirty="0">
              <a:solidFill>
                <a:srgbClr val="FFFF99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24B8055D-E619-DDEF-CE5F-6B3F278CFAF5}"/>
              </a:ext>
            </a:extLst>
          </p:cNvPr>
          <p:cNvSpPr/>
          <p:nvPr/>
        </p:nvSpPr>
        <p:spPr bwMode="auto">
          <a:xfrm>
            <a:off x="3556000" y="3162300"/>
            <a:ext cx="6477000" cy="2352313"/>
          </a:xfrm>
          <a:prstGeom prst="wedgeRoundRectCallout">
            <a:avLst>
              <a:gd name="adj1" fmla="val -58490"/>
              <a:gd name="adj2" fmla="val -48608"/>
              <a:gd name="adj3" fmla="val 16667"/>
            </a:avLst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2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19 </a:t>
            </a:r>
            <a:r>
              <a:rPr lang="en-US" sz="2200" i="1" dirty="0">
                <a:latin typeface="Calibri" panose="020F0502020204030204" pitchFamily="34" charset="0"/>
                <a:cs typeface="Calibri" panose="020F0502020204030204" pitchFamily="34" charset="0"/>
              </a:rPr>
              <a:t>Therefore, brothers, since we have confidence to enter the holy places by the blood of Jesus, </a:t>
            </a:r>
            <a:r>
              <a:rPr lang="en-US" sz="22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20 </a:t>
            </a:r>
            <a:r>
              <a:rPr lang="en-US" sz="2200" i="1" dirty="0">
                <a:latin typeface="Calibri" panose="020F0502020204030204" pitchFamily="34" charset="0"/>
                <a:cs typeface="Calibri" panose="020F0502020204030204" pitchFamily="34" charset="0"/>
              </a:rPr>
              <a:t>by the new and living way that he opened for us through the curtain, that is, through his flesh, </a:t>
            </a:r>
            <a:r>
              <a:rPr lang="en-US" sz="22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21 </a:t>
            </a:r>
            <a:r>
              <a:rPr lang="en-US" sz="2200" i="1" dirty="0">
                <a:latin typeface="Calibri" panose="020F0502020204030204" pitchFamily="34" charset="0"/>
                <a:cs typeface="Calibri" panose="020F0502020204030204" pitchFamily="34" charset="0"/>
              </a:rPr>
              <a:t>and since we have a great priest over the house of God, </a:t>
            </a:r>
            <a:r>
              <a:rPr lang="en-US" sz="22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22 </a:t>
            </a:r>
            <a:r>
              <a:rPr lang="en-US" sz="2200" i="1" dirty="0">
                <a:latin typeface="Calibri" panose="020F0502020204030204" pitchFamily="34" charset="0"/>
                <a:cs typeface="Calibri" panose="020F0502020204030204" pitchFamily="34" charset="0"/>
              </a:rPr>
              <a:t>let us draw near with a true heart in full assurance of faith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 bldLvl="2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1400" y="344623"/>
            <a:ext cx="84582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0" dirty="0">
                <a:solidFill>
                  <a:srgbClr val="FFFF66"/>
                </a:solidFill>
                <a:effectLst/>
                <a:latin typeface="Calibri" pitchFamily="34" charset="0"/>
              </a:rPr>
              <a:t>How should we pray?</a:t>
            </a:r>
            <a:endParaRPr lang="en-US" b="0" dirty="0">
              <a:effectLst/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84200" y="1534977"/>
            <a:ext cx="9220200" cy="3835400"/>
          </a:xfrm>
        </p:spPr>
        <p:txBody>
          <a:bodyPr/>
          <a:lstStyle/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600" dirty="0">
                <a:effectLst/>
                <a:latin typeface="Calibri" pitchFamily="34" charset="0"/>
                <a:cs typeface="Calibri" pitchFamily="34" charset="0"/>
              </a:rPr>
              <a:t>Pray with faith</a:t>
            </a:r>
          </a:p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600" dirty="0">
                <a:effectLst/>
                <a:latin typeface="Calibri" pitchFamily="34" charset="0"/>
                <a:cs typeface="Calibri" pitchFamily="34" charset="0"/>
              </a:rPr>
              <a:t>Pray with persistence and intensity</a:t>
            </a:r>
          </a:p>
          <a:p>
            <a:pPr marL="917575" lvl="1" indent="-517525">
              <a:buClr>
                <a:srgbClr val="FFFF00"/>
              </a:buClr>
            </a:pPr>
            <a:r>
              <a:rPr lang="en-US" sz="3200" dirty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Ask</a:t>
            </a:r>
          </a:p>
          <a:p>
            <a:pPr marL="917575" lvl="1" indent="-517525">
              <a:buClr>
                <a:srgbClr val="FFFF00"/>
              </a:buClr>
            </a:pPr>
            <a:r>
              <a:rPr lang="en-US" sz="3200" dirty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Seek</a:t>
            </a:r>
          </a:p>
          <a:p>
            <a:pPr marL="917575" lvl="1" indent="-517525">
              <a:buClr>
                <a:srgbClr val="FFFF00"/>
              </a:buClr>
            </a:pPr>
            <a:r>
              <a:rPr lang="en-US" sz="3200" dirty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Knock</a:t>
            </a:r>
          </a:p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600" dirty="0">
                <a:effectLst/>
                <a:latin typeface="Calibri" pitchFamily="34" charset="0"/>
                <a:cs typeface="Calibri" pitchFamily="34" charset="0"/>
              </a:rPr>
              <a:t>Pray God’s will is done</a:t>
            </a:r>
          </a:p>
          <a:p>
            <a:pPr marL="457200" lvl="1" indent="0">
              <a:buClr>
                <a:srgbClr val="FFFF00"/>
              </a:buClr>
              <a:buNone/>
            </a:pPr>
            <a:endParaRPr lang="en-US" sz="2800" dirty="0">
              <a:solidFill>
                <a:srgbClr val="FFFF99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59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74800" y="266700"/>
            <a:ext cx="84582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0" dirty="0">
                <a:solidFill>
                  <a:srgbClr val="FFFF66"/>
                </a:solidFill>
                <a:effectLst/>
                <a:latin typeface="Calibri" pitchFamily="34" charset="0"/>
              </a:rPr>
              <a:t>Practical Suggestions</a:t>
            </a:r>
            <a:endParaRPr lang="en-US" b="0" dirty="0">
              <a:effectLst/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41400" y="1562100"/>
            <a:ext cx="8610600" cy="3581400"/>
          </a:xfrm>
        </p:spPr>
        <p:txBody>
          <a:bodyPr/>
          <a:lstStyle/>
          <a:p>
            <a:pPr marL="514350" indent="-514350">
              <a:buClr>
                <a:srgbClr val="FFFF00"/>
              </a:buClr>
            </a:pPr>
            <a:r>
              <a:rPr lang="en-US" sz="3200" dirty="0">
                <a:effectLst/>
                <a:latin typeface="Calibri" pitchFamily="34" charset="0"/>
                <a:cs typeface="Calibri" pitchFamily="34" charset="0"/>
              </a:rPr>
              <a:t>Pray when you don’t feel worthy</a:t>
            </a:r>
          </a:p>
          <a:p>
            <a:pPr marL="514350" indent="-514350">
              <a:buClr>
                <a:srgbClr val="FFFF00"/>
              </a:buClr>
            </a:pPr>
            <a:r>
              <a:rPr lang="en-US" sz="3200" dirty="0">
                <a:effectLst/>
                <a:latin typeface="Calibri" pitchFamily="34" charset="0"/>
                <a:cs typeface="Calibri" pitchFamily="34" charset="0"/>
              </a:rPr>
              <a:t>Pray the prayer you’re not praying</a:t>
            </a:r>
          </a:p>
          <a:p>
            <a:pPr marL="514350" indent="-514350" eaLnBrk="1" hangingPunct="1">
              <a:buClr>
                <a:srgbClr val="FFFF00"/>
              </a:buClr>
              <a:defRPr/>
            </a:pPr>
            <a:r>
              <a:rPr lang="en-US" sz="32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Engage God before every stage of a day</a:t>
            </a:r>
          </a:p>
          <a:p>
            <a:pPr marL="514350" indent="-514350" eaLnBrk="1" hangingPunct="1">
              <a:buClr>
                <a:srgbClr val="FFFF00"/>
              </a:buClr>
              <a:defRPr/>
            </a:pPr>
            <a:r>
              <a:rPr lang="en-US" sz="3200" dirty="0">
                <a:effectLst/>
                <a:latin typeface="Calibri" pitchFamily="34" charset="0"/>
                <a:cs typeface="Calibri" pitchFamily="34" charset="0"/>
              </a:rPr>
              <a:t>Pray immediately upon surprises and difficult news</a:t>
            </a:r>
          </a:p>
          <a:p>
            <a:pPr marL="514350" indent="-514350" eaLnBrk="1" hangingPunct="1">
              <a:buClr>
                <a:srgbClr val="FFFF00"/>
              </a:buClr>
              <a:defRPr/>
            </a:pPr>
            <a:r>
              <a:rPr lang="en-US" sz="3200" dirty="0">
                <a:effectLst/>
                <a:latin typeface="Calibri" pitchFamily="34" charset="0"/>
                <a:cs typeface="Calibri" pitchFamily="34" charset="0"/>
              </a:rPr>
              <a:t>Pray intensely for something through the year</a:t>
            </a:r>
          </a:p>
        </p:txBody>
      </p:sp>
    </p:spTree>
    <p:extLst>
      <p:ext uri="{BB962C8B-B14F-4D97-AF65-F5344CB8AC3E}">
        <p14:creationId xmlns:p14="http://schemas.microsoft.com/office/powerpoint/2010/main" val="229539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7680</TotalTime>
  <Words>508</Words>
  <Application>Microsoft Office PowerPoint</Application>
  <PresentationFormat>Custom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Tahoma</vt:lpstr>
      <vt:lpstr>Wingdings</vt:lpstr>
      <vt:lpstr>Shimmer</vt:lpstr>
      <vt:lpstr>PowerPoint Presentation</vt:lpstr>
      <vt:lpstr>Jesus and Prayer - praying</vt:lpstr>
      <vt:lpstr>Jesus and Prayer - teaching</vt:lpstr>
      <vt:lpstr>Jesus in the Garden – Mark 14:32-41</vt:lpstr>
      <vt:lpstr>How should we pray?</vt:lpstr>
      <vt:lpstr>How should we pray?</vt:lpstr>
      <vt:lpstr>Practical Suggestions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 Lagrone</dc:creator>
  <cp:lastModifiedBy>Russ LaGrone</cp:lastModifiedBy>
  <cp:revision>72</cp:revision>
  <dcterms:created xsi:type="dcterms:W3CDTF">2007-11-30T02:06:12Z</dcterms:created>
  <dcterms:modified xsi:type="dcterms:W3CDTF">2024-01-07T02:10:43Z</dcterms:modified>
</cp:coreProperties>
</file>