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12"/>
  </p:notesMasterIdLst>
  <p:sldIdLst>
    <p:sldId id="256" r:id="rId2"/>
    <p:sldId id="262" r:id="rId3"/>
    <p:sldId id="270" r:id="rId4"/>
    <p:sldId id="263" r:id="rId5"/>
    <p:sldId id="264" r:id="rId6"/>
    <p:sldId id="269" r:id="rId7"/>
    <p:sldId id="271" r:id="rId8"/>
    <p:sldId id="272" r:id="rId9"/>
    <p:sldId id="273" r:id="rId10"/>
    <p:sldId id="274" r:id="rId11"/>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C88A"/>
    <a:srgbClr val="FFE9A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75442"/>
  </p:normalViewPr>
  <p:slideViewPr>
    <p:cSldViewPr snapToGrid="0">
      <p:cViewPr varScale="1">
        <p:scale>
          <a:sx n="80" d="100"/>
          <a:sy n="80" d="100"/>
        </p:scale>
        <p:origin x="64"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7DDDAD-4BB5-3E4D-B018-F0B7F6800B3C}" type="datetimeFigureOut">
              <a:rPr lang="en-US" smtClean="0"/>
              <a:t>1/21/2024</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D295F3-4702-334D-AB39-F3A82C5DC00A}" type="slidenum">
              <a:rPr lang="en-US" smtClean="0"/>
              <a:t>‹#›</a:t>
            </a:fld>
            <a:endParaRPr lang="en-US"/>
          </a:p>
        </p:txBody>
      </p:sp>
    </p:spTree>
    <p:extLst>
      <p:ext uri="{BB962C8B-B14F-4D97-AF65-F5344CB8AC3E}">
        <p14:creationId xmlns:p14="http://schemas.microsoft.com/office/powerpoint/2010/main" val="3989875893"/>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pPr algn="l" rtl="0"/>
            <a:r>
              <a:rPr lang="en-US" dirty="0"/>
              <a:t>Hay palabras que nuestra cultura simplemente no usa con precisión, y la mayoría de las veces simplemente las dejamos pasar. Por ejemplo, alguien puede llamarme pastor, lo cual no lo soy, pero es posible que no las corrija de inmediato porque hay muchas más</a:t>
            </a:r>
            <a:r>
              <a:rPr lang="en-US" dirty="0" err="1"/>
              <a:t>cirítico</a:t>
            </a:r>
            <a:r>
              <a:rPr lang="en-US" dirty="0"/>
              <a:t>Cosas que enseñar de la Biblia.</a:t>
            </a:r>
          </a:p>
          <a:p>
            <a:pPr algn="l" rtl="0"/>
            <a:endParaRPr lang="en-US" dirty="0"/>
          </a:p>
          <a:p>
            <a:pPr algn="l" rtl="0"/>
            <a:r>
              <a:rPr lang="en-US" dirty="0"/>
              <a:t>Lo mismo sucede con palabras como compañerismo: tratar de distinguir lo social de lo espiritual probablemente no sea la máxima prioridad.</a:t>
            </a:r>
          </a:p>
          <a:p>
            <a:pPr algn="l" rtl="0"/>
            <a:endParaRPr lang="en-US" dirty="0"/>
          </a:p>
          <a:p>
            <a:pPr algn="l" rtl="0"/>
            <a:r>
              <a:rPr lang="en-US" dirty="0"/>
              <a:t>Pero luego hay temas que van directo al CORAZÓN del evangelio. Cosas que son tan fundamentales – que cuando esos términos se usan de manera vaga o</a:t>
            </a:r>
            <a:r>
              <a:rPr lang="en-US" dirty="0" err="1"/>
              <a:t>incorrectamente</a:t>
            </a:r>
            <a:r>
              <a:rPr lang="en-US" dirty="0"/>
              <a:t>– No es sólo un pequeño malentendido sino uno importante. Y dejar a la gente con un concepto incorrecto es literalmente peligroso para la salvación de sus almas.</a:t>
            </a:r>
          </a:p>
          <a:p>
            <a:pPr algn="l" rtl="0"/>
            <a:endParaRPr lang="en-US" dirty="0"/>
          </a:p>
          <a:p>
            <a:pPr algn="l" rtl="0"/>
            <a:r>
              <a:rPr lang="en-US" dirty="0"/>
              <a:t>Abordar los asuntos de Salvación es al mismo tiempo la forma más</a:t>
            </a:r>
            <a:r>
              <a:rPr lang="en-US" dirty="0" err="1"/>
              <a:t>edificante</a:t>
            </a:r>
            <a:r>
              <a:rPr lang="en-US" dirty="0"/>
              <a:t>y el tema más alegre que podamos estudiar, pero también el mayor peso y responsabilidad que cualquiera de nosotros soporta.</a:t>
            </a:r>
          </a:p>
          <a:p>
            <a:pPr algn="l" rtl="0"/>
            <a:endParaRPr lang="en-US" dirty="0"/>
          </a:p>
          <a:p>
            <a:pPr algn="l" rtl="0"/>
            <a:endParaRPr lang="en-US" dirty="0"/>
          </a:p>
          <a:p>
            <a:pPr algn="l" rtl="0"/>
            <a:endParaRPr lang="en-US" dirty="0"/>
          </a:p>
        </p:txBody>
      </p:sp>
      <p:sp>
        <p:nvSpPr>
          <p:cNvPr id="4" name="Slide Number Placeholder 3"/>
          <p:cNvSpPr>
            <a:spLocks noGrp="1"/>
          </p:cNvSpPr>
          <p:nvPr>
            <p:ph type="sldNum" sz="quarter" idx="5"/>
          </p:nvPr>
        </p:nvSpPr>
        <p:spPr/>
        <p:txBody>
          <a:bodyPr/>
          <a:lstStyle/>
          <a:p>
            <a:pPr algn="l" rtl="0"/>
            <a:fld id="{62D295F3-4702-334D-AB39-F3A82C5DC00A}" type="slidenum">
              <a:rPr lang="en-US" smtClean="0"/>
              <a:t>1</a:t>
            </a:fld>
            <a:endParaRPr lang="en-US"/>
          </a:p>
        </p:txBody>
      </p:sp>
    </p:spTree>
    <p:extLst>
      <p:ext uri="{BB962C8B-B14F-4D97-AF65-F5344CB8AC3E}">
        <p14:creationId xmlns:p14="http://schemas.microsoft.com/office/powerpoint/2010/main" val="1548562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Entonces, ¿cómo podemos comunicar los detalles a las personas que más importan en nuestras vidas?</a:t>
            </a:r>
          </a:p>
          <a:p>
            <a:pPr algn="l" rtl="0"/>
            <a:endParaRPr lang="en-US" dirty="0"/>
          </a:p>
          <a:p>
            <a:pPr algn="l" rtl="0"/>
            <a:r>
              <a:rPr lang="en-US" dirty="0"/>
              <a:t>1.) Comience con Jesús.</a:t>
            </a:r>
          </a:p>
          <a:p>
            <a:pPr algn="l" rtl="0"/>
            <a:endParaRPr lang="en-US" dirty="0"/>
          </a:p>
          <a:p>
            <a:pPr algn="l" rtl="0"/>
            <a:r>
              <a:rPr lang="en-US" dirty="0"/>
              <a:t>2.) Señale el propósito</a:t>
            </a:r>
          </a:p>
          <a:p>
            <a:pPr algn="l" rtl="0"/>
            <a:endParaRPr lang="en-US" dirty="0"/>
          </a:p>
          <a:p>
            <a:pPr algn="l" rtl="0"/>
            <a:r>
              <a:rPr lang="en-US" dirty="0"/>
              <a:t>3.)</a:t>
            </a:r>
            <a:r>
              <a:rPr lang="en-US" dirty="0" err="1"/>
              <a:t>agripa</a:t>
            </a:r>
            <a:endParaRPr lang="en-US" dirty="0"/>
          </a:p>
          <a:p>
            <a:pPr algn="l" rtl="0"/>
            <a:endParaRPr lang="en-US" dirty="0"/>
          </a:p>
          <a:p>
            <a:pPr algn="l" rtl="0"/>
            <a:r>
              <a:rPr lang="en-US" dirty="0"/>
              <a:t>4.) Utilice un discurso preciso</a:t>
            </a:r>
          </a:p>
        </p:txBody>
      </p:sp>
      <p:sp>
        <p:nvSpPr>
          <p:cNvPr id="4" name="Slide Number Placeholder 3"/>
          <p:cNvSpPr>
            <a:spLocks noGrp="1"/>
          </p:cNvSpPr>
          <p:nvPr>
            <p:ph type="sldNum" sz="quarter" idx="5"/>
          </p:nvPr>
        </p:nvSpPr>
        <p:spPr/>
        <p:txBody>
          <a:bodyPr/>
          <a:lstStyle/>
          <a:p>
            <a:pPr algn="l" rtl="0"/>
            <a:fld id="{62D295F3-4702-334D-AB39-F3A82C5DC00A}" type="slidenum">
              <a:rPr lang="en-US" smtClean="0"/>
              <a:t>2</a:t>
            </a:fld>
            <a:endParaRPr lang="en-US"/>
          </a:p>
        </p:txBody>
      </p:sp>
    </p:spTree>
    <p:extLst>
      <p:ext uri="{BB962C8B-B14F-4D97-AF65-F5344CB8AC3E}">
        <p14:creationId xmlns:p14="http://schemas.microsoft.com/office/powerpoint/2010/main" val="41499932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2DB6772A-9C02-C400-748F-BD467D05CC6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89309885-30B2-0172-60C7-CF554A0E227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xmlns="" id="{D65E88CF-60BC-C19E-6841-DF1ED35FFF96}"/>
              </a:ext>
            </a:extLst>
          </p:cNvPr>
          <p:cNvSpPr>
            <a:spLocks noGrp="1"/>
          </p:cNvSpPr>
          <p:nvPr>
            <p:ph type="body" idx="1"/>
          </p:nvPr>
        </p:nvSpPr>
        <p:spPr/>
        <p:txBody>
          <a:bodyPr/>
          <a:lstStyle/>
          <a:p>
            <a:pPr algn="l" rtl="0"/>
            <a:r>
              <a:rPr lang="en-US" dirty="0"/>
              <a:t>SI queremos saber cómo ser salvos, comienza con la FE en JESÚS.</a:t>
            </a:r>
          </a:p>
          <a:p>
            <a:pPr algn="l" rtl="0"/>
            <a:endParaRPr lang="en-US" dirty="0"/>
          </a:p>
          <a:p>
            <a:pPr algn="l" rtl="0"/>
            <a:r>
              <a:rPr lang="en-US" dirty="0"/>
              <a:t>Él nos ha dicho cómo convertirnos en seguidores – y cómo entrar en Su familia… Y ha dejado claro que esto requiere más que una confesión verbal.</a:t>
            </a:r>
          </a:p>
          <a:p>
            <a:pPr algn="l" rtl="0"/>
            <a:endParaRPr lang="en-US" dirty="0"/>
          </a:p>
          <a:p>
            <a:pPr algn="l" rtl="0"/>
            <a:r>
              <a:rPr lang="en-US" dirty="0"/>
              <a:t>Él establece la expectativa de que debemos ser bautizados.</a:t>
            </a:r>
          </a:p>
          <a:p>
            <a:pPr algn="l" rtl="0"/>
            <a:endParaRPr lang="en-US" dirty="0"/>
          </a:p>
          <a:p>
            <a:pPr algn="l" rtl="0"/>
            <a:endParaRPr lang="en-US" dirty="0"/>
          </a:p>
        </p:txBody>
      </p:sp>
      <p:sp>
        <p:nvSpPr>
          <p:cNvPr id="4" name="Slide Number Placeholder 3">
            <a:extLst>
              <a:ext uri="{FF2B5EF4-FFF2-40B4-BE49-F238E27FC236}">
                <a16:creationId xmlns:a16="http://schemas.microsoft.com/office/drawing/2014/main" xmlns="" id="{45B9F591-8E03-FA7D-9DF5-02B6393B9EEB}"/>
              </a:ext>
            </a:extLst>
          </p:cNvPr>
          <p:cNvSpPr>
            <a:spLocks noGrp="1"/>
          </p:cNvSpPr>
          <p:nvPr>
            <p:ph type="sldNum" sz="quarter" idx="5"/>
          </p:nvPr>
        </p:nvSpPr>
        <p:spPr/>
        <p:txBody>
          <a:bodyPr/>
          <a:lstStyle/>
          <a:p>
            <a:pPr algn="l" rtl="0"/>
            <a:fld id="{62D295F3-4702-334D-AB39-F3A82C5DC00A}" type="slidenum">
              <a:rPr lang="en-US" smtClean="0"/>
              <a:t>3</a:t>
            </a:fld>
            <a:endParaRPr lang="en-US"/>
          </a:p>
        </p:txBody>
      </p:sp>
    </p:spTree>
    <p:extLst>
      <p:ext uri="{BB962C8B-B14F-4D97-AF65-F5344CB8AC3E}">
        <p14:creationId xmlns:p14="http://schemas.microsoft.com/office/powerpoint/2010/main" val="194820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F4187429-D0F6-6D06-B6C9-ECBB5E33E04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9F50955E-9A40-22C8-E6A3-6ACFBEC8DCD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xmlns="" id="{349F0742-1BF0-901D-5317-B7BA838E0931}"/>
              </a:ext>
            </a:extLst>
          </p:cNvPr>
          <p:cNvSpPr>
            <a:spLocks noGrp="1"/>
          </p:cNvSpPr>
          <p:nvPr>
            <p:ph type="body" idx="1"/>
          </p:nvPr>
        </p:nvSpPr>
        <p:spPr/>
        <p:txBody>
          <a:bodyPr/>
          <a:lstStyle/>
          <a:p>
            <a:pPr algn="l" rtl="0"/>
            <a:r>
              <a:rPr lang="en-US" dirty="0"/>
              <a:t>Lo que quiero decir es que el PROPÓSITO del BAUTISMO IMPORTA.</a:t>
            </a:r>
          </a:p>
          <a:p>
            <a:pPr algn="l" rtl="0"/>
            <a:endParaRPr lang="en-US" dirty="0"/>
          </a:p>
          <a:p>
            <a:pPr algn="l" rtl="0"/>
            <a:r>
              <a:rPr lang="en-US" dirty="0"/>
              <a:t>Cuando hablamos de los DETALLES – la Biblia repite muchas veces POR QUÉ una persona debe ser bautizada….</a:t>
            </a:r>
          </a:p>
          <a:p>
            <a:pPr algn="l" rtl="0"/>
            <a:endParaRPr lang="en-US" dirty="0"/>
          </a:p>
          <a:p>
            <a:pPr algn="l" rtl="0"/>
            <a:endParaRPr lang="en-US" dirty="0"/>
          </a:p>
          <a:p>
            <a:pPr algn="l" rtl="0"/>
            <a:endParaRPr lang="en-US" dirty="0"/>
          </a:p>
          <a:p>
            <a:pPr algn="l" rtl="0"/>
            <a:r>
              <a:rPr lang="en-US" dirty="0"/>
              <a:t>¿QUÉ SE PREDICÓ SOBRE EL BAUTISMO...?</a:t>
            </a:r>
          </a:p>
          <a:p>
            <a:pPr algn="l" rtl="0"/>
            <a:endParaRPr lang="en-US" dirty="0"/>
          </a:p>
          <a:p>
            <a:pPr algn="l" rtl="0"/>
            <a:r>
              <a:rPr lang="en-US" dirty="0"/>
              <a:t>Pedro, Pablo y</a:t>
            </a:r>
            <a:r>
              <a:rPr lang="en-US" dirty="0" err="1"/>
              <a:t>Annanías</a:t>
            </a:r>
            <a:r>
              <a:rPr lang="en-US" dirty="0"/>
              <a:t>¡Todos predicaron el mismo mensaje!</a:t>
            </a:r>
          </a:p>
          <a:p>
            <a:pPr algn="l" rtl="0"/>
            <a:endParaRPr lang="en-US" dirty="0"/>
          </a:p>
          <a:p>
            <a:pPr algn="l" rtl="0"/>
            <a:endParaRPr lang="en-US" dirty="0"/>
          </a:p>
          <a:p>
            <a:pPr algn="l" rtl="0"/>
            <a:endParaRPr lang="en-US" dirty="0"/>
          </a:p>
          <a:p>
            <a:pPr algn="l" rtl="0"/>
            <a:r>
              <a:rPr lang="en-US" dirty="0"/>
              <a:t>Lucas 1:77</a:t>
            </a:r>
          </a:p>
          <a:p>
            <a:pPr algn="l" rtl="0"/>
            <a:endParaRPr lang="en-US" dirty="0"/>
          </a:p>
          <a:p>
            <a:pPr algn="l" rtl="0"/>
            <a:r>
              <a:rPr lang="en-US" dirty="0"/>
              <a:t>Hechos 10:43-47-48</a:t>
            </a:r>
          </a:p>
          <a:p>
            <a:pPr algn="l" rtl="0"/>
            <a:endParaRPr lang="en-US" dirty="0"/>
          </a:p>
          <a:p>
            <a:pPr algn="l" rtl="0"/>
            <a:r>
              <a:rPr lang="en-US" dirty="0"/>
              <a:t>Hechos 13:38</a:t>
            </a:r>
          </a:p>
          <a:p>
            <a:pPr algn="l" rtl="0"/>
            <a:endParaRPr lang="en-US" dirty="0"/>
          </a:p>
          <a:p>
            <a:pPr algn="l" rtl="0"/>
            <a:r>
              <a:rPr lang="en-US" dirty="0"/>
              <a:t>Colosenses 1:13-14</a:t>
            </a:r>
          </a:p>
          <a:p>
            <a:pPr algn="l" rtl="0"/>
            <a:endParaRPr lang="en-US" dirty="0"/>
          </a:p>
          <a:p>
            <a:pPr algn="l" rtl="0"/>
            <a:r>
              <a:rPr lang="en-US" dirty="0"/>
              <a:t>Efesios 1:7</a:t>
            </a:r>
          </a:p>
        </p:txBody>
      </p:sp>
      <p:sp>
        <p:nvSpPr>
          <p:cNvPr id="4" name="Slide Number Placeholder 3">
            <a:extLst>
              <a:ext uri="{FF2B5EF4-FFF2-40B4-BE49-F238E27FC236}">
                <a16:creationId xmlns:a16="http://schemas.microsoft.com/office/drawing/2014/main" xmlns="" id="{79CC61FC-EFF0-4140-6B8A-D0C37E62FA9A}"/>
              </a:ext>
            </a:extLst>
          </p:cNvPr>
          <p:cNvSpPr>
            <a:spLocks noGrp="1"/>
          </p:cNvSpPr>
          <p:nvPr>
            <p:ph type="sldNum" sz="quarter" idx="5"/>
          </p:nvPr>
        </p:nvSpPr>
        <p:spPr/>
        <p:txBody>
          <a:bodyPr/>
          <a:lstStyle/>
          <a:p>
            <a:pPr algn="l" rtl="0"/>
            <a:fld id="{62D295F3-4702-334D-AB39-F3A82C5DC00A}" type="slidenum">
              <a:rPr lang="en-US" smtClean="0"/>
              <a:t>4</a:t>
            </a:fld>
            <a:endParaRPr lang="en-US"/>
          </a:p>
        </p:txBody>
      </p:sp>
    </p:spTree>
    <p:extLst>
      <p:ext uri="{BB962C8B-B14F-4D97-AF65-F5344CB8AC3E}">
        <p14:creationId xmlns:p14="http://schemas.microsoft.com/office/powerpoint/2010/main" val="559031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90F494C7-8BEC-1CBA-E8C4-33ED5A14491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321EB611-47FB-EA9D-E7D0-9427C94D6DF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xmlns="" id="{A01472B5-9D06-3C45-D198-71C3C8491F38}"/>
              </a:ext>
            </a:extLst>
          </p:cNvPr>
          <p:cNvSpPr>
            <a:spLocks noGrp="1"/>
          </p:cNvSpPr>
          <p:nvPr>
            <p:ph type="body" idx="1"/>
          </p:nvPr>
        </p:nvSpPr>
        <p:spPr/>
        <p:txBody>
          <a:bodyPr/>
          <a:lstStyle/>
          <a:p>
            <a:pPr algn="l" rtl="0"/>
            <a:r>
              <a:rPr lang="en-US" dirty="0"/>
              <a:t>LO QUE ESTABA ESCRITO SOBRE EL BAUTISMO...</a:t>
            </a:r>
          </a:p>
          <a:p>
            <a:pPr algn="l" rtl="0"/>
            <a:endParaRPr lang="en-US" dirty="0"/>
          </a:p>
          <a:p>
            <a:pPr algn="l" rtl="0"/>
            <a:endParaRPr lang="en-US" dirty="0"/>
          </a:p>
          <a:p>
            <a:pPr algn="l" rtl="0"/>
            <a:endParaRPr lang="en-US" dirty="0"/>
          </a:p>
          <a:p>
            <a:pPr algn="l" rtl="0"/>
            <a:r>
              <a:rPr lang="en-US" dirty="0"/>
              <a:t>Lucas 1:77</a:t>
            </a:r>
          </a:p>
          <a:p>
            <a:pPr algn="l" rtl="0"/>
            <a:endParaRPr lang="en-US" dirty="0"/>
          </a:p>
          <a:p>
            <a:pPr algn="l" rtl="0"/>
            <a:r>
              <a:rPr lang="en-US" dirty="0"/>
              <a:t>Hechos 10:43-47-48</a:t>
            </a:r>
          </a:p>
          <a:p>
            <a:pPr algn="l" rtl="0"/>
            <a:endParaRPr lang="en-US" dirty="0"/>
          </a:p>
          <a:p>
            <a:pPr algn="l" rtl="0"/>
            <a:r>
              <a:rPr lang="en-US" dirty="0"/>
              <a:t>Hechos 13:38</a:t>
            </a:r>
          </a:p>
          <a:p>
            <a:pPr algn="l" rtl="0"/>
            <a:endParaRPr lang="en-US" dirty="0"/>
          </a:p>
          <a:p>
            <a:pPr algn="l" rtl="0"/>
            <a:r>
              <a:rPr lang="en-US" dirty="0"/>
              <a:t>Colosenses 1:13-14</a:t>
            </a:r>
          </a:p>
          <a:p>
            <a:pPr algn="l" rtl="0"/>
            <a:endParaRPr lang="en-US" dirty="0"/>
          </a:p>
          <a:p>
            <a:pPr algn="l" rtl="0"/>
            <a:r>
              <a:rPr lang="en-US" dirty="0"/>
              <a:t>Efesios 1:7</a:t>
            </a:r>
          </a:p>
        </p:txBody>
      </p:sp>
      <p:sp>
        <p:nvSpPr>
          <p:cNvPr id="4" name="Slide Number Placeholder 3">
            <a:extLst>
              <a:ext uri="{FF2B5EF4-FFF2-40B4-BE49-F238E27FC236}">
                <a16:creationId xmlns:a16="http://schemas.microsoft.com/office/drawing/2014/main" xmlns="" id="{EC1ADD32-590B-286F-6F35-2FBAB64F8BD6}"/>
              </a:ext>
            </a:extLst>
          </p:cNvPr>
          <p:cNvSpPr>
            <a:spLocks noGrp="1"/>
          </p:cNvSpPr>
          <p:nvPr>
            <p:ph type="sldNum" sz="quarter" idx="5"/>
          </p:nvPr>
        </p:nvSpPr>
        <p:spPr/>
        <p:txBody>
          <a:bodyPr/>
          <a:lstStyle/>
          <a:p>
            <a:pPr algn="l" rtl="0"/>
            <a:fld id="{62D295F3-4702-334D-AB39-F3A82C5DC00A}" type="slidenum">
              <a:rPr lang="en-US" smtClean="0"/>
              <a:t>5</a:t>
            </a:fld>
            <a:endParaRPr lang="en-US"/>
          </a:p>
        </p:txBody>
      </p:sp>
    </p:spTree>
    <p:extLst>
      <p:ext uri="{BB962C8B-B14F-4D97-AF65-F5344CB8AC3E}">
        <p14:creationId xmlns:p14="http://schemas.microsoft.com/office/powerpoint/2010/main" val="9130794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4B85C08-69DD-0CBB-3578-CC2F8D32D6F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60983C97-97F9-12FB-4A5E-6D45D0C372E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xmlns="" id="{56C3760D-99CD-FA66-4E98-4809F4545CCC}"/>
              </a:ext>
            </a:extLst>
          </p:cNvPr>
          <p:cNvSpPr>
            <a:spLocks noGrp="1"/>
          </p:cNvSpPr>
          <p:nvPr>
            <p:ph type="body" idx="1"/>
          </p:nvPr>
        </p:nvSpPr>
        <p:spPr/>
        <p:txBody>
          <a:bodyPr/>
          <a:lstStyle/>
          <a:p>
            <a:pPr algn="l" rtl="0"/>
            <a:r>
              <a:rPr lang="en-US" dirty="0"/>
              <a:t>Declaración proposicional: el bautismo es para el perdón en Jesús.</a:t>
            </a:r>
          </a:p>
          <a:p>
            <a:pPr algn="l" rtl="0"/>
            <a:endParaRPr lang="en-US" dirty="0"/>
          </a:p>
          <a:p>
            <a:pPr algn="l" rtl="0"/>
            <a:endParaRPr lang="en-US" dirty="0"/>
          </a:p>
          <a:p>
            <a:pPr algn="l" rtl="0"/>
            <a:r>
              <a:rPr lang="en-US" dirty="0"/>
              <a:t>LO QUE ESTABA ESCRITO SOBRE EL BAUTISMO...</a:t>
            </a:r>
          </a:p>
          <a:p>
            <a:pPr algn="l" rtl="0"/>
            <a:endParaRPr lang="en-US" dirty="0"/>
          </a:p>
          <a:p>
            <a:pPr algn="l" rtl="0"/>
            <a:endParaRPr lang="en-US" dirty="0"/>
          </a:p>
          <a:p>
            <a:pPr algn="l" rtl="0"/>
            <a:endParaRPr lang="en-US" dirty="0"/>
          </a:p>
          <a:p>
            <a:pPr algn="l" rtl="0"/>
            <a:r>
              <a:rPr lang="en-US" dirty="0"/>
              <a:t>Lucas 1:77</a:t>
            </a:r>
          </a:p>
          <a:p>
            <a:pPr algn="l" rtl="0"/>
            <a:endParaRPr lang="en-US" dirty="0"/>
          </a:p>
          <a:p>
            <a:pPr algn="l" rtl="0"/>
            <a:r>
              <a:rPr lang="en-US" dirty="0"/>
              <a:t>Hechos 10:43-47-48</a:t>
            </a:r>
          </a:p>
          <a:p>
            <a:pPr algn="l" rtl="0"/>
            <a:endParaRPr lang="en-US" dirty="0"/>
          </a:p>
          <a:p>
            <a:pPr algn="l" rtl="0"/>
            <a:r>
              <a:rPr lang="en-US" dirty="0"/>
              <a:t>Hechos 13:38</a:t>
            </a:r>
          </a:p>
          <a:p>
            <a:pPr algn="l" rtl="0"/>
            <a:endParaRPr lang="en-US" dirty="0"/>
          </a:p>
          <a:p>
            <a:pPr algn="l" rtl="0"/>
            <a:r>
              <a:rPr lang="en-US" dirty="0"/>
              <a:t>Colosenses 1:13-14</a:t>
            </a:r>
          </a:p>
          <a:p>
            <a:pPr algn="l" rtl="0"/>
            <a:endParaRPr lang="en-US" dirty="0"/>
          </a:p>
          <a:p>
            <a:pPr algn="l" rtl="0"/>
            <a:r>
              <a:rPr lang="en-US" dirty="0"/>
              <a:t>Efesios 1:7</a:t>
            </a:r>
          </a:p>
        </p:txBody>
      </p:sp>
      <p:sp>
        <p:nvSpPr>
          <p:cNvPr id="4" name="Slide Number Placeholder 3">
            <a:extLst>
              <a:ext uri="{FF2B5EF4-FFF2-40B4-BE49-F238E27FC236}">
                <a16:creationId xmlns:a16="http://schemas.microsoft.com/office/drawing/2014/main" xmlns="" id="{10D2F99A-3D0A-7B60-5F73-92163D6F6811}"/>
              </a:ext>
            </a:extLst>
          </p:cNvPr>
          <p:cNvSpPr>
            <a:spLocks noGrp="1"/>
          </p:cNvSpPr>
          <p:nvPr>
            <p:ph type="sldNum" sz="quarter" idx="5"/>
          </p:nvPr>
        </p:nvSpPr>
        <p:spPr/>
        <p:txBody>
          <a:bodyPr/>
          <a:lstStyle/>
          <a:p>
            <a:pPr algn="l" rtl="0"/>
            <a:fld id="{62D295F3-4702-334D-AB39-F3A82C5DC00A}" type="slidenum">
              <a:rPr lang="en-US" smtClean="0"/>
              <a:t>6</a:t>
            </a:fld>
            <a:endParaRPr lang="en-US"/>
          </a:p>
        </p:txBody>
      </p:sp>
    </p:spTree>
    <p:extLst>
      <p:ext uri="{BB962C8B-B14F-4D97-AF65-F5344CB8AC3E}">
        <p14:creationId xmlns:p14="http://schemas.microsoft.com/office/powerpoint/2010/main" val="22204079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5CEBCA0F-B316-D492-3BAF-B3BD402BDD1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98F56013-3DFD-6092-26D0-E8366ACEF45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xmlns="" id="{AD624FD4-4535-90D1-524D-DAF09B477667}"/>
              </a:ext>
            </a:extLst>
          </p:cNvPr>
          <p:cNvSpPr>
            <a:spLocks noGrp="1"/>
          </p:cNvSpPr>
          <p:nvPr>
            <p:ph type="body" idx="1"/>
          </p:nvPr>
        </p:nvSpPr>
        <p:spPr/>
        <p:txBody>
          <a:bodyPr/>
          <a:lstStyle/>
          <a:p>
            <a:pPr algn="l" rtl="0"/>
            <a:r>
              <a:rPr lang="en-US" dirty="0"/>
              <a:t>SI queremos saber cómo ser salvos, comienza con la FE en JESÚS.</a:t>
            </a:r>
          </a:p>
          <a:p>
            <a:pPr algn="l" rtl="0"/>
            <a:endParaRPr lang="en-US" dirty="0"/>
          </a:p>
          <a:p>
            <a:pPr algn="l" rtl="0"/>
            <a:r>
              <a:rPr lang="en-US" dirty="0"/>
              <a:t>Él nos ha dicho cómo convertirnos en seguidores – y cómo entrar en Su familia… Y ha dejado claro que esto requiere más que una confesión verbal.</a:t>
            </a:r>
          </a:p>
          <a:p>
            <a:pPr algn="l" rtl="0"/>
            <a:endParaRPr lang="en-US" dirty="0"/>
          </a:p>
          <a:p>
            <a:pPr algn="l" rtl="0"/>
            <a:r>
              <a:rPr lang="en-US" dirty="0"/>
              <a:t>Él establece la expectativa de que debemos ser bautizados.</a:t>
            </a:r>
          </a:p>
          <a:p>
            <a:pPr algn="l" rtl="0"/>
            <a:endParaRPr lang="en-US" dirty="0"/>
          </a:p>
          <a:p>
            <a:pPr algn="l" rtl="0"/>
            <a:endParaRPr lang="en-US" dirty="0"/>
          </a:p>
        </p:txBody>
      </p:sp>
      <p:sp>
        <p:nvSpPr>
          <p:cNvPr id="4" name="Slide Number Placeholder 3">
            <a:extLst>
              <a:ext uri="{FF2B5EF4-FFF2-40B4-BE49-F238E27FC236}">
                <a16:creationId xmlns:a16="http://schemas.microsoft.com/office/drawing/2014/main" xmlns="" id="{71374C5A-991B-D362-CB84-1AC23AAF9935}"/>
              </a:ext>
            </a:extLst>
          </p:cNvPr>
          <p:cNvSpPr>
            <a:spLocks noGrp="1"/>
          </p:cNvSpPr>
          <p:nvPr>
            <p:ph type="sldNum" sz="quarter" idx="5"/>
          </p:nvPr>
        </p:nvSpPr>
        <p:spPr/>
        <p:txBody>
          <a:bodyPr/>
          <a:lstStyle/>
          <a:p>
            <a:pPr algn="l" rtl="0"/>
            <a:fld id="{62D295F3-4702-334D-AB39-F3A82C5DC00A}" type="slidenum">
              <a:rPr lang="en-US" smtClean="0"/>
              <a:t>7</a:t>
            </a:fld>
            <a:endParaRPr lang="en-US"/>
          </a:p>
        </p:txBody>
      </p:sp>
    </p:spTree>
    <p:extLst>
      <p:ext uri="{BB962C8B-B14F-4D97-AF65-F5344CB8AC3E}">
        <p14:creationId xmlns:p14="http://schemas.microsoft.com/office/powerpoint/2010/main" val="15035954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E15459BD-62E2-5394-BB35-8B607A8BEC2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4FC3CFA-4378-3760-9380-5C68CEF3ADA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xmlns="" id="{D9DF187E-A422-E093-239E-AE0661AFDABD}"/>
              </a:ext>
            </a:extLst>
          </p:cNvPr>
          <p:cNvSpPr>
            <a:spLocks noGrp="1"/>
          </p:cNvSpPr>
          <p:nvPr>
            <p:ph type="body" idx="1"/>
          </p:nvPr>
        </p:nvSpPr>
        <p:spPr/>
        <p:txBody>
          <a:bodyPr/>
          <a:lstStyle/>
          <a:p>
            <a:pPr algn="l" rtl="0"/>
            <a:r>
              <a:rPr lang="en-US" dirty="0"/>
              <a:t>Más que nada hoy en día – la gente usa la palabra cristiano como adjetivo…</a:t>
            </a:r>
          </a:p>
          <a:p>
            <a:pPr algn="l" rtl="0"/>
            <a:endParaRPr lang="en-US" dirty="0"/>
          </a:p>
          <a:p>
            <a:pPr algn="l" rtl="0"/>
            <a:r>
              <a:rPr lang="en-US" dirty="0"/>
              <a:t>Hablamos de tener “Valores Cristianos”</a:t>
            </a:r>
          </a:p>
          <a:p>
            <a:pPr algn="l" rtl="0"/>
            <a:r>
              <a:rPr lang="en-US" dirty="0"/>
              <a:t>Queremos que nuestros hijos tengan una “Educación Cristiana”</a:t>
            </a:r>
          </a:p>
          <a:p>
            <a:pPr algn="l" rtl="0"/>
            <a:r>
              <a:rPr lang="en-US" dirty="0"/>
              <a:t>Buscamos “libros cristianos, podcasts cristianos, consejeros cristianos”.</a:t>
            </a:r>
          </a:p>
          <a:p>
            <a:pPr algn="l" rtl="0"/>
            <a:endParaRPr lang="en-US" dirty="0"/>
          </a:p>
          <a:p>
            <a:pPr marL="0" marR="0" lvl="0" indent="0" algn="l" defTabSz="713232" rtl="0" eaLnBrk="1" fontAlgn="auto" latinLnBrk="0" hangingPunct="1">
              <a:lnSpc>
                <a:spcPct val="100000"/>
              </a:lnSpc>
              <a:spcBef>
                <a:spcPts val="0"/>
              </a:spcBef>
              <a:spcAft>
                <a:spcPts val="0"/>
              </a:spcAft>
              <a:buClrTx/>
              <a:buSzTx/>
              <a:buFontTx/>
              <a:buNone/>
              <a:tabLst/>
              <a:defRPr/>
            </a:pPr>
            <a:r>
              <a:rPr lang="en-US" dirty="0"/>
              <a:t>Hay DOCENAS de casos en los que la palabra cristiano se utiliza como adjetivo para describir un producto.</a:t>
            </a:r>
          </a:p>
          <a:p>
            <a:pPr algn="l" rtl="0"/>
            <a:endParaRPr lang="en-US" dirty="0"/>
          </a:p>
          <a:p>
            <a:pPr algn="l" rtl="0"/>
            <a:r>
              <a:rPr lang="en-US" dirty="0"/>
              <a:t>Todas estas frases son útiles y creo que las usamos.</a:t>
            </a:r>
            <a:r>
              <a:rPr lang="en-US" dirty="0" err="1"/>
              <a:t>acomodativamente</a:t>
            </a:r>
            <a:r>
              <a:rPr lang="en-US" dirty="0"/>
              <a:t>…</a:t>
            </a:r>
          </a:p>
          <a:p>
            <a:pPr algn="l" rtl="0"/>
            <a:endParaRPr lang="en-US" dirty="0"/>
          </a:p>
          <a:p>
            <a:pPr algn="l" rtl="0"/>
            <a:r>
              <a:rPr lang="en-US" dirty="0"/>
              <a:t>Pero no es así como se usa la palabra cristiano en la BIBLIA. En la Biblia – Cristiano no es un producto – ¡Un cristiano es una PERSONA!</a:t>
            </a:r>
          </a:p>
          <a:p>
            <a:pPr algn="l" rtl="0"/>
            <a:endParaRPr lang="en-US" dirty="0"/>
          </a:p>
          <a:p>
            <a:pPr algn="l" rtl="0"/>
            <a:r>
              <a:rPr lang="en-US" dirty="0"/>
              <a:t>En Hechos 11 – Oyeron la VERDAD enseñada acerca de JESÚS... CREYERON Y OBEDECIERON. Incluso Bernabé pudo venir de Jerusalén y ver que escuchó el mismo mensaje y tomó los mismos pasos que se introdujeron por primera vez en Hechos 2:38.</a:t>
            </a:r>
          </a:p>
          <a:p>
            <a:pPr algn="l" rtl="0"/>
            <a:endParaRPr lang="en-US" dirty="0"/>
          </a:p>
          <a:p>
            <a:pPr algn="l" rtl="0"/>
            <a:r>
              <a:rPr lang="en-US" dirty="0"/>
              <a:t>En Hechos 26 – Acabamos de ver que PABLO se convirtió al cristianismo cuando sus pecados fueron lavados por la sangre de Jesús.</a:t>
            </a:r>
          </a:p>
          <a:p>
            <a:pPr algn="l" rtl="0"/>
            <a:endParaRPr lang="en-US" dirty="0"/>
          </a:p>
          <a:p>
            <a:pPr algn="l" rtl="0"/>
            <a:r>
              <a:rPr lang="en-US" dirty="0"/>
              <a:t>En 1 Pedro 4:16 – Pedro describe a aquellos a quienes les escribe en 1:22 – “obedecen a la verdad” y “almas purificadas” y “nacidos de nuevo” – estas son personas que han sido bautizadas en Cristo.</a:t>
            </a:r>
          </a:p>
          <a:p>
            <a:pPr algn="l" rtl="0"/>
            <a:endParaRPr lang="en-US" dirty="0"/>
          </a:p>
          <a:p>
            <a:pPr algn="l" rtl="0"/>
            <a:endParaRPr lang="en-US" dirty="0"/>
          </a:p>
          <a:p>
            <a:pPr algn="l" rtl="0"/>
            <a:endParaRPr lang="en-US" dirty="0"/>
          </a:p>
        </p:txBody>
      </p:sp>
      <p:sp>
        <p:nvSpPr>
          <p:cNvPr id="4" name="Slide Number Placeholder 3">
            <a:extLst>
              <a:ext uri="{FF2B5EF4-FFF2-40B4-BE49-F238E27FC236}">
                <a16:creationId xmlns:a16="http://schemas.microsoft.com/office/drawing/2014/main" xmlns="" id="{C9BEEC7D-E6D1-A263-CA76-94B06435304C}"/>
              </a:ext>
            </a:extLst>
          </p:cNvPr>
          <p:cNvSpPr>
            <a:spLocks noGrp="1"/>
          </p:cNvSpPr>
          <p:nvPr>
            <p:ph type="sldNum" sz="quarter" idx="5"/>
          </p:nvPr>
        </p:nvSpPr>
        <p:spPr/>
        <p:txBody>
          <a:bodyPr/>
          <a:lstStyle/>
          <a:p>
            <a:pPr algn="l" rtl="0"/>
            <a:fld id="{62D295F3-4702-334D-AB39-F3A82C5DC00A}" type="slidenum">
              <a:rPr lang="en-US" smtClean="0"/>
              <a:t>8</a:t>
            </a:fld>
            <a:endParaRPr lang="en-US"/>
          </a:p>
        </p:txBody>
      </p:sp>
    </p:spTree>
    <p:extLst>
      <p:ext uri="{BB962C8B-B14F-4D97-AF65-F5344CB8AC3E}">
        <p14:creationId xmlns:p14="http://schemas.microsoft.com/office/powerpoint/2010/main" val="3205453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pPr algn="l" rtl="0"/>
            <a:r>
              <a:rPr lang="en-US" dirty="0"/>
              <a:t>Hay palabras que nuestra cultura simplemente no usa con precisión, y la mayoría de las veces simplemente las dejamos pasar. Por ejemplo, alguien puede llamarme pastor, lo cual no lo soy, pero es posible que no las corrija de inmediato porque hay muchas más</a:t>
            </a:r>
            <a:r>
              <a:rPr lang="en-US" dirty="0" err="1"/>
              <a:t>cirítico</a:t>
            </a:r>
            <a:r>
              <a:rPr lang="en-US" dirty="0"/>
              <a:t>Cosas que enseñar de la Biblia.</a:t>
            </a:r>
          </a:p>
          <a:p>
            <a:pPr algn="l" rtl="0"/>
            <a:endParaRPr lang="en-US" dirty="0"/>
          </a:p>
          <a:p>
            <a:pPr algn="l" rtl="0"/>
            <a:r>
              <a:rPr lang="en-US" dirty="0"/>
              <a:t>Lo mismo sucede con palabras como compañerismo: tratar de distinguir lo social de lo espiritual probablemente no sea la máxima prioridad.</a:t>
            </a:r>
          </a:p>
          <a:p>
            <a:pPr algn="l" rtl="0"/>
            <a:endParaRPr lang="en-US" dirty="0"/>
          </a:p>
          <a:p>
            <a:pPr algn="l" rtl="0"/>
            <a:r>
              <a:rPr lang="en-US" dirty="0"/>
              <a:t>Pero luego hay temas que van directo al CORAZÓN del evangelio. Cosas que son tan fundamentales – que cuando esos términos se usan de manera vaga o</a:t>
            </a:r>
            <a:r>
              <a:rPr lang="en-US" dirty="0" err="1"/>
              <a:t>incorrectamente</a:t>
            </a:r>
            <a:r>
              <a:rPr lang="en-US" dirty="0"/>
              <a:t>– No es sólo un pequeño malentendido sino uno importante. Y dejar a la gente con un concepto incorrecto es literalmente peligroso para la salvación de sus almas.</a:t>
            </a:r>
          </a:p>
          <a:p>
            <a:pPr algn="l" rtl="0"/>
            <a:endParaRPr lang="en-US" dirty="0"/>
          </a:p>
          <a:p>
            <a:pPr algn="l" rtl="0"/>
            <a:r>
              <a:rPr lang="en-US" dirty="0"/>
              <a:t>Abordar los asuntos de Salvación es al mismo tiempo la forma más</a:t>
            </a:r>
            <a:r>
              <a:rPr lang="en-US" dirty="0" err="1"/>
              <a:t>edificante</a:t>
            </a:r>
            <a:r>
              <a:rPr lang="en-US" dirty="0"/>
              <a:t>y el tema más alegre que podamos estudiar, pero también el mayor peso y responsabilidad que cualquiera de nosotros soporta.</a:t>
            </a:r>
          </a:p>
          <a:p>
            <a:pPr algn="l" rtl="0"/>
            <a:endParaRPr lang="en-US" dirty="0"/>
          </a:p>
          <a:p>
            <a:pPr algn="l" rtl="0"/>
            <a:endParaRPr lang="en-US" dirty="0"/>
          </a:p>
          <a:p>
            <a:pPr algn="l" rtl="0"/>
            <a:endParaRPr lang="en-US" dirty="0"/>
          </a:p>
        </p:txBody>
      </p:sp>
      <p:sp>
        <p:nvSpPr>
          <p:cNvPr id="4" name="Slide Number Placeholder 3"/>
          <p:cNvSpPr>
            <a:spLocks noGrp="1"/>
          </p:cNvSpPr>
          <p:nvPr>
            <p:ph type="sldNum" sz="quarter" idx="5"/>
          </p:nvPr>
        </p:nvSpPr>
        <p:spPr/>
        <p:txBody>
          <a:bodyPr/>
          <a:lstStyle/>
          <a:p>
            <a:pPr algn="l" rtl="0"/>
            <a:fld id="{62D295F3-4702-334D-AB39-F3A82C5DC00A}" type="slidenum">
              <a:rPr lang="en-US" smtClean="0"/>
              <a:t>10</a:t>
            </a:fld>
            <a:endParaRPr lang="en-US"/>
          </a:p>
        </p:txBody>
      </p:sp>
    </p:spTree>
    <p:extLst>
      <p:ext uri="{BB962C8B-B14F-4D97-AF65-F5344CB8AC3E}">
        <p14:creationId xmlns:p14="http://schemas.microsoft.com/office/powerpoint/2010/main" val="3083824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117446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35313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832995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92521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7" y="3824553"/>
            <a:ext cx="7886700" cy="1250156"/>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881949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715239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765612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290731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911112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85428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4384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82000"/>
                  </a:schemeClr>
                </a:solidFill>
              </a:defRPr>
            </a:lvl1pPr>
          </a:lstStyle>
          <a:p>
            <a:fld id="{C764DE79-268F-4C1A-8933-263129D2AF90}" type="datetimeFigureOut">
              <a:rPr lang="en-US" smtClean="0"/>
              <a:t>1/21/2024</a:t>
            </a:fld>
            <a:endParaRPr lang="en-US" dirty="0"/>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dirty="0"/>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82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19040105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46A83F-5DE2-B160-DDF4-8B2C67C79678}"/>
              </a:ext>
            </a:extLst>
          </p:cNvPr>
          <p:cNvSpPr>
            <a:spLocks noGrp="1"/>
          </p:cNvSpPr>
          <p:nvPr>
            <p:ph type="ctrTitle"/>
          </p:nvPr>
        </p:nvSpPr>
        <p:spPr>
          <a:xfrm>
            <a:off x="1135048" y="1332867"/>
            <a:ext cx="6858000" cy="1989667"/>
          </a:xfrm>
        </p:spPr>
        <p:txBody>
          <a:bodyPr>
            <a:noAutofit/>
          </a:bodyPr>
          <a:lstStyle/>
          <a:p>
            <a:pPr rtl="0"/>
            <a:r>
              <a:rPr lang="en-US" sz="7200" dirty="0" smtClean="0">
                <a:solidFill>
                  <a:schemeClr val="bg1"/>
                </a:solidFill>
                <a:latin typeface="Calibri" panose="020F0502020204030204" pitchFamily="34" charset="0"/>
                <a:cs typeface="Calibri" panose="020F0502020204030204" pitchFamily="34" charset="0"/>
              </a:rPr>
              <a:t>ASEGURA </a:t>
            </a:r>
            <a:r>
              <a:rPr lang="en-US" sz="7200" dirty="0" smtClean="0">
                <a:solidFill>
                  <a:schemeClr val="bg1"/>
                </a:solidFill>
                <a:latin typeface="Calibri" panose="020F0502020204030204" pitchFamily="34" charset="0"/>
                <a:cs typeface="Calibri" panose="020F0502020204030204" pitchFamily="34" charset="0"/>
              </a:rPr>
              <a:t/>
            </a:r>
            <a:br>
              <a:rPr lang="en-US" sz="7200" dirty="0" smtClean="0">
                <a:solidFill>
                  <a:schemeClr val="bg1"/>
                </a:solidFill>
                <a:latin typeface="Calibri" panose="020F0502020204030204" pitchFamily="34" charset="0"/>
                <a:cs typeface="Calibri" panose="020F0502020204030204" pitchFamily="34" charset="0"/>
              </a:rPr>
            </a:br>
            <a:r>
              <a:rPr lang="en-US" sz="7200" dirty="0" smtClean="0">
                <a:solidFill>
                  <a:schemeClr val="bg1"/>
                </a:solidFill>
                <a:latin typeface="Calibri" panose="020F0502020204030204" pitchFamily="34" charset="0"/>
                <a:cs typeface="Calibri" panose="020F0502020204030204" pitchFamily="34" charset="0"/>
              </a:rPr>
              <a:t>LA SALVACIÓN</a:t>
            </a:r>
            <a:endParaRPr lang="en-US" sz="7200" dirty="0">
              <a:solidFill>
                <a:schemeClr val="bg1"/>
              </a:solidFill>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xmlns="" id="{AE0AD2A4-F4AA-F33A-D366-D14887293612}"/>
              </a:ext>
            </a:extLst>
          </p:cNvPr>
          <p:cNvSpPr>
            <a:spLocks noGrp="1"/>
          </p:cNvSpPr>
          <p:nvPr>
            <p:ph type="subTitle" idx="1"/>
          </p:nvPr>
        </p:nvSpPr>
        <p:spPr>
          <a:xfrm>
            <a:off x="1135048" y="3399263"/>
            <a:ext cx="7022990" cy="1379802"/>
          </a:xfrm>
        </p:spPr>
        <p:txBody>
          <a:bodyPr/>
          <a:lstStyle/>
          <a:p>
            <a:pPr algn="l" rtl="0"/>
            <a:r>
              <a:rPr lang="es-ES" dirty="0" smtClean="0">
                <a:solidFill>
                  <a:schemeClr val="bg1"/>
                </a:solidFill>
              </a:rPr>
              <a:t>TANTO PARA TI MISMO COMO PARA LOS QUE TE ESCUCHAN</a:t>
            </a:r>
          </a:p>
          <a:p>
            <a:pPr algn="r" rtl="0"/>
            <a:r>
              <a:rPr lang="es-ES" dirty="0" smtClean="0">
                <a:solidFill>
                  <a:schemeClr val="bg1"/>
                </a:solidFill>
              </a:rPr>
              <a:t>1 TIMOTEO 4:16</a:t>
            </a:r>
            <a:endParaRPr lang="en-US" dirty="0">
              <a:solidFill>
                <a:schemeClr val="bg1"/>
              </a:solidFill>
            </a:endParaRPr>
          </a:p>
        </p:txBody>
      </p:sp>
    </p:spTree>
    <p:extLst>
      <p:ext uri="{BB962C8B-B14F-4D97-AF65-F5344CB8AC3E}">
        <p14:creationId xmlns:p14="http://schemas.microsoft.com/office/powerpoint/2010/main" val="14095139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46A83F-5DE2-B160-DDF4-8B2C67C79678}"/>
              </a:ext>
            </a:extLst>
          </p:cNvPr>
          <p:cNvSpPr>
            <a:spLocks noGrp="1"/>
          </p:cNvSpPr>
          <p:nvPr>
            <p:ph type="ctrTitle"/>
          </p:nvPr>
        </p:nvSpPr>
        <p:spPr>
          <a:xfrm>
            <a:off x="1135048" y="1332867"/>
            <a:ext cx="6858000" cy="1989667"/>
          </a:xfrm>
        </p:spPr>
        <p:txBody>
          <a:bodyPr>
            <a:noAutofit/>
          </a:bodyPr>
          <a:lstStyle/>
          <a:p>
            <a:pPr rtl="0"/>
            <a:r>
              <a:rPr lang="en-US" sz="7200" dirty="0" smtClean="0">
                <a:solidFill>
                  <a:schemeClr val="bg1"/>
                </a:solidFill>
                <a:latin typeface="Calibri" panose="020F0502020204030204" pitchFamily="34" charset="0"/>
                <a:cs typeface="Calibri" panose="020F0502020204030204" pitchFamily="34" charset="0"/>
              </a:rPr>
              <a:t>ASEGURARÁS </a:t>
            </a:r>
            <a:br>
              <a:rPr lang="en-US" sz="7200" dirty="0" smtClean="0">
                <a:solidFill>
                  <a:schemeClr val="bg1"/>
                </a:solidFill>
                <a:latin typeface="Calibri" panose="020F0502020204030204" pitchFamily="34" charset="0"/>
                <a:cs typeface="Calibri" panose="020F0502020204030204" pitchFamily="34" charset="0"/>
              </a:rPr>
            </a:br>
            <a:r>
              <a:rPr lang="en-US" sz="7200" dirty="0" smtClean="0">
                <a:solidFill>
                  <a:schemeClr val="bg1"/>
                </a:solidFill>
                <a:latin typeface="Calibri" panose="020F0502020204030204" pitchFamily="34" charset="0"/>
                <a:cs typeface="Calibri" panose="020F0502020204030204" pitchFamily="34" charset="0"/>
              </a:rPr>
              <a:t>LA SALVACIÓN</a:t>
            </a:r>
            <a:endParaRPr lang="en-US" sz="7200" dirty="0">
              <a:solidFill>
                <a:schemeClr val="bg1"/>
              </a:solidFill>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xmlns="" id="{AE0AD2A4-F4AA-F33A-D366-D14887293612}"/>
              </a:ext>
            </a:extLst>
          </p:cNvPr>
          <p:cNvSpPr>
            <a:spLocks noGrp="1"/>
          </p:cNvSpPr>
          <p:nvPr>
            <p:ph type="subTitle" idx="1"/>
          </p:nvPr>
        </p:nvSpPr>
        <p:spPr>
          <a:xfrm>
            <a:off x="1135048" y="3399263"/>
            <a:ext cx="7022990" cy="1379802"/>
          </a:xfrm>
        </p:spPr>
        <p:txBody>
          <a:bodyPr/>
          <a:lstStyle/>
          <a:p>
            <a:pPr algn="l" rtl="0"/>
            <a:r>
              <a:rPr lang="es-ES" dirty="0" smtClean="0">
                <a:solidFill>
                  <a:schemeClr val="bg1"/>
                </a:solidFill>
              </a:rPr>
              <a:t>TANTO PARA TI MISMO COMO PARA LOS QUE TE ESCUCHAN</a:t>
            </a:r>
          </a:p>
          <a:p>
            <a:pPr algn="r" rtl="0"/>
            <a:r>
              <a:rPr lang="es-ES" dirty="0" smtClean="0">
                <a:solidFill>
                  <a:schemeClr val="bg1"/>
                </a:solidFill>
              </a:rPr>
              <a:t>1 TIMOTEO 4:16</a:t>
            </a:r>
            <a:endParaRPr lang="en-US" dirty="0">
              <a:solidFill>
                <a:schemeClr val="bg1"/>
              </a:solidFill>
            </a:endParaRPr>
          </a:p>
        </p:txBody>
      </p:sp>
    </p:spTree>
    <p:extLst>
      <p:ext uri="{BB962C8B-B14F-4D97-AF65-F5344CB8AC3E}">
        <p14:creationId xmlns:p14="http://schemas.microsoft.com/office/powerpoint/2010/main" val="17032358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xmlns="" id="{7AA1BCA7-FCD8-D3A5-A863-57D7D667CFC7}"/>
              </a:ext>
            </a:extLst>
          </p:cNvPr>
          <p:cNvSpPr txBox="1">
            <a:spLocks/>
          </p:cNvSpPr>
          <p:nvPr/>
        </p:nvSpPr>
        <p:spPr>
          <a:xfrm>
            <a:off x="511824" y="597740"/>
            <a:ext cx="5610680" cy="4519520"/>
          </a:xfrm>
          <a:prstGeom prst="rect">
            <a:avLst/>
          </a:prstGeom>
        </p:spPr>
        <p:txBody>
          <a:bodyP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ts val="3600"/>
              </a:lnSpc>
            </a:pPr>
            <a:r>
              <a:rPr lang="en-US" sz="2800" dirty="0" smtClean="0">
                <a:solidFill>
                  <a:schemeClr val="bg1"/>
                </a:solidFill>
              </a:rPr>
              <a:t>“</a:t>
            </a:r>
            <a:r>
              <a:rPr lang="es-ES" sz="2800" dirty="0">
                <a:solidFill>
                  <a:schemeClr val="bg1"/>
                </a:solidFill>
              </a:rPr>
              <a:t>Reflexiona sobre estas cosas; dedícate a ellas, para que tu aprovechamiento sea evidente a todos. </a:t>
            </a:r>
            <a:r>
              <a:rPr lang="es-ES" sz="2800" dirty="0" smtClean="0">
                <a:solidFill>
                  <a:schemeClr val="bg1"/>
                </a:solidFill>
              </a:rPr>
              <a:t>Ten </a:t>
            </a:r>
            <a:r>
              <a:rPr lang="es-ES" sz="2800" dirty="0">
                <a:solidFill>
                  <a:schemeClr val="bg1"/>
                </a:solidFill>
              </a:rPr>
              <a:t>cuidado de ti mismo y de la enseñanza. Persevera </a:t>
            </a:r>
            <a:r>
              <a:rPr lang="es-ES" sz="2800" dirty="0" smtClean="0">
                <a:solidFill>
                  <a:schemeClr val="bg1"/>
                </a:solidFill>
              </a:rPr>
              <a:t/>
            </a:r>
            <a:br>
              <a:rPr lang="es-ES" sz="2800" dirty="0" smtClean="0">
                <a:solidFill>
                  <a:schemeClr val="bg1"/>
                </a:solidFill>
              </a:rPr>
            </a:br>
            <a:r>
              <a:rPr lang="es-ES" sz="2800" dirty="0" smtClean="0">
                <a:solidFill>
                  <a:schemeClr val="bg1"/>
                </a:solidFill>
              </a:rPr>
              <a:t>en </a:t>
            </a:r>
            <a:r>
              <a:rPr lang="es-ES" sz="2800" dirty="0">
                <a:solidFill>
                  <a:schemeClr val="bg1"/>
                </a:solidFill>
              </a:rPr>
              <a:t>estas cosas, porque haciéndolo asegurarás la salvación tanto para ti mismo como para los que te </a:t>
            </a:r>
            <a:r>
              <a:rPr lang="es-ES" sz="2800" dirty="0" smtClean="0">
                <a:solidFill>
                  <a:schemeClr val="bg1"/>
                </a:solidFill>
              </a:rPr>
              <a:t>escuchan</a:t>
            </a:r>
            <a:r>
              <a:rPr lang="en-US" sz="2800" dirty="0" smtClean="0">
                <a:solidFill>
                  <a:schemeClr val="bg1"/>
                </a:solidFill>
              </a:rPr>
              <a:t>”.</a:t>
            </a:r>
            <a:r>
              <a:rPr lang="en-US" sz="1400" dirty="0">
                <a:solidFill>
                  <a:schemeClr val="bg1"/>
                </a:solidFill>
              </a:rPr>
              <a:t/>
            </a:r>
            <a:br>
              <a:rPr lang="en-US" sz="1400" dirty="0">
                <a:solidFill>
                  <a:schemeClr val="bg1"/>
                </a:solidFill>
              </a:rPr>
            </a:br>
            <a:r>
              <a:rPr lang="en-US" sz="2400" i="1" dirty="0">
                <a:solidFill>
                  <a:schemeClr val="bg1"/>
                </a:solidFill>
              </a:rPr>
              <a:t>1 Timoteo 4:15-16</a:t>
            </a:r>
            <a:endParaRPr lang="en-US" sz="4400" i="1" dirty="0">
              <a:solidFill>
                <a:schemeClr val="bg1"/>
              </a:solidFill>
            </a:endParaRPr>
          </a:p>
        </p:txBody>
      </p:sp>
      <p:sp>
        <p:nvSpPr>
          <p:cNvPr id="3" name="Rounded Rectangle 2">
            <a:extLst>
              <a:ext uri="{FF2B5EF4-FFF2-40B4-BE49-F238E27FC236}">
                <a16:creationId xmlns:a16="http://schemas.microsoft.com/office/drawing/2014/main" xmlns="" id="{C189F550-BF01-66B1-8C9A-8C435B0925C7}"/>
              </a:ext>
            </a:extLst>
          </p:cNvPr>
          <p:cNvSpPr/>
          <p:nvPr/>
        </p:nvSpPr>
        <p:spPr>
          <a:xfrm>
            <a:off x="5952382" y="2169114"/>
            <a:ext cx="2897420" cy="400111"/>
          </a:xfrm>
          <a:prstGeom prst="roundRect">
            <a:avLst>
              <a:gd name="adj" fmla="val 50000"/>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en-US" i="1" dirty="0">
                <a:latin typeface="Calibri Light" panose="020F0302020204030204" pitchFamily="34" charset="0"/>
                <a:cs typeface="Calibri Light" panose="020F0302020204030204" pitchFamily="34" charset="0"/>
              </a:rPr>
              <a:t>Los detalles son importantes</a:t>
            </a:r>
          </a:p>
        </p:txBody>
      </p:sp>
      <p:cxnSp>
        <p:nvCxnSpPr>
          <p:cNvPr id="4" name="Straight Connector 3">
            <a:extLst>
              <a:ext uri="{FF2B5EF4-FFF2-40B4-BE49-F238E27FC236}">
                <a16:creationId xmlns:a16="http://schemas.microsoft.com/office/drawing/2014/main" xmlns="" id="{24C42B54-AE7B-1215-CECB-CE2A8EB100E5}"/>
              </a:ext>
            </a:extLst>
          </p:cNvPr>
          <p:cNvCxnSpPr>
            <a:cxnSpLocks/>
          </p:cNvCxnSpPr>
          <p:nvPr/>
        </p:nvCxnSpPr>
        <p:spPr>
          <a:xfrm>
            <a:off x="1639229" y="2454608"/>
            <a:ext cx="4172001" cy="0"/>
          </a:xfrm>
          <a:prstGeom prst="line">
            <a:avLst/>
          </a:prstGeom>
          <a:ln w="22225">
            <a:solidFill>
              <a:srgbClr val="F4C78A"/>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xmlns="" id="{D883C69B-52DB-5A28-13DE-A1BDFA6DC12A}"/>
              </a:ext>
            </a:extLst>
          </p:cNvPr>
          <p:cNvCxnSpPr>
            <a:cxnSpLocks/>
          </p:cNvCxnSpPr>
          <p:nvPr/>
        </p:nvCxnSpPr>
        <p:spPr>
          <a:xfrm>
            <a:off x="645326" y="2919243"/>
            <a:ext cx="2551098" cy="6837"/>
          </a:xfrm>
          <a:prstGeom prst="line">
            <a:avLst/>
          </a:prstGeom>
          <a:ln w="22225">
            <a:solidFill>
              <a:srgbClr val="F4C78A"/>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xmlns="" id="{2D0B370F-C00B-04F9-430F-010CF71B470C}"/>
              </a:ext>
            </a:extLst>
          </p:cNvPr>
          <p:cNvCxnSpPr>
            <a:cxnSpLocks/>
          </p:cNvCxnSpPr>
          <p:nvPr/>
        </p:nvCxnSpPr>
        <p:spPr>
          <a:xfrm>
            <a:off x="740732" y="4251861"/>
            <a:ext cx="1293542" cy="0"/>
          </a:xfrm>
          <a:prstGeom prst="line">
            <a:avLst/>
          </a:prstGeom>
          <a:ln w="22225">
            <a:solidFill>
              <a:srgbClr val="F4C78A"/>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xmlns="" id="{28FAC9DB-287A-70E8-F52D-9774E9DCCE86}"/>
              </a:ext>
            </a:extLst>
          </p:cNvPr>
          <p:cNvCxnSpPr>
            <a:cxnSpLocks/>
          </p:cNvCxnSpPr>
          <p:nvPr/>
        </p:nvCxnSpPr>
        <p:spPr>
          <a:xfrm flipV="1">
            <a:off x="2394613" y="4772575"/>
            <a:ext cx="3195153" cy="3537"/>
          </a:xfrm>
          <a:prstGeom prst="line">
            <a:avLst/>
          </a:prstGeom>
          <a:ln w="22225">
            <a:solidFill>
              <a:srgbClr val="F4C78A"/>
            </a:solidFill>
          </a:ln>
        </p:spPr>
        <p:style>
          <a:lnRef idx="1">
            <a:schemeClr val="accent1"/>
          </a:lnRef>
          <a:fillRef idx="0">
            <a:schemeClr val="accent1"/>
          </a:fillRef>
          <a:effectRef idx="0">
            <a:schemeClr val="accent1"/>
          </a:effectRef>
          <a:fontRef idx="minor">
            <a:schemeClr val="tx1"/>
          </a:fontRef>
        </p:style>
      </p:cxnSp>
      <p:sp>
        <p:nvSpPr>
          <p:cNvPr id="11" name="Rounded Rectangle 10">
            <a:extLst>
              <a:ext uri="{FF2B5EF4-FFF2-40B4-BE49-F238E27FC236}">
                <a16:creationId xmlns:a16="http://schemas.microsoft.com/office/drawing/2014/main" xmlns="" id="{980CE2F6-3FE0-6270-EEAC-812242604463}"/>
              </a:ext>
            </a:extLst>
          </p:cNvPr>
          <p:cNvSpPr/>
          <p:nvPr/>
        </p:nvSpPr>
        <p:spPr>
          <a:xfrm>
            <a:off x="5952382" y="3851750"/>
            <a:ext cx="2897420" cy="400111"/>
          </a:xfrm>
          <a:prstGeom prst="roundRect">
            <a:avLst>
              <a:gd name="adj" fmla="val 50000"/>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en-US" i="1" dirty="0">
                <a:latin typeface="Calibri Light" panose="020F0302020204030204" pitchFamily="34" charset="0"/>
                <a:cs typeface="Calibri Light" panose="020F0302020204030204" pitchFamily="34" charset="0"/>
              </a:rPr>
              <a:t>El resultado es importante</a:t>
            </a:r>
          </a:p>
        </p:txBody>
      </p:sp>
      <p:sp>
        <p:nvSpPr>
          <p:cNvPr id="12" name="Rounded Rectangle 11">
            <a:extLst>
              <a:ext uri="{FF2B5EF4-FFF2-40B4-BE49-F238E27FC236}">
                <a16:creationId xmlns:a16="http://schemas.microsoft.com/office/drawing/2014/main" xmlns="" id="{CDDAEFA1-DB20-AC5A-B1D4-2CD4B68306ED}"/>
              </a:ext>
            </a:extLst>
          </p:cNvPr>
          <p:cNvSpPr/>
          <p:nvPr/>
        </p:nvSpPr>
        <p:spPr>
          <a:xfrm>
            <a:off x="5952382" y="4339382"/>
            <a:ext cx="2897420" cy="400111"/>
          </a:xfrm>
          <a:prstGeom prst="roundRect">
            <a:avLst>
              <a:gd name="adj" fmla="val 50000"/>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en-US" i="1" dirty="0">
                <a:latin typeface="Calibri Light" panose="020F0302020204030204" pitchFamily="34" charset="0"/>
                <a:cs typeface="Calibri Light" panose="020F0302020204030204" pitchFamily="34" charset="0"/>
              </a:rPr>
              <a:t>La gente es importante</a:t>
            </a:r>
          </a:p>
        </p:txBody>
      </p:sp>
    </p:spTree>
    <p:extLst>
      <p:ext uri="{BB962C8B-B14F-4D97-AF65-F5344CB8AC3E}">
        <p14:creationId xmlns:p14="http://schemas.microsoft.com/office/powerpoint/2010/main" val="62126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22" presetClass="entr" presetSubtype="8"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left)">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898F9B7-8D13-37D4-206B-FC2C9F2C7F34}"/>
            </a:ext>
          </a:extLst>
        </p:cNvPr>
        <p:cNvGrpSpPr/>
        <p:nvPr/>
      </p:nvGrpSpPr>
      <p:grpSpPr>
        <a:xfrm>
          <a:off x="0" y="0"/>
          <a:ext cx="0" cy="0"/>
          <a:chOff x="0" y="0"/>
          <a:chExt cx="0" cy="0"/>
        </a:xfrm>
      </p:grpSpPr>
      <p:grpSp>
        <p:nvGrpSpPr>
          <p:cNvPr id="22" name="Group 21">
            <a:extLst>
              <a:ext uri="{FF2B5EF4-FFF2-40B4-BE49-F238E27FC236}">
                <a16:creationId xmlns:a16="http://schemas.microsoft.com/office/drawing/2014/main" xmlns="" id="{A04CE827-AF11-8E7E-E8DC-A6D997F95D98}"/>
              </a:ext>
            </a:extLst>
          </p:cNvPr>
          <p:cNvGrpSpPr/>
          <p:nvPr/>
        </p:nvGrpSpPr>
        <p:grpSpPr>
          <a:xfrm>
            <a:off x="5529161" y="1629406"/>
            <a:ext cx="3304487" cy="1158513"/>
            <a:chOff x="4838109" y="3995486"/>
            <a:chExt cx="3304487" cy="1158513"/>
          </a:xfrm>
        </p:grpSpPr>
        <p:sp>
          <p:nvSpPr>
            <p:cNvPr id="23" name="TextBox 22">
              <a:extLst>
                <a:ext uri="{FF2B5EF4-FFF2-40B4-BE49-F238E27FC236}">
                  <a16:creationId xmlns:a16="http://schemas.microsoft.com/office/drawing/2014/main" xmlns="" id="{328A6E90-CDCC-923E-FCA7-C5A4C0CC12DB}"/>
                </a:ext>
              </a:extLst>
            </p:cNvPr>
            <p:cNvSpPr txBox="1"/>
            <p:nvPr/>
          </p:nvSpPr>
          <p:spPr>
            <a:xfrm>
              <a:off x="4838109" y="4446113"/>
              <a:ext cx="3304487"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rPr>
                <a:t>“</a:t>
              </a: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Hagan </a:t>
              </a:r>
              <a:r>
                <a:rPr kumimoji="0" lang="en-US" sz="2000" b="0" i="1" u="none" strike="noStrike" kern="1200" cap="none" spc="0" normalizeH="0" baseline="0" noProof="0" dirty="0" err="1">
                  <a:ln>
                    <a:noFill/>
                  </a:ln>
                  <a:solidFill>
                    <a:prstClr val="white"/>
                  </a:solidFill>
                  <a:effectLst/>
                  <a:uLnTx/>
                  <a:uFillTx/>
                  <a:latin typeface="Calibri Light" panose="020F0302020204030204" pitchFamily="34" charset="0"/>
                  <a:ea typeface="+mn-ea"/>
                  <a:cs typeface="Calibri Light" panose="020F0302020204030204" pitchFamily="34" charset="0"/>
                </a:rPr>
                <a:t>discípulos</a:t>
              </a:r>
              <a:r>
                <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rPr>
                <a:t> </a:t>
              </a: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de </a:t>
              </a:r>
              <a:r>
                <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rPr>
                <a:t>todas las naciones, bautizándolos…”</a:t>
              </a:r>
            </a:p>
          </p:txBody>
        </p:sp>
        <p:sp>
          <p:nvSpPr>
            <p:cNvPr id="24" name="TextBox 23">
              <a:extLst>
                <a:ext uri="{FF2B5EF4-FFF2-40B4-BE49-F238E27FC236}">
                  <a16:creationId xmlns:a16="http://schemas.microsoft.com/office/drawing/2014/main" xmlns="" id="{9A2B540E-0DCE-31DF-B3E2-F96BD3074CD4}"/>
                </a:ext>
              </a:extLst>
            </p:cNvPr>
            <p:cNvSpPr txBox="1"/>
            <p:nvPr/>
          </p:nvSpPr>
          <p:spPr>
            <a:xfrm>
              <a:off x="4883528" y="3995486"/>
              <a:ext cx="2911498"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MATEO 28:19-20</a:t>
              </a:r>
            </a:p>
          </p:txBody>
        </p:sp>
        <p:cxnSp>
          <p:nvCxnSpPr>
            <p:cNvPr id="25" name="Straight Connector 24">
              <a:extLst>
                <a:ext uri="{FF2B5EF4-FFF2-40B4-BE49-F238E27FC236}">
                  <a16:creationId xmlns:a16="http://schemas.microsoft.com/office/drawing/2014/main" xmlns="" id="{8D9651CA-726A-53BA-455A-89CBC7AA0A0D}"/>
                </a:ext>
              </a:extLst>
            </p:cNvPr>
            <p:cNvCxnSpPr>
              <a:cxnSpLocks/>
            </p:cNvCxnSpPr>
            <p:nvPr/>
          </p:nvCxnSpPr>
          <p:spPr>
            <a:xfrm>
              <a:off x="4905415" y="4439535"/>
              <a:ext cx="2743200" cy="0"/>
            </a:xfrm>
            <a:prstGeom prst="line">
              <a:avLst/>
            </a:prstGeom>
            <a:ln w="22225">
              <a:solidFill>
                <a:srgbClr val="F4C78A"/>
              </a:solidFill>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xmlns="" id="{D080127D-AEED-7CD9-79DD-BA1CB3E2862A}"/>
              </a:ext>
            </a:extLst>
          </p:cNvPr>
          <p:cNvGrpSpPr/>
          <p:nvPr/>
        </p:nvGrpSpPr>
        <p:grpSpPr>
          <a:xfrm>
            <a:off x="5529162" y="3080818"/>
            <a:ext cx="3117126" cy="1466290"/>
            <a:chOff x="4838110" y="3995486"/>
            <a:chExt cx="3117126" cy="1466290"/>
          </a:xfrm>
        </p:grpSpPr>
        <p:sp>
          <p:nvSpPr>
            <p:cNvPr id="27" name="TextBox 26">
              <a:extLst>
                <a:ext uri="{FF2B5EF4-FFF2-40B4-BE49-F238E27FC236}">
                  <a16:creationId xmlns:a16="http://schemas.microsoft.com/office/drawing/2014/main" xmlns="" id="{66103F5B-1DE1-F7FB-A315-74DCCB203C4D}"/>
                </a:ext>
              </a:extLst>
            </p:cNvPr>
            <p:cNvSpPr txBox="1"/>
            <p:nvPr/>
          </p:nvSpPr>
          <p:spPr>
            <a:xfrm>
              <a:off x="4838110" y="4446113"/>
              <a:ext cx="3117126" cy="101566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rPr>
                <a:t>“El que </a:t>
              </a:r>
              <a:r>
                <a:rPr kumimoji="0" lang="en-US" sz="2000" b="0" i="1" u="none" strike="noStrike" kern="1200" cap="none" spc="0" normalizeH="0" baseline="0" noProof="0" dirty="0" err="1" smtClean="0">
                  <a:ln>
                    <a:noFill/>
                  </a:ln>
                  <a:solidFill>
                    <a:prstClr val="white"/>
                  </a:solidFill>
                  <a:effectLst/>
                  <a:uLnTx/>
                  <a:uFillTx/>
                  <a:latin typeface="Calibri Light" panose="020F0302020204030204" pitchFamily="34" charset="0"/>
                  <a:ea typeface="+mn-ea"/>
                  <a:cs typeface="Calibri Light" panose="020F0302020204030204" pitchFamily="34" charset="0"/>
                </a:rPr>
                <a:t>crea</a:t>
              </a: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 </a:t>
              </a:r>
              <a:r>
                <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rPr>
                <a:t>y </a:t>
              </a: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sea </a:t>
              </a:r>
              <a:r>
                <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rPr>
                <a:t>bautizado, será salvo; pero el que no </a:t>
              </a:r>
              <a:r>
                <a:rPr kumimoji="0" lang="en-US" sz="2000" b="0" i="1" u="none" strike="noStrike" kern="1200" cap="none" spc="0" normalizeH="0" baseline="0" noProof="0" dirty="0" err="1" smtClean="0">
                  <a:ln>
                    <a:noFill/>
                  </a:ln>
                  <a:solidFill>
                    <a:prstClr val="white"/>
                  </a:solidFill>
                  <a:effectLst/>
                  <a:uLnTx/>
                  <a:uFillTx/>
                  <a:latin typeface="Calibri Light" panose="020F0302020204030204" pitchFamily="34" charset="0"/>
                  <a:ea typeface="+mn-ea"/>
                  <a:cs typeface="Calibri Light" panose="020F0302020204030204" pitchFamily="34" charset="0"/>
                </a:rPr>
                <a:t>crea</a:t>
              </a: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 </a:t>
              </a:r>
              <a:r>
                <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rPr>
                <a:t>será condenado”.</a:t>
              </a:r>
            </a:p>
          </p:txBody>
        </p:sp>
        <p:sp>
          <p:nvSpPr>
            <p:cNvPr id="28" name="TextBox 27">
              <a:extLst>
                <a:ext uri="{FF2B5EF4-FFF2-40B4-BE49-F238E27FC236}">
                  <a16:creationId xmlns:a16="http://schemas.microsoft.com/office/drawing/2014/main" xmlns="" id="{2DFBE6D2-9536-B886-D444-59CCAF61F2F2}"/>
                </a:ext>
              </a:extLst>
            </p:cNvPr>
            <p:cNvSpPr txBox="1"/>
            <p:nvPr/>
          </p:nvSpPr>
          <p:spPr>
            <a:xfrm>
              <a:off x="4883529" y="3995486"/>
              <a:ext cx="2655019"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MARCOS 16:16</a:t>
              </a:r>
            </a:p>
          </p:txBody>
        </p:sp>
        <p:cxnSp>
          <p:nvCxnSpPr>
            <p:cNvPr id="29" name="Straight Connector 28">
              <a:extLst>
                <a:ext uri="{FF2B5EF4-FFF2-40B4-BE49-F238E27FC236}">
                  <a16:creationId xmlns:a16="http://schemas.microsoft.com/office/drawing/2014/main" xmlns="" id="{9F10B4EB-FABD-8EFF-C61F-BBBB81AF7536}"/>
                </a:ext>
              </a:extLst>
            </p:cNvPr>
            <p:cNvCxnSpPr>
              <a:cxnSpLocks/>
            </p:cNvCxnSpPr>
            <p:nvPr/>
          </p:nvCxnSpPr>
          <p:spPr>
            <a:xfrm>
              <a:off x="4905415" y="4439535"/>
              <a:ext cx="2743200" cy="0"/>
            </a:xfrm>
            <a:prstGeom prst="line">
              <a:avLst/>
            </a:prstGeom>
            <a:ln w="22225">
              <a:solidFill>
                <a:srgbClr val="F4C78A"/>
              </a:solidFill>
            </a:ln>
          </p:spPr>
          <p:style>
            <a:lnRef idx="1">
              <a:schemeClr val="accent1"/>
            </a:lnRef>
            <a:fillRef idx="0">
              <a:schemeClr val="accent1"/>
            </a:fillRef>
            <a:effectRef idx="0">
              <a:schemeClr val="accent1"/>
            </a:effectRef>
            <a:fontRef idx="minor">
              <a:schemeClr val="tx1"/>
            </a:fontRef>
          </p:style>
        </p:cxnSp>
      </p:grpSp>
      <p:grpSp>
        <p:nvGrpSpPr>
          <p:cNvPr id="10" name="Group 9">
            <a:extLst>
              <a:ext uri="{FF2B5EF4-FFF2-40B4-BE49-F238E27FC236}">
                <a16:creationId xmlns:a16="http://schemas.microsoft.com/office/drawing/2014/main" xmlns="" id="{82921EE0-2B44-151E-EBEA-A0605FE5F213}"/>
              </a:ext>
            </a:extLst>
          </p:cNvPr>
          <p:cNvGrpSpPr/>
          <p:nvPr/>
        </p:nvGrpSpPr>
        <p:grpSpPr>
          <a:xfrm>
            <a:off x="153873" y="2183177"/>
            <a:ext cx="4578008" cy="1382890"/>
            <a:chOff x="1728440" y="2247277"/>
            <a:chExt cx="4578008" cy="1382890"/>
          </a:xfrm>
        </p:grpSpPr>
        <p:sp>
          <p:nvSpPr>
            <p:cNvPr id="4" name="TextBox 3">
              <a:extLst>
                <a:ext uri="{FF2B5EF4-FFF2-40B4-BE49-F238E27FC236}">
                  <a16:creationId xmlns:a16="http://schemas.microsoft.com/office/drawing/2014/main" xmlns="" id="{BACBA29A-537B-8661-F5E6-CBD1C7A178A8}"/>
                </a:ext>
              </a:extLst>
            </p:cNvPr>
            <p:cNvSpPr txBox="1"/>
            <p:nvPr/>
          </p:nvSpPr>
          <p:spPr>
            <a:xfrm>
              <a:off x="1728440" y="2247277"/>
              <a:ext cx="4572000" cy="92333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5400" b="0" i="1" u="none" strike="noStrike" kern="1200" cap="none" spc="0" normalizeH="0" baseline="0" noProof="0" dirty="0" smtClean="0">
                  <a:ln>
                    <a:noFill/>
                  </a:ln>
                  <a:solidFill>
                    <a:srgbClr val="F5C88A"/>
                  </a:solidFill>
                  <a:effectLst/>
                  <a:uLnTx/>
                  <a:uFillTx/>
                  <a:latin typeface="Calibri Light" panose="020F0302020204030204" pitchFamily="34" charset="0"/>
                  <a:ea typeface="+mn-ea"/>
                  <a:cs typeface="Calibri Light" panose="020F0302020204030204" pitchFamily="34" charset="0"/>
                </a:rPr>
                <a:t>EMPIEZA </a:t>
              </a:r>
              <a:r>
                <a:rPr kumimoji="0" lang="en-US" sz="5400" b="0" i="1" u="none" strike="noStrike" kern="1200" cap="none" spc="0" normalizeH="0" baseline="0" noProof="0" dirty="0">
                  <a:ln>
                    <a:noFill/>
                  </a:ln>
                  <a:solidFill>
                    <a:srgbClr val="F5C88A"/>
                  </a:solidFill>
                  <a:effectLst/>
                  <a:uLnTx/>
                  <a:uFillTx/>
                  <a:latin typeface="Calibri Light" panose="020F0302020204030204" pitchFamily="34" charset="0"/>
                  <a:ea typeface="+mn-ea"/>
                  <a:cs typeface="Calibri Light" panose="020F0302020204030204" pitchFamily="34" charset="0"/>
                </a:rPr>
                <a:t>CON</a:t>
              </a:r>
            </a:p>
          </p:txBody>
        </p:sp>
        <p:sp>
          <p:nvSpPr>
            <p:cNvPr id="3" name="TextBox 2">
              <a:extLst>
                <a:ext uri="{FF2B5EF4-FFF2-40B4-BE49-F238E27FC236}">
                  <a16:creationId xmlns:a16="http://schemas.microsoft.com/office/drawing/2014/main" xmlns="" id="{384F250F-D496-F0E7-11DB-5DC74B4BD446}"/>
                </a:ext>
              </a:extLst>
            </p:cNvPr>
            <p:cNvSpPr txBox="1"/>
            <p:nvPr/>
          </p:nvSpPr>
          <p:spPr>
            <a:xfrm>
              <a:off x="1734448" y="2922281"/>
              <a:ext cx="4572000"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1"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JESÚS</a:t>
              </a:r>
            </a:p>
          </p:txBody>
        </p:sp>
      </p:grpSp>
      <p:grpSp>
        <p:nvGrpSpPr>
          <p:cNvPr id="11" name="Group 10">
            <a:extLst>
              <a:ext uri="{FF2B5EF4-FFF2-40B4-BE49-F238E27FC236}">
                <a16:creationId xmlns:a16="http://schemas.microsoft.com/office/drawing/2014/main" xmlns="" id="{45C23694-01FC-F0DE-91D1-08898BC9AEB2}"/>
              </a:ext>
            </a:extLst>
          </p:cNvPr>
          <p:cNvGrpSpPr/>
          <p:nvPr/>
        </p:nvGrpSpPr>
        <p:grpSpPr>
          <a:xfrm>
            <a:off x="5529162" y="237515"/>
            <a:ext cx="3304486" cy="1158513"/>
            <a:chOff x="4838110" y="3995486"/>
            <a:chExt cx="3304486" cy="1158513"/>
          </a:xfrm>
        </p:grpSpPr>
        <p:sp>
          <p:nvSpPr>
            <p:cNvPr id="12" name="TextBox 11">
              <a:extLst>
                <a:ext uri="{FF2B5EF4-FFF2-40B4-BE49-F238E27FC236}">
                  <a16:creationId xmlns:a16="http://schemas.microsoft.com/office/drawing/2014/main" xmlns="" id="{84755091-7F00-49E0-3A14-622638E46770}"/>
                </a:ext>
              </a:extLst>
            </p:cNvPr>
            <p:cNvSpPr txBox="1"/>
            <p:nvPr/>
          </p:nvSpPr>
          <p:spPr>
            <a:xfrm>
              <a:off x="4838110" y="4446113"/>
              <a:ext cx="3304486"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rPr>
                <a:t>“No todo el que me dice: 'Señor, Señor'…”</a:t>
              </a:r>
            </a:p>
          </p:txBody>
        </p:sp>
        <p:sp>
          <p:nvSpPr>
            <p:cNvPr id="13" name="TextBox 12">
              <a:extLst>
                <a:ext uri="{FF2B5EF4-FFF2-40B4-BE49-F238E27FC236}">
                  <a16:creationId xmlns:a16="http://schemas.microsoft.com/office/drawing/2014/main" xmlns="" id="{DEA1EBFD-63C2-0855-EE32-C087EEE4B64F}"/>
                </a:ext>
              </a:extLst>
            </p:cNvPr>
            <p:cNvSpPr txBox="1"/>
            <p:nvPr/>
          </p:nvSpPr>
          <p:spPr>
            <a:xfrm>
              <a:off x="4883528" y="3995486"/>
              <a:ext cx="2911498"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MATEO 7:21-23</a:t>
              </a:r>
            </a:p>
          </p:txBody>
        </p:sp>
        <p:cxnSp>
          <p:nvCxnSpPr>
            <p:cNvPr id="15" name="Straight Connector 14">
              <a:extLst>
                <a:ext uri="{FF2B5EF4-FFF2-40B4-BE49-F238E27FC236}">
                  <a16:creationId xmlns:a16="http://schemas.microsoft.com/office/drawing/2014/main" xmlns="" id="{EF949D42-7A6B-B719-C46C-6E4AF5857803}"/>
                </a:ext>
              </a:extLst>
            </p:cNvPr>
            <p:cNvCxnSpPr>
              <a:cxnSpLocks/>
            </p:cNvCxnSpPr>
            <p:nvPr/>
          </p:nvCxnSpPr>
          <p:spPr>
            <a:xfrm>
              <a:off x="4905415" y="4439535"/>
              <a:ext cx="2743200" cy="0"/>
            </a:xfrm>
            <a:prstGeom prst="line">
              <a:avLst/>
            </a:prstGeom>
            <a:ln w="22225">
              <a:solidFill>
                <a:srgbClr val="F4C78A"/>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18129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66D1656D-A3D3-5DC4-0820-397E4C6DA3EA}"/>
            </a:ext>
          </a:extLst>
        </p:cNvPr>
        <p:cNvGrpSpPr/>
        <p:nvPr/>
      </p:nvGrpSpPr>
      <p:grpSpPr>
        <a:xfrm>
          <a:off x="0" y="0"/>
          <a:ext cx="0" cy="0"/>
          <a:chOff x="0" y="0"/>
          <a:chExt cx="0" cy="0"/>
        </a:xfrm>
      </p:grpSpPr>
      <p:grpSp>
        <p:nvGrpSpPr>
          <p:cNvPr id="22" name="Group 21">
            <a:extLst>
              <a:ext uri="{FF2B5EF4-FFF2-40B4-BE49-F238E27FC236}">
                <a16:creationId xmlns:a16="http://schemas.microsoft.com/office/drawing/2014/main" xmlns="" id="{F31451D8-2D4E-46B0-8E62-53098B690CE3}"/>
              </a:ext>
            </a:extLst>
          </p:cNvPr>
          <p:cNvGrpSpPr/>
          <p:nvPr/>
        </p:nvGrpSpPr>
        <p:grpSpPr>
          <a:xfrm>
            <a:off x="5529161" y="1774369"/>
            <a:ext cx="3734109" cy="1158513"/>
            <a:chOff x="4838109" y="3995486"/>
            <a:chExt cx="3734109" cy="1158513"/>
          </a:xfrm>
        </p:grpSpPr>
        <p:sp>
          <p:nvSpPr>
            <p:cNvPr id="23" name="TextBox 22">
              <a:extLst>
                <a:ext uri="{FF2B5EF4-FFF2-40B4-BE49-F238E27FC236}">
                  <a16:creationId xmlns:a16="http://schemas.microsoft.com/office/drawing/2014/main" xmlns="" id="{BE0F7228-CB7C-1E99-153E-F7862D18A930}"/>
                </a:ext>
              </a:extLst>
            </p:cNvPr>
            <p:cNvSpPr txBox="1"/>
            <p:nvPr/>
          </p:nvSpPr>
          <p:spPr>
            <a:xfrm>
              <a:off x="4838109" y="4446113"/>
              <a:ext cx="3734109"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rPr>
                <a:t>“</a:t>
              </a:r>
              <a:r>
                <a:rPr kumimoji="0" lang="en-US" sz="2000" b="0" i="1" u="none" strike="noStrike" kern="1200" cap="none" spc="0" normalizeH="0" baseline="0" noProof="0" dirty="0" err="1" smtClean="0">
                  <a:ln>
                    <a:noFill/>
                  </a:ln>
                  <a:solidFill>
                    <a:prstClr val="white"/>
                  </a:solidFill>
                  <a:effectLst/>
                  <a:uLnTx/>
                  <a:uFillTx/>
                  <a:latin typeface="Calibri Light" panose="020F0302020204030204" pitchFamily="34" charset="0"/>
                  <a:ea typeface="+mn-ea"/>
                  <a:cs typeface="Calibri Light" panose="020F0302020204030204" pitchFamily="34" charset="0"/>
                </a:rPr>
                <a:t>recibe</a:t>
              </a: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 el </a:t>
              </a:r>
              <a:r>
                <a:rPr kumimoji="0" lang="en-US" sz="2000" b="0" i="1" u="none" strike="noStrike" kern="1200" cap="none" spc="0" normalizeH="0" baseline="0" noProof="0" dirty="0" err="1" smtClean="0">
                  <a:ln>
                    <a:noFill/>
                  </a:ln>
                  <a:solidFill>
                    <a:srgbClr val="F5C88A"/>
                  </a:solidFill>
                  <a:effectLst/>
                  <a:uLnTx/>
                  <a:uFillTx/>
                  <a:latin typeface="Calibri Light" panose="020F0302020204030204" pitchFamily="34" charset="0"/>
                  <a:ea typeface="+mn-ea"/>
                  <a:cs typeface="Calibri Light" panose="020F0302020204030204" pitchFamily="34" charset="0"/>
                </a:rPr>
                <a:t>perdón</a:t>
              </a:r>
              <a:r>
                <a:rPr kumimoji="0" lang="en-US" sz="2000" b="0" i="1" u="none" strike="noStrike" kern="1200" cap="none" spc="0" normalizeH="0" baseline="0" noProof="0" dirty="0" smtClean="0">
                  <a:ln>
                    <a:noFill/>
                  </a:ln>
                  <a:solidFill>
                    <a:srgbClr val="F5C88A"/>
                  </a:solidFill>
                  <a:effectLst/>
                  <a:uLnTx/>
                  <a:uFillTx/>
                  <a:latin typeface="Calibri Light" panose="020F0302020204030204" pitchFamily="34" charset="0"/>
                  <a:ea typeface="+mn-ea"/>
                  <a:cs typeface="Calibri Light" panose="020F0302020204030204" pitchFamily="34" charset="0"/>
                </a:rPr>
                <a:t> </a:t>
              </a: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de </a:t>
              </a:r>
              <a:r>
                <a:rPr kumimoji="0" lang="en-US" sz="2000" b="0" i="1" u="none" strike="noStrike" kern="1200" cap="none" spc="0" normalizeH="0" baseline="0" noProof="0" dirty="0" err="1" smtClean="0">
                  <a:ln>
                    <a:noFill/>
                  </a:ln>
                  <a:solidFill>
                    <a:prstClr val="white"/>
                  </a:solidFill>
                  <a:effectLst/>
                  <a:uLnTx/>
                  <a:uFillTx/>
                  <a:latin typeface="Calibri Light" panose="020F0302020204030204" pitchFamily="34" charset="0"/>
                  <a:ea typeface="+mn-ea"/>
                  <a:cs typeface="Calibri Light" panose="020F0302020204030204" pitchFamily="34" charset="0"/>
                </a:rPr>
                <a:t>los</a:t>
              </a: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 </a:t>
              </a:r>
              <a:r>
                <a:rPr kumimoji="0" lang="en-US" sz="2000" b="0" i="1" u="none" strike="noStrike" kern="1200" cap="none" spc="0" normalizeH="0" baseline="0" noProof="0" dirty="0" err="1" smtClean="0">
                  <a:ln>
                    <a:noFill/>
                  </a:ln>
                  <a:solidFill>
                    <a:prstClr val="white"/>
                  </a:solidFill>
                  <a:effectLst/>
                  <a:uLnTx/>
                  <a:uFillTx/>
                  <a:latin typeface="Calibri Light" panose="020F0302020204030204" pitchFamily="34" charset="0"/>
                  <a:ea typeface="+mn-ea"/>
                  <a:cs typeface="Calibri Light" panose="020F0302020204030204" pitchFamily="34" charset="0"/>
                </a:rPr>
                <a:t>pecados</a:t>
              </a:r>
              <a:r>
                <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rPr>
                <a:t>… bautizados en el nombre de Jesús”</a:t>
              </a:r>
            </a:p>
          </p:txBody>
        </p:sp>
        <p:sp>
          <p:nvSpPr>
            <p:cNvPr id="24" name="TextBox 23">
              <a:extLst>
                <a:ext uri="{FF2B5EF4-FFF2-40B4-BE49-F238E27FC236}">
                  <a16:creationId xmlns:a16="http://schemas.microsoft.com/office/drawing/2014/main" xmlns="" id="{22FA2DD0-852A-5DE5-A7D1-75157948FE3F}"/>
                </a:ext>
              </a:extLst>
            </p:cNvPr>
            <p:cNvSpPr txBox="1"/>
            <p:nvPr/>
          </p:nvSpPr>
          <p:spPr>
            <a:xfrm>
              <a:off x="4883528" y="3995486"/>
              <a:ext cx="2837900"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HECHOS 10:43, 47-48</a:t>
              </a:r>
            </a:p>
          </p:txBody>
        </p:sp>
        <p:cxnSp>
          <p:nvCxnSpPr>
            <p:cNvPr id="25" name="Straight Connector 24">
              <a:extLst>
                <a:ext uri="{FF2B5EF4-FFF2-40B4-BE49-F238E27FC236}">
                  <a16:creationId xmlns:a16="http://schemas.microsoft.com/office/drawing/2014/main" xmlns="" id="{5853C641-9CD9-141A-3F3A-05BC622C6A55}"/>
                </a:ext>
              </a:extLst>
            </p:cNvPr>
            <p:cNvCxnSpPr>
              <a:cxnSpLocks/>
            </p:cNvCxnSpPr>
            <p:nvPr/>
          </p:nvCxnSpPr>
          <p:spPr>
            <a:xfrm>
              <a:off x="4905415" y="4439535"/>
              <a:ext cx="2743200" cy="0"/>
            </a:xfrm>
            <a:prstGeom prst="line">
              <a:avLst/>
            </a:prstGeom>
            <a:ln w="22225">
              <a:solidFill>
                <a:srgbClr val="F4C78A"/>
              </a:solidFill>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xmlns="" id="{ED27BDBA-D35D-BBF0-EDC1-676D03E73FE0}"/>
              </a:ext>
            </a:extLst>
          </p:cNvPr>
          <p:cNvGrpSpPr/>
          <p:nvPr/>
        </p:nvGrpSpPr>
        <p:grpSpPr>
          <a:xfrm>
            <a:off x="5529162" y="3013912"/>
            <a:ext cx="3117126" cy="1158513"/>
            <a:chOff x="4838110" y="3995486"/>
            <a:chExt cx="3117126" cy="1158513"/>
          </a:xfrm>
        </p:grpSpPr>
        <p:sp>
          <p:nvSpPr>
            <p:cNvPr id="27" name="TextBox 26">
              <a:extLst>
                <a:ext uri="{FF2B5EF4-FFF2-40B4-BE49-F238E27FC236}">
                  <a16:creationId xmlns:a16="http://schemas.microsoft.com/office/drawing/2014/main" xmlns="" id="{770B16F3-0B88-C7FF-9D0A-D4851137C221}"/>
                </a:ext>
              </a:extLst>
            </p:cNvPr>
            <p:cNvSpPr txBox="1"/>
            <p:nvPr/>
          </p:nvSpPr>
          <p:spPr>
            <a:xfrm>
              <a:off x="4838110" y="4446113"/>
              <a:ext cx="3117126"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“…les </a:t>
              </a:r>
              <a:r>
                <a:rPr kumimoji="0" lang="en-US" sz="2000" b="0" i="1" u="none" strike="noStrike" kern="1200" cap="none" spc="0" normalizeH="0" baseline="0" noProof="0" dirty="0" err="1" smtClean="0">
                  <a:ln>
                    <a:noFill/>
                  </a:ln>
                  <a:solidFill>
                    <a:prstClr val="white"/>
                  </a:solidFill>
                  <a:effectLst/>
                  <a:uLnTx/>
                  <a:uFillTx/>
                  <a:latin typeface="Calibri Light" panose="020F0302020204030204" pitchFamily="34" charset="0"/>
                  <a:ea typeface="+mn-ea"/>
                  <a:cs typeface="Calibri Light" panose="020F0302020204030204" pitchFamily="34" charset="0"/>
                </a:rPr>
                <a:t>es</a:t>
              </a: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 </a:t>
              </a:r>
              <a:r>
                <a:rPr kumimoji="0" lang="en-US" sz="2000" b="0" i="1" u="none" strike="noStrike" kern="1200" cap="none" spc="0" normalizeH="0" baseline="0" noProof="0" dirty="0" err="1" smtClean="0">
                  <a:ln>
                    <a:noFill/>
                  </a:ln>
                  <a:solidFill>
                    <a:prstClr val="white"/>
                  </a:solidFill>
                  <a:effectLst/>
                  <a:uLnTx/>
                  <a:uFillTx/>
                  <a:latin typeface="Calibri Light" panose="020F0302020204030204" pitchFamily="34" charset="0"/>
                  <a:ea typeface="+mn-ea"/>
                  <a:cs typeface="Calibri Light" panose="020F0302020204030204" pitchFamily="34" charset="0"/>
                </a:rPr>
                <a:t>anunciado</a:t>
              </a: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 el </a:t>
              </a:r>
              <a:r>
                <a:rPr kumimoji="0" lang="en-US" sz="2000" b="0" i="1" u="none" strike="noStrike" kern="1200" cap="none" spc="0" normalizeH="0" baseline="0" noProof="0" dirty="0" err="1" smtClean="0">
                  <a:ln>
                    <a:noFill/>
                  </a:ln>
                  <a:solidFill>
                    <a:srgbClr val="F5C88A"/>
                  </a:solidFill>
                  <a:effectLst/>
                  <a:uLnTx/>
                  <a:uFillTx/>
                  <a:latin typeface="Calibri Light" panose="020F0302020204030204" pitchFamily="34" charset="0"/>
                  <a:ea typeface="+mn-ea"/>
                  <a:cs typeface="Calibri Light" panose="020F0302020204030204" pitchFamily="34" charset="0"/>
                </a:rPr>
                <a:t>perdón</a:t>
              </a:r>
              <a:r>
                <a:rPr kumimoji="0" lang="en-US" sz="2000" b="0" i="1" u="none" strike="noStrike" kern="1200" cap="none" spc="0" normalizeH="0" baseline="0" noProof="0" dirty="0" smtClean="0">
                  <a:ln>
                    <a:noFill/>
                  </a:ln>
                  <a:solidFill>
                    <a:srgbClr val="F5C88A"/>
                  </a:solidFill>
                  <a:effectLst/>
                  <a:uLnTx/>
                  <a:uFillTx/>
                  <a:latin typeface="Calibri Light" panose="020F0302020204030204" pitchFamily="34" charset="0"/>
                  <a:ea typeface="+mn-ea"/>
                  <a:cs typeface="Calibri Light" panose="020F0302020204030204" pitchFamily="34" charset="0"/>
                </a:rPr>
                <a:t> </a:t>
              </a: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de </a:t>
              </a:r>
              <a:r>
                <a:rPr kumimoji="0" lang="en-US" sz="2000" b="0" i="1" u="none" strike="noStrike" kern="1200" cap="none" spc="0" normalizeH="0" baseline="0" noProof="0" dirty="0" err="1">
                  <a:ln>
                    <a:noFill/>
                  </a:ln>
                  <a:solidFill>
                    <a:prstClr val="white"/>
                  </a:solidFill>
                  <a:effectLst/>
                  <a:uLnTx/>
                  <a:uFillTx/>
                  <a:latin typeface="Calibri Light" panose="020F0302020204030204" pitchFamily="34" charset="0"/>
                  <a:ea typeface="+mn-ea"/>
                  <a:cs typeface="Calibri Light" panose="020F0302020204030204" pitchFamily="34" charset="0"/>
                </a:rPr>
                <a:t>los</a:t>
              </a:r>
              <a:r>
                <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rPr>
                <a:t> </a:t>
              </a:r>
              <a:r>
                <a:rPr kumimoji="0" lang="en-US" sz="2000" b="0" i="1" u="none" strike="noStrike" kern="1200" cap="none" spc="0" normalizeH="0" baseline="0" noProof="0" dirty="0" err="1" smtClean="0">
                  <a:ln>
                    <a:noFill/>
                  </a:ln>
                  <a:solidFill>
                    <a:prstClr val="white"/>
                  </a:solidFill>
                  <a:effectLst/>
                  <a:uLnTx/>
                  <a:uFillTx/>
                  <a:latin typeface="Calibri Light" panose="020F0302020204030204" pitchFamily="34" charset="0"/>
                  <a:ea typeface="+mn-ea"/>
                  <a:cs typeface="Calibri Light" panose="020F0302020204030204" pitchFamily="34" charset="0"/>
                </a:rPr>
                <a:t>pecados</a:t>
              </a: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a:t>
              </a:r>
              <a:endPar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endParaRPr>
            </a:p>
          </p:txBody>
        </p:sp>
        <p:sp>
          <p:nvSpPr>
            <p:cNvPr id="28" name="TextBox 27">
              <a:extLst>
                <a:ext uri="{FF2B5EF4-FFF2-40B4-BE49-F238E27FC236}">
                  <a16:creationId xmlns:a16="http://schemas.microsoft.com/office/drawing/2014/main" xmlns="" id="{21B7BA73-0C60-747A-A257-D0944DA7DB66}"/>
                </a:ext>
              </a:extLst>
            </p:cNvPr>
            <p:cNvSpPr txBox="1"/>
            <p:nvPr/>
          </p:nvSpPr>
          <p:spPr>
            <a:xfrm>
              <a:off x="4883529" y="3995486"/>
              <a:ext cx="2029985"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HECHOS 13:38</a:t>
              </a:r>
            </a:p>
          </p:txBody>
        </p:sp>
        <p:cxnSp>
          <p:nvCxnSpPr>
            <p:cNvPr id="29" name="Straight Connector 28">
              <a:extLst>
                <a:ext uri="{FF2B5EF4-FFF2-40B4-BE49-F238E27FC236}">
                  <a16:creationId xmlns:a16="http://schemas.microsoft.com/office/drawing/2014/main" xmlns="" id="{4B687275-EB1A-2431-5AEE-DDF5B93052AB}"/>
                </a:ext>
              </a:extLst>
            </p:cNvPr>
            <p:cNvCxnSpPr>
              <a:cxnSpLocks/>
            </p:cNvCxnSpPr>
            <p:nvPr/>
          </p:nvCxnSpPr>
          <p:spPr>
            <a:xfrm>
              <a:off x="4905415" y="4439535"/>
              <a:ext cx="2743200" cy="0"/>
            </a:xfrm>
            <a:prstGeom prst="line">
              <a:avLst/>
            </a:prstGeom>
            <a:ln w="22225">
              <a:solidFill>
                <a:srgbClr val="F4C78A"/>
              </a:solidFill>
            </a:ln>
          </p:spPr>
          <p:style>
            <a:lnRef idx="1">
              <a:schemeClr val="accent1"/>
            </a:lnRef>
            <a:fillRef idx="0">
              <a:schemeClr val="accent1"/>
            </a:fillRef>
            <a:effectRef idx="0">
              <a:schemeClr val="accent1"/>
            </a:effectRef>
            <a:fontRef idx="minor">
              <a:schemeClr val="tx1"/>
            </a:fontRef>
          </p:style>
        </p:cxnSp>
      </p:grpSp>
      <p:grpSp>
        <p:nvGrpSpPr>
          <p:cNvPr id="10" name="Group 9">
            <a:extLst>
              <a:ext uri="{FF2B5EF4-FFF2-40B4-BE49-F238E27FC236}">
                <a16:creationId xmlns:a16="http://schemas.microsoft.com/office/drawing/2014/main" xmlns="" id="{F82F3817-693B-0CB9-8C3D-345B73DBFC7B}"/>
              </a:ext>
            </a:extLst>
          </p:cNvPr>
          <p:cNvGrpSpPr/>
          <p:nvPr/>
        </p:nvGrpSpPr>
        <p:grpSpPr>
          <a:xfrm>
            <a:off x="153873" y="2183177"/>
            <a:ext cx="4578008" cy="1382890"/>
            <a:chOff x="1728440" y="2247277"/>
            <a:chExt cx="4578008" cy="1382890"/>
          </a:xfrm>
        </p:grpSpPr>
        <p:sp>
          <p:nvSpPr>
            <p:cNvPr id="4" name="TextBox 3">
              <a:extLst>
                <a:ext uri="{FF2B5EF4-FFF2-40B4-BE49-F238E27FC236}">
                  <a16:creationId xmlns:a16="http://schemas.microsoft.com/office/drawing/2014/main" xmlns="" id="{6BAB2B7F-46C4-751B-8C4D-AC6B59CC4DD9}"/>
                </a:ext>
              </a:extLst>
            </p:cNvPr>
            <p:cNvSpPr txBox="1"/>
            <p:nvPr/>
          </p:nvSpPr>
          <p:spPr>
            <a:xfrm>
              <a:off x="1728440" y="2247277"/>
              <a:ext cx="4572000" cy="92333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5400" b="0" i="1" u="none" strike="noStrike" kern="1200" cap="none" spc="0" normalizeH="0" baseline="0" noProof="0" dirty="0" smtClean="0">
                  <a:ln>
                    <a:noFill/>
                  </a:ln>
                  <a:solidFill>
                    <a:srgbClr val="F5C88A"/>
                  </a:solidFill>
                  <a:effectLst/>
                  <a:uLnTx/>
                  <a:uFillTx/>
                  <a:latin typeface="Calibri Light" panose="020F0302020204030204" pitchFamily="34" charset="0"/>
                  <a:ea typeface="+mn-ea"/>
                  <a:cs typeface="Calibri Light" panose="020F0302020204030204" pitchFamily="34" charset="0"/>
                </a:rPr>
                <a:t>EL PERDÓN</a:t>
              </a:r>
              <a:endParaRPr kumimoji="0" lang="en-US" sz="5400" b="0" i="1" u="none" strike="noStrike" kern="1200" cap="none" spc="0" normalizeH="0" baseline="0" noProof="0" dirty="0">
                <a:ln>
                  <a:noFill/>
                </a:ln>
                <a:solidFill>
                  <a:srgbClr val="F5C88A"/>
                </a:solidFill>
                <a:effectLst/>
                <a:uLnTx/>
                <a:uFillTx/>
                <a:latin typeface="Calibri Light" panose="020F0302020204030204" pitchFamily="34" charset="0"/>
                <a:ea typeface="+mn-ea"/>
                <a:cs typeface="Calibri Light" panose="020F0302020204030204" pitchFamily="34" charset="0"/>
              </a:endParaRPr>
            </a:p>
          </p:txBody>
        </p:sp>
        <p:sp>
          <p:nvSpPr>
            <p:cNvPr id="3" name="TextBox 2">
              <a:extLst>
                <a:ext uri="{FF2B5EF4-FFF2-40B4-BE49-F238E27FC236}">
                  <a16:creationId xmlns:a16="http://schemas.microsoft.com/office/drawing/2014/main" xmlns="" id="{44399841-8B6E-8531-A6DE-E8FAB81CB395}"/>
                </a:ext>
              </a:extLst>
            </p:cNvPr>
            <p:cNvSpPr txBox="1"/>
            <p:nvPr/>
          </p:nvSpPr>
          <p:spPr>
            <a:xfrm>
              <a:off x="1734448" y="2922281"/>
              <a:ext cx="4572000"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b="1" i="1" dirty="0" smtClean="0">
                  <a:solidFill>
                    <a:prstClr val="white"/>
                  </a:solidFill>
                  <a:latin typeface="Calibri" panose="020F0502020204030204" pitchFamily="34" charset="0"/>
                  <a:cs typeface="Calibri" panose="020F0502020204030204" pitchFamily="34" charset="0"/>
                </a:rPr>
                <a:t>EN </a:t>
              </a:r>
              <a:r>
                <a:rPr kumimoji="0" lang="en-US" sz="4000" b="1" i="1" u="none" strike="noStrike" kern="1200" cap="none" spc="0" normalizeH="0" baseline="0" noProof="0" dirty="0" smtClean="0">
                  <a:ln>
                    <a:noFill/>
                  </a:ln>
                  <a:solidFill>
                    <a:prstClr val="white"/>
                  </a:solidFill>
                  <a:effectLst/>
                  <a:uLnTx/>
                  <a:uFillTx/>
                  <a:latin typeface="Calibri" panose="020F0502020204030204" pitchFamily="34" charset="0"/>
                  <a:ea typeface="+mn-ea"/>
                  <a:cs typeface="Calibri" panose="020F0502020204030204" pitchFamily="34" charset="0"/>
                </a:rPr>
                <a:t>JESÚS</a:t>
              </a:r>
              <a:endParaRPr kumimoji="0" lang="en-US" sz="4000" b="1" i="1"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grpSp>
      <p:grpSp>
        <p:nvGrpSpPr>
          <p:cNvPr id="11" name="Group 10">
            <a:extLst>
              <a:ext uri="{FF2B5EF4-FFF2-40B4-BE49-F238E27FC236}">
                <a16:creationId xmlns:a16="http://schemas.microsoft.com/office/drawing/2014/main" xmlns="" id="{31478999-1D17-85B1-7AA5-E09F7F28EBF4}"/>
              </a:ext>
            </a:extLst>
          </p:cNvPr>
          <p:cNvGrpSpPr/>
          <p:nvPr/>
        </p:nvGrpSpPr>
        <p:grpSpPr>
          <a:xfrm>
            <a:off x="5529162" y="237515"/>
            <a:ext cx="3304486" cy="1466290"/>
            <a:chOff x="4838110" y="3995486"/>
            <a:chExt cx="3304486" cy="1466290"/>
          </a:xfrm>
        </p:grpSpPr>
        <p:sp>
          <p:nvSpPr>
            <p:cNvPr id="12" name="TextBox 11">
              <a:extLst>
                <a:ext uri="{FF2B5EF4-FFF2-40B4-BE49-F238E27FC236}">
                  <a16:creationId xmlns:a16="http://schemas.microsoft.com/office/drawing/2014/main" xmlns="" id="{8385FA3E-6341-BC2B-E356-5869B957F771}"/>
                </a:ext>
              </a:extLst>
            </p:cNvPr>
            <p:cNvSpPr txBox="1"/>
            <p:nvPr/>
          </p:nvSpPr>
          <p:spPr>
            <a:xfrm>
              <a:off x="4838110" y="4446113"/>
              <a:ext cx="3304486" cy="101566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rPr>
                <a:t>“</a:t>
              </a:r>
              <a:r>
                <a:rPr kumimoji="0" lang="en-US" sz="2000" b="0" i="1" u="none" strike="noStrike" kern="1200" cap="none" spc="0" normalizeH="0" baseline="0" noProof="0" dirty="0" err="1" smtClean="0">
                  <a:ln>
                    <a:noFill/>
                  </a:ln>
                  <a:solidFill>
                    <a:prstClr val="white"/>
                  </a:solidFill>
                  <a:effectLst/>
                  <a:uLnTx/>
                  <a:uFillTx/>
                  <a:latin typeface="Calibri Light" panose="020F0302020204030204" pitchFamily="34" charset="0"/>
                  <a:ea typeface="+mn-ea"/>
                  <a:cs typeface="Calibri Light" panose="020F0302020204030204" pitchFamily="34" charset="0"/>
                </a:rPr>
                <a:t>sean</a:t>
              </a: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 </a:t>
              </a:r>
              <a:r>
                <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rPr>
                <a:t>bautizados en el nombre de </a:t>
              </a:r>
              <a:r>
                <a:rPr kumimoji="0" lang="en-US" sz="2000" b="0" i="1" u="none" strike="noStrike" kern="1200" cap="none" spc="0" normalizeH="0" baseline="0" noProof="0" dirty="0" err="1">
                  <a:ln>
                    <a:noFill/>
                  </a:ln>
                  <a:solidFill>
                    <a:prstClr val="white"/>
                  </a:solidFill>
                  <a:effectLst/>
                  <a:uLnTx/>
                  <a:uFillTx/>
                  <a:latin typeface="Calibri Light" panose="020F0302020204030204" pitchFamily="34" charset="0"/>
                  <a:ea typeface="+mn-ea"/>
                  <a:cs typeface="Calibri Light" panose="020F0302020204030204" pitchFamily="34" charset="0"/>
                </a:rPr>
                <a:t>Jesucristo</a:t>
              </a:r>
              <a:r>
                <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rPr>
                <a:t> </a:t>
              </a: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para </a:t>
              </a:r>
              <a:r>
                <a:rPr kumimoji="0" lang="en-US" sz="2000" b="0" i="1" u="none" strike="noStrike" kern="1200" cap="none" spc="0" normalizeH="0" baseline="0" noProof="0" dirty="0" err="1" smtClean="0">
                  <a:ln>
                    <a:noFill/>
                  </a:ln>
                  <a:solidFill>
                    <a:srgbClr val="F5C88A"/>
                  </a:solidFill>
                  <a:effectLst/>
                  <a:uLnTx/>
                  <a:uFillTx/>
                  <a:latin typeface="Calibri Light" panose="020F0302020204030204" pitchFamily="34" charset="0"/>
                  <a:ea typeface="+mn-ea"/>
                  <a:cs typeface="Calibri Light" panose="020F0302020204030204" pitchFamily="34" charset="0"/>
                </a:rPr>
                <a:t>perdón</a:t>
              </a:r>
              <a:r>
                <a:rPr kumimoji="0" lang="en-US" sz="2000" b="0" i="1" u="none" strike="noStrike" kern="1200" cap="none" spc="0" normalizeH="0" baseline="0" noProof="0" dirty="0" smtClean="0">
                  <a:ln>
                    <a:noFill/>
                  </a:ln>
                  <a:solidFill>
                    <a:srgbClr val="F5C88A"/>
                  </a:solidFill>
                  <a:effectLst/>
                  <a:uLnTx/>
                  <a:uFillTx/>
                  <a:latin typeface="Calibri Light" panose="020F0302020204030204" pitchFamily="34" charset="0"/>
                  <a:ea typeface="+mn-ea"/>
                  <a:cs typeface="Calibri Light" panose="020F0302020204030204" pitchFamily="34" charset="0"/>
                </a:rPr>
                <a:t> </a:t>
              </a: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de </a:t>
              </a:r>
              <a:r>
                <a:rPr lang="en-US" sz="2000" i="1" dirty="0">
                  <a:solidFill>
                    <a:prstClr val="white"/>
                  </a:solidFill>
                  <a:latin typeface="Calibri Light" panose="020F0302020204030204" pitchFamily="34" charset="0"/>
                  <a:cs typeface="Calibri Light" panose="020F0302020204030204" pitchFamily="34" charset="0"/>
                </a:rPr>
                <a:t>s</a:t>
              </a: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us </a:t>
              </a:r>
              <a:r>
                <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rPr>
                <a:t>pecados…”</a:t>
              </a:r>
            </a:p>
          </p:txBody>
        </p:sp>
        <p:sp>
          <p:nvSpPr>
            <p:cNvPr id="13" name="TextBox 12">
              <a:extLst>
                <a:ext uri="{FF2B5EF4-FFF2-40B4-BE49-F238E27FC236}">
                  <a16:creationId xmlns:a16="http://schemas.microsoft.com/office/drawing/2014/main" xmlns="" id="{FFB81A71-F267-E605-4AF8-796FE5BCE562}"/>
                </a:ext>
              </a:extLst>
            </p:cNvPr>
            <p:cNvSpPr txBox="1"/>
            <p:nvPr/>
          </p:nvSpPr>
          <p:spPr>
            <a:xfrm>
              <a:off x="4883528" y="3995486"/>
              <a:ext cx="2029986"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HECHOS 2:38</a:t>
              </a:r>
            </a:p>
          </p:txBody>
        </p:sp>
        <p:cxnSp>
          <p:nvCxnSpPr>
            <p:cNvPr id="15" name="Straight Connector 14">
              <a:extLst>
                <a:ext uri="{FF2B5EF4-FFF2-40B4-BE49-F238E27FC236}">
                  <a16:creationId xmlns:a16="http://schemas.microsoft.com/office/drawing/2014/main" xmlns="" id="{E72D4391-02CC-B003-7FE8-8A2C2EA9DFDE}"/>
                </a:ext>
              </a:extLst>
            </p:cNvPr>
            <p:cNvCxnSpPr>
              <a:cxnSpLocks/>
            </p:cNvCxnSpPr>
            <p:nvPr/>
          </p:nvCxnSpPr>
          <p:spPr>
            <a:xfrm>
              <a:off x="4905415" y="4439535"/>
              <a:ext cx="2743200" cy="0"/>
            </a:xfrm>
            <a:prstGeom prst="line">
              <a:avLst/>
            </a:prstGeom>
            <a:ln w="22225">
              <a:solidFill>
                <a:srgbClr val="F4C78A"/>
              </a:solidFill>
            </a:ln>
          </p:spPr>
          <p:style>
            <a:lnRef idx="1">
              <a:schemeClr val="accent1"/>
            </a:lnRef>
            <a:fillRef idx="0">
              <a:schemeClr val="accent1"/>
            </a:fillRef>
            <a:effectRef idx="0">
              <a:schemeClr val="accent1"/>
            </a:effectRef>
            <a:fontRef idx="minor">
              <a:schemeClr val="tx1"/>
            </a:fontRef>
          </p:style>
        </p:cxnSp>
      </p:grpSp>
      <p:grpSp>
        <p:nvGrpSpPr>
          <p:cNvPr id="17" name="Group 16">
            <a:extLst>
              <a:ext uri="{FF2B5EF4-FFF2-40B4-BE49-F238E27FC236}">
                <a16:creationId xmlns:a16="http://schemas.microsoft.com/office/drawing/2014/main" xmlns="" id="{BFDE6DA6-BFCA-97E7-0403-C621C3B32AD7}"/>
              </a:ext>
            </a:extLst>
          </p:cNvPr>
          <p:cNvGrpSpPr/>
          <p:nvPr/>
        </p:nvGrpSpPr>
        <p:grpSpPr>
          <a:xfrm>
            <a:off x="5528280" y="4260024"/>
            <a:ext cx="3117126" cy="1158513"/>
            <a:chOff x="4838110" y="3995486"/>
            <a:chExt cx="3117126" cy="1158513"/>
          </a:xfrm>
        </p:grpSpPr>
        <p:sp>
          <p:nvSpPr>
            <p:cNvPr id="18" name="TextBox 17">
              <a:extLst>
                <a:ext uri="{FF2B5EF4-FFF2-40B4-BE49-F238E27FC236}">
                  <a16:creationId xmlns:a16="http://schemas.microsoft.com/office/drawing/2014/main" xmlns="" id="{F06444D9-E1A2-62BB-3950-50DC7ECBEC37}"/>
                </a:ext>
              </a:extLst>
            </p:cNvPr>
            <p:cNvSpPr txBox="1"/>
            <p:nvPr/>
          </p:nvSpPr>
          <p:spPr>
            <a:xfrm>
              <a:off x="4838110" y="4446113"/>
              <a:ext cx="3117126"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a:t>
              </a:r>
              <a:r>
                <a:rPr kumimoji="0" lang="en-US" sz="2000" b="0" i="1" u="none" strike="noStrike" kern="1200" cap="none" spc="0" normalizeH="0" baseline="0" noProof="0" dirty="0" err="1" smtClean="0">
                  <a:ln>
                    <a:noFill/>
                  </a:ln>
                  <a:solidFill>
                    <a:prstClr val="white"/>
                  </a:solidFill>
                  <a:effectLst/>
                  <a:uLnTx/>
                  <a:uFillTx/>
                  <a:latin typeface="Calibri Light" panose="020F0302020204030204" pitchFamily="34" charset="0"/>
                  <a:ea typeface="+mn-ea"/>
                  <a:cs typeface="Calibri Light" panose="020F0302020204030204" pitchFamily="34" charset="0"/>
                </a:rPr>
                <a:t>bautízate</a:t>
              </a:r>
              <a:r>
                <a:rPr kumimoji="0" lang="en-US" sz="2000" b="0" i="1" u="none" strike="noStrike" kern="1200" cap="none" spc="0" normalizeH="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 </a:t>
              </a: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y </a:t>
              </a:r>
              <a:r>
                <a:rPr kumimoji="0" lang="en-US" sz="2000" b="0" i="1" u="none" strike="noStrike" kern="1200" cap="none" spc="0" normalizeH="0" baseline="0" noProof="0" dirty="0" smtClean="0">
                  <a:ln>
                    <a:noFill/>
                  </a:ln>
                  <a:solidFill>
                    <a:srgbClr val="F5C88A"/>
                  </a:solidFill>
                  <a:effectLst/>
                  <a:uLnTx/>
                  <a:uFillTx/>
                  <a:latin typeface="Calibri Light" panose="020F0302020204030204" pitchFamily="34" charset="0"/>
                  <a:ea typeface="+mn-ea"/>
                  <a:cs typeface="Calibri Light" panose="020F0302020204030204" pitchFamily="34" charset="0"/>
                </a:rPr>
                <a:t>lava</a:t>
              </a:r>
              <a:r>
                <a:rPr lang="en-US" sz="2000" i="1" dirty="0">
                  <a:solidFill>
                    <a:srgbClr val="F5C88A"/>
                  </a:solidFill>
                  <a:latin typeface="Calibri Light" panose="020F0302020204030204" pitchFamily="34" charset="0"/>
                  <a:cs typeface="Calibri Light" panose="020F0302020204030204" pitchFamily="34" charset="0"/>
                </a:rPr>
                <a:t> </a:t>
              </a:r>
              <a:r>
                <a:rPr kumimoji="0" lang="en-US" sz="2000" b="0" i="1" u="none" strike="noStrike" kern="1200" cap="none" spc="0" normalizeH="0" baseline="0" noProof="0" dirty="0" err="1" smtClean="0">
                  <a:ln>
                    <a:noFill/>
                  </a:ln>
                  <a:solidFill>
                    <a:srgbClr val="F5C88A"/>
                  </a:solidFill>
                  <a:effectLst/>
                  <a:uLnTx/>
                  <a:uFillTx/>
                  <a:latin typeface="Calibri Light" panose="020F0302020204030204" pitchFamily="34" charset="0"/>
                  <a:ea typeface="+mn-ea"/>
                  <a:cs typeface="Calibri Light" panose="020F0302020204030204" pitchFamily="34" charset="0"/>
                </a:rPr>
                <a:t>tus</a:t>
              </a:r>
              <a:r>
                <a:rPr kumimoji="0" lang="en-US" sz="2000" b="0" i="1" u="none" strike="noStrike" kern="1200" cap="none" spc="0" normalizeH="0" baseline="0" noProof="0" dirty="0" smtClean="0">
                  <a:ln>
                    <a:noFill/>
                  </a:ln>
                  <a:solidFill>
                    <a:srgbClr val="F5C88A"/>
                  </a:solidFill>
                  <a:effectLst/>
                  <a:uLnTx/>
                  <a:uFillTx/>
                  <a:latin typeface="Calibri Light" panose="020F0302020204030204" pitchFamily="34" charset="0"/>
                  <a:ea typeface="+mn-ea"/>
                  <a:cs typeface="Calibri Light" panose="020F0302020204030204" pitchFamily="34" charset="0"/>
                </a:rPr>
                <a:t> </a:t>
              </a:r>
              <a:r>
                <a:rPr kumimoji="0" lang="en-US" sz="2000" b="0" i="1" u="none" strike="noStrike" kern="1200" cap="none" spc="0" normalizeH="0" baseline="0" noProof="0" dirty="0">
                  <a:ln>
                    <a:noFill/>
                  </a:ln>
                  <a:solidFill>
                    <a:srgbClr val="F5C88A"/>
                  </a:solidFill>
                  <a:effectLst/>
                  <a:uLnTx/>
                  <a:uFillTx/>
                  <a:latin typeface="Calibri Light" panose="020F0302020204030204" pitchFamily="34" charset="0"/>
                  <a:ea typeface="+mn-ea"/>
                  <a:cs typeface="Calibri Light" panose="020F0302020204030204" pitchFamily="34" charset="0"/>
                </a:rPr>
                <a:t>pecados</a:t>
              </a:r>
              <a:r>
                <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rPr>
                <a:t>…”</a:t>
              </a:r>
            </a:p>
          </p:txBody>
        </p:sp>
        <p:sp>
          <p:nvSpPr>
            <p:cNvPr id="19" name="TextBox 18">
              <a:extLst>
                <a:ext uri="{FF2B5EF4-FFF2-40B4-BE49-F238E27FC236}">
                  <a16:creationId xmlns:a16="http://schemas.microsoft.com/office/drawing/2014/main" xmlns="" id="{5971FAD6-3E73-A7F3-DE72-FFC1BA29ED0A}"/>
                </a:ext>
              </a:extLst>
            </p:cNvPr>
            <p:cNvSpPr txBox="1"/>
            <p:nvPr/>
          </p:nvSpPr>
          <p:spPr>
            <a:xfrm>
              <a:off x="4883529" y="3995486"/>
              <a:ext cx="2030867"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HECHOS 22:16</a:t>
              </a:r>
            </a:p>
          </p:txBody>
        </p:sp>
        <p:cxnSp>
          <p:nvCxnSpPr>
            <p:cNvPr id="20" name="Straight Connector 19">
              <a:extLst>
                <a:ext uri="{FF2B5EF4-FFF2-40B4-BE49-F238E27FC236}">
                  <a16:creationId xmlns:a16="http://schemas.microsoft.com/office/drawing/2014/main" xmlns="" id="{5B3D81FA-F683-7599-B9C3-874AFBF95CF1}"/>
                </a:ext>
              </a:extLst>
            </p:cNvPr>
            <p:cNvCxnSpPr>
              <a:cxnSpLocks/>
            </p:cNvCxnSpPr>
            <p:nvPr/>
          </p:nvCxnSpPr>
          <p:spPr>
            <a:xfrm>
              <a:off x="4905415" y="4439535"/>
              <a:ext cx="2743200" cy="0"/>
            </a:xfrm>
            <a:prstGeom prst="line">
              <a:avLst/>
            </a:prstGeom>
            <a:ln w="22225">
              <a:solidFill>
                <a:srgbClr val="F4C78A"/>
              </a:solidFill>
            </a:ln>
          </p:spPr>
          <p:style>
            <a:lnRef idx="1">
              <a:schemeClr val="accent1"/>
            </a:lnRef>
            <a:fillRef idx="0">
              <a:schemeClr val="accent1"/>
            </a:fillRef>
            <a:effectRef idx="0">
              <a:schemeClr val="accent1"/>
            </a:effectRef>
            <a:fontRef idx="minor">
              <a:schemeClr val="tx1"/>
            </a:fontRef>
          </p:style>
        </p:cxnSp>
      </p:grpSp>
      <p:grpSp>
        <p:nvGrpSpPr>
          <p:cNvPr id="7" name="Group 6">
            <a:extLst>
              <a:ext uri="{FF2B5EF4-FFF2-40B4-BE49-F238E27FC236}">
                <a16:creationId xmlns:a16="http://schemas.microsoft.com/office/drawing/2014/main" xmlns="" id="{D3531BF6-BCED-FF43-B4B4-EC8AEBCDEBD0}"/>
              </a:ext>
            </a:extLst>
          </p:cNvPr>
          <p:cNvGrpSpPr/>
          <p:nvPr/>
        </p:nvGrpSpPr>
        <p:grpSpPr>
          <a:xfrm>
            <a:off x="153873" y="749080"/>
            <a:ext cx="4572000" cy="1646267"/>
            <a:chOff x="153873" y="749080"/>
            <a:chExt cx="4572000" cy="1646267"/>
          </a:xfrm>
        </p:grpSpPr>
        <p:sp>
          <p:nvSpPr>
            <p:cNvPr id="2" name="TextBox 1">
              <a:extLst>
                <a:ext uri="{FF2B5EF4-FFF2-40B4-BE49-F238E27FC236}">
                  <a16:creationId xmlns:a16="http://schemas.microsoft.com/office/drawing/2014/main" xmlns="" id="{EE555449-2D66-C509-3919-1DB2EE9DC205}"/>
                </a:ext>
              </a:extLst>
            </p:cNvPr>
            <p:cNvSpPr txBox="1"/>
            <p:nvPr/>
          </p:nvSpPr>
          <p:spPr>
            <a:xfrm>
              <a:off x="153873" y="1872127"/>
              <a:ext cx="4572000"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i="1" u="none" strike="noStrike" kern="1200" cap="none" spc="0" normalizeH="0" baseline="0" noProof="0" dirty="0" smtClean="0">
                  <a:ln>
                    <a:noFill/>
                  </a:ln>
                  <a:solidFill>
                    <a:prstClr val="white"/>
                  </a:solidFill>
                  <a:effectLst/>
                  <a:uLnTx/>
                  <a:uFillTx/>
                  <a:latin typeface="Calibri Light" panose="020F0302020204030204" pitchFamily="34" charset="0"/>
                  <a:cs typeface="Calibri Light" panose="020F0302020204030204" pitchFamily="34" charset="0"/>
                </a:rPr>
                <a:t>SEÑALA </a:t>
              </a:r>
              <a:r>
                <a:rPr kumimoji="0" lang="en-US" sz="2800" i="1" u="none" strike="noStrike" kern="1200" cap="none" spc="0" normalizeH="0" baseline="0" noProof="0" dirty="0">
                  <a:ln>
                    <a:noFill/>
                  </a:ln>
                  <a:solidFill>
                    <a:prstClr val="white"/>
                  </a:solidFill>
                  <a:effectLst/>
                  <a:uLnTx/>
                  <a:uFillTx/>
                  <a:latin typeface="Calibri Light" panose="020F0302020204030204" pitchFamily="34" charset="0"/>
                  <a:cs typeface="Calibri Light" panose="020F0302020204030204" pitchFamily="34" charset="0"/>
                </a:rPr>
                <a:t>EL PROPÓSITO:</a:t>
              </a:r>
            </a:p>
          </p:txBody>
        </p:sp>
        <p:pic>
          <p:nvPicPr>
            <p:cNvPr id="6" name="Picture 5" descr="A white arrow on a black background  Description automatically generated">
              <a:extLst>
                <a:ext uri="{FF2B5EF4-FFF2-40B4-BE49-F238E27FC236}">
                  <a16:creationId xmlns:a16="http://schemas.microsoft.com/office/drawing/2014/main" xmlns="" id="{2E098BEF-6AD9-2D7B-519A-11BBA3C4910B}"/>
                </a:ext>
              </a:extLst>
            </p:cNvPr>
            <p:cNvPicPr>
              <a:picLocks noChangeAspect="1"/>
            </p:cNvPicPr>
            <p:nvPr/>
          </p:nvPicPr>
          <p:blipFill>
            <a:blip r:embed="rId3"/>
            <a:stretch>
              <a:fillRect/>
            </a:stretch>
          </p:blipFill>
          <p:spPr>
            <a:xfrm>
              <a:off x="1921113" y="749080"/>
              <a:ext cx="1435404" cy="1025289"/>
            </a:xfrm>
            <a:prstGeom prst="rect">
              <a:avLst/>
            </a:prstGeom>
          </p:spPr>
        </p:pic>
      </p:grpSp>
    </p:spTree>
    <p:extLst>
      <p:ext uri="{BB962C8B-B14F-4D97-AF65-F5344CB8AC3E}">
        <p14:creationId xmlns:p14="http://schemas.microsoft.com/office/powerpoint/2010/main" val="3001136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fade">
                                      <p:cBhvr>
                                        <p:cTn id="18" dur="500"/>
                                        <p:tgtEl>
                                          <p:spTgt spid="2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fade">
                                      <p:cBhvr>
                                        <p:cTn id="23" dur="500"/>
                                        <p:tgtEl>
                                          <p:spTgt spid="2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257FB26B-754C-6250-753F-A8E7280E75B0}"/>
            </a:ext>
          </a:extLst>
        </p:cNvPr>
        <p:cNvGrpSpPr/>
        <p:nvPr/>
      </p:nvGrpSpPr>
      <p:grpSpPr>
        <a:xfrm>
          <a:off x="0" y="0"/>
          <a:ext cx="0" cy="0"/>
          <a:chOff x="0" y="0"/>
          <a:chExt cx="0" cy="0"/>
        </a:xfrm>
      </p:grpSpPr>
      <p:grpSp>
        <p:nvGrpSpPr>
          <p:cNvPr id="26" name="Group 25">
            <a:extLst>
              <a:ext uri="{FF2B5EF4-FFF2-40B4-BE49-F238E27FC236}">
                <a16:creationId xmlns:a16="http://schemas.microsoft.com/office/drawing/2014/main" xmlns="" id="{D98EEDF6-E041-641B-42E7-4CD3F8148093}"/>
              </a:ext>
            </a:extLst>
          </p:cNvPr>
          <p:cNvGrpSpPr/>
          <p:nvPr/>
        </p:nvGrpSpPr>
        <p:grpSpPr>
          <a:xfrm>
            <a:off x="4869202" y="3275448"/>
            <a:ext cx="4068063" cy="1158513"/>
            <a:chOff x="4838108" y="3995486"/>
            <a:chExt cx="3804452" cy="1158513"/>
          </a:xfrm>
        </p:grpSpPr>
        <p:sp>
          <p:nvSpPr>
            <p:cNvPr id="27" name="TextBox 26">
              <a:extLst>
                <a:ext uri="{FF2B5EF4-FFF2-40B4-BE49-F238E27FC236}">
                  <a16:creationId xmlns:a16="http://schemas.microsoft.com/office/drawing/2014/main" xmlns="" id="{9EAE202F-660D-784A-924B-142EF356F16B}"/>
                </a:ext>
              </a:extLst>
            </p:cNvPr>
            <p:cNvSpPr txBox="1"/>
            <p:nvPr/>
          </p:nvSpPr>
          <p:spPr>
            <a:xfrm>
              <a:off x="4838108" y="4446113"/>
              <a:ext cx="3804452"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rPr>
                <a:t>“…sepultados con Él en el </a:t>
              </a:r>
              <a:r>
                <a:rPr kumimoji="0" lang="en-US" sz="2000" b="0" i="1" u="none" strike="noStrike" kern="1200" cap="none" spc="0" normalizeH="0" baseline="0" noProof="0" dirty="0" err="1" smtClean="0">
                  <a:ln>
                    <a:noFill/>
                  </a:ln>
                  <a:solidFill>
                    <a:prstClr val="white"/>
                  </a:solidFill>
                  <a:effectLst/>
                  <a:uLnTx/>
                  <a:uFillTx/>
                  <a:latin typeface="Calibri Light" panose="020F0302020204030204" pitchFamily="34" charset="0"/>
                  <a:ea typeface="+mn-ea"/>
                  <a:cs typeface="Calibri Light" panose="020F0302020204030204" pitchFamily="34" charset="0"/>
                </a:rPr>
                <a:t>bautismo</a:t>
              </a: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 </a:t>
              </a:r>
              <a:r>
                <a:rPr kumimoji="0" lang="en-US" sz="2000" b="0" i="1" u="none" strike="noStrike" kern="1200" cap="none" spc="0" normalizeH="0" baseline="0" noProof="0" dirty="0" err="1" smtClean="0">
                  <a:ln>
                    <a:noFill/>
                  </a:ln>
                  <a:solidFill>
                    <a:prstClr val="white"/>
                  </a:solidFill>
                  <a:effectLst/>
                  <a:uLnTx/>
                  <a:uFillTx/>
                  <a:latin typeface="Calibri Light" panose="020F0302020204030204" pitchFamily="34" charset="0"/>
                  <a:ea typeface="+mn-ea"/>
                  <a:cs typeface="Calibri Light" panose="020F0302020204030204" pitchFamily="34" charset="0"/>
                </a:rPr>
                <a:t>habiéndonos</a:t>
              </a: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 </a:t>
              </a:r>
              <a:r>
                <a:rPr kumimoji="0" lang="en-US" sz="2000" b="0" i="1" u="none" strike="noStrike" kern="1200" cap="none" spc="0" normalizeH="0" baseline="0" noProof="0" dirty="0" err="1" smtClean="0">
                  <a:ln>
                    <a:noFill/>
                  </a:ln>
                  <a:solidFill>
                    <a:srgbClr val="F5C88A"/>
                  </a:solidFill>
                  <a:effectLst/>
                  <a:uLnTx/>
                  <a:uFillTx/>
                  <a:latin typeface="Calibri Light" panose="020F0302020204030204" pitchFamily="34" charset="0"/>
                  <a:ea typeface="+mn-ea"/>
                  <a:cs typeface="Calibri Light" panose="020F0302020204030204" pitchFamily="34" charset="0"/>
                </a:rPr>
                <a:t>perdonado</a:t>
              </a:r>
              <a:r>
                <a:rPr lang="en-US" sz="2000" i="1" dirty="0" smtClean="0">
                  <a:solidFill>
                    <a:prstClr val="white"/>
                  </a:solidFill>
                  <a:latin typeface="Calibri Light" panose="020F0302020204030204" pitchFamily="34" charset="0"/>
                  <a:cs typeface="Calibri Light" panose="020F0302020204030204" pitchFamily="34" charset="0"/>
                </a:rPr>
                <a:t>…”</a:t>
              </a:r>
              <a:endPar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endParaRPr>
            </a:p>
          </p:txBody>
        </p:sp>
        <p:sp>
          <p:nvSpPr>
            <p:cNvPr id="28" name="TextBox 27">
              <a:extLst>
                <a:ext uri="{FF2B5EF4-FFF2-40B4-BE49-F238E27FC236}">
                  <a16:creationId xmlns:a16="http://schemas.microsoft.com/office/drawing/2014/main" xmlns="" id="{9CA86D0C-3720-3156-426E-07F4B9494E75}"/>
                </a:ext>
              </a:extLst>
            </p:cNvPr>
            <p:cNvSpPr txBox="1"/>
            <p:nvPr/>
          </p:nvSpPr>
          <p:spPr>
            <a:xfrm>
              <a:off x="4883529" y="3995486"/>
              <a:ext cx="2764204"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COLOSENSES 2:12-13</a:t>
              </a:r>
            </a:p>
          </p:txBody>
        </p:sp>
        <p:cxnSp>
          <p:nvCxnSpPr>
            <p:cNvPr id="29" name="Straight Connector 28">
              <a:extLst>
                <a:ext uri="{FF2B5EF4-FFF2-40B4-BE49-F238E27FC236}">
                  <a16:creationId xmlns:a16="http://schemas.microsoft.com/office/drawing/2014/main" xmlns="" id="{3BB4F7E6-7123-FC7F-E06D-0319FF2B87BF}"/>
                </a:ext>
              </a:extLst>
            </p:cNvPr>
            <p:cNvCxnSpPr>
              <a:cxnSpLocks/>
            </p:cNvCxnSpPr>
            <p:nvPr/>
          </p:nvCxnSpPr>
          <p:spPr>
            <a:xfrm>
              <a:off x="4905415" y="4439535"/>
              <a:ext cx="2743200" cy="0"/>
            </a:xfrm>
            <a:prstGeom prst="line">
              <a:avLst/>
            </a:prstGeom>
            <a:ln w="22225">
              <a:solidFill>
                <a:srgbClr val="F4C78A"/>
              </a:solidFill>
            </a:ln>
          </p:spPr>
          <p:style>
            <a:lnRef idx="1">
              <a:schemeClr val="accent1"/>
            </a:lnRef>
            <a:fillRef idx="0">
              <a:schemeClr val="accent1"/>
            </a:fillRef>
            <a:effectRef idx="0">
              <a:schemeClr val="accent1"/>
            </a:effectRef>
            <a:fontRef idx="minor">
              <a:schemeClr val="tx1"/>
            </a:fontRef>
          </p:style>
        </p:cxnSp>
      </p:grpSp>
      <p:grpSp>
        <p:nvGrpSpPr>
          <p:cNvPr id="10" name="Group 9">
            <a:extLst>
              <a:ext uri="{FF2B5EF4-FFF2-40B4-BE49-F238E27FC236}">
                <a16:creationId xmlns:a16="http://schemas.microsoft.com/office/drawing/2014/main" xmlns="" id="{39969CDE-789F-2663-FEB3-1713809E3FAC}"/>
              </a:ext>
            </a:extLst>
          </p:cNvPr>
          <p:cNvGrpSpPr/>
          <p:nvPr/>
        </p:nvGrpSpPr>
        <p:grpSpPr>
          <a:xfrm>
            <a:off x="153873" y="2183177"/>
            <a:ext cx="4578008" cy="1382890"/>
            <a:chOff x="1728440" y="2247277"/>
            <a:chExt cx="4578008" cy="1382890"/>
          </a:xfrm>
        </p:grpSpPr>
        <p:sp>
          <p:nvSpPr>
            <p:cNvPr id="4" name="TextBox 3">
              <a:extLst>
                <a:ext uri="{FF2B5EF4-FFF2-40B4-BE49-F238E27FC236}">
                  <a16:creationId xmlns:a16="http://schemas.microsoft.com/office/drawing/2014/main" xmlns="" id="{459DE9C9-0CAA-B108-3ED2-B3F078D0DB3C}"/>
                </a:ext>
              </a:extLst>
            </p:cNvPr>
            <p:cNvSpPr txBox="1"/>
            <p:nvPr/>
          </p:nvSpPr>
          <p:spPr>
            <a:xfrm>
              <a:off x="1728440" y="2247277"/>
              <a:ext cx="4572000" cy="92333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5400" b="0" i="1" u="none" strike="noStrike" kern="1200" cap="none" spc="0" normalizeH="0" baseline="0" noProof="0" dirty="0" smtClean="0">
                  <a:ln>
                    <a:noFill/>
                  </a:ln>
                  <a:solidFill>
                    <a:srgbClr val="F5C88A"/>
                  </a:solidFill>
                  <a:effectLst/>
                  <a:uLnTx/>
                  <a:uFillTx/>
                  <a:latin typeface="Calibri Light" panose="020F0302020204030204" pitchFamily="34" charset="0"/>
                  <a:ea typeface="+mn-ea"/>
                  <a:cs typeface="Calibri Light" panose="020F0302020204030204" pitchFamily="34" charset="0"/>
                </a:rPr>
                <a:t>EL PERDÓN</a:t>
              </a:r>
              <a:endParaRPr kumimoji="0" lang="en-US" sz="5400" b="0" i="1" u="none" strike="noStrike" kern="1200" cap="none" spc="0" normalizeH="0" baseline="0" noProof="0" dirty="0">
                <a:ln>
                  <a:noFill/>
                </a:ln>
                <a:solidFill>
                  <a:srgbClr val="F5C88A"/>
                </a:solidFill>
                <a:effectLst/>
                <a:uLnTx/>
                <a:uFillTx/>
                <a:latin typeface="Calibri Light" panose="020F0302020204030204" pitchFamily="34" charset="0"/>
                <a:ea typeface="+mn-ea"/>
                <a:cs typeface="Calibri Light" panose="020F0302020204030204" pitchFamily="34" charset="0"/>
              </a:endParaRPr>
            </a:p>
          </p:txBody>
        </p:sp>
        <p:sp>
          <p:nvSpPr>
            <p:cNvPr id="3" name="TextBox 2">
              <a:extLst>
                <a:ext uri="{FF2B5EF4-FFF2-40B4-BE49-F238E27FC236}">
                  <a16:creationId xmlns:a16="http://schemas.microsoft.com/office/drawing/2014/main" xmlns="" id="{A5D4C2AA-2492-3C84-02F5-1E5F751344EC}"/>
                </a:ext>
              </a:extLst>
            </p:cNvPr>
            <p:cNvSpPr txBox="1"/>
            <p:nvPr/>
          </p:nvSpPr>
          <p:spPr>
            <a:xfrm>
              <a:off x="1734448" y="2922281"/>
              <a:ext cx="4572000"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b="1" i="1" dirty="0" smtClean="0">
                  <a:solidFill>
                    <a:prstClr val="white"/>
                  </a:solidFill>
                  <a:latin typeface="Calibri" panose="020F0502020204030204" pitchFamily="34" charset="0"/>
                  <a:cs typeface="Calibri" panose="020F0502020204030204" pitchFamily="34" charset="0"/>
                </a:rPr>
                <a:t>EN </a:t>
              </a:r>
              <a:r>
                <a:rPr kumimoji="0" lang="en-US" sz="4000" b="1" i="1" u="none" strike="noStrike" kern="1200" cap="none" spc="0" normalizeH="0" baseline="0" noProof="0" dirty="0" smtClean="0">
                  <a:ln>
                    <a:noFill/>
                  </a:ln>
                  <a:solidFill>
                    <a:prstClr val="white"/>
                  </a:solidFill>
                  <a:effectLst/>
                  <a:uLnTx/>
                  <a:uFillTx/>
                  <a:latin typeface="Calibri" panose="020F0502020204030204" pitchFamily="34" charset="0"/>
                  <a:ea typeface="+mn-ea"/>
                  <a:cs typeface="Calibri" panose="020F0502020204030204" pitchFamily="34" charset="0"/>
                </a:rPr>
                <a:t>JESÚS</a:t>
              </a:r>
              <a:endParaRPr kumimoji="0" lang="en-US" sz="4000" b="1" i="1"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grpSp>
      <p:grpSp>
        <p:nvGrpSpPr>
          <p:cNvPr id="11" name="Group 10">
            <a:extLst>
              <a:ext uri="{FF2B5EF4-FFF2-40B4-BE49-F238E27FC236}">
                <a16:creationId xmlns:a16="http://schemas.microsoft.com/office/drawing/2014/main" xmlns="" id="{9EB3F4D9-1E2D-2A90-B0B6-CDBF6BA706DA}"/>
              </a:ext>
            </a:extLst>
          </p:cNvPr>
          <p:cNvGrpSpPr/>
          <p:nvPr/>
        </p:nvGrpSpPr>
        <p:grpSpPr>
          <a:xfrm>
            <a:off x="4913740" y="70538"/>
            <a:ext cx="3706742" cy="2081843"/>
            <a:chOff x="4882646" y="3995486"/>
            <a:chExt cx="3706742" cy="2081843"/>
          </a:xfrm>
        </p:grpSpPr>
        <p:sp>
          <p:nvSpPr>
            <p:cNvPr id="12" name="TextBox 11">
              <a:extLst>
                <a:ext uri="{FF2B5EF4-FFF2-40B4-BE49-F238E27FC236}">
                  <a16:creationId xmlns:a16="http://schemas.microsoft.com/office/drawing/2014/main" xmlns="" id="{D387F6EA-7A6E-2CBA-EFA2-5FF5B6982A73}"/>
                </a:ext>
              </a:extLst>
            </p:cNvPr>
            <p:cNvSpPr txBox="1"/>
            <p:nvPr/>
          </p:nvSpPr>
          <p:spPr>
            <a:xfrm>
              <a:off x="4882646" y="4446113"/>
              <a:ext cx="3706742" cy="163121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rPr>
                <a:t>“…sepultados con </a:t>
              </a:r>
              <a:r>
                <a:rPr kumimoji="0" lang="en-US" sz="2000" b="0" i="1" u="none" strike="noStrike" kern="1200" cap="none" spc="0" normalizeH="0" baseline="0" noProof="0" dirty="0" err="1">
                  <a:ln>
                    <a:noFill/>
                  </a:ln>
                  <a:solidFill>
                    <a:prstClr val="white"/>
                  </a:solidFill>
                  <a:effectLst/>
                  <a:uLnTx/>
                  <a:uFillTx/>
                  <a:latin typeface="Calibri Light" panose="020F0302020204030204" pitchFamily="34" charset="0"/>
                  <a:ea typeface="+mn-ea"/>
                  <a:cs typeface="Calibri Light" panose="020F0302020204030204" pitchFamily="34" charset="0"/>
                </a:rPr>
                <a:t>Él</a:t>
              </a:r>
              <a:r>
                <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rPr>
                <a:t> </a:t>
              </a:r>
              <a:r>
                <a:rPr kumimoji="0" lang="en-US" sz="2000" b="0" i="1" u="none" strike="noStrike" kern="1200" cap="none" spc="0" normalizeH="0" baseline="0" noProof="0" dirty="0" err="1" smtClean="0">
                  <a:ln>
                    <a:noFill/>
                  </a:ln>
                  <a:solidFill>
                    <a:prstClr val="white"/>
                  </a:solidFill>
                  <a:effectLst/>
                  <a:uLnTx/>
                  <a:uFillTx/>
                  <a:latin typeface="Calibri Light" panose="020F0302020204030204" pitchFamily="34" charset="0"/>
                  <a:ea typeface="+mn-ea"/>
                  <a:cs typeface="Calibri Light" panose="020F0302020204030204" pitchFamily="34" charset="0"/>
                </a:rPr>
                <a:t>por</a:t>
              </a: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 </a:t>
              </a:r>
              <a:r>
                <a:rPr kumimoji="0" lang="en-US" sz="2000" b="0" i="1" u="none" strike="noStrike" kern="1200" cap="none" spc="0" normalizeH="0" baseline="0" noProof="0" dirty="0" err="1" smtClean="0">
                  <a:ln>
                    <a:noFill/>
                  </a:ln>
                  <a:solidFill>
                    <a:prstClr val="white"/>
                  </a:solidFill>
                  <a:effectLst/>
                  <a:uLnTx/>
                  <a:uFillTx/>
                  <a:latin typeface="Calibri Light" panose="020F0302020204030204" pitchFamily="34" charset="0"/>
                  <a:ea typeface="+mn-ea"/>
                  <a:cs typeface="Calibri Light" panose="020F0302020204030204" pitchFamily="34" charset="0"/>
                </a:rPr>
                <a:t>medio</a:t>
              </a: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 del </a:t>
              </a:r>
              <a:r>
                <a:rPr kumimoji="0" lang="en-US" sz="2000" b="0" i="1" u="none" strike="noStrike" kern="1200" cap="none" spc="0" normalizeH="0" baseline="0" noProof="0" dirty="0" err="1" smtClean="0">
                  <a:ln>
                    <a:noFill/>
                  </a:ln>
                  <a:solidFill>
                    <a:srgbClr val="F5C88A"/>
                  </a:solidFill>
                  <a:effectLst/>
                  <a:uLnTx/>
                  <a:uFillTx/>
                  <a:latin typeface="Calibri Light" panose="020F0302020204030204" pitchFamily="34" charset="0"/>
                  <a:ea typeface="+mn-ea"/>
                  <a:cs typeface="Calibri Light" panose="020F0302020204030204" pitchFamily="34" charset="0"/>
                </a:rPr>
                <a:t>bautismo</a:t>
              </a:r>
              <a:r>
                <a:rPr kumimoji="0" lang="en-US" sz="2000" b="0" i="1" u="none" strike="noStrike" kern="1200" cap="none" spc="0" normalizeH="0" baseline="0" noProof="0" dirty="0" smtClean="0">
                  <a:ln>
                    <a:noFill/>
                  </a:ln>
                  <a:solidFill>
                    <a:srgbClr val="F5C88A"/>
                  </a:solidFill>
                  <a:effectLst/>
                  <a:uLnTx/>
                  <a:uFillTx/>
                  <a:latin typeface="Calibri Light" panose="020F0302020204030204" pitchFamily="34" charset="0"/>
                  <a:ea typeface="+mn-ea"/>
                  <a:cs typeface="Calibri Light" panose="020F0302020204030204" pitchFamily="34" charset="0"/>
                </a:rPr>
                <a:t> para </a:t>
              </a:r>
              <a:r>
                <a:rPr kumimoji="0" lang="en-US" sz="2000" b="0" i="1" u="none" strike="noStrike" kern="1200" cap="none" spc="0" normalizeH="0" baseline="0" noProof="0" dirty="0" err="1">
                  <a:ln>
                    <a:noFill/>
                  </a:ln>
                  <a:solidFill>
                    <a:srgbClr val="F5C88A"/>
                  </a:solidFill>
                  <a:effectLst/>
                  <a:uLnTx/>
                  <a:uFillTx/>
                  <a:latin typeface="Calibri Light" panose="020F0302020204030204" pitchFamily="34" charset="0"/>
                  <a:ea typeface="+mn-ea"/>
                  <a:cs typeface="Calibri Light" panose="020F0302020204030204" pitchFamily="34" charset="0"/>
                </a:rPr>
                <a:t>muerte</a:t>
              </a: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 </a:t>
              </a:r>
              <a:r>
                <a:rPr kumimoji="0" lang="en-US" sz="2000" b="0" i="1" u="none" strike="noStrike" kern="1200" cap="none" spc="0" normalizeH="0" baseline="0" noProof="0" dirty="0" err="1" smtClean="0">
                  <a:ln>
                    <a:noFill/>
                  </a:ln>
                  <a:solidFill>
                    <a:prstClr val="white"/>
                  </a:solidFill>
                  <a:effectLst/>
                  <a:uLnTx/>
                  <a:uFillTx/>
                  <a:latin typeface="Calibri Light" panose="020F0302020204030204" pitchFamily="34" charset="0"/>
                  <a:ea typeface="+mn-ea"/>
                  <a:cs typeface="Calibri Light" panose="020F0302020204030204" pitchFamily="34" charset="0"/>
                </a:rPr>
                <a:t>nuestro</a:t>
              </a: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 </a:t>
              </a:r>
              <a:r>
                <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rPr>
                <a:t>viejo hombre fue </a:t>
              </a:r>
              <a:r>
                <a:rPr kumimoji="0" lang="en-US" sz="2000" b="0" i="1" u="none" strike="noStrike" kern="1200" cap="none" spc="0" normalizeH="0" baseline="0" noProof="0" dirty="0" err="1">
                  <a:ln>
                    <a:noFill/>
                  </a:ln>
                  <a:solidFill>
                    <a:prstClr val="white"/>
                  </a:solidFill>
                  <a:effectLst/>
                  <a:uLnTx/>
                  <a:uFillTx/>
                  <a:latin typeface="Calibri Light" panose="020F0302020204030204" pitchFamily="34" charset="0"/>
                  <a:ea typeface="+mn-ea"/>
                  <a:cs typeface="Calibri Light" panose="020F0302020204030204" pitchFamily="34" charset="0"/>
                </a:rPr>
                <a:t>crucificado</a:t>
              </a:r>
              <a:r>
                <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rPr>
                <a:t> </a:t>
              </a: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con Cristo,</a:t>
              </a:r>
              <a:r>
                <a:rPr lang="en-US" sz="2000" i="1" dirty="0">
                  <a:solidFill>
                    <a:prstClr val="white"/>
                  </a:solidFill>
                  <a:latin typeface="Calibri Light" panose="020F0302020204030204" pitchFamily="34" charset="0"/>
                  <a:cs typeface="Calibri Light" panose="020F0302020204030204" pitchFamily="34" charset="0"/>
                </a:rPr>
                <a:t> </a:t>
              </a: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para que </a:t>
              </a:r>
              <a:r>
                <a:rPr kumimoji="0" lang="en-US" sz="2000" b="0" i="1" u="none" strike="noStrike" kern="1200" cap="none" spc="0" normalizeH="0" baseline="0" noProof="0" dirty="0" err="1" smtClean="0">
                  <a:ln>
                    <a:noFill/>
                  </a:ln>
                  <a:solidFill>
                    <a:srgbClr val="F5C88A"/>
                  </a:solidFill>
                  <a:effectLst/>
                  <a:uLnTx/>
                  <a:uFillTx/>
                  <a:latin typeface="Calibri Light" panose="020F0302020204030204" pitchFamily="34" charset="0"/>
                  <a:ea typeface="+mn-ea"/>
                  <a:cs typeface="Calibri Light" panose="020F0302020204030204" pitchFamily="34" charset="0"/>
                </a:rPr>
                <a:t>nuestro</a:t>
              </a:r>
              <a:r>
                <a:rPr kumimoji="0" lang="en-US" sz="2000" b="0" i="1" u="none" strike="noStrike" kern="1200" cap="none" spc="0" normalizeH="0" baseline="0" noProof="0" dirty="0" smtClean="0">
                  <a:ln>
                    <a:noFill/>
                  </a:ln>
                  <a:solidFill>
                    <a:srgbClr val="F5C88A"/>
                  </a:solidFill>
                  <a:effectLst/>
                  <a:uLnTx/>
                  <a:uFillTx/>
                  <a:latin typeface="Calibri Light" panose="020F0302020204030204" pitchFamily="34" charset="0"/>
                  <a:ea typeface="+mn-ea"/>
                  <a:cs typeface="Calibri Light" panose="020F0302020204030204" pitchFamily="34" charset="0"/>
                </a:rPr>
                <a:t> </a:t>
              </a:r>
              <a:r>
                <a:rPr kumimoji="0" lang="en-US" sz="2000" b="0" i="1" u="none" strike="noStrike" kern="1200" cap="none" spc="0" normalizeH="0" baseline="0" noProof="0" dirty="0">
                  <a:ln>
                    <a:noFill/>
                  </a:ln>
                  <a:solidFill>
                    <a:srgbClr val="F5C88A"/>
                  </a:solidFill>
                  <a:effectLst/>
                  <a:uLnTx/>
                  <a:uFillTx/>
                  <a:latin typeface="Calibri Light" panose="020F0302020204030204" pitchFamily="34" charset="0"/>
                  <a:ea typeface="+mn-ea"/>
                  <a:cs typeface="Calibri Light" panose="020F0302020204030204" pitchFamily="34" charset="0"/>
                </a:rPr>
                <a:t>cuerpo de </a:t>
              </a:r>
              <a:r>
                <a:rPr kumimoji="0" lang="en-US" sz="2000" b="0" i="1" u="none" strike="noStrike" kern="1200" cap="none" spc="0" normalizeH="0" baseline="0" noProof="0" dirty="0" err="1">
                  <a:ln>
                    <a:noFill/>
                  </a:ln>
                  <a:solidFill>
                    <a:srgbClr val="F5C88A"/>
                  </a:solidFill>
                  <a:effectLst/>
                  <a:uLnTx/>
                  <a:uFillTx/>
                  <a:latin typeface="Calibri Light" panose="020F0302020204030204" pitchFamily="34" charset="0"/>
                  <a:ea typeface="+mn-ea"/>
                  <a:cs typeface="Calibri Light" panose="020F0302020204030204" pitchFamily="34" charset="0"/>
                </a:rPr>
                <a:t>pecado</a:t>
              </a:r>
              <a:r>
                <a:rPr kumimoji="0" lang="en-US" sz="2000" b="0" i="1" u="none" strike="noStrike" kern="1200" cap="none" spc="0" normalizeH="0" baseline="0" noProof="0" dirty="0">
                  <a:ln>
                    <a:noFill/>
                  </a:ln>
                  <a:solidFill>
                    <a:srgbClr val="F5C88A"/>
                  </a:solidFill>
                  <a:effectLst/>
                  <a:uLnTx/>
                  <a:uFillTx/>
                  <a:latin typeface="Calibri Light" panose="020F0302020204030204" pitchFamily="34" charset="0"/>
                  <a:ea typeface="+mn-ea"/>
                  <a:cs typeface="Calibri Light" panose="020F0302020204030204" pitchFamily="34" charset="0"/>
                </a:rPr>
                <a:t> </a:t>
              </a:r>
              <a:r>
                <a:rPr lang="en-US" sz="2000" i="1" dirty="0" err="1" smtClean="0">
                  <a:solidFill>
                    <a:srgbClr val="F5C88A"/>
                  </a:solidFill>
                  <a:latin typeface="Calibri Light" panose="020F0302020204030204" pitchFamily="34" charset="0"/>
                  <a:cs typeface="Calibri Light" panose="020F0302020204030204" pitchFamily="34" charset="0"/>
                </a:rPr>
                <a:t>fuera</a:t>
              </a:r>
              <a:r>
                <a:rPr kumimoji="0" lang="en-US" sz="2000" b="0" i="1" u="none" strike="noStrike" kern="1200" cap="none" spc="0" normalizeH="0" baseline="0" noProof="0" dirty="0" smtClean="0">
                  <a:ln>
                    <a:noFill/>
                  </a:ln>
                  <a:solidFill>
                    <a:srgbClr val="F5C88A"/>
                  </a:solidFill>
                  <a:effectLst/>
                  <a:uLnTx/>
                  <a:uFillTx/>
                  <a:latin typeface="Calibri Light" panose="020F0302020204030204" pitchFamily="34" charset="0"/>
                  <a:ea typeface="+mn-ea"/>
                  <a:cs typeface="Calibri Light" panose="020F0302020204030204" pitchFamily="34" charset="0"/>
                </a:rPr>
                <a:t> </a:t>
              </a:r>
              <a:r>
                <a:rPr kumimoji="0" lang="en-US" sz="2000" b="0" i="1" u="none" strike="noStrike" kern="1200" cap="none" spc="0" normalizeH="0" baseline="0" noProof="0" dirty="0" err="1" smtClean="0">
                  <a:ln>
                    <a:noFill/>
                  </a:ln>
                  <a:solidFill>
                    <a:srgbClr val="F5C88A"/>
                  </a:solidFill>
                  <a:effectLst/>
                  <a:uLnTx/>
                  <a:uFillTx/>
                  <a:latin typeface="Calibri Light" panose="020F0302020204030204" pitchFamily="34" charset="0"/>
                  <a:ea typeface="+mn-ea"/>
                  <a:cs typeface="Calibri Light" panose="020F0302020204030204" pitchFamily="34" charset="0"/>
                </a:rPr>
                <a:t>destruido</a:t>
              </a: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a:t>
              </a:r>
              <a:endPar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endParaRPr>
            </a:p>
          </p:txBody>
        </p:sp>
        <p:sp>
          <p:nvSpPr>
            <p:cNvPr id="13" name="TextBox 12">
              <a:extLst>
                <a:ext uri="{FF2B5EF4-FFF2-40B4-BE49-F238E27FC236}">
                  <a16:creationId xmlns:a16="http://schemas.microsoft.com/office/drawing/2014/main" xmlns="" id="{115843CC-A0B3-F7D5-15EB-658E1F14E771}"/>
                </a:ext>
              </a:extLst>
            </p:cNvPr>
            <p:cNvSpPr txBox="1"/>
            <p:nvPr/>
          </p:nvSpPr>
          <p:spPr>
            <a:xfrm>
              <a:off x="4883528" y="3995486"/>
              <a:ext cx="2284630"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ROMANOS 6:4,6</a:t>
              </a:r>
            </a:p>
          </p:txBody>
        </p:sp>
        <p:cxnSp>
          <p:nvCxnSpPr>
            <p:cNvPr id="15" name="Straight Connector 14">
              <a:extLst>
                <a:ext uri="{FF2B5EF4-FFF2-40B4-BE49-F238E27FC236}">
                  <a16:creationId xmlns:a16="http://schemas.microsoft.com/office/drawing/2014/main" xmlns="" id="{42A68B3C-1A07-BBB5-88E2-8664FDC7C575}"/>
                </a:ext>
              </a:extLst>
            </p:cNvPr>
            <p:cNvCxnSpPr>
              <a:cxnSpLocks/>
            </p:cNvCxnSpPr>
            <p:nvPr/>
          </p:nvCxnSpPr>
          <p:spPr>
            <a:xfrm>
              <a:off x="4905415" y="4439535"/>
              <a:ext cx="2743200" cy="0"/>
            </a:xfrm>
            <a:prstGeom prst="line">
              <a:avLst/>
            </a:prstGeom>
            <a:ln w="22225">
              <a:solidFill>
                <a:srgbClr val="F4C78A"/>
              </a:solidFill>
            </a:ln>
          </p:spPr>
          <p:style>
            <a:lnRef idx="1">
              <a:schemeClr val="accent1"/>
            </a:lnRef>
            <a:fillRef idx="0">
              <a:schemeClr val="accent1"/>
            </a:fillRef>
            <a:effectRef idx="0">
              <a:schemeClr val="accent1"/>
            </a:effectRef>
            <a:fontRef idx="minor">
              <a:schemeClr val="tx1"/>
            </a:fontRef>
          </p:style>
        </p:cxnSp>
      </p:grpSp>
      <p:grpSp>
        <p:nvGrpSpPr>
          <p:cNvPr id="17" name="Group 16">
            <a:extLst>
              <a:ext uri="{FF2B5EF4-FFF2-40B4-BE49-F238E27FC236}">
                <a16:creationId xmlns:a16="http://schemas.microsoft.com/office/drawing/2014/main" xmlns="" id="{ABADDF0C-D5BF-C71F-51ED-672E802C8049}"/>
              </a:ext>
            </a:extLst>
          </p:cNvPr>
          <p:cNvGrpSpPr/>
          <p:nvPr/>
        </p:nvGrpSpPr>
        <p:grpSpPr>
          <a:xfrm>
            <a:off x="4868321" y="4525400"/>
            <a:ext cx="3560061" cy="850737"/>
            <a:chOff x="4838109" y="3995486"/>
            <a:chExt cx="3560061" cy="850737"/>
          </a:xfrm>
        </p:grpSpPr>
        <p:sp>
          <p:nvSpPr>
            <p:cNvPr id="18" name="TextBox 17">
              <a:extLst>
                <a:ext uri="{FF2B5EF4-FFF2-40B4-BE49-F238E27FC236}">
                  <a16:creationId xmlns:a16="http://schemas.microsoft.com/office/drawing/2014/main" xmlns="" id="{B5EEAE8E-CDAA-DEEA-156E-34C8ACEAB78D}"/>
                </a:ext>
              </a:extLst>
            </p:cNvPr>
            <p:cNvSpPr txBox="1"/>
            <p:nvPr/>
          </p:nvSpPr>
          <p:spPr>
            <a:xfrm>
              <a:off x="4838109" y="4446113"/>
              <a:ext cx="3560061"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a:t>
              </a:r>
              <a:r>
                <a:rPr lang="en-US" sz="2000" i="1" dirty="0" smtClean="0">
                  <a:solidFill>
                    <a:prstClr val="white"/>
                  </a:solidFill>
                  <a:latin typeface="Calibri Light" panose="020F0302020204030204" pitchFamily="34" charset="0"/>
                  <a:cs typeface="Calibri Light" panose="020F0302020204030204" pitchFamily="34" charset="0"/>
                </a:rPr>
                <a:t>…el </a:t>
              </a:r>
              <a:r>
                <a:rPr kumimoji="0" lang="en-US" sz="2000" b="0" i="1" u="none" strike="noStrike" kern="1200" cap="none" spc="0" normalizeH="0" baseline="0" noProof="0" dirty="0" err="1" smtClean="0">
                  <a:ln>
                    <a:noFill/>
                  </a:ln>
                  <a:solidFill>
                    <a:prstClr val="white"/>
                  </a:solidFill>
                  <a:effectLst/>
                  <a:uLnTx/>
                  <a:uFillTx/>
                  <a:latin typeface="Calibri Light" panose="020F0302020204030204" pitchFamily="34" charset="0"/>
                  <a:ea typeface="+mn-ea"/>
                  <a:cs typeface="Calibri Light" panose="020F0302020204030204" pitchFamily="34" charset="0"/>
                </a:rPr>
                <a:t>bautismo</a:t>
              </a: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 </a:t>
              </a:r>
              <a:r>
                <a:rPr kumimoji="0" lang="en-US" sz="2000" b="0" i="1" u="none" strike="noStrike" kern="1200" cap="none" spc="0" normalizeH="0" baseline="0" noProof="0" dirty="0" err="1" smtClean="0">
                  <a:ln>
                    <a:noFill/>
                  </a:ln>
                  <a:solidFill>
                    <a:prstClr val="white"/>
                  </a:solidFill>
                  <a:effectLst/>
                  <a:uLnTx/>
                  <a:uFillTx/>
                  <a:latin typeface="Calibri Light" panose="020F0302020204030204" pitchFamily="34" charset="0"/>
                  <a:ea typeface="+mn-ea"/>
                  <a:cs typeface="Calibri Light" panose="020F0302020204030204" pitchFamily="34" charset="0"/>
                </a:rPr>
                <a:t>ahora</a:t>
              </a: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 </a:t>
              </a:r>
              <a:r>
                <a:rPr kumimoji="0" lang="en-US" sz="2000" b="0" i="1" u="none" strike="noStrike" kern="1200" cap="none" spc="0" normalizeH="0" baseline="0" noProof="0" dirty="0" err="1" smtClean="0">
                  <a:ln>
                    <a:noFill/>
                  </a:ln>
                  <a:solidFill>
                    <a:srgbClr val="F5C88A"/>
                  </a:solidFill>
                  <a:effectLst/>
                  <a:uLnTx/>
                  <a:uFillTx/>
                  <a:latin typeface="Calibri Light" panose="020F0302020204030204" pitchFamily="34" charset="0"/>
                  <a:ea typeface="+mn-ea"/>
                  <a:cs typeface="Calibri Light" panose="020F0302020204030204" pitchFamily="34" charset="0"/>
                </a:rPr>
                <a:t>los</a:t>
              </a:r>
              <a:r>
                <a:rPr kumimoji="0" lang="en-US" sz="2000" b="0" i="1" u="none" strike="noStrike" kern="1200" cap="none" spc="0" normalizeH="0" baseline="0" noProof="0" dirty="0" smtClean="0">
                  <a:ln>
                    <a:noFill/>
                  </a:ln>
                  <a:solidFill>
                    <a:srgbClr val="F5C88A"/>
                  </a:solidFill>
                  <a:effectLst/>
                  <a:uLnTx/>
                  <a:uFillTx/>
                  <a:latin typeface="Calibri Light" panose="020F0302020204030204" pitchFamily="34" charset="0"/>
                  <a:ea typeface="+mn-ea"/>
                  <a:cs typeface="Calibri Light" panose="020F0302020204030204" pitchFamily="34" charset="0"/>
                </a:rPr>
                <a:t> </a:t>
              </a:r>
              <a:r>
                <a:rPr kumimoji="0" lang="en-US" sz="2000" b="0" i="1" u="none" strike="noStrike" kern="1200" cap="none" spc="0" normalizeH="0" baseline="0" noProof="0" dirty="0">
                  <a:ln>
                    <a:noFill/>
                  </a:ln>
                  <a:solidFill>
                    <a:srgbClr val="F5C88A"/>
                  </a:solidFill>
                  <a:effectLst/>
                  <a:uLnTx/>
                  <a:uFillTx/>
                  <a:latin typeface="Calibri Light" panose="020F0302020204030204" pitchFamily="34" charset="0"/>
                  <a:ea typeface="+mn-ea"/>
                  <a:cs typeface="Calibri Light" panose="020F0302020204030204" pitchFamily="34" charset="0"/>
                </a:rPr>
                <a:t>salva</a:t>
              </a:r>
              <a:r>
                <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rPr>
                <a:t>…”</a:t>
              </a:r>
            </a:p>
          </p:txBody>
        </p:sp>
        <p:sp>
          <p:nvSpPr>
            <p:cNvPr id="19" name="TextBox 18">
              <a:extLst>
                <a:ext uri="{FF2B5EF4-FFF2-40B4-BE49-F238E27FC236}">
                  <a16:creationId xmlns:a16="http://schemas.microsoft.com/office/drawing/2014/main" xmlns="" id="{34184959-82B2-0BF0-2431-99CC673E181A}"/>
                </a:ext>
              </a:extLst>
            </p:cNvPr>
            <p:cNvSpPr txBox="1"/>
            <p:nvPr/>
          </p:nvSpPr>
          <p:spPr>
            <a:xfrm>
              <a:off x="4883529" y="3995486"/>
              <a:ext cx="2030867"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1 PEDRO 3:21</a:t>
              </a:r>
            </a:p>
          </p:txBody>
        </p:sp>
        <p:cxnSp>
          <p:nvCxnSpPr>
            <p:cNvPr id="20" name="Straight Connector 19">
              <a:extLst>
                <a:ext uri="{FF2B5EF4-FFF2-40B4-BE49-F238E27FC236}">
                  <a16:creationId xmlns:a16="http://schemas.microsoft.com/office/drawing/2014/main" xmlns="" id="{4C0A5B4D-09D9-8DC8-FCE4-E5BF0CD5E5D5}"/>
                </a:ext>
              </a:extLst>
            </p:cNvPr>
            <p:cNvCxnSpPr>
              <a:cxnSpLocks/>
            </p:cNvCxnSpPr>
            <p:nvPr/>
          </p:nvCxnSpPr>
          <p:spPr>
            <a:xfrm>
              <a:off x="4905415" y="4439535"/>
              <a:ext cx="2743200" cy="0"/>
            </a:xfrm>
            <a:prstGeom prst="line">
              <a:avLst/>
            </a:prstGeom>
            <a:ln w="22225">
              <a:solidFill>
                <a:srgbClr val="F4C78A"/>
              </a:solidFill>
            </a:ln>
          </p:spPr>
          <p:style>
            <a:lnRef idx="1">
              <a:schemeClr val="accent1"/>
            </a:lnRef>
            <a:fillRef idx="0">
              <a:schemeClr val="accent1"/>
            </a:fillRef>
            <a:effectRef idx="0">
              <a:schemeClr val="accent1"/>
            </a:effectRef>
            <a:fontRef idx="minor">
              <a:schemeClr val="tx1"/>
            </a:fontRef>
          </p:style>
        </p:cxnSp>
      </p:grpSp>
      <p:grpSp>
        <p:nvGrpSpPr>
          <p:cNvPr id="2" name="Group 1">
            <a:extLst>
              <a:ext uri="{FF2B5EF4-FFF2-40B4-BE49-F238E27FC236}">
                <a16:creationId xmlns:a16="http://schemas.microsoft.com/office/drawing/2014/main" xmlns="" id="{D42C120F-736C-A997-6C86-0C0F499BFDDE}"/>
              </a:ext>
            </a:extLst>
          </p:cNvPr>
          <p:cNvGrpSpPr/>
          <p:nvPr/>
        </p:nvGrpSpPr>
        <p:grpSpPr>
          <a:xfrm>
            <a:off x="153873" y="749080"/>
            <a:ext cx="4572000" cy="1646267"/>
            <a:chOff x="153873" y="749080"/>
            <a:chExt cx="4572000" cy="1646267"/>
          </a:xfrm>
        </p:grpSpPr>
        <p:sp>
          <p:nvSpPr>
            <p:cNvPr id="5" name="TextBox 4">
              <a:extLst>
                <a:ext uri="{FF2B5EF4-FFF2-40B4-BE49-F238E27FC236}">
                  <a16:creationId xmlns:a16="http://schemas.microsoft.com/office/drawing/2014/main" xmlns="" id="{C9A616AC-1124-BB54-90D4-D950A5C4DB82}"/>
                </a:ext>
              </a:extLst>
            </p:cNvPr>
            <p:cNvSpPr txBox="1"/>
            <p:nvPr/>
          </p:nvSpPr>
          <p:spPr>
            <a:xfrm>
              <a:off x="153873" y="1872127"/>
              <a:ext cx="4572000"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i="1" u="none" strike="noStrike" kern="1200" cap="none" spc="0" normalizeH="0" baseline="0" noProof="0" dirty="0" smtClean="0">
                  <a:ln>
                    <a:noFill/>
                  </a:ln>
                  <a:solidFill>
                    <a:prstClr val="white"/>
                  </a:solidFill>
                  <a:effectLst/>
                  <a:uLnTx/>
                  <a:uFillTx/>
                  <a:latin typeface="Calibri Light" panose="020F0302020204030204" pitchFamily="34" charset="0"/>
                  <a:cs typeface="Calibri Light" panose="020F0302020204030204" pitchFamily="34" charset="0"/>
                </a:rPr>
                <a:t>SEÑALA </a:t>
              </a:r>
              <a:r>
                <a:rPr kumimoji="0" lang="en-US" sz="2800" i="1" u="none" strike="noStrike" kern="1200" cap="none" spc="0" normalizeH="0" baseline="0" noProof="0" dirty="0">
                  <a:ln>
                    <a:noFill/>
                  </a:ln>
                  <a:solidFill>
                    <a:prstClr val="white"/>
                  </a:solidFill>
                  <a:effectLst/>
                  <a:uLnTx/>
                  <a:uFillTx/>
                  <a:latin typeface="Calibri Light" panose="020F0302020204030204" pitchFamily="34" charset="0"/>
                  <a:cs typeface="Calibri Light" panose="020F0302020204030204" pitchFamily="34" charset="0"/>
                </a:rPr>
                <a:t>EL PROPÓSITO:</a:t>
              </a:r>
            </a:p>
          </p:txBody>
        </p:sp>
        <p:pic>
          <p:nvPicPr>
            <p:cNvPr id="6" name="Picture 5" descr="A white arrow on a black background  Description automatically generated">
              <a:extLst>
                <a:ext uri="{FF2B5EF4-FFF2-40B4-BE49-F238E27FC236}">
                  <a16:creationId xmlns:a16="http://schemas.microsoft.com/office/drawing/2014/main" xmlns="" id="{64B95497-7299-164E-ABF4-5A3195752E0A}"/>
                </a:ext>
              </a:extLst>
            </p:cNvPr>
            <p:cNvPicPr>
              <a:picLocks noChangeAspect="1"/>
            </p:cNvPicPr>
            <p:nvPr/>
          </p:nvPicPr>
          <p:blipFill>
            <a:blip r:embed="rId3"/>
            <a:stretch>
              <a:fillRect/>
            </a:stretch>
          </p:blipFill>
          <p:spPr>
            <a:xfrm>
              <a:off x="1921113" y="749080"/>
              <a:ext cx="1435404" cy="1025289"/>
            </a:xfrm>
            <a:prstGeom prst="rect">
              <a:avLst/>
            </a:prstGeom>
          </p:spPr>
        </p:pic>
      </p:grpSp>
      <p:grpSp>
        <p:nvGrpSpPr>
          <p:cNvPr id="7" name="Group 6">
            <a:extLst>
              <a:ext uri="{FF2B5EF4-FFF2-40B4-BE49-F238E27FC236}">
                <a16:creationId xmlns:a16="http://schemas.microsoft.com/office/drawing/2014/main" xmlns="" id="{5E9886C2-7234-3EC7-54BE-C9C4AB4C8596}"/>
              </a:ext>
            </a:extLst>
          </p:cNvPr>
          <p:cNvGrpSpPr/>
          <p:nvPr/>
        </p:nvGrpSpPr>
        <p:grpSpPr>
          <a:xfrm>
            <a:off x="4868321" y="2100652"/>
            <a:ext cx="3615721" cy="1158513"/>
            <a:chOff x="4838109" y="3995486"/>
            <a:chExt cx="3615721" cy="1158513"/>
          </a:xfrm>
        </p:grpSpPr>
        <p:sp>
          <p:nvSpPr>
            <p:cNvPr id="8" name="TextBox 7">
              <a:extLst>
                <a:ext uri="{FF2B5EF4-FFF2-40B4-BE49-F238E27FC236}">
                  <a16:creationId xmlns:a16="http://schemas.microsoft.com/office/drawing/2014/main" xmlns="" id="{DABE3696-A390-15ED-9EFF-8A878B697CE8}"/>
                </a:ext>
              </a:extLst>
            </p:cNvPr>
            <p:cNvSpPr txBox="1"/>
            <p:nvPr/>
          </p:nvSpPr>
          <p:spPr>
            <a:xfrm>
              <a:off x="4838109" y="4446113"/>
              <a:ext cx="3615721"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rPr>
                <a:t>"</a:t>
              </a:r>
              <a:r>
                <a:rPr kumimoji="0" lang="en-US" sz="2000" b="0" i="1" u="none" strike="noStrike" kern="1200" cap="none" spc="0" normalizeH="0" baseline="0" noProof="0" dirty="0" err="1" smtClean="0">
                  <a:ln>
                    <a:noFill/>
                  </a:ln>
                  <a:solidFill>
                    <a:prstClr val="white"/>
                  </a:solidFill>
                  <a:effectLst/>
                  <a:uLnTx/>
                  <a:uFillTx/>
                  <a:latin typeface="Calibri Light" panose="020F0302020204030204" pitchFamily="34" charset="0"/>
                  <a:ea typeface="+mn-ea"/>
                  <a:cs typeface="Calibri Light" panose="020F0302020204030204" pitchFamily="34" charset="0"/>
                </a:rPr>
                <a:t>bautizados</a:t>
              </a: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 </a:t>
              </a:r>
              <a:r>
                <a:rPr kumimoji="0" lang="en-US" sz="2000" b="0" i="1" u="none" strike="noStrike" kern="1200" cap="none" spc="0" normalizeH="0" baseline="0" noProof="0" dirty="0" err="1" smtClean="0">
                  <a:ln>
                    <a:noFill/>
                  </a:ln>
                  <a:solidFill>
                    <a:srgbClr val="F5C88A"/>
                  </a:solidFill>
                  <a:effectLst/>
                  <a:uLnTx/>
                  <a:uFillTx/>
                  <a:latin typeface="Calibri Light" panose="020F0302020204030204" pitchFamily="34" charset="0"/>
                  <a:ea typeface="+mn-ea"/>
                  <a:cs typeface="Calibri Light" panose="020F0302020204030204" pitchFamily="34" charset="0"/>
                </a:rPr>
                <a:t>en</a:t>
              </a:r>
              <a:r>
                <a:rPr kumimoji="0" lang="en-US" sz="2000" b="0" i="1" u="none" strike="noStrike" kern="1200" cap="none" spc="0" normalizeH="0" baseline="0" noProof="0" dirty="0" smtClean="0">
                  <a:ln>
                    <a:noFill/>
                  </a:ln>
                  <a:solidFill>
                    <a:srgbClr val="F5C88A"/>
                  </a:solidFill>
                  <a:effectLst/>
                  <a:uLnTx/>
                  <a:uFillTx/>
                  <a:latin typeface="Calibri Light" panose="020F0302020204030204" pitchFamily="34" charset="0"/>
                  <a:ea typeface="+mn-ea"/>
                  <a:cs typeface="Calibri Light" panose="020F0302020204030204" pitchFamily="34" charset="0"/>
                </a:rPr>
                <a:t> Cristo, </a:t>
              </a: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de Cristo se </a:t>
              </a:r>
              <a:r>
                <a:rPr kumimoji="0" lang="en-US" sz="2000" b="0" i="1" u="none" strike="noStrike" kern="1200" cap="none" spc="0" normalizeH="0" baseline="0" noProof="0" dirty="0" err="1" smtClean="0">
                  <a:ln>
                    <a:noFill/>
                  </a:ln>
                  <a:solidFill>
                    <a:prstClr val="white"/>
                  </a:solidFill>
                  <a:effectLst/>
                  <a:uLnTx/>
                  <a:uFillTx/>
                  <a:latin typeface="Calibri Light" panose="020F0302020204030204" pitchFamily="34" charset="0"/>
                  <a:ea typeface="+mn-ea"/>
                  <a:cs typeface="Calibri Light" panose="020F0302020204030204" pitchFamily="34" charset="0"/>
                </a:rPr>
                <a:t>han</a:t>
              </a: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 </a:t>
              </a:r>
              <a:r>
                <a:rPr kumimoji="0" lang="en-US" sz="2000" b="0" i="1" u="none" strike="noStrike" kern="1200" cap="none" spc="0" normalizeH="0" baseline="0" noProof="0" dirty="0" err="1" smtClean="0">
                  <a:ln>
                    <a:noFill/>
                  </a:ln>
                  <a:solidFill>
                    <a:prstClr val="white"/>
                  </a:solidFill>
                  <a:effectLst/>
                  <a:uLnTx/>
                  <a:uFillTx/>
                  <a:latin typeface="Calibri Light" panose="020F0302020204030204" pitchFamily="34" charset="0"/>
                  <a:ea typeface="+mn-ea"/>
                  <a:cs typeface="Calibri Light" panose="020F0302020204030204" pitchFamily="34" charset="0"/>
                </a:rPr>
                <a:t>revestido</a:t>
              </a: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a:t>
              </a:r>
              <a:endPar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endParaRPr>
            </a:p>
          </p:txBody>
        </p:sp>
        <p:sp>
          <p:nvSpPr>
            <p:cNvPr id="9" name="TextBox 8">
              <a:extLst>
                <a:ext uri="{FF2B5EF4-FFF2-40B4-BE49-F238E27FC236}">
                  <a16:creationId xmlns:a16="http://schemas.microsoft.com/office/drawing/2014/main" xmlns="" id="{9BFDFB14-1D58-EDD8-97BA-F03C693ADDE7}"/>
                </a:ext>
              </a:extLst>
            </p:cNvPr>
            <p:cNvSpPr txBox="1"/>
            <p:nvPr/>
          </p:nvSpPr>
          <p:spPr>
            <a:xfrm>
              <a:off x="4883529" y="3995486"/>
              <a:ext cx="2510935"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GÁLATAS 3:27</a:t>
              </a:r>
            </a:p>
          </p:txBody>
        </p:sp>
        <p:cxnSp>
          <p:nvCxnSpPr>
            <p:cNvPr id="14" name="Straight Connector 13">
              <a:extLst>
                <a:ext uri="{FF2B5EF4-FFF2-40B4-BE49-F238E27FC236}">
                  <a16:creationId xmlns:a16="http://schemas.microsoft.com/office/drawing/2014/main" xmlns="" id="{FE316DE0-1999-8114-E559-6325DBFB9147}"/>
                </a:ext>
              </a:extLst>
            </p:cNvPr>
            <p:cNvCxnSpPr>
              <a:cxnSpLocks/>
            </p:cNvCxnSpPr>
            <p:nvPr/>
          </p:nvCxnSpPr>
          <p:spPr>
            <a:xfrm>
              <a:off x="4905415" y="4439535"/>
              <a:ext cx="2743200" cy="0"/>
            </a:xfrm>
            <a:prstGeom prst="line">
              <a:avLst/>
            </a:prstGeom>
            <a:ln w="22225">
              <a:solidFill>
                <a:srgbClr val="F4C78A"/>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92319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9A93C7E-D821-F785-ED34-969E24C5E3BC}"/>
            </a:ext>
          </a:extLst>
        </p:cNvPr>
        <p:cNvGrpSpPr/>
        <p:nvPr/>
      </p:nvGrpSpPr>
      <p:grpSpPr>
        <a:xfrm>
          <a:off x="0" y="0"/>
          <a:ext cx="0" cy="0"/>
          <a:chOff x="0" y="0"/>
          <a:chExt cx="0" cy="0"/>
        </a:xfrm>
      </p:grpSpPr>
      <p:grpSp>
        <p:nvGrpSpPr>
          <p:cNvPr id="10" name="Group 9">
            <a:extLst>
              <a:ext uri="{FF2B5EF4-FFF2-40B4-BE49-F238E27FC236}">
                <a16:creationId xmlns:a16="http://schemas.microsoft.com/office/drawing/2014/main" xmlns="" id="{1807B45C-218E-7815-3E21-D26CF99CE144}"/>
              </a:ext>
            </a:extLst>
          </p:cNvPr>
          <p:cNvGrpSpPr/>
          <p:nvPr/>
        </p:nvGrpSpPr>
        <p:grpSpPr>
          <a:xfrm>
            <a:off x="153873" y="468347"/>
            <a:ext cx="4578008" cy="1382890"/>
            <a:chOff x="1728440" y="2247277"/>
            <a:chExt cx="4578008" cy="1382890"/>
          </a:xfrm>
        </p:grpSpPr>
        <p:sp>
          <p:nvSpPr>
            <p:cNvPr id="4" name="TextBox 3">
              <a:extLst>
                <a:ext uri="{FF2B5EF4-FFF2-40B4-BE49-F238E27FC236}">
                  <a16:creationId xmlns:a16="http://schemas.microsoft.com/office/drawing/2014/main" xmlns="" id="{33EC99E1-C6CC-25AD-8CFB-ED19F1CCC630}"/>
                </a:ext>
              </a:extLst>
            </p:cNvPr>
            <p:cNvSpPr txBox="1"/>
            <p:nvPr/>
          </p:nvSpPr>
          <p:spPr>
            <a:xfrm>
              <a:off x="1728440" y="2247277"/>
              <a:ext cx="4572000" cy="92333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5400" b="0" i="1" u="none" strike="noStrike" kern="1200" cap="none" spc="0" normalizeH="0" baseline="0" noProof="0" dirty="0" smtClean="0">
                  <a:ln>
                    <a:noFill/>
                  </a:ln>
                  <a:solidFill>
                    <a:srgbClr val="F5C88A"/>
                  </a:solidFill>
                  <a:effectLst/>
                  <a:uLnTx/>
                  <a:uFillTx/>
                  <a:latin typeface="Calibri Light" panose="020F0302020204030204" pitchFamily="34" charset="0"/>
                  <a:ea typeface="+mn-ea"/>
                  <a:cs typeface="Calibri Light" panose="020F0302020204030204" pitchFamily="34" charset="0"/>
                </a:rPr>
                <a:t>EL PERDÓN</a:t>
              </a:r>
              <a:endParaRPr kumimoji="0" lang="en-US" sz="5400" b="0" i="1" u="none" strike="noStrike" kern="1200" cap="none" spc="0" normalizeH="0" baseline="0" noProof="0" dirty="0">
                <a:ln>
                  <a:noFill/>
                </a:ln>
                <a:solidFill>
                  <a:srgbClr val="F5C88A"/>
                </a:solidFill>
                <a:effectLst/>
                <a:uLnTx/>
                <a:uFillTx/>
                <a:latin typeface="Calibri Light" panose="020F0302020204030204" pitchFamily="34" charset="0"/>
                <a:ea typeface="+mn-ea"/>
                <a:cs typeface="Calibri Light" panose="020F0302020204030204" pitchFamily="34" charset="0"/>
              </a:endParaRPr>
            </a:p>
          </p:txBody>
        </p:sp>
        <p:sp>
          <p:nvSpPr>
            <p:cNvPr id="3" name="TextBox 2">
              <a:extLst>
                <a:ext uri="{FF2B5EF4-FFF2-40B4-BE49-F238E27FC236}">
                  <a16:creationId xmlns:a16="http://schemas.microsoft.com/office/drawing/2014/main" xmlns="" id="{30E746FF-61F6-25B1-4A8A-94119D635A43}"/>
                </a:ext>
              </a:extLst>
            </p:cNvPr>
            <p:cNvSpPr txBox="1"/>
            <p:nvPr/>
          </p:nvSpPr>
          <p:spPr>
            <a:xfrm>
              <a:off x="1734448" y="2922281"/>
              <a:ext cx="4572000"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b="1" i="1" noProof="0" dirty="0" smtClean="0">
                  <a:solidFill>
                    <a:prstClr val="white"/>
                  </a:solidFill>
                  <a:latin typeface="Calibri" panose="020F0502020204030204" pitchFamily="34" charset="0"/>
                  <a:cs typeface="Calibri" panose="020F0502020204030204" pitchFamily="34" charset="0"/>
                </a:rPr>
                <a:t>EN </a:t>
              </a:r>
              <a:r>
                <a:rPr kumimoji="0" lang="en-US" sz="4000" b="1" i="1" u="none" strike="noStrike" kern="1200" cap="none" spc="0" normalizeH="0" baseline="0" noProof="0" dirty="0" smtClean="0">
                  <a:ln>
                    <a:noFill/>
                  </a:ln>
                  <a:solidFill>
                    <a:prstClr val="white"/>
                  </a:solidFill>
                  <a:effectLst/>
                  <a:uLnTx/>
                  <a:uFillTx/>
                  <a:latin typeface="Calibri" panose="020F0502020204030204" pitchFamily="34" charset="0"/>
                  <a:ea typeface="+mn-ea"/>
                  <a:cs typeface="Calibri" panose="020F0502020204030204" pitchFamily="34" charset="0"/>
                </a:rPr>
                <a:t>JESÚS</a:t>
              </a:r>
              <a:endParaRPr kumimoji="0" lang="en-US" sz="4000" b="1" i="1"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grpSp>
      <p:grpSp>
        <p:nvGrpSpPr>
          <p:cNvPr id="11" name="Group 10">
            <a:extLst>
              <a:ext uri="{FF2B5EF4-FFF2-40B4-BE49-F238E27FC236}">
                <a16:creationId xmlns:a16="http://schemas.microsoft.com/office/drawing/2014/main" xmlns="" id="{817F8C02-67FF-1E26-147F-1AC1B5608296}"/>
              </a:ext>
            </a:extLst>
          </p:cNvPr>
          <p:cNvGrpSpPr/>
          <p:nvPr/>
        </p:nvGrpSpPr>
        <p:grpSpPr>
          <a:xfrm>
            <a:off x="5017273" y="229635"/>
            <a:ext cx="4126727" cy="2081843"/>
            <a:chOff x="4525004" y="3995486"/>
            <a:chExt cx="4126727" cy="2081843"/>
          </a:xfrm>
        </p:grpSpPr>
        <p:sp>
          <p:nvSpPr>
            <p:cNvPr id="12" name="TextBox 11">
              <a:extLst>
                <a:ext uri="{FF2B5EF4-FFF2-40B4-BE49-F238E27FC236}">
                  <a16:creationId xmlns:a16="http://schemas.microsoft.com/office/drawing/2014/main" xmlns="" id="{3EF9EE23-8751-CC2F-69F5-8F92E92117FA}"/>
                </a:ext>
              </a:extLst>
            </p:cNvPr>
            <p:cNvSpPr txBox="1"/>
            <p:nvPr/>
          </p:nvSpPr>
          <p:spPr>
            <a:xfrm>
              <a:off x="4525004" y="4446113"/>
              <a:ext cx="4126727" cy="1631216"/>
            </a:xfrm>
            <a:prstGeom prst="rect">
              <a:avLst/>
            </a:prstGeom>
            <a:noFill/>
          </p:spPr>
          <p:txBody>
            <a:bodyPr wrap="square" rtlCol="0">
              <a:spAutoFit/>
            </a:bodyPr>
            <a:lstStyle/>
            <a:p>
              <a:pPr lvl="0">
                <a:defRPr/>
              </a:pPr>
              <a:r>
                <a:rPr lang="es-ES" sz="2000" i="1" dirty="0">
                  <a:solidFill>
                    <a:prstClr val="white"/>
                  </a:solidFill>
                  <a:latin typeface="Calibri Light" panose="020F0302020204030204" pitchFamily="34" charset="0"/>
                  <a:cs typeface="Calibri Light" panose="020F0302020204030204" pitchFamily="34" charset="0"/>
                </a:rPr>
                <a:t>Jesús ordenó a sus seguidores que se bautizaran, así que después de salvarme elegí un día para bautizarme. </a:t>
              </a:r>
              <a:r>
                <a:rPr lang="es-ES" sz="2000" i="1" dirty="0" smtClean="0">
                  <a:solidFill>
                    <a:prstClr val="white"/>
                  </a:solidFill>
                  <a:latin typeface="Calibri Light" panose="020F0302020204030204" pitchFamily="34" charset="0"/>
                  <a:cs typeface="Calibri Light" panose="020F0302020204030204" pitchFamily="34" charset="0"/>
                </a:rPr>
                <a:t>Fue </a:t>
              </a:r>
              <a:r>
                <a:rPr lang="es-ES" sz="2000" i="1" dirty="0">
                  <a:solidFill>
                    <a:prstClr val="white"/>
                  </a:solidFill>
                  <a:latin typeface="Calibri Light" panose="020F0302020204030204" pitchFamily="34" charset="0"/>
                  <a:cs typeface="Calibri Light" panose="020F0302020204030204" pitchFamily="34" charset="0"/>
                </a:rPr>
                <a:t>una proclamación pública de lo que Dios había hecho en mi corazón.</a:t>
              </a:r>
              <a:endPar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endParaRPr>
            </a:p>
          </p:txBody>
        </p:sp>
        <p:sp>
          <p:nvSpPr>
            <p:cNvPr id="13" name="TextBox 12">
              <a:extLst>
                <a:ext uri="{FF2B5EF4-FFF2-40B4-BE49-F238E27FC236}">
                  <a16:creationId xmlns:a16="http://schemas.microsoft.com/office/drawing/2014/main" xmlns="" id="{20C147D4-81F9-B6A0-D498-145E497225D6}"/>
                </a:ext>
              </a:extLst>
            </p:cNvPr>
            <p:cNvSpPr txBox="1"/>
            <p:nvPr/>
          </p:nvSpPr>
          <p:spPr>
            <a:xfrm>
              <a:off x="4816620" y="3995486"/>
              <a:ext cx="3636327"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solidFill>
                  <a:effectLst/>
                  <a:uLnTx/>
                  <a:uFillTx/>
                  <a:latin typeface="Calibri" panose="020F0502020204030204" pitchFamily="34" charset="0"/>
                  <a:ea typeface="+mn-ea"/>
                  <a:cs typeface="Calibri" panose="020F0502020204030204" pitchFamily="34" charset="0"/>
                </a:rPr>
                <a:t>ERRORES</a:t>
              </a:r>
              <a:r>
                <a:rPr kumimoji="0" lang="en-US" sz="2400" b="0" i="0" u="none" strike="noStrike" kern="1200" cap="none" spc="0" normalizeH="0" noProof="0" dirty="0" smtClean="0">
                  <a:ln>
                    <a:noFill/>
                  </a:ln>
                  <a:solidFill>
                    <a:prstClr val="white"/>
                  </a:solidFill>
                  <a:effectLst/>
                  <a:uLnTx/>
                  <a:uFillTx/>
                  <a:latin typeface="Calibri" panose="020F0502020204030204" pitchFamily="34" charset="0"/>
                  <a:ea typeface="+mn-ea"/>
                  <a:cs typeface="Calibri" panose="020F0502020204030204" pitchFamily="34" charset="0"/>
                </a:rPr>
                <a:t> COMUNES</a:t>
              </a:r>
              <a:endParaRPr kumimoji="0" lang="en-US" sz="24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cxnSp>
          <p:nvCxnSpPr>
            <p:cNvPr id="15" name="Straight Connector 14">
              <a:extLst>
                <a:ext uri="{FF2B5EF4-FFF2-40B4-BE49-F238E27FC236}">
                  <a16:creationId xmlns:a16="http://schemas.microsoft.com/office/drawing/2014/main" xmlns="" id="{8EEF49A1-208F-7849-4EEE-B406259F5FCE}"/>
                </a:ext>
              </a:extLst>
            </p:cNvPr>
            <p:cNvCxnSpPr>
              <a:cxnSpLocks/>
            </p:cNvCxnSpPr>
            <p:nvPr/>
          </p:nvCxnSpPr>
          <p:spPr>
            <a:xfrm>
              <a:off x="4905415" y="4439535"/>
              <a:ext cx="2743200" cy="0"/>
            </a:xfrm>
            <a:prstGeom prst="line">
              <a:avLst/>
            </a:prstGeom>
            <a:ln w="22225">
              <a:solidFill>
                <a:srgbClr val="F4C78A"/>
              </a:solidFill>
            </a:ln>
          </p:spPr>
          <p:style>
            <a:lnRef idx="1">
              <a:schemeClr val="accent1"/>
            </a:lnRef>
            <a:fillRef idx="0">
              <a:schemeClr val="accent1"/>
            </a:fillRef>
            <a:effectRef idx="0">
              <a:schemeClr val="accent1"/>
            </a:effectRef>
            <a:fontRef idx="minor">
              <a:schemeClr val="tx1"/>
            </a:fontRef>
          </p:style>
        </p:cxnSp>
      </p:grpSp>
      <p:sp>
        <p:nvSpPr>
          <p:cNvPr id="2" name="TextBox 1">
            <a:extLst>
              <a:ext uri="{FF2B5EF4-FFF2-40B4-BE49-F238E27FC236}">
                <a16:creationId xmlns:a16="http://schemas.microsoft.com/office/drawing/2014/main" xmlns="" id="{6F1AA771-EE7C-D110-37B8-11A47930AEDE}"/>
              </a:ext>
            </a:extLst>
          </p:cNvPr>
          <p:cNvSpPr txBox="1"/>
          <p:nvPr/>
        </p:nvSpPr>
        <p:spPr>
          <a:xfrm>
            <a:off x="1297558" y="3622357"/>
            <a:ext cx="2284630"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ROMANOS 6:4,6</a:t>
            </a:r>
          </a:p>
        </p:txBody>
      </p:sp>
      <p:sp>
        <p:nvSpPr>
          <p:cNvPr id="5" name="TextBox 4">
            <a:extLst>
              <a:ext uri="{FF2B5EF4-FFF2-40B4-BE49-F238E27FC236}">
                <a16:creationId xmlns:a16="http://schemas.microsoft.com/office/drawing/2014/main" xmlns="" id="{BF119B72-AE1A-E7F9-4C61-227184287D97}"/>
              </a:ext>
            </a:extLst>
          </p:cNvPr>
          <p:cNvSpPr txBox="1"/>
          <p:nvPr/>
        </p:nvSpPr>
        <p:spPr>
          <a:xfrm>
            <a:off x="983606" y="4476979"/>
            <a:ext cx="2813285"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COLOSENSES 2:12-13</a:t>
            </a:r>
          </a:p>
        </p:txBody>
      </p:sp>
      <p:sp>
        <p:nvSpPr>
          <p:cNvPr id="6" name="TextBox 5">
            <a:extLst>
              <a:ext uri="{FF2B5EF4-FFF2-40B4-BE49-F238E27FC236}">
                <a16:creationId xmlns:a16="http://schemas.microsoft.com/office/drawing/2014/main" xmlns="" id="{318A4970-8B21-A248-637A-3EB32A5875E5}"/>
              </a:ext>
            </a:extLst>
          </p:cNvPr>
          <p:cNvSpPr txBox="1"/>
          <p:nvPr/>
        </p:nvSpPr>
        <p:spPr>
          <a:xfrm>
            <a:off x="1424440" y="4904291"/>
            <a:ext cx="2030867"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1 PEDRO 3:21</a:t>
            </a:r>
          </a:p>
        </p:txBody>
      </p:sp>
      <p:sp>
        <p:nvSpPr>
          <p:cNvPr id="7" name="TextBox 6">
            <a:extLst>
              <a:ext uri="{FF2B5EF4-FFF2-40B4-BE49-F238E27FC236}">
                <a16:creationId xmlns:a16="http://schemas.microsoft.com/office/drawing/2014/main" xmlns="" id="{7E56CF91-F472-CC8B-0B7C-23FB61DDB689}"/>
              </a:ext>
            </a:extLst>
          </p:cNvPr>
          <p:cNvSpPr txBox="1"/>
          <p:nvPr/>
        </p:nvSpPr>
        <p:spPr>
          <a:xfrm>
            <a:off x="1404687" y="1895936"/>
            <a:ext cx="2028272"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HECHOS 2:38</a:t>
            </a:r>
          </a:p>
        </p:txBody>
      </p:sp>
      <p:sp>
        <p:nvSpPr>
          <p:cNvPr id="8" name="TextBox 7">
            <a:extLst>
              <a:ext uri="{FF2B5EF4-FFF2-40B4-BE49-F238E27FC236}">
                <a16:creationId xmlns:a16="http://schemas.microsoft.com/office/drawing/2014/main" xmlns="" id="{73D90EF8-3C16-063B-C35C-C148EE8FFF4D}"/>
              </a:ext>
            </a:extLst>
          </p:cNvPr>
          <p:cNvSpPr txBox="1"/>
          <p:nvPr/>
        </p:nvSpPr>
        <p:spPr>
          <a:xfrm>
            <a:off x="1008689" y="2340423"/>
            <a:ext cx="2862367"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HECHOS 10:43, 47-48</a:t>
            </a:r>
          </a:p>
        </p:txBody>
      </p:sp>
      <p:sp>
        <p:nvSpPr>
          <p:cNvPr id="9" name="TextBox 8">
            <a:extLst>
              <a:ext uri="{FF2B5EF4-FFF2-40B4-BE49-F238E27FC236}">
                <a16:creationId xmlns:a16="http://schemas.microsoft.com/office/drawing/2014/main" xmlns="" id="{5C2BD342-7DAA-31DE-709C-959DD6DE2681}"/>
              </a:ext>
            </a:extLst>
          </p:cNvPr>
          <p:cNvSpPr txBox="1"/>
          <p:nvPr/>
        </p:nvSpPr>
        <p:spPr>
          <a:xfrm>
            <a:off x="1404687" y="2750557"/>
            <a:ext cx="2028272"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HECHOS 13:38</a:t>
            </a:r>
          </a:p>
        </p:txBody>
      </p:sp>
      <p:sp>
        <p:nvSpPr>
          <p:cNvPr id="14" name="TextBox 13">
            <a:extLst>
              <a:ext uri="{FF2B5EF4-FFF2-40B4-BE49-F238E27FC236}">
                <a16:creationId xmlns:a16="http://schemas.microsoft.com/office/drawing/2014/main" xmlns="" id="{537F6E7B-860A-AB33-8631-C00A05B3E3F1}"/>
              </a:ext>
            </a:extLst>
          </p:cNvPr>
          <p:cNvSpPr txBox="1"/>
          <p:nvPr/>
        </p:nvSpPr>
        <p:spPr>
          <a:xfrm>
            <a:off x="1424440" y="3195046"/>
            <a:ext cx="2030867"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HECHOS 22:16</a:t>
            </a:r>
          </a:p>
        </p:txBody>
      </p:sp>
      <p:sp>
        <p:nvSpPr>
          <p:cNvPr id="21" name="TextBox 20">
            <a:extLst>
              <a:ext uri="{FF2B5EF4-FFF2-40B4-BE49-F238E27FC236}">
                <a16:creationId xmlns:a16="http://schemas.microsoft.com/office/drawing/2014/main" xmlns="" id="{33FA08DF-269A-FA8B-FDEA-94C8728C1456}"/>
              </a:ext>
            </a:extLst>
          </p:cNvPr>
          <p:cNvSpPr txBox="1"/>
          <p:nvPr/>
        </p:nvSpPr>
        <p:spPr>
          <a:xfrm>
            <a:off x="5017273" y="2396614"/>
            <a:ext cx="3816626" cy="1323439"/>
          </a:xfrm>
          <a:prstGeom prst="rect">
            <a:avLst/>
          </a:prstGeom>
          <a:noFill/>
        </p:spPr>
        <p:txBody>
          <a:bodyPr wrap="square" rtlCol="0">
            <a:spAutoFit/>
          </a:bodyPr>
          <a:lstStyle/>
          <a:p>
            <a:pPr lvl="0">
              <a:defRPr/>
            </a:pPr>
            <a:r>
              <a:rPr lang="es-ES" sz="2000" i="1" dirty="0">
                <a:solidFill>
                  <a:prstClr val="white"/>
                </a:solidFill>
                <a:latin typeface="Calibri Light" panose="020F0302020204030204" pitchFamily="34" charset="0"/>
                <a:cs typeface="Calibri Light" panose="020F0302020204030204" pitchFamily="34" charset="0"/>
              </a:rPr>
              <a:t>Me encanta esta iglesia local. Todo el mundo es tan amable y </a:t>
            </a:r>
            <a:r>
              <a:rPr lang="es-ES" sz="2000" i="1" dirty="0" smtClean="0">
                <a:solidFill>
                  <a:prstClr val="white"/>
                </a:solidFill>
                <a:latin typeface="Calibri Light" panose="020F0302020204030204" pitchFamily="34" charset="0"/>
                <a:cs typeface="Calibri Light" panose="020F0302020204030204" pitchFamily="34" charset="0"/>
              </a:rPr>
              <a:t>me anima mucho. Me </a:t>
            </a:r>
            <a:r>
              <a:rPr lang="es-ES" sz="2000" i="1" dirty="0">
                <a:solidFill>
                  <a:prstClr val="white"/>
                </a:solidFill>
                <a:latin typeface="Calibri Light" panose="020F0302020204030204" pitchFamily="34" charset="0"/>
                <a:cs typeface="Calibri Light" panose="020F0302020204030204" pitchFamily="34" charset="0"/>
              </a:rPr>
              <a:t>bauticé para ser miembro de este grupo.</a:t>
            </a:r>
            <a:endPar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endParaRPr>
          </a:p>
        </p:txBody>
      </p:sp>
      <p:sp>
        <p:nvSpPr>
          <p:cNvPr id="22" name="TextBox 21">
            <a:extLst>
              <a:ext uri="{FF2B5EF4-FFF2-40B4-BE49-F238E27FC236}">
                <a16:creationId xmlns:a16="http://schemas.microsoft.com/office/drawing/2014/main" xmlns="" id="{1B0953EA-9AF8-104A-8013-42391FBCB72C}"/>
              </a:ext>
            </a:extLst>
          </p:cNvPr>
          <p:cNvSpPr txBox="1"/>
          <p:nvPr/>
        </p:nvSpPr>
        <p:spPr>
          <a:xfrm>
            <a:off x="5025223" y="3803447"/>
            <a:ext cx="3919993" cy="1631216"/>
          </a:xfrm>
          <a:prstGeom prst="rect">
            <a:avLst/>
          </a:prstGeom>
          <a:noFill/>
        </p:spPr>
        <p:txBody>
          <a:bodyPr wrap="square" rtlCol="0">
            <a:spAutoFit/>
          </a:bodyPr>
          <a:lstStyle/>
          <a:p>
            <a:pPr lvl="0">
              <a:defRPr/>
            </a:pPr>
            <a:r>
              <a:rPr lang="es-ES" sz="2000" i="1" dirty="0">
                <a:solidFill>
                  <a:prstClr val="white"/>
                </a:solidFill>
                <a:latin typeface="Calibri Light" panose="020F0302020204030204" pitchFamily="34" charset="0"/>
                <a:cs typeface="Calibri Light" panose="020F0302020204030204" pitchFamily="34" charset="0"/>
              </a:rPr>
              <a:t>El resto de mis amigos y familiares se habían bautizado, así que sentí mucha presión tácita. </a:t>
            </a:r>
            <a:r>
              <a:rPr lang="es-ES" sz="2000" i="1" dirty="0" smtClean="0">
                <a:solidFill>
                  <a:prstClr val="white"/>
                </a:solidFill>
                <a:latin typeface="Calibri Light" panose="020F0302020204030204" pitchFamily="34" charset="0"/>
                <a:cs typeface="Calibri Light" panose="020F0302020204030204" pitchFamily="34" charset="0"/>
              </a:rPr>
              <a:t>Yo sabía </a:t>
            </a:r>
            <a:r>
              <a:rPr lang="es-ES" sz="2000" i="1" dirty="0">
                <a:solidFill>
                  <a:prstClr val="white"/>
                </a:solidFill>
                <a:latin typeface="Calibri Light" panose="020F0302020204030204" pitchFamily="34" charset="0"/>
                <a:cs typeface="Calibri Light" panose="020F0302020204030204" pitchFamily="34" charset="0"/>
              </a:rPr>
              <a:t>que estarían muy orgullosos de mí, así que me bauticé para hacerles felices.</a:t>
            </a:r>
            <a:endPar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endParaRPr>
          </a:p>
        </p:txBody>
      </p:sp>
      <p:sp>
        <p:nvSpPr>
          <p:cNvPr id="18" name="TextBox 17">
            <a:extLst>
              <a:ext uri="{FF2B5EF4-FFF2-40B4-BE49-F238E27FC236}">
                <a16:creationId xmlns:a16="http://schemas.microsoft.com/office/drawing/2014/main" xmlns="" id="{DC9D78D6-40C2-C81B-0D01-DE8FE36CAF74}"/>
              </a:ext>
            </a:extLst>
          </p:cNvPr>
          <p:cNvSpPr txBox="1"/>
          <p:nvPr/>
        </p:nvSpPr>
        <p:spPr>
          <a:xfrm>
            <a:off x="1297558" y="4049668"/>
            <a:ext cx="2284630"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GÁLATAS 3:27</a:t>
            </a:r>
          </a:p>
        </p:txBody>
      </p:sp>
    </p:spTree>
    <p:extLst>
      <p:ext uri="{BB962C8B-B14F-4D97-AF65-F5344CB8AC3E}">
        <p14:creationId xmlns:p14="http://schemas.microsoft.com/office/powerpoint/2010/main" val="4207576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6102553B-AA81-5884-A11E-3748626F37BA}"/>
            </a:ext>
          </a:extLst>
        </p:cNvPr>
        <p:cNvGrpSpPr/>
        <p:nvPr/>
      </p:nvGrpSpPr>
      <p:grpSpPr>
        <a:xfrm>
          <a:off x="0" y="0"/>
          <a:ext cx="0" cy="0"/>
          <a:chOff x="0" y="0"/>
          <a:chExt cx="0" cy="0"/>
        </a:xfrm>
      </p:grpSpPr>
      <p:grpSp>
        <p:nvGrpSpPr>
          <p:cNvPr id="22" name="Group 21">
            <a:extLst>
              <a:ext uri="{FF2B5EF4-FFF2-40B4-BE49-F238E27FC236}">
                <a16:creationId xmlns:a16="http://schemas.microsoft.com/office/drawing/2014/main" xmlns="" id="{116FFB65-CB9D-D590-B99F-B25CB8AD73D8}"/>
              </a:ext>
            </a:extLst>
          </p:cNvPr>
          <p:cNvGrpSpPr/>
          <p:nvPr/>
        </p:nvGrpSpPr>
        <p:grpSpPr>
          <a:xfrm>
            <a:off x="4988473" y="3625297"/>
            <a:ext cx="3988549" cy="1466290"/>
            <a:chOff x="4838109" y="3995486"/>
            <a:chExt cx="3988549" cy="1466290"/>
          </a:xfrm>
        </p:grpSpPr>
        <p:sp>
          <p:nvSpPr>
            <p:cNvPr id="23" name="TextBox 22">
              <a:extLst>
                <a:ext uri="{FF2B5EF4-FFF2-40B4-BE49-F238E27FC236}">
                  <a16:creationId xmlns:a16="http://schemas.microsoft.com/office/drawing/2014/main" xmlns="" id="{C072D43F-E10B-4B64-C8F4-37EA0A17305A}"/>
                </a:ext>
              </a:extLst>
            </p:cNvPr>
            <p:cNvSpPr txBox="1"/>
            <p:nvPr/>
          </p:nvSpPr>
          <p:spPr>
            <a:xfrm>
              <a:off x="4838109" y="4446113"/>
              <a:ext cx="3988549" cy="101566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rPr>
                <a:t>Pablo se </a:t>
              </a:r>
              <a:r>
                <a:rPr kumimoji="0" lang="en-US" sz="2000" b="0" i="1" u="none" strike="noStrike" kern="1200" cap="none" spc="0" normalizeH="0" baseline="0" noProof="0" dirty="0" err="1" smtClean="0">
                  <a:ln>
                    <a:noFill/>
                  </a:ln>
                  <a:solidFill>
                    <a:prstClr val="white"/>
                  </a:solidFill>
                  <a:effectLst/>
                  <a:uLnTx/>
                  <a:uFillTx/>
                  <a:latin typeface="Calibri Light" panose="020F0302020204030204" pitchFamily="34" charset="0"/>
                  <a:ea typeface="+mn-ea"/>
                  <a:cs typeface="Calibri Light" panose="020F0302020204030204" pitchFamily="34" charset="0"/>
                </a:rPr>
                <a:t>arrepintió</a:t>
              </a: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 </a:t>
              </a:r>
              <a:r>
                <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rPr>
                <a:t>se volvió a </a:t>
              </a: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Dios</a:t>
              </a:r>
              <a:r>
                <a:rPr lang="en-US" sz="2000" i="1" dirty="0" smtClean="0">
                  <a:solidFill>
                    <a:prstClr val="white"/>
                  </a:solidFill>
                  <a:latin typeface="Calibri Light" panose="020F0302020204030204" pitchFamily="34" charset="0"/>
                  <a:cs typeface="Calibri Light" panose="020F0302020204030204" pitchFamily="34" charset="0"/>
                </a:rPr>
                <a:t> </a:t>
              </a:r>
              <a:r>
                <a:rPr lang="en-US" sz="2000" i="1" dirty="0">
                  <a:solidFill>
                    <a:prstClr val="white"/>
                  </a:solidFill>
                  <a:latin typeface="Calibri Light" panose="020F0302020204030204" pitchFamily="34" charset="0"/>
                  <a:cs typeface="Calibri Light" panose="020F0302020204030204" pitchFamily="34" charset="0"/>
                </a:rPr>
                <a:t>y fue bautizado </a:t>
              </a:r>
              <a:r>
                <a:rPr lang="en-US" sz="2000" i="1" dirty="0" err="1">
                  <a:solidFill>
                    <a:prstClr val="white"/>
                  </a:solidFill>
                  <a:latin typeface="Calibri Light" panose="020F0302020204030204" pitchFamily="34" charset="0"/>
                  <a:cs typeface="Calibri Light" panose="020F0302020204030204" pitchFamily="34" charset="0"/>
                </a:rPr>
                <a:t>en</a:t>
              </a:r>
              <a:r>
                <a:rPr lang="en-US" sz="2000" i="1" dirty="0">
                  <a:solidFill>
                    <a:prstClr val="white"/>
                  </a:solidFill>
                  <a:latin typeface="Calibri Light" panose="020F0302020204030204" pitchFamily="34" charset="0"/>
                  <a:cs typeface="Calibri Light" panose="020F0302020204030204" pitchFamily="34" charset="0"/>
                </a:rPr>
                <a:t> </a:t>
              </a:r>
              <a:r>
                <a:rPr lang="en-US" sz="2000" i="1" dirty="0" smtClean="0">
                  <a:solidFill>
                    <a:prstClr val="white"/>
                  </a:solidFill>
                  <a:latin typeface="Calibri Light" panose="020F0302020204030204" pitchFamily="34" charset="0"/>
                  <a:cs typeface="Calibri Light" panose="020F0302020204030204" pitchFamily="34" charset="0"/>
                </a:rPr>
                <a:t>Cristo para </a:t>
              </a:r>
              <a:r>
                <a:rPr lang="en-US" sz="2000" i="1" dirty="0" smtClean="0">
                  <a:solidFill>
                    <a:prstClr val="white"/>
                  </a:solidFill>
                  <a:latin typeface="Calibri Light" panose="020F0302020204030204" pitchFamily="34" charset="0"/>
                  <a:cs typeface="Calibri Light" panose="020F0302020204030204" pitchFamily="34" charset="0"/>
                </a:rPr>
                <a:t>que </a:t>
              </a:r>
              <a:r>
                <a:rPr lang="en-US" sz="2000" i="1" dirty="0" err="1" smtClean="0">
                  <a:solidFill>
                    <a:prstClr val="white"/>
                  </a:solidFill>
                  <a:latin typeface="Calibri Light" panose="020F0302020204030204" pitchFamily="34" charset="0"/>
                  <a:cs typeface="Calibri Light" panose="020F0302020204030204" pitchFamily="34" charset="0"/>
                </a:rPr>
                <a:t>sus</a:t>
              </a:r>
              <a:r>
                <a:rPr lang="en-US" sz="2000" i="1" dirty="0" smtClean="0">
                  <a:solidFill>
                    <a:prstClr val="white"/>
                  </a:solidFill>
                  <a:latin typeface="Calibri Light" panose="020F0302020204030204" pitchFamily="34" charset="0"/>
                  <a:cs typeface="Calibri Light" panose="020F0302020204030204" pitchFamily="34" charset="0"/>
                </a:rPr>
                <a:t> </a:t>
              </a:r>
              <a:r>
                <a:rPr lang="en-US" sz="2000" i="1" dirty="0" err="1" smtClean="0">
                  <a:solidFill>
                    <a:prstClr val="white"/>
                  </a:solidFill>
                  <a:latin typeface="Calibri Light" panose="020F0302020204030204" pitchFamily="34" charset="0"/>
                  <a:cs typeface="Calibri Light" panose="020F0302020204030204" pitchFamily="34" charset="0"/>
                </a:rPr>
                <a:t>pecados</a:t>
              </a:r>
              <a:r>
                <a:rPr lang="en-US" sz="2000" i="1" dirty="0" smtClean="0">
                  <a:solidFill>
                    <a:prstClr val="white"/>
                  </a:solidFill>
                  <a:latin typeface="Calibri Light" panose="020F0302020204030204" pitchFamily="34" charset="0"/>
                  <a:cs typeface="Calibri Light" panose="020F0302020204030204" pitchFamily="34" charset="0"/>
                </a:rPr>
                <a:t> </a:t>
              </a:r>
              <a:r>
                <a:rPr lang="en-US" sz="2000" i="1" dirty="0" err="1" smtClean="0">
                  <a:solidFill>
                    <a:prstClr val="white"/>
                  </a:solidFill>
                  <a:latin typeface="Calibri Light" panose="020F0302020204030204" pitchFamily="34" charset="0"/>
                  <a:cs typeface="Calibri Light" panose="020F0302020204030204" pitchFamily="34" charset="0"/>
                </a:rPr>
                <a:t>fueran</a:t>
              </a:r>
              <a:r>
                <a:rPr lang="en-US" sz="2000" i="1" dirty="0" smtClean="0">
                  <a:solidFill>
                    <a:prstClr val="white"/>
                  </a:solidFill>
                  <a:latin typeface="Calibri Light" panose="020F0302020204030204" pitchFamily="34" charset="0"/>
                  <a:cs typeface="Calibri Light" panose="020F0302020204030204" pitchFamily="34" charset="0"/>
                </a:rPr>
                <a:t> </a:t>
              </a:r>
              <a:r>
                <a:rPr lang="en-US" sz="2000" i="1" dirty="0" err="1" smtClean="0">
                  <a:solidFill>
                    <a:prstClr val="white"/>
                  </a:solidFill>
                  <a:latin typeface="Calibri Light" panose="020F0302020204030204" pitchFamily="34" charset="0"/>
                  <a:cs typeface="Calibri Light" panose="020F0302020204030204" pitchFamily="34" charset="0"/>
                </a:rPr>
                <a:t>lavados</a:t>
              </a:r>
              <a:r>
                <a:rPr lang="en-US" sz="2000" i="1" dirty="0" smtClean="0">
                  <a:solidFill>
                    <a:prstClr val="white"/>
                  </a:solidFill>
                  <a:latin typeface="Calibri Light" panose="020F0302020204030204" pitchFamily="34" charset="0"/>
                  <a:cs typeface="Calibri Light" panose="020F0302020204030204" pitchFamily="34" charset="0"/>
                </a:rPr>
                <a:t>.</a:t>
              </a:r>
              <a:endPar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endParaRPr>
            </a:p>
          </p:txBody>
        </p:sp>
        <p:sp>
          <p:nvSpPr>
            <p:cNvPr id="24" name="TextBox 23">
              <a:extLst>
                <a:ext uri="{FF2B5EF4-FFF2-40B4-BE49-F238E27FC236}">
                  <a16:creationId xmlns:a16="http://schemas.microsoft.com/office/drawing/2014/main" xmlns="" id="{8880C4C5-8CB1-BF4D-973C-A8E8CBDEAC49}"/>
                </a:ext>
              </a:extLst>
            </p:cNvPr>
            <p:cNvSpPr txBox="1"/>
            <p:nvPr/>
          </p:nvSpPr>
          <p:spPr>
            <a:xfrm>
              <a:off x="4883527" y="3995486"/>
              <a:ext cx="3863619"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HECHOS 26:19-20 (22:10-16)</a:t>
              </a:r>
            </a:p>
          </p:txBody>
        </p:sp>
        <p:cxnSp>
          <p:nvCxnSpPr>
            <p:cNvPr id="25" name="Straight Connector 24">
              <a:extLst>
                <a:ext uri="{FF2B5EF4-FFF2-40B4-BE49-F238E27FC236}">
                  <a16:creationId xmlns:a16="http://schemas.microsoft.com/office/drawing/2014/main" xmlns="" id="{872DEA8D-1617-B3CE-4EAC-412B1DD5E91A}"/>
                </a:ext>
              </a:extLst>
            </p:cNvPr>
            <p:cNvCxnSpPr>
              <a:cxnSpLocks/>
            </p:cNvCxnSpPr>
            <p:nvPr/>
          </p:nvCxnSpPr>
          <p:spPr>
            <a:xfrm>
              <a:off x="4905415" y="4439535"/>
              <a:ext cx="2743200" cy="0"/>
            </a:xfrm>
            <a:prstGeom prst="line">
              <a:avLst/>
            </a:prstGeom>
            <a:ln w="22225">
              <a:solidFill>
                <a:srgbClr val="F4C78A"/>
              </a:solidFill>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xmlns="" id="{BC9A4D45-F1BD-C90D-3DCA-BA3C59606FFD}"/>
              </a:ext>
            </a:extLst>
          </p:cNvPr>
          <p:cNvGrpSpPr/>
          <p:nvPr/>
        </p:nvGrpSpPr>
        <p:grpSpPr>
          <a:xfrm>
            <a:off x="4988473" y="304255"/>
            <a:ext cx="3988549" cy="1774066"/>
            <a:chOff x="4838109" y="3995486"/>
            <a:chExt cx="3988549" cy="1774066"/>
          </a:xfrm>
        </p:grpSpPr>
        <p:sp>
          <p:nvSpPr>
            <p:cNvPr id="27" name="TextBox 26">
              <a:extLst>
                <a:ext uri="{FF2B5EF4-FFF2-40B4-BE49-F238E27FC236}">
                  <a16:creationId xmlns:a16="http://schemas.microsoft.com/office/drawing/2014/main" xmlns="" id="{901EE2C4-62F5-A8CD-BA40-89234B923BBE}"/>
                </a:ext>
              </a:extLst>
            </p:cNvPr>
            <p:cNvSpPr txBox="1"/>
            <p:nvPr/>
          </p:nvSpPr>
          <p:spPr>
            <a:xfrm>
              <a:off x="4838109" y="4446113"/>
              <a:ext cx="3988549" cy="132343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rPr>
                <a:t>“</a:t>
              </a:r>
              <a:r>
                <a:rPr kumimoji="0" lang="en-US" sz="2000" b="0" i="1" u="none" strike="noStrike" kern="1200" cap="none" spc="0" normalizeH="0" baseline="0" noProof="0" dirty="0" err="1">
                  <a:ln>
                    <a:noFill/>
                  </a:ln>
                  <a:solidFill>
                    <a:prstClr val="white"/>
                  </a:solidFill>
                  <a:effectLst/>
                  <a:uLnTx/>
                  <a:uFillTx/>
                  <a:latin typeface="Calibri Light" panose="020F0302020204030204" pitchFamily="34" charset="0"/>
                  <a:ea typeface="+mn-ea"/>
                  <a:cs typeface="Calibri Light" panose="020F0302020204030204" pitchFamily="34" charset="0"/>
                </a:rPr>
                <a:t>Quisiera</a:t>
              </a:r>
              <a:r>
                <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rPr>
                <a:t> </a:t>
              </a: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Dios que…</a:t>
              </a:r>
              <a:r>
                <a:rPr kumimoji="0" lang="en-US" sz="2000" b="0" i="1" u="none" strike="noStrike" kern="1200" cap="none" spc="0" normalizeH="0" baseline="0" noProof="0" dirty="0" err="1" smtClean="0">
                  <a:ln>
                    <a:noFill/>
                  </a:ln>
                  <a:solidFill>
                    <a:prstClr val="white"/>
                  </a:solidFill>
                  <a:effectLst/>
                  <a:uLnTx/>
                  <a:uFillTx/>
                  <a:latin typeface="Calibri Light" panose="020F0302020204030204" pitchFamily="34" charset="0"/>
                  <a:ea typeface="+mn-ea"/>
                  <a:cs typeface="Calibri Light" panose="020F0302020204030204" pitchFamily="34" charset="0"/>
                </a:rPr>
                <a:t>todos</a:t>
              </a: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 </a:t>
              </a:r>
              <a:r>
                <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rPr>
                <a:t>los que </a:t>
              </a: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hoy me </a:t>
              </a:r>
              <a:r>
                <a:rPr kumimoji="0" lang="en-US" sz="2000" b="0" i="1" u="none" strike="noStrike" kern="1200" cap="none" spc="0" normalizeH="0" baseline="0" noProof="0" dirty="0" err="1" smtClean="0">
                  <a:ln>
                    <a:noFill/>
                  </a:ln>
                  <a:solidFill>
                    <a:prstClr val="white"/>
                  </a:solidFill>
                  <a:effectLst/>
                  <a:uLnTx/>
                  <a:uFillTx/>
                  <a:latin typeface="Calibri Light" panose="020F0302020204030204" pitchFamily="34" charset="0"/>
                  <a:ea typeface="+mn-ea"/>
                  <a:cs typeface="Calibri Light" panose="020F0302020204030204" pitchFamily="34" charset="0"/>
                </a:rPr>
                <a:t>oyen</a:t>
              </a: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 </a:t>
              </a:r>
              <a:r>
                <a:rPr kumimoji="0" lang="en-US" sz="2000" b="1" i="1" u="none" strike="noStrike" kern="1200" cap="none" spc="0" normalizeH="0" baseline="0" noProof="0" dirty="0" err="1" smtClean="0">
                  <a:ln>
                    <a:noFill/>
                  </a:ln>
                  <a:solidFill>
                    <a:prstClr val="white"/>
                  </a:solidFill>
                  <a:effectLst/>
                  <a:uLnTx/>
                  <a:uFillTx/>
                  <a:latin typeface="Calibri" panose="020F0502020204030204" pitchFamily="34" charset="0"/>
                  <a:cs typeface="Calibri" panose="020F0502020204030204" pitchFamily="34" charset="0"/>
                </a:rPr>
                <a:t>llegaran</a:t>
              </a:r>
              <a:r>
                <a:rPr kumimoji="0" lang="en-US" sz="2000" b="1" i="1" u="none" strike="noStrike" kern="1200" cap="none" spc="0" normalizeH="0" baseline="0" noProof="0" dirty="0" smtClean="0">
                  <a:ln>
                    <a:noFill/>
                  </a:ln>
                  <a:solidFill>
                    <a:prstClr val="white"/>
                  </a:solidFill>
                  <a:effectLst/>
                  <a:uLnTx/>
                  <a:uFillTx/>
                  <a:latin typeface="Calibri" panose="020F0502020204030204" pitchFamily="34" charset="0"/>
                  <a:cs typeface="Calibri" panose="020F0502020204030204" pitchFamily="34" charset="0"/>
                </a:rPr>
                <a:t> </a:t>
              </a:r>
              <a:r>
                <a:rPr kumimoji="0" lang="en-US" sz="2000" b="1" i="1" u="none" strike="noStrike" kern="120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a ser </a:t>
              </a:r>
              <a:r>
                <a:rPr kumimoji="0" lang="en-US" sz="2000" b="1" i="1" u="none" strike="noStrike" kern="1200" cap="none" spc="0" normalizeH="0" baseline="0" noProof="0" dirty="0" err="1">
                  <a:ln>
                    <a:noFill/>
                  </a:ln>
                  <a:solidFill>
                    <a:prstClr val="white"/>
                  </a:solidFill>
                  <a:effectLst/>
                  <a:uLnTx/>
                  <a:uFillTx/>
                  <a:latin typeface="Calibri" panose="020F0502020204030204" pitchFamily="34" charset="0"/>
                  <a:cs typeface="Calibri" panose="020F0502020204030204" pitchFamily="34" charset="0"/>
                </a:rPr>
                <a:t>tal</a:t>
              </a:r>
              <a:r>
                <a:rPr kumimoji="0" lang="en-US" sz="2000" b="1" i="1" u="none" strike="noStrike" kern="120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 </a:t>
              </a:r>
              <a:r>
                <a:rPr kumimoji="0" lang="en-US" sz="2000" b="1" i="1" u="none" strike="noStrike" kern="1200" cap="none" spc="0" normalizeH="0" baseline="0" noProof="0" dirty="0" err="1" smtClean="0">
                  <a:ln>
                    <a:noFill/>
                  </a:ln>
                  <a:solidFill>
                    <a:prstClr val="white"/>
                  </a:solidFill>
                  <a:effectLst/>
                  <a:uLnTx/>
                  <a:uFillTx/>
                  <a:latin typeface="Calibri" panose="020F0502020204030204" pitchFamily="34" charset="0"/>
                  <a:cs typeface="Calibri" panose="020F0502020204030204" pitchFamily="34" charset="0"/>
                </a:rPr>
                <a:t>como</a:t>
              </a:r>
              <a:r>
                <a:rPr kumimoji="0" lang="en-US" sz="2000" b="1" i="1" u="none" strike="noStrike" kern="1200" cap="none" spc="0" normalizeH="0" baseline="0" noProof="0" dirty="0" smtClean="0">
                  <a:ln>
                    <a:noFill/>
                  </a:ln>
                  <a:solidFill>
                    <a:prstClr val="white"/>
                  </a:solidFill>
                  <a:effectLst/>
                  <a:uLnTx/>
                  <a:uFillTx/>
                  <a:latin typeface="Calibri" panose="020F0502020204030204" pitchFamily="34" charset="0"/>
                  <a:cs typeface="Calibri" panose="020F0502020204030204" pitchFamily="34" charset="0"/>
                </a:rPr>
                <a:t> </a:t>
              </a:r>
              <a:r>
                <a:rPr kumimoji="0" lang="en-US" sz="2000" b="1" i="1" u="none" strike="noStrike" kern="1200" cap="none" spc="0" normalizeH="0" baseline="0" noProof="0" dirty="0" err="1" smtClean="0">
                  <a:ln>
                    <a:noFill/>
                  </a:ln>
                  <a:solidFill>
                    <a:prstClr val="white"/>
                  </a:solidFill>
                  <a:effectLst/>
                  <a:uLnTx/>
                  <a:uFillTx/>
                  <a:latin typeface="Calibri" panose="020F0502020204030204" pitchFamily="34" charset="0"/>
                  <a:cs typeface="Calibri" panose="020F0502020204030204" pitchFamily="34" charset="0"/>
                </a:rPr>
                <a:t>yo</a:t>
              </a:r>
              <a:r>
                <a:rPr kumimoji="0" lang="en-US" sz="2000" b="1" i="1" u="none" strike="noStrike" kern="1200" cap="none" spc="0" normalizeH="0" baseline="0" noProof="0" dirty="0" smtClean="0">
                  <a:ln>
                    <a:noFill/>
                  </a:ln>
                  <a:solidFill>
                    <a:prstClr val="white"/>
                  </a:solidFill>
                  <a:effectLst/>
                  <a:uLnTx/>
                  <a:uFillTx/>
                  <a:latin typeface="Calibri" panose="020F0502020204030204" pitchFamily="34" charset="0"/>
                  <a:cs typeface="Calibri" panose="020F0502020204030204" pitchFamily="34" charset="0"/>
                </a:rPr>
                <a:t> </a:t>
              </a:r>
              <a:r>
                <a:rPr kumimoji="0" lang="en-US" sz="2000" b="1" i="1" u="none" strike="noStrike" kern="120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soy</a:t>
              </a:r>
              <a:r>
                <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2000" i="1" dirty="0">
                  <a:solidFill>
                    <a:prstClr val="white"/>
                  </a:solidFill>
                  <a:latin typeface="Calibri Light" panose="020F0302020204030204" pitchFamily="34" charset="0"/>
                  <a:cs typeface="Calibri Light" panose="020F0302020204030204" pitchFamily="34" charset="0"/>
                </a:rPr>
                <a:t>Hechos 26:28-29</a:t>
              </a:r>
              <a:endPar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endParaRPr>
            </a:p>
          </p:txBody>
        </p:sp>
        <p:sp>
          <p:nvSpPr>
            <p:cNvPr id="28" name="TextBox 27">
              <a:extLst>
                <a:ext uri="{FF2B5EF4-FFF2-40B4-BE49-F238E27FC236}">
                  <a16:creationId xmlns:a16="http://schemas.microsoft.com/office/drawing/2014/main" xmlns="" id="{AB99B7E3-4340-CD7B-513F-F0B5BFD27B6A}"/>
                </a:ext>
              </a:extLst>
            </p:cNvPr>
            <p:cNvSpPr txBox="1"/>
            <p:nvPr/>
          </p:nvSpPr>
          <p:spPr>
            <a:xfrm>
              <a:off x="4883529" y="3995486"/>
              <a:ext cx="2655019"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HECHOS 26:29</a:t>
              </a:r>
            </a:p>
          </p:txBody>
        </p:sp>
        <p:cxnSp>
          <p:nvCxnSpPr>
            <p:cNvPr id="29" name="Straight Connector 28">
              <a:extLst>
                <a:ext uri="{FF2B5EF4-FFF2-40B4-BE49-F238E27FC236}">
                  <a16:creationId xmlns:a16="http://schemas.microsoft.com/office/drawing/2014/main" xmlns="" id="{23F29CD9-DDD4-A1F0-17AF-1E4908E04ADB}"/>
                </a:ext>
              </a:extLst>
            </p:cNvPr>
            <p:cNvCxnSpPr>
              <a:cxnSpLocks/>
            </p:cNvCxnSpPr>
            <p:nvPr/>
          </p:nvCxnSpPr>
          <p:spPr>
            <a:xfrm>
              <a:off x="4905415" y="4439535"/>
              <a:ext cx="2743200" cy="0"/>
            </a:xfrm>
            <a:prstGeom prst="line">
              <a:avLst/>
            </a:prstGeom>
            <a:ln w="22225">
              <a:solidFill>
                <a:srgbClr val="F4C78A"/>
              </a:solidFill>
            </a:ln>
          </p:spPr>
          <p:style>
            <a:lnRef idx="1">
              <a:schemeClr val="accent1"/>
            </a:lnRef>
            <a:fillRef idx="0">
              <a:schemeClr val="accent1"/>
            </a:fillRef>
            <a:effectRef idx="0">
              <a:schemeClr val="accent1"/>
            </a:effectRef>
            <a:fontRef idx="minor">
              <a:schemeClr val="tx1"/>
            </a:fontRef>
          </p:style>
        </p:cxnSp>
      </p:grpSp>
      <p:grpSp>
        <p:nvGrpSpPr>
          <p:cNvPr id="10" name="Group 9">
            <a:extLst>
              <a:ext uri="{FF2B5EF4-FFF2-40B4-BE49-F238E27FC236}">
                <a16:creationId xmlns:a16="http://schemas.microsoft.com/office/drawing/2014/main" xmlns="" id="{B934B71A-96C1-547C-9697-277C49FAEAD2}"/>
              </a:ext>
            </a:extLst>
          </p:cNvPr>
          <p:cNvGrpSpPr/>
          <p:nvPr/>
        </p:nvGrpSpPr>
        <p:grpSpPr>
          <a:xfrm>
            <a:off x="153873" y="1993609"/>
            <a:ext cx="4578008" cy="1382890"/>
            <a:chOff x="1728440" y="2247277"/>
            <a:chExt cx="4578008" cy="1382890"/>
          </a:xfrm>
        </p:grpSpPr>
        <p:sp>
          <p:nvSpPr>
            <p:cNvPr id="4" name="TextBox 3">
              <a:extLst>
                <a:ext uri="{FF2B5EF4-FFF2-40B4-BE49-F238E27FC236}">
                  <a16:creationId xmlns:a16="http://schemas.microsoft.com/office/drawing/2014/main" xmlns="" id="{D87B5208-5899-BE0B-0FD9-717D0A98B3FE}"/>
                </a:ext>
              </a:extLst>
            </p:cNvPr>
            <p:cNvSpPr txBox="1"/>
            <p:nvPr/>
          </p:nvSpPr>
          <p:spPr>
            <a:xfrm>
              <a:off x="1728440" y="2247277"/>
              <a:ext cx="4572000" cy="92333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5400" i="1" dirty="0" smtClean="0">
                  <a:solidFill>
                    <a:srgbClr val="F5C88A"/>
                  </a:solidFill>
                  <a:latin typeface="Calibri Light" panose="020F0302020204030204" pitchFamily="34" charset="0"/>
                  <a:cs typeface="Calibri Light" panose="020F0302020204030204" pitchFamily="34" charset="0"/>
                </a:rPr>
                <a:t>EVALÚA</a:t>
              </a:r>
              <a:endParaRPr kumimoji="0" lang="en-US" sz="5400" b="0" i="1" u="none" strike="noStrike" kern="1200" cap="none" spc="0" normalizeH="0" baseline="0" noProof="0" dirty="0">
                <a:ln>
                  <a:noFill/>
                </a:ln>
                <a:solidFill>
                  <a:srgbClr val="F5C88A"/>
                </a:solidFill>
                <a:effectLst/>
                <a:uLnTx/>
                <a:uFillTx/>
                <a:latin typeface="Calibri Light" panose="020F0302020204030204" pitchFamily="34" charset="0"/>
                <a:ea typeface="+mn-ea"/>
                <a:cs typeface="Calibri Light" panose="020F0302020204030204" pitchFamily="34" charset="0"/>
              </a:endParaRPr>
            </a:p>
          </p:txBody>
        </p:sp>
        <p:sp>
          <p:nvSpPr>
            <p:cNvPr id="3" name="TextBox 2">
              <a:extLst>
                <a:ext uri="{FF2B5EF4-FFF2-40B4-BE49-F238E27FC236}">
                  <a16:creationId xmlns:a16="http://schemas.microsoft.com/office/drawing/2014/main" xmlns="" id="{76A6080B-23DD-49D3-01A1-52CFBD004611}"/>
                </a:ext>
              </a:extLst>
            </p:cNvPr>
            <p:cNvSpPr txBox="1"/>
            <p:nvPr/>
          </p:nvSpPr>
          <p:spPr>
            <a:xfrm>
              <a:off x="1734448" y="2922281"/>
              <a:ext cx="4572000"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1"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LOS EJEMPLOS</a:t>
              </a:r>
            </a:p>
          </p:txBody>
        </p:sp>
      </p:grpSp>
      <p:grpSp>
        <p:nvGrpSpPr>
          <p:cNvPr id="11" name="Group 10">
            <a:extLst>
              <a:ext uri="{FF2B5EF4-FFF2-40B4-BE49-F238E27FC236}">
                <a16:creationId xmlns:a16="http://schemas.microsoft.com/office/drawing/2014/main" xmlns="" id="{3730C736-5240-A0E3-3832-297310B35358}"/>
              </a:ext>
            </a:extLst>
          </p:cNvPr>
          <p:cNvGrpSpPr/>
          <p:nvPr/>
        </p:nvGrpSpPr>
        <p:grpSpPr>
          <a:xfrm>
            <a:off x="4988473" y="2233406"/>
            <a:ext cx="4060111" cy="1158513"/>
            <a:chOff x="4838109" y="3995486"/>
            <a:chExt cx="4060111" cy="1158513"/>
          </a:xfrm>
        </p:grpSpPr>
        <p:sp>
          <p:nvSpPr>
            <p:cNvPr id="12" name="TextBox 11">
              <a:extLst>
                <a:ext uri="{FF2B5EF4-FFF2-40B4-BE49-F238E27FC236}">
                  <a16:creationId xmlns:a16="http://schemas.microsoft.com/office/drawing/2014/main" xmlns="" id="{C1EEC9C0-4860-CD4D-B3EB-273ACBE40532}"/>
                </a:ext>
              </a:extLst>
            </p:cNvPr>
            <p:cNvSpPr txBox="1"/>
            <p:nvPr/>
          </p:nvSpPr>
          <p:spPr>
            <a:xfrm>
              <a:off x="4838109" y="4446113"/>
              <a:ext cx="4060111"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rPr>
                <a:t>Pablo puso su fe y esperanza en Jesús, resucitado de entre los muertos.</a:t>
              </a:r>
            </a:p>
          </p:txBody>
        </p:sp>
        <p:sp>
          <p:nvSpPr>
            <p:cNvPr id="13" name="TextBox 12">
              <a:extLst>
                <a:ext uri="{FF2B5EF4-FFF2-40B4-BE49-F238E27FC236}">
                  <a16:creationId xmlns:a16="http://schemas.microsoft.com/office/drawing/2014/main" xmlns="" id="{6B49CE27-9044-1DE9-341C-BA447DF97AC3}"/>
                </a:ext>
              </a:extLst>
            </p:cNvPr>
            <p:cNvSpPr txBox="1"/>
            <p:nvPr/>
          </p:nvSpPr>
          <p:spPr>
            <a:xfrm>
              <a:off x="4883528" y="3995486"/>
              <a:ext cx="2911498"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HECHOS 26:6-8</a:t>
              </a:r>
            </a:p>
          </p:txBody>
        </p:sp>
        <p:cxnSp>
          <p:nvCxnSpPr>
            <p:cNvPr id="15" name="Straight Connector 14">
              <a:extLst>
                <a:ext uri="{FF2B5EF4-FFF2-40B4-BE49-F238E27FC236}">
                  <a16:creationId xmlns:a16="http://schemas.microsoft.com/office/drawing/2014/main" xmlns="" id="{7FCB6240-F505-8775-46E0-2EAC37123C5F}"/>
                </a:ext>
              </a:extLst>
            </p:cNvPr>
            <p:cNvCxnSpPr>
              <a:cxnSpLocks/>
            </p:cNvCxnSpPr>
            <p:nvPr/>
          </p:nvCxnSpPr>
          <p:spPr>
            <a:xfrm>
              <a:off x="4905415" y="4439535"/>
              <a:ext cx="2743200" cy="0"/>
            </a:xfrm>
            <a:prstGeom prst="line">
              <a:avLst/>
            </a:prstGeom>
            <a:ln w="22225">
              <a:solidFill>
                <a:srgbClr val="F4C78A"/>
              </a:solidFill>
            </a:ln>
          </p:spPr>
          <p:style>
            <a:lnRef idx="1">
              <a:schemeClr val="accent1"/>
            </a:lnRef>
            <a:fillRef idx="0">
              <a:schemeClr val="accent1"/>
            </a:fillRef>
            <a:effectRef idx="0">
              <a:schemeClr val="accent1"/>
            </a:effectRef>
            <a:fontRef idx="minor">
              <a:schemeClr val="tx1"/>
            </a:fontRef>
          </p:style>
        </p:cxnSp>
      </p:grpSp>
      <p:sp>
        <p:nvSpPr>
          <p:cNvPr id="2" name="TextBox 1">
            <a:extLst>
              <a:ext uri="{FF2B5EF4-FFF2-40B4-BE49-F238E27FC236}">
                <a16:creationId xmlns:a16="http://schemas.microsoft.com/office/drawing/2014/main" xmlns="" id="{4D0AC9E0-A8DF-1F80-F8F0-4E6D02763E68}"/>
              </a:ext>
            </a:extLst>
          </p:cNvPr>
          <p:cNvSpPr txBox="1"/>
          <p:nvPr/>
        </p:nvSpPr>
        <p:spPr>
          <a:xfrm>
            <a:off x="636897" y="3342779"/>
            <a:ext cx="3605951" cy="1015663"/>
          </a:xfrm>
          <a:prstGeom prst="rect">
            <a:avLst/>
          </a:prstGeom>
          <a:noFill/>
        </p:spPr>
        <p:txBody>
          <a:bodyPr wrap="square" rtlCol="0">
            <a:spAutoFit/>
          </a:bodyPr>
          <a:lstStyle/>
          <a:p>
            <a:pPr lvl="0" algn="ctr">
              <a:defRPr/>
            </a:pP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a:t>
            </a:r>
            <a:r>
              <a:rPr lang="es-ES" sz="2000" i="1" dirty="0">
                <a:solidFill>
                  <a:prstClr val="white"/>
                </a:solidFill>
                <a:latin typeface="Calibri Light" panose="020F0302020204030204" pitchFamily="34" charset="0"/>
                <a:cs typeface="Calibri Light" panose="020F0302020204030204" pitchFamily="34" charset="0"/>
              </a:rPr>
              <a:t>En poco tiempo me persuadirás </a:t>
            </a:r>
            <a:r>
              <a:rPr lang="es-ES" sz="2000" b="1" i="1" dirty="0">
                <a:solidFill>
                  <a:prstClr val="white"/>
                </a:solidFill>
                <a:latin typeface="Calibri" panose="020F0502020204030204" pitchFamily="34" charset="0"/>
                <a:ea typeface="Calibri" panose="020F0502020204030204" pitchFamily="34" charset="0"/>
                <a:cs typeface="Calibri" panose="020F0502020204030204" pitchFamily="34" charset="0"/>
              </a:rPr>
              <a:t>a que me haga </a:t>
            </a:r>
            <a:r>
              <a:rPr lang="es-ES" sz="2000" b="1" i="1" dirty="0" smtClean="0">
                <a:solidFill>
                  <a:prstClr val="white"/>
                </a:solidFill>
                <a:latin typeface="Calibri" panose="020F0502020204030204" pitchFamily="34" charset="0"/>
                <a:ea typeface="Calibri" panose="020F0502020204030204" pitchFamily="34" charset="0"/>
                <a:cs typeface="Calibri" panose="020F0502020204030204" pitchFamily="34" charset="0"/>
              </a:rPr>
              <a:t>cristiano</a:t>
            </a: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a:t>
            </a:r>
            <a:endPar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i="1" dirty="0">
                <a:solidFill>
                  <a:prstClr val="white"/>
                </a:solidFill>
                <a:latin typeface="Calibri Light" panose="020F0302020204030204" pitchFamily="34" charset="0"/>
                <a:cs typeface="Calibri Light" panose="020F0302020204030204" pitchFamily="34" charset="0"/>
              </a:rPr>
              <a:t>Hechos 26:28</a:t>
            </a:r>
            <a:endPar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endParaRPr>
          </a:p>
        </p:txBody>
      </p:sp>
    </p:spTree>
    <p:extLst>
      <p:ext uri="{BB962C8B-B14F-4D97-AF65-F5344CB8AC3E}">
        <p14:creationId xmlns:p14="http://schemas.microsoft.com/office/powerpoint/2010/main" val="2978135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B8269AB2-E358-C4D9-A532-173A0500F6A1}"/>
            </a:ext>
          </a:extLst>
        </p:cNvPr>
        <p:cNvGrpSpPr/>
        <p:nvPr/>
      </p:nvGrpSpPr>
      <p:grpSpPr>
        <a:xfrm>
          <a:off x="0" y="0"/>
          <a:ext cx="0" cy="0"/>
          <a:chOff x="0" y="0"/>
          <a:chExt cx="0" cy="0"/>
        </a:xfrm>
      </p:grpSpPr>
      <p:grpSp>
        <p:nvGrpSpPr>
          <p:cNvPr id="22" name="Group 21">
            <a:extLst>
              <a:ext uri="{FF2B5EF4-FFF2-40B4-BE49-F238E27FC236}">
                <a16:creationId xmlns:a16="http://schemas.microsoft.com/office/drawing/2014/main" xmlns="" id="{5AFFA586-7F67-D21E-762E-2007E1B7FFFC}"/>
              </a:ext>
            </a:extLst>
          </p:cNvPr>
          <p:cNvGrpSpPr/>
          <p:nvPr/>
        </p:nvGrpSpPr>
        <p:grpSpPr>
          <a:xfrm>
            <a:off x="4590907" y="1935468"/>
            <a:ext cx="3583034" cy="1158513"/>
            <a:chOff x="4838109" y="3995486"/>
            <a:chExt cx="3583034" cy="1158513"/>
          </a:xfrm>
        </p:grpSpPr>
        <p:sp>
          <p:nvSpPr>
            <p:cNvPr id="23" name="TextBox 22">
              <a:extLst>
                <a:ext uri="{FF2B5EF4-FFF2-40B4-BE49-F238E27FC236}">
                  <a16:creationId xmlns:a16="http://schemas.microsoft.com/office/drawing/2014/main" xmlns="" id="{FBC04C09-508C-FF5B-BFB6-6F776EE80C05}"/>
                </a:ext>
              </a:extLst>
            </p:cNvPr>
            <p:cNvSpPr txBox="1"/>
            <p:nvPr/>
          </p:nvSpPr>
          <p:spPr>
            <a:xfrm>
              <a:off x="4838109" y="4446113"/>
              <a:ext cx="3583034" cy="707886"/>
            </a:xfrm>
            <a:prstGeom prst="rect">
              <a:avLst/>
            </a:prstGeom>
            <a:noFill/>
          </p:spPr>
          <p:txBody>
            <a:bodyPr wrap="square" rtlCol="0">
              <a:spAutoFit/>
            </a:bodyPr>
            <a:lstStyle/>
            <a:p>
              <a:pPr lvl="0">
                <a:defRPr/>
              </a:pPr>
              <a:r>
                <a:rPr lang="es-ES" sz="2000" i="1" dirty="0">
                  <a:solidFill>
                    <a:prstClr val="white"/>
                  </a:solidFill>
                  <a:latin typeface="Calibri Light" panose="020F0302020204030204" pitchFamily="34" charset="0"/>
                  <a:cs typeface="Calibri Light" panose="020F0302020204030204" pitchFamily="34" charset="0"/>
                </a:rPr>
                <a:t>“En poco tiempo me persuadirás a que me haga </a:t>
              </a:r>
              <a:r>
                <a:rPr lang="es-ES" sz="2000" b="1" i="1" dirty="0">
                  <a:solidFill>
                    <a:prstClr val="white"/>
                  </a:solidFill>
                  <a:latin typeface="Calibri" panose="020F0502020204030204" pitchFamily="34" charset="0"/>
                  <a:ea typeface="Calibri" panose="020F0502020204030204" pitchFamily="34" charset="0"/>
                  <a:cs typeface="Calibri" panose="020F0502020204030204" pitchFamily="34" charset="0"/>
                </a:rPr>
                <a:t>cristiano</a:t>
              </a:r>
              <a:r>
                <a:rPr lang="es-ES" sz="2000" i="1" dirty="0" smtClean="0">
                  <a:solidFill>
                    <a:prstClr val="white"/>
                  </a:solidFill>
                  <a:latin typeface="Calibri Light" panose="020F0302020204030204" pitchFamily="34" charset="0"/>
                  <a:cs typeface="Calibri Light" panose="020F0302020204030204" pitchFamily="34" charset="0"/>
                </a:rPr>
                <a:t>”.</a:t>
              </a:r>
              <a:endParaRPr lang="es-ES" sz="2000" i="1" dirty="0">
                <a:solidFill>
                  <a:prstClr val="white"/>
                </a:solidFill>
                <a:latin typeface="Calibri Light" panose="020F0302020204030204" pitchFamily="34" charset="0"/>
                <a:cs typeface="Calibri Light" panose="020F0302020204030204" pitchFamily="34" charset="0"/>
              </a:endParaRPr>
            </a:p>
          </p:txBody>
        </p:sp>
        <p:sp>
          <p:nvSpPr>
            <p:cNvPr id="24" name="TextBox 23">
              <a:extLst>
                <a:ext uri="{FF2B5EF4-FFF2-40B4-BE49-F238E27FC236}">
                  <a16:creationId xmlns:a16="http://schemas.microsoft.com/office/drawing/2014/main" xmlns="" id="{11B49BC3-61AB-0557-F98E-239053D98F15}"/>
                </a:ext>
              </a:extLst>
            </p:cNvPr>
            <p:cNvSpPr txBox="1"/>
            <p:nvPr/>
          </p:nvSpPr>
          <p:spPr>
            <a:xfrm>
              <a:off x="4883527" y="3995486"/>
              <a:ext cx="3415547"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HECHOS 26:28</a:t>
              </a:r>
            </a:p>
          </p:txBody>
        </p:sp>
        <p:cxnSp>
          <p:nvCxnSpPr>
            <p:cNvPr id="25" name="Straight Connector 24">
              <a:extLst>
                <a:ext uri="{FF2B5EF4-FFF2-40B4-BE49-F238E27FC236}">
                  <a16:creationId xmlns:a16="http://schemas.microsoft.com/office/drawing/2014/main" xmlns="" id="{5FDA4797-381A-95AD-50BA-A83CD1FF6BC8}"/>
                </a:ext>
              </a:extLst>
            </p:cNvPr>
            <p:cNvCxnSpPr>
              <a:cxnSpLocks/>
            </p:cNvCxnSpPr>
            <p:nvPr/>
          </p:nvCxnSpPr>
          <p:spPr>
            <a:xfrm>
              <a:off x="4905415" y="4439535"/>
              <a:ext cx="2743200" cy="0"/>
            </a:xfrm>
            <a:prstGeom prst="line">
              <a:avLst/>
            </a:prstGeom>
            <a:ln w="22225">
              <a:solidFill>
                <a:srgbClr val="F4C78A"/>
              </a:solidFill>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xmlns="" id="{EF894478-8FCE-7A50-D646-40AF98133238}"/>
              </a:ext>
            </a:extLst>
          </p:cNvPr>
          <p:cNvGrpSpPr/>
          <p:nvPr/>
        </p:nvGrpSpPr>
        <p:grpSpPr>
          <a:xfrm>
            <a:off x="4590908" y="3832922"/>
            <a:ext cx="3117126" cy="1158513"/>
            <a:chOff x="4838110" y="3995486"/>
            <a:chExt cx="3117126" cy="1158513"/>
          </a:xfrm>
        </p:grpSpPr>
        <p:sp>
          <p:nvSpPr>
            <p:cNvPr id="27" name="TextBox 26">
              <a:extLst>
                <a:ext uri="{FF2B5EF4-FFF2-40B4-BE49-F238E27FC236}">
                  <a16:creationId xmlns:a16="http://schemas.microsoft.com/office/drawing/2014/main" xmlns="" id="{DBFDE8D5-9DF5-6855-B33B-407B3AA6EC9B}"/>
                </a:ext>
              </a:extLst>
            </p:cNvPr>
            <p:cNvSpPr txBox="1"/>
            <p:nvPr/>
          </p:nvSpPr>
          <p:spPr>
            <a:xfrm>
              <a:off x="4838110" y="4446113"/>
              <a:ext cx="3117126"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rPr>
                <a:t>“pero </a:t>
              </a:r>
              <a:r>
                <a:rPr kumimoji="0" lang="en-US" sz="2000" b="0" i="1" u="none" strike="noStrike" kern="1200" cap="none" spc="0" normalizeH="0" baseline="0" noProof="0" dirty="0" err="1">
                  <a:ln>
                    <a:noFill/>
                  </a:ln>
                  <a:solidFill>
                    <a:prstClr val="white"/>
                  </a:solidFill>
                  <a:effectLst/>
                  <a:uLnTx/>
                  <a:uFillTx/>
                  <a:latin typeface="Calibri Light" panose="020F0302020204030204" pitchFamily="34" charset="0"/>
                  <a:ea typeface="+mn-ea"/>
                  <a:cs typeface="Calibri Light" panose="020F0302020204030204" pitchFamily="34" charset="0"/>
                </a:rPr>
                <a:t>si</a:t>
              </a:r>
              <a:r>
                <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rPr>
                <a:t> </a:t>
              </a:r>
              <a:r>
                <a:rPr kumimoji="0" lang="en-US" sz="2000" b="0" i="1" u="none" strike="noStrike" kern="1200" cap="none" spc="0" normalizeH="0" baseline="0" noProof="0" dirty="0" err="1" smtClean="0">
                  <a:ln>
                    <a:noFill/>
                  </a:ln>
                  <a:solidFill>
                    <a:prstClr val="white"/>
                  </a:solidFill>
                  <a:effectLst/>
                  <a:uLnTx/>
                  <a:uFillTx/>
                  <a:latin typeface="Calibri Light" panose="020F0302020204030204" pitchFamily="34" charset="0"/>
                  <a:ea typeface="+mn-ea"/>
                  <a:cs typeface="Calibri Light" panose="020F0302020204030204" pitchFamily="34" charset="0"/>
                </a:rPr>
                <a:t>alguien</a:t>
              </a: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 </a:t>
              </a:r>
              <a:r>
                <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rPr>
                <a:t>sufre como</a:t>
              </a:r>
              <a:br>
                <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rPr>
              </a:br>
              <a:r>
                <a:rPr kumimoji="0" lang="en-US" sz="2000" b="1" i="1" u="none" strike="noStrike" kern="1200" cap="none" spc="0" normalizeH="0" baseline="0" noProof="0" dirty="0" err="1" smtClean="0">
                  <a:ln>
                    <a:noFill/>
                  </a:ln>
                  <a:solidFill>
                    <a:prstClr val="white"/>
                  </a:solidFill>
                  <a:effectLst/>
                  <a:uLnTx/>
                  <a:uFillTx/>
                  <a:latin typeface="Calibri" panose="020F0502020204030204" pitchFamily="34" charset="0"/>
                  <a:cs typeface="Calibri" panose="020F0502020204030204" pitchFamily="34" charset="0"/>
                </a:rPr>
                <a:t>cristiano</a:t>
              </a:r>
              <a:r>
                <a:rPr lang="en-US" sz="2000" i="1" dirty="0" smtClean="0">
                  <a:solidFill>
                    <a:prstClr val="white"/>
                  </a:solidFill>
                  <a:latin typeface="Calibri Light" panose="020F0302020204030204" pitchFamily="34" charset="0"/>
                  <a:cs typeface="Calibri Light" panose="020F0302020204030204" pitchFamily="34" charset="0"/>
                </a:rPr>
                <a:t>”,</a:t>
              </a:r>
              <a:endPar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endParaRPr>
            </a:p>
          </p:txBody>
        </p:sp>
        <p:sp>
          <p:nvSpPr>
            <p:cNvPr id="28" name="TextBox 27">
              <a:extLst>
                <a:ext uri="{FF2B5EF4-FFF2-40B4-BE49-F238E27FC236}">
                  <a16:creationId xmlns:a16="http://schemas.microsoft.com/office/drawing/2014/main" xmlns="" id="{9B4ECFD2-9689-6EAE-256A-761B2BDD44A8}"/>
                </a:ext>
              </a:extLst>
            </p:cNvPr>
            <p:cNvSpPr txBox="1"/>
            <p:nvPr/>
          </p:nvSpPr>
          <p:spPr>
            <a:xfrm>
              <a:off x="4883529" y="3995486"/>
              <a:ext cx="2655019"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1 PEDRO 4:16, 1:22</a:t>
              </a:r>
            </a:p>
          </p:txBody>
        </p:sp>
        <p:cxnSp>
          <p:nvCxnSpPr>
            <p:cNvPr id="29" name="Straight Connector 28">
              <a:extLst>
                <a:ext uri="{FF2B5EF4-FFF2-40B4-BE49-F238E27FC236}">
                  <a16:creationId xmlns:a16="http://schemas.microsoft.com/office/drawing/2014/main" xmlns="" id="{5AFCC0B1-B1D5-D1FB-79E7-7F8F7FE1BDC7}"/>
                </a:ext>
              </a:extLst>
            </p:cNvPr>
            <p:cNvCxnSpPr>
              <a:cxnSpLocks/>
            </p:cNvCxnSpPr>
            <p:nvPr/>
          </p:nvCxnSpPr>
          <p:spPr>
            <a:xfrm>
              <a:off x="4905415" y="4439535"/>
              <a:ext cx="2743200" cy="0"/>
            </a:xfrm>
            <a:prstGeom prst="line">
              <a:avLst/>
            </a:prstGeom>
            <a:ln w="22225">
              <a:solidFill>
                <a:srgbClr val="F4C78A"/>
              </a:solidFill>
            </a:ln>
          </p:spPr>
          <p:style>
            <a:lnRef idx="1">
              <a:schemeClr val="accent1"/>
            </a:lnRef>
            <a:fillRef idx="0">
              <a:schemeClr val="accent1"/>
            </a:fillRef>
            <a:effectRef idx="0">
              <a:schemeClr val="accent1"/>
            </a:effectRef>
            <a:fontRef idx="minor">
              <a:schemeClr val="tx1"/>
            </a:fontRef>
          </p:style>
        </p:cxnSp>
      </p:grpSp>
      <p:grpSp>
        <p:nvGrpSpPr>
          <p:cNvPr id="10" name="Group 9">
            <a:extLst>
              <a:ext uri="{FF2B5EF4-FFF2-40B4-BE49-F238E27FC236}">
                <a16:creationId xmlns:a16="http://schemas.microsoft.com/office/drawing/2014/main" xmlns="" id="{DB90727C-9A9C-8F14-555C-C947B7D65FE4}"/>
              </a:ext>
            </a:extLst>
          </p:cNvPr>
          <p:cNvGrpSpPr/>
          <p:nvPr/>
        </p:nvGrpSpPr>
        <p:grpSpPr>
          <a:xfrm>
            <a:off x="153873" y="1993609"/>
            <a:ext cx="4578008" cy="1382890"/>
            <a:chOff x="1728440" y="2247277"/>
            <a:chExt cx="4578008" cy="1382890"/>
          </a:xfrm>
        </p:grpSpPr>
        <p:sp>
          <p:nvSpPr>
            <p:cNvPr id="4" name="TextBox 3">
              <a:extLst>
                <a:ext uri="{FF2B5EF4-FFF2-40B4-BE49-F238E27FC236}">
                  <a16:creationId xmlns:a16="http://schemas.microsoft.com/office/drawing/2014/main" xmlns="" id="{878BBFF7-42D0-34BE-6345-B778CDABCC1C}"/>
                </a:ext>
              </a:extLst>
            </p:cNvPr>
            <p:cNvSpPr txBox="1"/>
            <p:nvPr/>
          </p:nvSpPr>
          <p:spPr>
            <a:xfrm>
              <a:off x="1728440" y="2247277"/>
              <a:ext cx="4572000" cy="92333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5400" i="1" dirty="0" smtClean="0">
                  <a:solidFill>
                    <a:srgbClr val="F5C88A"/>
                  </a:solidFill>
                  <a:latin typeface="Calibri Light" panose="020F0302020204030204" pitchFamily="34" charset="0"/>
                  <a:cs typeface="Calibri Light" panose="020F0302020204030204" pitchFamily="34" charset="0"/>
                </a:rPr>
                <a:t>USA</a:t>
              </a:r>
              <a:endParaRPr kumimoji="0" lang="en-US" sz="5400" b="0" i="1" u="none" strike="noStrike" kern="1200" cap="none" spc="0" normalizeH="0" baseline="0" noProof="0" dirty="0">
                <a:ln>
                  <a:noFill/>
                </a:ln>
                <a:solidFill>
                  <a:srgbClr val="F5C88A"/>
                </a:solidFill>
                <a:effectLst/>
                <a:uLnTx/>
                <a:uFillTx/>
                <a:latin typeface="Calibri Light" panose="020F0302020204030204" pitchFamily="34" charset="0"/>
                <a:ea typeface="+mn-ea"/>
                <a:cs typeface="Calibri Light" panose="020F0302020204030204" pitchFamily="34" charset="0"/>
              </a:endParaRPr>
            </a:p>
          </p:txBody>
        </p:sp>
        <p:sp>
          <p:nvSpPr>
            <p:cNvPr id="3" name="TextBox 2">
              <a:extLst>
                <a:ext uri="{FF2B5EF4-FFF2-40B4-BE49-F238E27FC236}">
                  <a16:creationId xmlns:a16="http://schemas.microsoft.com/office/drawing/2014/main" xmlns="" id="{38175F70-FF9D-0AB3-9334-A9C9B0B7FC0C}"/>
                </a:ext>
              </a:extLst>
            </p:cNvPr>
            <p:cNvSpPr txBox="1"/>
            <p:nvPr/>
          </p:nvSpPr>
          <p:spPr>
            <a:xfrm>
              <a:off x="1734448" y="2922281"/>
              <a:ext cx="4572000"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1" u="none" strike="noStrike" kern="1200" cap="none" spc="0" normalizeH="0" baseline="0" noProof="0" dirty="0" smtClean="0">
                  <a:ln>
                    <a:noFill/>
                  </a:ln>
                  <a:solidFill>
                    <a:prstClr val="white"/>
                  </a:solidFill>
                  <a:effectLst/>
                  <a:uLnTx/>
                  <a:uFillTx/>
                  <a:latin typeface="Calibri" panose="020F0502020204030204" pitchFamily="34" charset="0"/>
                  <a:ea typeface="+mn-ea"/>
                  <a:cs typeface="Calibri" panose="020F0502020204030204" pitchFamily="34" charset="0"/>
                </a:rPr>
                <a:t>LENGUAJE PRECISO</a:t>
              </a:r>
            </a:p>
          </p:txBody>
        </p:sp>
      </p:grpSp>
      <p:grpSp>
        <p:nvGrpSpPr>
          <p:cNvPr id="5" name="Group 4">
            <a:extLst>
              <a:ext uri="{FF2B5EF4-FFF2-40B4-BE49-F238E27FC236}">
                <a16:creationId xmlns:a16="http://schemas.microsoft.com/office/drawing/2014/main" xmlns="" id="{3981D8CF-AB75-2A9E-DFE3-11AFE7A448E7}"/>
              </a:ext>
            </a:extLst>
          </p:cNvPr>
          <p:cNvGrpSpPr/>
          <p:nvPr/>
        </p:nvGrpSpPr>
        <p:grpSpPr>
          <a:xfrm>
            <a:off x="4590908" y="175587"/>
            <a:ext cx="4362261" cy="1158513"/>
            <a:chOff x="4838110" y="3995486"/>
            <a:chExt cx="4362261" cy="1158513"/>
          </a:xfrm>
        </p:grpSpPr>
        <p:sp>
          <p:nvSpPr>
            <p:cNvPr id="6" name="TextBox 5">
              <a:extLst>
                <a:ext uri="{FF2B5EF4-FFF2-40B4-BE49-F238E27FC236}">
                  <a16:creationId xmlns:a16="http://schemas.microsoft.com/office/drawing/2014/main" xmlns="" id="{093F733B-F10D-6495-2C32-E0FAAA1D6A25}"/>
                </a:ext>
              </a:extLst>
            </p:cNvPr>
            <p:cNvSpPr txBox="1"/>
            <p:nvPr/>
          </p:nvSpPr>
          <p:spPr>
            <a:xfrm>
              <a:off x="4838110" y="4446113"/>
              <a:ext cx="4362261" cy="707886"/>
            </a:xfrm>
            <a:prstGeom prst="rect">
              <a:avLst/>
            </a:prstGeom>
            <a:noFill/>
          </p:spPr>
          <p:txBody>
            <a:bodyPr wrap="square" rtlCol="0">
              <a:spAutoFit/>
            </a:bodyPr>
            <a:lstStyle/>
            <a:p>
              <a:pPr lvl="0">
                <a:defRPr/>
              </a:pP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a:t>
              </a:r>
              <a:r>
                <a:rPr lang="es-ES" sz="2000" i="1" dirty="0">
                  <a:solidFill>
                    <a:prstClr val="white"/>
                  </a:solidFill>
                  <a:latin typeface="Calibri Light" panose="020F0302020204030204" pitchFamily="34" charset="0"/>
                  <a:cs typeface="Calibri Light" panose="020F0302020204030204" pitchFamily="34" charset="0"/>
                </a:rPr>
                <a:t>a los discípulos </a:t>
              </a:r>
              <a:r>
                <a:rPr lang="es-ES" sz="2000" b="1" i="1" dirty="0">
                  <a:solidFill>
                    <a:prstClr val="white"/>
                  </a:solidFill>
                  <a:latin typeface="Calibri" panose="020F0502020204030204" pitchFamily="34" charset="0"/>
                  <a:ea typeface="Calibri" panose="020F0502020204030204" pitchFamily="34" charset="0"/>
                  <a:cs typeface="Calibri" panose="020F0502020204030204" pitchFamily="34" charset="0"/>
                </a:rPr>
                <a:t>se les llamó cristianos </a:t>
              </a:r>
              <a:r>
                <a:rPr lang="es-ES" sz="2000" i="1" dirty="0">
                  <a:solidFill>
                    <a:prstClr val="white"/>
                  </a:solidFill>
                  <a:latin typeface="Calibri Light" panose="020F0302020204030204" pitchFamily="34" charset="0"/>
                  <a:cs typeface="Calibri Light" panose="020F0302020204030204" pitchFamily="34" charset="0"/>
                </a:rPr>
                <a:t>por primera vez en Antioquía</a:t>
              </a:r>
              <a:r>
                <a:rPr kumimoji="0" lang="en-US" sz="2000" b="0" i="1" u="none" strike="noStrike" kern="1200" cap="none" spc="0" normalizeH="0" baseline="0" noProof="0" dirty="0" smtClean="0">
                  <a:ln>
                    <a:noFill/>
                  </a:ln>
                  <a:solidFill>
                    <a:prstClr val="white"/>
                  </a:solidFill>
                  <a:effectLst/>
                  <a:uLnTx/>
                  <a:uFillTx/>
                  <a:latin typeface="Calibri Light" panose="020F0302020204030204" pitchFamily="34" charset="0"/>
                  <a:ea typeface="+mn-ea"/>
                  <a:cs typeface="Calibri Light" panose="020F0302020204030204" pitchFamily="34" charset="0"/>
                </a:rPr>
                <a:t>”.</a:t>
              </a:r>
              <a:endParaRPr kumimoji="0" lang="en-US" sz="2000" b="0" i="1"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endParaRPr>
            </a:p>
          </p:txBody>
        </p:sp>
        <p:sp>
          <p:nvSpPr>
            <p:cNvPr id="7" name="TextBox 6">
              <a:extLst>
                <a:ext uri="{FF2B5EF4-FFF2-40B4-BE49-F238E27FC236}">
                  <a16:creationId xmlns:a16="http://schemas.microsoft.com/office/drawing/2014/main" xmlns="" id="{B490E422-FB46-B7B0-8BCB-36B0E4DE0FF5}"/>
                </a:ext>
              </a:extLst>
            </p:cNvPr>
            <p:cNvSpPr txBox="1"/>
            <p:nvPr/>
          </p:nvSpPr>
          <p:spPr>
            <a:xfrm>
              <a:off x="4883528" y="3995486"/>
              <a:ext cx="2411952"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HECHOS 11:26</a:t>
              </a:r>
            </a:p>
          </p:txBody>
        </p:sp>
        <p:cxnSp>
          <p:nvCxnSpPr>
            <p:cNvPr id="8" name="Straight Connector 7">
              <a:extLst>
                <a:ext uri="{FF2B5EF4-FFF2-40B4-BE49-F238E27FC236}">
                  <a16:creationId xmlns:a16="http://schemas.microsoft.com/office/drawing/2014/main" xmlns="" id="{C805B4FD-EAFD-4DA5-BFD6-E7E818C8A731}"/>
                </a:ext>
              </a:extLst>
            </p:cNvPr>
            <p:cNvCxnSpPr>
              <a:cxnSpLocks/>
            </p:cNvCxnSpPr>
            <p:nvPr/>
          </p:nvCxnSpPr>
          <p:spPr>
            <a:xfrm>
              <a:off x="4905415" y="4439535"/>
              <a:ext cx="2743200" cy="0"/>
            </a:xfrm>
            <a:prstGeom prst="line">
              <a:avLst/>
            </a:prstGeom>
            <a:ln w="22225">
              <a:solidFill>
                <a:srgbClr val="F4C78A"/>
              </a:solidFill>
            </a:ln>
          </p:spPr>
          <p:style>
            <a:lnRef idx="1">
              <a:schemeClr val="accent1"/>
            </a:lnRef>
            <a:fillRef idx="0">
              <a:schemeClr val="accent1"/>
            </a:fillRef>
            <a:effectRef idx="0">
              <a:schemeClr val="accent1"/>
            </a:effectRef>
            <a:fontRef idx="minor">
              <a:schemeClr val="tx1"/>
            </a:fontRef>
          </p:style>
        </p:cxnSp>
      </p:grpSp>
      <p:sp>
        <p:nvSpPr>
          <p:cNvPr id="9" name="Rounded Rectangle 8">
            <a:extLst>
              <a:ext uri="{FF2B5EF4-FFF2-40B4-BE49-F238E27FC236}">
                <a16:creationId xmlns:a16="http://schemas.microsoft.com/office/drawing/2014/main" xmlns="" id="{DFBE2299-E435-45E6-D473-F3B834CDC733}"/>
              </a:ext>
            </a:extLst>
          </p:cNvPr>
          <p:cNvSpPr/>
          <p:nvPr/>
        </p:nvSpPr>
        <p:spPr>
          <a:xfrm>
            <a:off x="691900" y="3591943"/>
            <a:ext cx="3495945" cy="707886"/>
          </a:xfrm>
          <a:prstGeom prst="roundRect">
            <a:avLst>
              <a:gd name="adj" fmla="val 50000"/>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en-US" sz="2000" i="1" dirty="0" smtClean="0">
                <a:latin typeface="Calibri Light" panose="020F0302020204030204" pitchFamily="34" charset="0"/>
                <a:cs typeface="Calibri Light" panose="020F0302020204030204" pitchFamily="34" charset="0"/>
              </a:rPr>
              <a:t>Cristiano </a:t>
            </a:r>
            <a:r>
              <a:rPr lang="en-US" sz="2000" i="1" dirty="0">
                <a:latin typeface="Calibri Light" panose="020F0302020204030204" pitchFamily="34" charset="0"/>
                <a:cs typeface="Calibri Light" panose="020F0302020204030204" pitchFamily="34" charset="0"/>
              </a:rPr>
              <a:t>es más que</a:t>
            </a:r>
            <a:br>
              <a:rPr lang="en-US" sz="2000" i="1" dirty="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un </a:t>
            </a:r>
            <a:r>
              <a:rPr lang="en-US" sz="2000" i="1" dirty="0">
                <a:latin typeface="Calibri Light" panose="020F0302020204030204" pitchFamily="34" charset="0"/>
                <a:cs typeface="Calibri Light" panose="020F0302020204030204" pitchFamily="34" charset="0"/>
              </a:rPr>
              <a:t>adjetivo, es una identidad.</a:t>
            </a:r>
          </a:p>
        </p:txBody>
      </p:sp>
      <p:sp>
        <p:nvSpPr>
          <p:cNvPr id="14" name="Rounded Rectangle 13">
            <a:extLst>
              <a:ext uri="{FF2B5EF4-FFF2-40B4-BE49-F238E27FC236}">
                <a16:creationId xmlns:a16="http://schemas.microsoft.com/office/drawing/2014/main" xmlns="" id="{7E07883F-516B-B50A-C57B-625A12F1ECAF}"/>
              </a:ext>
            </a:extLst>
          </p:cNvPr>
          <p:cNvSpPr/>
          <p:nvPr/>
        </p:nvSpPr>
        <p:spPr>
          <a:xfrm>
            <a:off x="4590907" y="1411603"/>
            <a:ext cx="3460964" cy="400111"/>
          </a:xfrm>
          <a:prstGeom prst="roundRect">
            <a:avLst>
              <a:gd name="adj" fmla="val 50000"/>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rtl="0"/>
            <a:r>
              <a:rPr lang="en-US" i="1" dirty="0">
                <a:latin typeface="Calibri Light" panose="020F0302020204030204" pitchFamily="34" charset="0"/>
                <a:cs typeface="Calibri Light" panose="020F0302020204030204" pitchFamily="34" charset="0"/>
              </a:rPr>
              <a:t>Bernabé verifica y se regocija</a:t>
            </a:r>
          </a:p>
        </p:txBody>
      </p:sp>
      <p:sp>
        <p:nvSpPr>
          <p:cNvPr id="16" name="Rounded Rectangle 15">
            <a:extLst>
              <a:ext uri="{FF2B5EF4-FFF2-40B4-BE49-F238E27FC236}">
                <a16:creationId xmlns:a16="http://schemas.microsoft.com/office/drawing/2014/main" xmlns="" id="{2CC96AB8-8343-B34B-9218-1D8308602E35}"/>
              </a:ext>
            </a:extLst>
          </p:cNvPr>
          <p:cNvSpPr/>
          <p:nvPr/>
        </p:nvSpPr>
        <p:spPr>
          <a:xfrm>
            <a:off x="4590906" y="3383530"/>
            <a:ext cx="3460965" cy="400111"/>
          </a:xfrm>
          <a:prstGeom prst="roundRect">
            <a:avLst>
              <a:gd name="adj" fmla="val 50000"/>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rtl="0"/>
            <a:r>
              <a:rPr lang="en-US" i="1" dirty="0">
                <a:latin typeface="Calibri Light" panose="020F0302020204030204" pitchFamily="34" charset="0"/>
                <a:cs typeface="Calibri Light" panose="020F0302020204030204" pitchFamily="34" charset="0"/>
              </a:rPr>
              <a:t>Pablo enseña y demuestra</a:t>
            </a:r>
          </a:p>
        </p:txBody>
      </p:sp>
      <p:sp>
        <p:nvSpPr>
          <p:cNvPr id="17" name="Rounded Rectangle 16">
            <a:extLst>
              <a:ext uri="{FF2B5EF4-FFF2-40B4-BE49-F238E27FC236}">
                <a16:creationId xmlns:a16="http://schemas.microsoft.com/office/drawing/2014/main" xmlns="" id="{A0F44287-4760-CE13-316C-599E559B3D11}"/>
              </a:ext>
            </a:extLst>
          </p:cNvPr>
          <p:cNvSpPr/>
          <p:nvPr/>
        </p:nvSpPr>
        <p:spPr>
          <a:xfrm>
            <a:off x="4624118" y="5054353"/>
            <a:ext cx="3427754" cy="400111"/>
          </a:xfrm>
          <a:prstGeom prst="roundRect">
            <a:avLst>
              <a:gd name="adj" fmla="val 50000"/>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rtl="0"/>
            <a:r>
              <a:rPr lang="en-US" i="1" dirty="0">
                <a:latin typeface="Calibri Light" panose="020F0302020204030204" pitchFamily="34" charset="0"/>
                <a:cs typeface="Calibri Light" panose="020F0302020204030204" pitchFamily="34" charset="0"/>
              </a:rPr>
              <a:t>Pedro describe: Almas purificadas</a:t>
            </a:r>
          </a:p>
        </p:txBody>
      </p:sp>
    </p:spTree>
    <p:extLst>
      <p:ext uri="{BB962C8B-B14F-4D97-AF65-F5344CB8AC3E}">
        <p14:creationId xmlns:p14="http://schemas.microsoft.com/office/powerpoint/2010/main" val="2473371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52814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588</TotalTime>
  <Words>1324</Words>
  <Application>Microsoft Office PowerPoint</Application>
  <PresentationFormat>On-screen Show (16:10)</PresentationFormat>
  <Paragraphs>189</Paragraphs>
  <Slides>10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Aptos</vt:lpstr>
      <vt:lpstr>Aptos Display</vt:lpstr>
      <vt:lpstr>Arial</vt:lpstr>
      <vt:lpstr>Calibri</vt:lpstr>
      <vt:lpstr>Calibri Light</vt:lpstr>
      <vt:lpstr>Office Theme</vt:lpstr>
      <vt:lpstr>ASEGURA  LA SALVACIÓN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ASEGURARÁS  LA SALVACIÓN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Phillip Shumake</dc:creator>
  <cp:lastModifiedBy>Esther Eubanks</cp:lastModifiedBy>
  <cp:revision>67</cp:revision>
  <dcterms:created xsi:type="dcterms:W3CDTF">2024-01-19T15:13:42Z</dcterms:created>
  <dcterms:modified xsi:type="dcterms:W3CDTF">2024-01-21T12:01:45Z</dcterms:modified>
</cp:coreProperties>
</file>