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0"/>
  </p:notesMasterIdLst>
  <p:handoutMasterIdLst>
    <p:handoutMasterId r:id="rId31"/>
  </p:handoutMasterIdLst>
  <p:sldIdLst>
    <p:sldId id="301" r:id="rId2"/>
    <p:sldId id="259" r:id="rId3"/>
    <p:sldId id="302" r:id="rId4"/>
    <p:sldId id="303" r:id="rId5"/>
    <p:sldId id="276" r:id="rId6"/>
    <p:sldId id="296" r:id="rId7"/>
    <p:sldId id="297" r:id="rId8"/>
    <p:sldId id="295" r:id="rId9"/>
    <p:sldId id="299" r:id="rId10"/>
    <p:sldId id="274" r:id="rId11"/>
    <p:sldId id="281" r:id="rId12"/>
    <p:sldId id="285" r:id="rId13"/>
    <p:sldId id="305" r:id="rId14"/>
    <p:sldId id="282" r:id="rId15"/>
    <p:sldId id="307" r:id="rId16"/>
    <p:sldId id="277" r:id="rId17"/>
    <p:sldId id="278" r:id="rId18"/>
    <p:sldId id="286" r:id="rId19"/>
    <p:sldId id="287" r:id="rId20"/>
    <p:sldId id="291" r:id="rId21"/>
    <p:sldId id="298" r:id="rId22"/>
    <p:sldId id="290" r:id="rId23"/>
    <p:sldId id="283" r:id="rId24"/>
    <p:sldId id="284" r:id="rId25"/>
    <p:sldId id="289" r:id="rId26"/>
    <p:sldId id="293" r:id="rId27"/>
    <p:sldId id="288" r:id="rId28"/>
    <p:sldId id="308" r:id="rId29"/>
  </p:sldIdLst>
  <p:sldSz cx="9144000" cy="5715000" type="screen16x10"/>
  <p:notesSz cx="9144000" cy="6858000"/>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742"/>
    <a:srgbClr val="00FFFF"/>
    <a:srgbClr val="006666"/>
    <a:srgbClr val="0000FF"/>
    <a:srgbClr val="34535A"/>
    <a:srgbClr val="314E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39B490-67E5-4483-9480-2D9E50F43E38}" v="866" dt="2023-12-24T00:19:41.5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58" autoAdjust="0"/>
    <p:restoredTop sz="95226" autoAdjust="0"/>
  </p:normalViewPr>
  <p:slideViewPr>
    <p:cSldViewPr snapToGrid="0">
      <p:cViewPr varScale="1">
        <p:scale>
          <a:sx n="70" d="100"/>
          <a:sy n="70" d="100"/>
        </p:scale>
        <p:origin x="60" y="1180"/>
      </p:cViewPr>
      <p:guideLst/>
    </p:cSldViewPr>
  </p:slideViewPr>
  <p:outlineViewPr>
    <p:cViewPr>
      <p:scale>
        <a:sx n="33" d="100"/>
        <a:sy n="33" d="100"/>
      </p:scale>
      <p:origin x="0" y="-7646"/>
    </p:cViewPr>
  </p:outlineViewPr>
  <p:notesTextViewPr>
    <p:cViewPr>
      <p:scale>
        <a:sx n="3" d="2"/>
        <a:sy n="3" d="2"/>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y Broadwell" userId="8c8ea40a403f8424" providerId="LiveId" clId="{5939B490-67E5-4483-9480-2D9E50F43E38}"/>
    <pc:docChg chg="undo custSel addSld delSld modSld sldOrd modMainMaster">
      <pc:chgData name="Marty Broadwell" userId="8c8ea40a403f8424" providerId="LiveId" clId="{5939B490-67E5-4483-9480-2D9E50F43E38}" dt="2023-12-24T00:19:41.539" v="2513" actId="207"/>
      <pc:docMkLst>
        <pc:docMk/>
      </pc:docMkLst>
      <pc:sldChg chg="modSp mod">
        <pc:chgData name="Marty Broadwell" userId="8c8ea40a403f8424" providerId="LiveId" clId="{5939B490-67E5-4483-9480-2D9E50F43E38}" dt="2023-12-09T01:55:05.888" v="270" actId="113"/>
        <pc:sldMkLst>
          <pc:docMk/>
          <pc:sldMk cId="4217528999" sldId="257"/>
        </pc:sldMkLst>
        <pc:spChg chg="mod">
          <ac:chgData name="Marty Broadwell" userId="8c8ea40a403f8424" providerId="LiveId" clId="{5939B490-67E5-4483-9480-2D9E50F43E38}" dt="2023-12-09T01:55:05.888" v="270" actId="113"/>
          <ac:spMkLst>
            <pc:docMk/>
            <pc:sldMk cId="4217528999" sldId="257"/>
            <ac:spMk id="3" creationId="{C66883CE-D186-C5D7-D340-9042126D4632}"/>
          </ac:spMkLst>
        </pc:spChg>
      </pc:sldChg>
      <pc:sldChg chg="modSp mod">
        <pc:chgData name="Marty Broadwell" userId="8c8ea40a403f8424" providerId="LiveId" clId="{5939B490-67E5-4483-9480-2D9E50F43E38}" dt="2023-12-23T22:16:20.898" v="989" actId="14734"/>
        <pc:sldMkLst>
          <pc:docMk/>
          <pc:sldMk cId="2557175434" sldId="258"/>
        </pc:sldMkLst>
        <pc:spChg chg="mod">
          <ac:chgData name="Marty Broadwell" userId="8c8ea40a403f8424" providerId="LiveId" clId="{5939B490-67E5-4483-9480-2D9E50F43E38}" dt="2023-12-09T01:59:34.487" v="319" actId="1076"/>
          <ac:spMkLst>
            <pc:docMk/>
            <pc:sldMk cId="2557175434" sldId="258"/>
            <ac:spMk id="2" creationId="{0646745F-F29A-DB49-0340-B4219D5D9536}"/>
          </ac:spMkLst>
        </pc:spChg>
        <pc:graphicFrameChg chg="mod modGraphic">
          <ac:chgData name="Marty Broadwell" userId="8c8ea40a403f8424" providerId="LiveId" clId="{5939B490-67E5-4483-9480-2D9E50F43E38}" dt="2023-12-23T22:16:20.898" v="989" actId="14734"/>
          <ac:graphicFrameMkLst>
            <pc:docMk/>
            <pc:sldMk cId="2557175434" sldId="258"/>
            <ac:graphicFrameMk id="3" creationId="{92578226-2EA5-22CE-7B4F-AC5CA82FF526}"/>
          </ac:graphicFrameMkLst>
        </pc:graphicFrameChg>
      </pc:sldChg>
      <pc:sldChg chg="modSp mod">
        <pc:chgData name="Marty Broadwell" userId="8c8ea40a403f8424" providerId="LiveId" clId="{5939B490-67E5-4483-9480-2D9E50F43E38}" dt="2023-12-09T01:56:10.548" v="279" actId="20577"/>
        <pc:sldMkLst>
          <pc:docMk/>
          <pc:sldMk cId="3848005582" sldId="259"/>
        </pc:sldMkLst>
        <pc:spChg chg="mod">
          <ac:chgData name="Marty Broadwell" userId="8c8ea40a403f8424" providerId="LiveId" clId="{5939B490-67E5-4483-9480-2D9E50F43E38}" dt="2023-12-09T01:56:10.548" v="279" actId="20577"/>
          <ac:spMkLst>
            <pc:docMk/>
            <pc:sldMk cId="3848005582" sldId="259"/>
            <ac:spMk id="3" creationId="{171E484F-1185-1DA7-9995-0DBB4D7A8D65}"/>
          </ac:spMkLst>
        </pc:spChg>
      </pc:sldChg>
      <pc:sldChg chg="del mod modShow">
        <pc:chgData name="Marty Broadwell" userId="8c8ea40a403f8424" providerId="LiveId" clId="{5939B490-67E5-4483-9480-2D9E50F43E38}" dt="2023-12-24T00:17:20.741" v="2509" actId="2696"/>
        <pc:sldMkLst>
          <pc:docMk/>
          <pc:sldMk cId="876678152" sldId="260"/>
        </pc:sldMkLst>
      </pc:sldChg>
      <pc:sldChg chg="addSp delSp modSp add mod modAnim">
        <pc:chgData name="Marty Broadwell" userId="8c8ea40a403f8424" providerId="LiveId" clId="{5939B490-67E5-4483-9480-2D9E50F43E38}" dt="2023-12-24T00:17:55.683" v="2511"/>
        <pc:sldMkLst>
          <pc:docMk/>
          <pc:sldMk cId="0" sldId="274"/>
        </pc:sldMkLst>
        <pc:spChg chg="add mod">
          <ac:chgData name="Marty Broadwell" userId="8c8ea40a403f8424" providerId="LiveId" clId="{5939B490-67E5-4483-9480-2D9E50F43E38}" dt="2023-12-23T23:38:05.466" v="1949" actId="14100"/>
          <ac:spMkLst>
            <pc:docMk/>
            <pc:sldMk cId="0" sldId="274"/>
            <ac:spMk id="2" creationId="{E9E08B7D-40A7-5EAA-114C-75FBD7CBF64D}"/>
          </ac:spMkLst>
        </pc:spChg>
        <pc:spChg chg="add mod">
          <ac:chgData name="Marty Broadwell" userId="8c8ea40a403f8424" providerId="LiveId" clId="{5939B490-67E5-4483-9480-2D9E50F43E38}" dt="2023-12-23T22:38:02.703" v="1243" actId="207"/>
          <ac:spMkLst>
            <pc:docMk/>
            <pc:sldMk cId="0" sldId="274"/>
            <ac:spMk id="3" creationId="{1C62A8F4-1FDA-0FDA-B040-6B757AB0037E}"/>
          </ac:spMkLst>
        </pc:spChg>
        <pc:spChg chg="add del mod">
          <ac:chgData name="Marty Broadwell" userId="8c8ea40a403f8424" providerId="LiveId" clId="{5939B490-67E5-4483-9480-2D9E50F43E38}" dt="2023-12-23T23:43:14.400" v="2027" actId="21"/>
          <ac:spMkLst>
            <pc:docMk/>
            <pc:sldMk cId="0" sldId="274"/>
            <ac:spMk id="4" creationId="{15CD7683-F94D-9836-2A7F-8F6AFED1B57D}"/>
          </ac:spMkLst>
        </pc:spChg>
        <pc:spChg chg="add mod">
          <ac:chgData name="Marty Broadwell" userId="8c8ea40a403f8424" providerId="LiveId" clId="{5939B490-67E5-4483-9480-2D9E50F43E38}" dt="2023-12-23T23:47:36.985" v="2072" actId="20577"/>
          <ac:spMkLst>
            <pc:docMk/>
            <pc:sldMk cId="0" sldId="274"/>
            <ac:spMk id="5" creationId="{CBB89471-7D53-0217-ADAF-BAD6341EDD04}"/>
          </ac:spMkLst>
        </pc:spChg>
        <pc:spChg chg="mod">
          <ac:chgData name="Marty Broadwell" userId="8c8ea40a403f8424" providerId="LiveId" clId="{5939B490-67E5-4483-9480-2D9E50F43E38}" dt="2023-12-23T23:41:18.226" v="1981" actId="1076"/>
          <ac:spMkLst>
            <pc:docMk/>
            <pc:sldMk cId="0" sldId="274"/>
            <ac:spMk id="5123" creationId="{53E6C9B3-7D41-6C0F-D95F-04329F932483}"/>
          </ac:spMkLst>
        </pc:spChg>
      </pc:sldChg>
      <pc:sldChg chg="modSp add mod modClrScheme chgLayout">
        <pc:chgData name="Marty Broadwell" userId="8c8ea40a403f8424" providerId="LiveId" clId="{5939B490-67E5-4483-9480-2D9E50F43E38}" dt="2023-12-09T02:02:04.256" v="332" actId="14100"/>
        <pc:sldMkLst>
          <pc:docMk/>
          <pc:sldMk cId="0" sldId="276"/>
        </pc:sldMkLst>
        <pc:spChg chg="mod ord">
          <ac:chgData name="Marty Broadwell" userId="8c8ea40a403f8424" providerId="LiveId" clId="{5939B490-67E5-4483-9480-2D9E50F43E38}" dt="2023-12-09T02:01:50.118" v="329" actId="700"/>
          <ac:spMkLst>
            <pc:docMk/>
            <pc:sldMk cId="0" sldId="276"/>
            <ac:spMk id="4098" creationId="{2EE2B632-06BC-04E8-9A6F-EB62473D0079}"/>
          </ac:spMkLst>
        </pc:spChg>
        <pc:spChg chg="mod ord">
          <ac:chgData name="Marty Broadwell" userId="8c8ea40a403f8424" providerId="LiveId" clId="{5939B490-67E5-4483-9480-2D9E50F43E38}" dt="2023-12-09T02:02:04.256" v="332" actId="14100"/>
          <ac:spMkLst>
            <pc:docMk/>
            <pc:sldMk cId="0" sldId="276"/>
            <ac:spMk id="4099" creationId="{B40E1F01-7F45-2185-EB3B-4938494C1325}"/>
          </ac:spMkLst>
        </pc:spChg>
      </pc:sldChg>
      <pc:sldChg chg="addSp modSp add mod modAnim">
        <pc:chgData name="Marty Broadwell" userId="8c8ea40a403f8424" providerId="LiveId" clId="{5939B490-67E5-4483-9480-2D9E50F43E38}" dt="2023-12-23T23:16:03.933" v="1658" actId="20577"/>
        <pc:sldMkLst>
          <pc:docMk/>
          <pc:sldMk cId="0" sldId="277"/>
        </pc:sldMkLst>
        <pc:spChg chg="add mod">
          <ac:chgData name="Marty Broadwell" userId="8c8ea40a403f8424" providerId="LiveId" clId="{5939B490-67E5-4483-9480-2D9E50F43E38}" dt="2023-12-23T23:16:03.933" v="1658" actId="20577"/>
          <ac:spMkLst>
            <pc:docMk/>
            <pc:sldMk cId="0" sldId="277"/>
            <ac:spMk id="2" creationId="{118F8042-D343-B6D3-6EF6-2FE3FB7E7385}"/>
          </ac:spMkLst>
        </pc:spChg>
        <pc:spChg chg="add mod">
          <ac:chgData name="Marty Broadwell" userId="8c8ea40a403f8424" providerId="LiveId" clId="{5939B490-67E5-4483-9480-2D9E50F43E38}" dt="2023-12-23T23:14:12.346" v="1648" actId="164"/>
          <ac:spMkLst>
            <pc:docMk/>
            <pc:sldMk cId="0" sldId="277"/>
            <ac:spMk id="3" creationId="{8B547FDA-1190-E7FA-2A61-3D1C7F5F6C29}"/>
          </ac:spMkLst>
        </pc:spChg>
        <pc:spChg chg="add mod">
          <ac:chgData name="Marty Broadwell" userId="8c8ea40a403f8424" providerId="LiveId" clId="{5939B490-67E5-4483-9480-2D9E50F43E38}" dt="2023-12-23T23:14:12.346" v="1648" actId="164"/>
          <ac:spMkLst>
            <pc:docMk/>
            <pc:sldMk cId="0" sldId="277"/>
            <ac:spMk id="4" creationId="{8C7CC257-E050-33AA-11E3-71916A991A24}"/>
          </ac:spMkLst>
        </pc:spChg>
        <pc:spChg chg="add mod">
          <ac:chgData name="Marty Broadwell" userId="8c8ea40a403f8424" providerId="LiveId" clId="{5939B490-67E5-4483-9480-2D9E50F43E38}" dt="2023-12-23T23:13:09.747" v="1641" actId="1038"/>
          <ac:spMkLst>
            <pc:docMk/>
            <pc:sldMk cId="0" sldId="277"/>
            <ac:spMk id="5" creationId="{55ABA431-3C3D-7095-44D3-AA67F4C986F4}"/>
          </ac:spMkLst>
        </pc:spChg>
        <pc:spChg chg="mod">
          <ac:chgData name="Marty Broadwell" userId="8c8ea40a403f8424" providerId="LiveId" clId="{5939B490-67E5-4483-9480-2D9E50F43E38}" dt="2023-12-23T23:13:32.202" v="1645" actId="14100"/>
          <ac:spMkLst>
            <pc:docMk/>
            <pc:sldMk cId="0" sldId="277"/>
            <ac:spMk id="9219" creationId="{29655A53-F1A0-ECA2-1405-2D57F16C9645}"/>
          </ac:spMkLst>
        </pc:spChg>
        <pc:grpChg chg="add mod">
          <ac:chgData name="Marty Broadwell" userId="8c8ea40a403f8424" providerId="LiveId" clId="{5939B490-67E5-4483-9480-2D9E50F43E38}" dt="2023-12-23T23:14:12.346" v="1648" actId="164"/>
          <ac:grpSpMkLst>
            <pc:docMk/>
            <pc:sldMk cId="0" sldId="277"/>
            <ac:grpSpMk id="6" creationId="{FA8960DE-1A42-C990-7DD5-6ADE229B5FFD}"/>
          </ac:grpSpMkLst>
        </pc:grpChg>
      </pc:sldChg>
      <pc:sldChg chg="addSp modSp add mod modAnim">
        <pc:chgData name="Marty Broadwell" userId="8c8ea40a403f8424" providerId="LiveId" clId="{5939B490-67E5-4483-9480-2D9E50F43E38}" dt="2023-12-23T23:52:39.248" v="2091" actId="207"/>
        <pc:sldMkLst>
          <pc:docMk/>
          <pc:sldMk cId="0" sldId="278"/>
        </pc:sldMkLst>
        <pc:spChg chg="add mod">
          <ac:chgData name="Marty Broadwell" userId="8c8ea40a403f8424" providerId="LiveId" clId="{5939B490-67E5-4483-9480-2D9E50F43E38}" dt="2023-12-23T23:15:58.206" v="1656" actId="20577"/>
          <ac:spMkLst>
            <pc:docMk/>
            <pc:sldMk cId="0" sldId="278"/>
            <ac:spMk id="2" creationId="{37F9F2B9-95BB-BC15-07D1-D8C9B3F7D5BC}"/>
          </ac:spMkLst>
        </pc:spChg>
        <pc:spChg chg="add mod">
          <ac:chgData name="Marty Broadwell" userId="8c8ea40a403f8424" providerId="LiveId" clId="{5939B490-67E5-4483-9480-2D9E50F43E38}" dt="2023-12-23T23:52:39.248" v="2091" actId="207"/>
          <ac:spMkLst>
            <pc:docMk/>
            <pc:sldMk cId="0" sldId="278"/>
            <ac:spMk id="3" creationId="{5C4AF4D7-6ABC-3B6B-5AF7-4C8B0A3EECC9}"/>
          </ac:spMkLst>
        </pc:spChg>
        <pc:spChg chg="mod">
          <ac:chgData name="Marty Broadwell" userId="8c8ea40a403f8424" providerId="LiveId" clId="{5939B490-67E5-4483-9480-2D9E50F43E38}" dt="2023-12-08T02:10:43.391" v="36" actId="1076"/>
          <ac:spMkLst>
            <pc:docMk/>
            <pc:sldMk cId="0" sldId="278"/>
            <ac:spMk id="10243" creationId="{0E48AC0C-E2B4-FD46-01DB-C3A0C11BBAED}"/>
          </ac:spMkLst>
        </pc:spChg>
      </pc:sldChg>
      <pc:sldChg chg="modSp add mod modAnim modShow">
        <pc:chgData name="Marty Broadwell" userId="8c8ea40a403f8424" providerId="LiveId" clId="{5939B490-67E5-4483-9480-2D9E50F43E38}" dt="2023-12-23T22:34:49.255" v="1207" actId="729"/>
        <pc:sldMkLst>
          <pc:docMk/>
          <pc:sldMk cId="0" sldId="281"/>
        </pc:sldMkLst>
        <pc:spChg chg="mod">
          <ac:chgData name="Marty Broadwell" userId="8c8ea40a403f8424" providerId="LiveId" clId="{5939B490-67E5-4483-9480-2D9E50F43E38}" dt="2023-12-21T17:31:45.569" v="976" actId="20577"/>
          <ac:spMkLst>
            <pc:docMk/>
            <pc:sldMk cId="0" sldId="281"/>
            <ac:spMk id="32771" creationId="{B64D1A60-5A71-CE32-6F76-19E1A56A2AF0}"/>
          </ac:spMkLst>
        </pc:spChg>
      </pc:sldChg>
      <pc:sldChg chg="addSp delSp modSp add mod delAnim modAnim">
        <pc:chgData name="Marty Broadwell" userId="8c8ea40a403f8424" providerId="LiveId" clId="{5939B490-67E5-4483-9480-2D9E50F43E38}" dt="2023-12-24T00:18:30.739" v="2512"/>
        <pc:sldMkLst>
          <pc:docMk/>
          <pc:sldMk cId="0" sldId="282"/>
        </pc:sldMkLst>
        <pc:spChg chg="add mod">
          <ac:chgData name="Marty Broadwell" userId="8c8ea40a403f8424" providerId="LiveId" clId="{5939B490-67E5-4483-9480-2D9E50F43E38}" dt="2023-12-23T23:28:37.346" v="1804" actId="1076"/>
          <ac:spMkLst>
            <pc:docMk/>
            <pc:sldMk cId="0" sldId="282"/>
            <ac:spMk id="2" creationId="{C7EA5BA6-CD76-ADF0-64E1-A8F0C07969A3}"/>
          </ac:spMkLst>
        </pc:spChg>
        <pc:spChg chg="add del mod">
          <ac:chgData name="Marty Broadwell" userId="8c8ea40a403f8424" providerId="LiveId" clId="{5939B490-67E5-4483-9480-2D9E50F43E38}" dt="2023-12-23T23:51:30.394" v="2086" actId="21"/>
          <ac:spMkLst>
            <pc:docMk/>
            <pc:sldMk cId="0" sldId="282"/>
            <ac:spMk id="3" creationId="{86A1108B-99E6-6EDC-138B-E1104DBB2EC8}"/>
          </ac:spMkLst>
        </pc:spChg>
        <pc:spChg chg="add mod">
          <ac:chgData name="Marty Broadwell" userId="8c8ea40a403f8424" providerId="LiveId" clId="{5939B490-67E5-4483-9480-2D9E50F43E38}" dt="2023-12-23T23:10:40.040" v="1615" actId="20577"/>
          <ac:spMkLst>
            <pc:docMk/>
            <pc:sldMk cId="0" sldId="282"/>
            <ac:spMk id="4" creationId="{79808B19-7AB0-082A-E3AA-BF3DB8251865}"/>
          </ac:spMkLst>
        </pc:spChg>
        <pc:spChg chg="add mod">
          <ac:chgData name="Marty Broadwell" userId="8c8ea40a403f8424" providerId="LiveId" clId="{5939B490-67E5-4483-9480-2D9E50F43E38}" dt="2023-12-23T23:51:33.485" v="2087"/>
          <ac:spMkLst>
            <pc:docMk/>
            <pc:sldMk cId="0" sldId="282"/>
            <ac:spMk id="5" creationId="{6F5164A0-B17C-D137-C2DB-3F7A652CB458}"/>
          </ac:spMkLst>
        </pc:spChg>
        <pc:spChg chg="mod">
          <ac:chgData name="Marty Broadwell" userId="8c8ea40a403f8424" providerId="LiveId" clId="{5939B490-67E5-4483-9480-2D9E50F43E38}" dt="2023-12-09T21:04:26.439" v="944" actId="14100"/>
          <ac:spMkLst>
            <pc:docMk/>
            <pc:sldMk cId="0" sldId="282"/>
            <ac:spMk id="8194" creationId="{D4D5E235-A9BF-B03B-E76E-7C3BE56B8574}"/>
          </ac:spMkLst>
        </pc:spChg>
        <pc:spChg chg="mod">
          <ac:chgData name="Marty Broadwell" userId="8c8ea40a403f8424" providerId="LiveId" clId="{5939B490-67E5-4483-9480-2D9E50F43E38}" dt="2023-12-09T02:05:54.567" v="437" actId="1076"/>
          <ac:spMkLst>
            <pc:docMk/>
            <pc:sldMk cId="0" sldId="282"/>
            <ac:spMk id="8195" creationId="{B9DDD066-F459-3378-EC3B-96B07E52E6CD}"/>
          </ac:spMkLst>
        </pc:spChg>
        <pc:spChg chg="mod">
          <ac:chgData name="Marty Broadwell" userId="8c8ea40a403f8424" providerId="LiveId" clId="{5939B490-67E5-4483-9480-2D9E50F43E38}" dt="2023-12-23T23:28:34.286" v="1803" actId="1035"/>
          <ac:spMkLst>
            <pc:docMk/>
            <pc:sldMk cId="0" sldId="282"/>
            <ac:spMk id="8199" creationId="{69E6DB53-4430-06A0-A625-D1AB529C05A9}"/>
          </ac:spMkLst>
        </pc:spChg>
        <pc:spChg chg="mod">
          <ac:chgData name="Marty Broadwell" userId="8c8ea40a403f8424" providerId="LiveId" clId="{5939B490-67E5-4483-9480-2D9E50F43E38}" dt="2023-12-23T23:28:34.286" v="1803" actId="1035"/>
          <ac:spMkLst>
            <pc:docMk/>
            <pc:sldMk cId="0" sldId="282"/>
            <ac:spMk id="8200" creationId="{73DB3375-FBD2-F239-00E2-69C2A976040F}"/>
          </ac:spMkLst>
        </pc:spChg>
        <pc:spChg chg="mod">
          <ac:chgData name="Marty Broadwell" userId="8c8ea40a403f8424" providerId="LiveId" clId="{5939B490-67E5-4483-9480-2D9E50F43E38}" dt="2023-12-23T23:28:34.286" v="1803" actId="1035"/>
          <ac:spMkLst>
            <pc:docMk/>
            <pc:sldMk cId="0" sldId="282"/>
            <ac:spMk id="8201" creationId="{3A521ADA-1428-CF7D-FECE-884C969AFDFD}"/>
          </ac:spMkLst>
        </pc:spChg>
        <pc:spChg chg="mod">
          <ac:chgData name="Marty Broadwell" userId="8c8ea40a403f8424" providerId="LiveId" clId="{5939B490-67E5-4483-9480-2D9E50F43E38}" dt="2023-12-23T23:28:34.286" v="1803" actId="1035"/>
          <ac:spMkLst>
            <pc:docMk/>
            <pc:sldMk cId="0" sldId="282"/>
            <ac:spMk id="8202" creationId="{C89D303D-89B9-90EC-1CA5-92A33C8C039F}"/>
          </ac:spMkLst>
        </pc:spChg>
        <pc:spChg chg="mod">
          <ac:chgData name="Marty Broadwell" userId="8c8ea40a403f8424" providerId="LiveId" clId="{5939B490-67E5-4483-9480-2D9E50F43E38}" dt="2023-12-23T23:28:34.286" v="1803" actId="1035"/>
          <ac:spMkLst>
            <pc:docMk/>
            <pc:sldMk cId="0" sldId="282"/>
            <ac:spMk id="8203" creationId="{EB079FAC-A623-EBCA-A26C-4311DCD5CF3A}"/>
          </ac:spMkLst>
        </pc:spChg>
        <pc:spChg chg="mod">
          <ac:chgData name="Marty Broadwell" userId="8c8ea40a403f8424" providerId="LiveId" clId="{5939B490-67E5-4483-9480-2D9E50F43E38}" dt="2023-12-23T23:28:34.286" v="1803" actId="1035"/>
          <ac:spMkLst>
            <pc:docMk/>
            <pc:sldMk cId="0" sldId="282"/>
            <ac:spMk id="8204" creationId="{F914AFD4-7691-B012-4ACA-534491FB24E2}"/>
          </ac:spMkLst>
        </pc:spChg>
        <pc:spChg chg="mod">
          <ac:chgData name="Marty Broadwell" userId="8c8ea40a403f8424" providerId="LiveId" clId="{5939B490-67E5-4483-9480-2D9E50F43E38}" dt="2023-12-23T23:28:34.286" v="1803" actId="1035"/>
          <ac:spMkLst>
            <pc:docMk/>
            <pc:sldMk cId="0" sldId="282"/>
            <ac:spMk id="8205" creationId="{07DEE2CB-9949-0A88-27D3-059F514E4DF3}"/>
          </ac:spMkLst>
        </pc:spChg>
        <pc:spChg chg="mod">
          <ac:chgData name="Marty Broadwell" userId="8c8ea40a403f8424" providerId="LiveId" clId="{5939B490-67E5-4483-9480-2D9E50F43E38}" dt="2023-12-23T23:28:34.286" v="1803" actId="1035"/>
          <ac:spMkLst>
            <pc:docMk/>
            <pc:sldMk cId="0" sldId="282"/>
            <ac:spMk id="33801" creationId="{2F540CC0-4822-7E5D-F31F-202574A4DFB6}"/>
          </ac:spMkLst>
        </pc:spChg>
        <pc:grpChg chg="mod">
          <ac:chgData name="Marty Broadwell" userId="8c8ea40a403f8424" providerId="LiveId" clId="{5939B490-67E5-4483-9480-2D9E50F43E38}" dt="2023-12-23T23:28:34.286" v="1803" actId="1035"/>
          <ac:grpSpMkLst>
            <pc:docMk/>
            <pc:sldMk cId="0" sldId="282"/>
            <ac:grpSpMk id="33804" creationId="{54589549-009A-41A9-82B6-3C2E292E15A3}"/>
          </ac:grpSpMkLst>
        </pc:grpChg>
        <pc:grpChg chg="mod">
          <ac:chgData name="Marty Broadwell" userId="8c8ea40a403f8424" providerId="LiveId" clId="{5939B490-67E5-4483-9480-2D9E50F43E38}" dt="2023-12-23T23:28:34.286" v="1803" actId="1035"/>
          <ac:grpSpMkLst>
            <pc:docMk/>
            <pc:sldMk cId="0" sldId="282"/>
            <ac:grpSpMk id="33805" creationId="{0C9B32ED-8D25-3AA2-8F56-D3B91A445BE7}"/>
          </ac:grpSpMkLst>
        </pc:grpChg>
      </pc:sldChg>
      <pc:sldChg chg="addSp delSp modSp add mod modAnim">
        <pc:chgData name="Marty Broadwell" userId="8c8ea40a403f8424" providerId="LiveId" clId="{5939B490-67E5-4483-9480-2D9E50F43E38}" dt="2023-12-24T00:19:41.539" v="2513" actId="207"/>
        <pc:sldMkLst>
          <pc:docMk/>
          <pc:sldMk cId="0" sldId="283"/>
        </pc:sldMkLst>
        <pc:spChg chg="add mod">
          <ac:chgData name="Marty Broadwell" userId="8c8ea40a403f8424" providerId="LiveId" clId="{5939B490-67E5-4483-9480-2D9E50F43E38}" dt="2023-12-24T00:04:51.752" v="2256" actId="14100"/>
          <ac:spMkLst>
            <pc:docMk/>
            <pc:sldMk cId="0" sldId="283"/>
            <ac:spMk id="2" creationId="{F6836A9F-F0FB-2BD5-3407-F71D45866EC4}"/>
          </ac:spMkLst>
        </pc:spChg>
        <pc:spChg chg="mod">
          <ac:chgData name="Marty Broadwell" userId="8c8ea40a403f8424" providerId="LiveId" clId="{5939B490-67E5-4483-9480-2D9E50F43E38}" dt="2023-12-08T02:13:32.967" v="66" actId="120"/>
          <ac:spMkLst>
            <pc:docMk/>
            <pc:sldMk cId="0" sldId="283"/>
            <ac:spMk id="15362" creationId="{CF2D80E2-B49F-4262-2D9B-DA714A0F83CA}"/>
          </ac:spMkLst>
        </pc:spChg>
        <pc:spChg chg="mod">
          <ac:chgData name="Marty Broadwell" userId="8c8ea40a403f8424" providerId="LiveId" clId="{5939B490-67E5-4483-9480-2D9E50F43E38}" dt="2023-12-24T00:05:30.303" v="2260" actId="207"/>
          <ac:spMkLst>
            <pc:docMk/>
            <pc:sldMk cId="0" sldId="283"/>
            <ac:spMk id="15363" creationId="{099382F5-9D1B-6F07-B431-DF5B0118E418}"/>
          </ac:spMkLst>
        </pc:spChg>
        <pc:spChg chg="mod">
          <ac:chgData name="Marty Broadwell" userId="8c8ea40a403f8424" providerId="LiveId" clId="{5939B490-67E5-4483-9480-2D9E50F43E38}" dt="2023-12-24T00:19:41.539" v="2513" actId="207"/>
          <ac:spMkLst>
            <pc:docMk/>
            <pc:sldMk cId="0" sldId="283"/>
            <ac:spMk id="34820" creationId="{A7165E65-D1DF-0C4D-557C-CAFB60DD5699}"/>
          </ac:spMkLst>
        </pc:spChg>
        <pc:spChg chg="del mod">
          <ac:chgData name="Marty Broadwell" userId="8c8ea40a403f8424" providerId="LiveId" clId="{5939B490-67E5-4483-9480-2D9E50F43E38}" dt="2023-12-24T00:05:19.461" v="2258" actId="478"/>
          <ac:spMkLst>
            <pc:docMk/>
            <pc:sldMk cId="0" sldId="283"/>
            <ac:spMk id="34821" creationId="{E606E420-E5B3-0D4A-CA91-3D212DD67C01}"/>
          </ac:spMkLst>
        </pc:spChg>
        <pc:spChg chg="del mod">
          <ac:chgData name="Marty Broadwell" userId="8c8ea40a403f8424" providerId="LiveId" clId="{5939B490-67E5-4483-9480-2D9E50F43E38}" dt="2023-12-24T00:05:21.037" v="2259" actId="478"/>
          <ac:spMkLst>
            <pc:docMk/>
            <pc:sldMk cId="0" sldId="283"/>
            <ac:spMk id="34822" creationId="{D70934C1-5B72-B956-2151-9D9743394CE2}"/>
          </ac:spMkLst>
        </pc:spChg>
        <pc:spChg chg="mod">
          <ac:chgData name="Marty Broadwell" userId="8c8ea40a403f8424" providerId="LiveId" clId="{5939B490-67E5-4483-9480-2D9E50F43E38}" dt="2023-12-24T00:05:51.922" v="2264" actId="1038"/>
          <ac:spMkLst>
            <pc:docMk/>
            <pc:sldMk cId="0" sldId="283"/>
            <ac:spMk id="34823" creationId="{04121E8E-E289-2022-3620-83AF011214BC}"/>
          </ac:spMkLst>
        </pc:spChg>
        <pc:spChg chg="mod">
          <ac:chgData name="Marty Broadwell" userId="8c8ea40a403f8424" providerId="LiveId" clId="{5939B490-67E5-4483-9480-2D9E50F43E38}" dt="2023-12-24T00:06:30.018" v="2272" actId="1035"/>
          <ac:spMkLst>
            <pc:docMk/>
            <pc:sldMk cId="0" sldId="283"/>
            <ac:spMk id="34825" creationId="{A868ECBA-4E5D-FA29-7429-665EE14F78ED}"/>
          </ac:spMkLst>
        </pc:spChg>
        <pc:spChg chg="mod">
          <ac:chgData name="Marty Broadwell" userId="8c8ea40a403f8424" providerId="LiveId" clId="{5939B490-67E5-4483-9480-2D9E50F43E38}" dt="2023-12-08T02:14:37.415" v="81" actId="1076"/>
          <ac:spMkLst>
            <pc:docMk/>
            <pc:sldMk cId="0" sldId="283"/>
            <ac:spMk id="34826" creationId="{600468B5-04FB-1516-B525-468461FFF395}"/>
          </ac:spMkLst>
        </pc:spChg>
      </pc:sldChg>
      <pc:sldChg chg="addSp delSp modSp add mod modAnim">
        <pc:chgData name="Marty Broadwell" userId="8c8ea40a403f8424" providerId="LiveId" clId="{5939B490-67E5-4483-9480-2D9E50F43E38}" dt="2023-12-24T00:10:18.940" v="2290" actId="208"/>
        <pc:sldMkLst>
          <pc:docMk/>
          <pc:sldMk cId="0" sldId="284"/>
        </pc:sldMkLst>
        <pc:spChg chg="add mod">
          <ac:chgData name="Marty Broadwell" userId="8c8ea40a403f8424" providerId="LiveId" clId="{5939B490-67E5-4483-9480-2D9E50F43E38}" dt="2023-12-24T00:06:58.794" v="2274" actId="1076"/>
          <ac:spMkLst>
            <pc:docMk/>
            <pc:sldMk cId="0" sldId="284"/>
            <ac:spMk id="2" creationId="{CAECEB95-5EA1-7A13-9422-EDC3B075B217}"/>
          </ac:spMkLst>
        </pc:spChg>
        <pc:spChg chg="mod">
          <ac:chgData name="Marty Broadwell" userId="8c8ea40a403f8424" providerId="LiveId" clId="{5939B490-67E5-4483-9480-2D9E50F43E38}" dt="2023-12-08T02:17:49.097" v="122" actId="2711"/>
          <ac:spMkLst>
            <pc:docMk/>
            <pc:sldMk cId="0" sldId="284"/>
            <ac:spMk id="18434" creationId="{D843734B-2A28-AE74-10D9-AC6B35ACE925}"/>
          </ac:spMkLst>
        </pc:spChg>
        <pc:spChg chg="mod">
          <ac:chgData name="Marty Broadwell" userId="8c8ea40a403f8424" providerId="LiveId" clId="{5939B490-67E5-4483-9480-2D9E50F43E38}" dt="2023-12-08T02:17:49.097" v="122" actId="2711"/>
          <ac:spMkLst>
            <pc:docMk/>
            <pc:sldMk cId="0" sldId="284"/>
            <ac:spMk id="18435" creationId="{8005916B-81CB-7D2A-D3F4-EF6FA4D17749}"/>
          </ac:spMkLst>
        </pc:spChg>
        <pc:spChg chg="mod">
          <ac:chgData name="Marty Broadwell" userId="8c8ea40a403f8424" providerId="LiveId" clId="{5939B490-67E5-4483-9480-2D9E50F43E38}" dt="2023-12-08T02:17:49.097" v="122" actId="2711"/>
          <ac:spMkLst>
            <pc:docMk/>
            <pc:sldMk cId="0" sldId="284"/>
            <ac:spMk id="18436" creationId="{01671DBD-E520-48F2-1D8F-420FA31DAECB}"/>
          </ac:spMkLst>
        </pc:spChg>
        <pc:spChg chg="mod">
          <ac:chgData name="Marty Broadwell" userId="8c8ea40a403f8424" providerId="LiveId" clId="{5939B490-67E5-4483-9480-2D9E50F43E38}" dt="2023-12-24T00:10:18.940" v="2290" actId="208"/>
          <ac:spMkLst>
            <pc:docMk/>
            <pc:sldMk cId="0" sldId="284"/>
            <ac:spMk id="18437" creationId="{4791763B-C212-D51F-2BB0-EC3293F5CAC2}"/>
          </ac:spMkLst>
        </pc:spChg>
        <pc:spChg chg="mod">
          <ac:chgData name="Marty Broadwell" userId="8c8ea40a403f8424" providerId="LiveId" clId="{5939B490-67E5-4483-9480-2D9E50F43E38}" dt="2023-12-08T02:23:16.672" v="162" actId="1076"/>
          <ac:spMkLst>
            <pc:docMk/>
            <pc:sldMk cId="0" sldId="284"/>
            <ac:spMk id="18438" creationId="{FC0170C9-9295-098A-0D01-A47B6E2BDE57}"/>
          </ac:spMkLst>
        </pc:spChg>
        <pc:spChg chg="mod">
          <ac:chgData name="Marty Broadwell" userId="8c8ea40a403f8424" providerId="LiveId" clId="{5939B490-67E5-4483-9480-2D9E50F43E38}" dt="2023-12-24T00:10:18.940" v="2290" actId="208"/>
          <ac:spMkLst>
            <pc:docMk/>
            <pc:sldMk cId="0" sldId="284"/>
            <ac:spMk id="18439" creationId="{9700F488-7471-06B9-27DC-9272E23F85D5}"/>
          </ac:spMkLst>
        </pc:spChg>
        <pc:spChg chg="mod">
          <ac:chgData name="Marty Broadwell" userId="8c8ea40a403f8424" providerId="LiveId" clId="{5939B490-67E5-4483-9480-2D9E50F43E38}" dt="2023-12-24T00:10:18.940" v="2290" actId="208"/>
          <ac:spMkLst>
            <pc:docMk/>
            <pc:sldMk cId="0" sldId="284"/>
            <ac:spMk id="18440" creationId="{CFF66D06-F876-6E38-D3D4-70644AE0786C}"/>
          </ac:spMkLst>
        </pc:spChg>
        <pc:spChg chg="mod">
          <ac:chgData name="Marty Broadwell" userId="8c8ea40a403f8424" providerId="LiveId" clId="{5939B490-67E5-4483-9480-2D9E50F43E38}" dt="2023-12-24T00:04:23.896" v="2251" actId="1038"/>
          <ac:spMkLst>
            <pc:docMk/>
            <pc:sldMk cId="0" sldId="284"/>
            <ac:spMk id="18443" creationId="{61841394-3549-C203-BFF4-107E0EF94F02}"/>
          </ac:spMkLst>
        </pc:spChg>
        <pc:spChg chg="mod">
          <ac:chgData name="Marty Broadwell" userId="8c8ea40a403f8424" providerId="LiveId" clId="{5939B490-67E5-4483-9480-2D9E50F43E38}" dt="2023-12-08T02:28:55.969" v="239" actId="1076"/>
          <ac:spMkLst>
            <pc:docMk/>
            <pc:sldMk cId="0" sldId="284"/>
            <ac:spMk id="18446" creationId="{177532AC-690F-13DC-4286-B54CDEE845BB}"/>
          </ac:spMkLst>
        </pc:spChg>
        <pc:spChg chg="mod">
          <ac:chgData name="Marty Broadwell" userId="8c8ea40a403f8424" providerId="LiveId" clId="{5939B490-67E5-4483-9480-2D9E50F43E38}" dt="2023-12-08T02:28:55.969" v="239" actId="1076"/>
          <ac:spMkLst>
            <pc:docMk/>
            <pc:sldMk cId="0" sldId="284"/>
            <ac:spMk id="18447" creationId="{A35B6B94-64C3-F048-0A83-B209CBB0D354}"/>
          </ac:spMkLst>
        </pc:spChg>
        <pc:spChg chg="mod">
          <ac:chgData name="Marty Broadwell" userId="8c8ea40a403f8424" providerId="LiveId" clId="{5939B490-67E5-4483-9480-2D9E50F43E38}" dt="2023-12-08T02:28:55.969" v="239" actId="1076"/>
          <ac:spMkLst>
            <pc:docMk/>
            <pc:sldMk cId="0" sldId="284"/>
            <ac:spMk id="18448" creationId="{F94D174C-04C1-8EE9-8657-099302C518A1}"/>
          </ac:spMkLst>
        </pc:spChg>
        <pc:spChg chg="mod">
          <ac:chgData name="Marty Broadwell" userId="8c8ea40a403f8424" providerId="LiveId" clId="{5939B490-67E5-4483-9480-2D9E50F43E38}" dt="2023-12-24T00:03:34.847" v="2227" actId="14100"/>
          <ac:spMkLst>
            <pc:docMk/>
            <pc:sldMk cId="0" sldId="284"/>
            <ac:spMk id="35853" creationId="{0CC427DB-B22F-D980-BCB9-31838732C9E4}"/>
          </ac:spMkLst>
        </pc:spChg>
        <pc:spChg chg="mod">
          <ac:chgData name="Marty Broadwell" userId="8c8ea40a403f8424" providerId="LiveId" clId="{5939B490-67E5-4483-9480-2D9E50F43E38}" dt="2023-12-24T00:04:05.682" v="2242" actId="1036"/>
          <ac:spMkLst>
            <pc:docMk/>
            <pc:sldMk cId="0" sldId="284"/>
            <ac:spMk id="35857" creationId="{E193733D-DC35-5A9D-5F54-D98647160FB1}"/>
          </ac:spMkLst>
        </pc:spChg>
        <pc:spChg chg="del mod">
          <ac:chgData name="Marty Broadwell" userId="8c8ea40a403f8424" providerId="LiveId" clId="{5939B490-67E5-4483-9480-2D9E50F43E38}" dt="2023-12-08T02:21:29.852" v="143" actId="478"/>
          <ac:spMkLst>
            <pc:docMk/>
            <pc:sldMk cId="0" sldId="284"/>
            <ac:spMk id="35858" creationId="{66FD1EA9-398B-A502-DDFB-5FF727ABC9D6}"/>
          </ac:spMkLst>
        </pc:spChg>
        <pc:grpChg chg="mod">
          <ac:chgData name="Marty Broadwell" userId="8c8ea40a403f8424" providerId="LiveId" clId="{5939B490-67E5-4483-9480-2D9E50F43E38}" dt="2023-12-23T23:27:06.606" v="1774" actId="108"/>
          <ac:grpSpMkLst>
            <pc:docMk/>
            <pc:sldMk cId="0" sldId="284"/>
            <ac:grpSpMk id="18441" creationId="{3DD7887D-58AA-777F-5EEA-66D1DFA5E17B}"/>
          </ac:grpSpMkLst>
        </pc:grpChg>
      </pc:sldChg>
      <pc:sldChg chg="addSp delSp modSp add mod modAnim">
        <pc:chgData name="Marty Broadwell" userId="8c8ea40a403f8424" providerId="LiveId" clId="{5939B490-67E5-4483-9480-2D9E50F43E38}" dt="2023-12-23T23:48:41.447" v="2078" actId="14100"/>
        <pc:sldMkLst>
          <pc:docMk/>
          <pc:sldMk cId="0" sldId="285"/>
        </pc:sldMkLst>
        <pc:spChg chg="add mod">
          <ac:chgData name="Marty Broadwell" userId="8c8ea40a403f8424" providerId="LiveId" clId="{5939B490-67E5-4483-9480-2D9E50F43E38}" dt="2023-12-23T23:01:23.382" v="1358" actId="20577"/>
          <ac:spMkLst>
            <pc:docMk/>
            <pc:sldMk cId="0" sldId="285"/>
            <ac:spMk id="2" creationId="{59FBA80F-5C4A-95E1-4D33-B571A8AAE26A}"/>
          </ac:spMkLst>
        </pc:spChg>
        <pc:spChg chg="add mod">
          <ac:chgData name="Marty Broadwell" userId="8c8ea40a403f8424" providerId="LiveId" clId="{5939B490-67E5-4483-9480-2D9E50F43E38}" dt="2023-12-09T20:43:55.572" v="698" actId="1076"/>
          <ac:spMkLst>
            <pc:docMk/>
            <pc:sldMk cId="0" sldId="285"/>
            <ac:spMk id="3" creationId="{08FFD65B-C69B-A260-B1DF-63BEB62AD459}"/>
          </ac:spMkLst>
        </pc:spChg>
        <pc:spChg chg="add mod">
          <ac:chgData name="Marty Broadwell" userId="8c8ea40a403f8424" providerId="LiveId" clId="{5939B490-67E5-4483-9480-2D9E50F43E38}" dt="2023-12-23T23:45:16.596" v="2054" actId="20577"/>
          <ac:spMkLst>
            <pc:docMk/>
            <pc:sldMk cId="0" sldId="285"/>
            <ac:spMk id="4" creationId="{95C66CD1-82E3-176A-E1F3-CF48134CD457}"/>
          </ac:spMkLst>
        </pc:spChg>
        <pc:spChg chg="add mod">
          <ac:chgData name="Marty Broadwell" userId="8c8ea40a403f8424" providerId="LiveId" clId="{5939B490-67E5-4483-9480-2D9E50F43E38}" dt="2023-12-23T23:46:39.430" v="2063" actId="164"/>
          <ac:spMkLst>
            <pc:docMk/>
            <pc:sldMk cId="0" sldId="285"/>
            <ac:spMk id="5" creationId="{DD4AF32B-BDAB-E032-878F-29E260208B6C}"/>
          </ac:spMkLst>
        </pc:spChg>
        <pc:spChg chg="add mod">
          <ac:chgData name="Marty Broadwell" userId="8c8ea40a403f8424" providerId="LiveId" clId="{5939B490-67E5-4483-9480-2D9E50F43E38}" dt="2023-12-23T23:48:41.447" v="2078" actId="14100"/>
          <ac:spMkLst>
            <pc:docMk/>
            <pc:sldMk cId="0" sldId="285"/>
            <ac:spMk id="6" creationId="{7AB9BCB5-6863-BC23-759A-1AF30A4E7B6B}"/>
          </ac:spMkLst>
        </pc:spChg>
        <pc:spChg chg="add mod">
          <ac:chgData name="Marty Broadwell" userId="8c8ea40a403f8424" providerId="LiveId" clId="{5939B490-67E5-4483-9480-2D9E50F43E38}" dt="2023-12-23T23:46:39.430" v="2063" actId="164"/>
          <ac:spMkLst>
            <pc:docMk/>
            <pc:sldMk cId="0" sldId="285"/>
            <ac:spMk id="7" creationId="{A36B27AE-E1AB-080C-D495-B041DC24E1BD}"/>
          </ac:spMkLst>
        </pc:spChg>
        <pc:spChg chg="mod">
          <ac:chgData name="Marty Broadwell" userId="8c8ea40a403f8424" providerId="LiveId" clId="{5939B490-67E5-4483-9480-2D9E50F43E38}" dt="2023-12-23T22:39:48.425" v="1269" actId="20577"/>
          <ac:spMkLst>
            <pc:docMk/>
            <pc:sldMk cId="0" sldId="285"/>
            <ac:spMk id="7171" creationId="{F3140005-C664-DCC6-CEA9-0306E7B700F5}"/>
          </ac:spMkLst>
        </pc:spChg>
        <pc:spChg chg="mod">
          <ac:chgData name="Marty Broadwell" userId="8c8ea40a403f8424" providerId="LiveId" clId="{5939B490-67E5-4483-9480-2D9E50F43E38}" dt="2023-12-23T22:39:53.108" v="1270" actId="1076"/>
          <ac:spMkLst>
            <pc:docMk/>
            <pc:sldMk cId="0" sldId="285"/>
            <ac:spMk id="36868" creationId="{20E060A5-DF78-F220-F6DF-E4CBC3C7DE08}"/>
          </ac:spMkLst>
        </pc:spChg>
        <pc:spChg chg="mod">
          <ac:chgData name="Marty Broadwell" userId="8c8ea40a403f8424" providerId="LiveId" clId="{5939B490-67E5-4483-9480-2D9E50F43E38}" dt="2023-12-08T02:11:02.544" v="40" actId="1076"/>
          <ac:spMkLst>
            <pc:docMk/>
            <pc:sldMk cId="0" sldId="285"/>
            <ac:spMk id="36869" creationId="{E0717AD5-DFAA-32D0-FC79-B0DBED9E749B}"/>
          </ac:spMkLst>
        </pc:spChg>
        <pc:spChg chg="del">
          <ac:chgData name="Marty Broadwell" userId="8c8ea40a403f8424" providerId="LiveId" clId="{5939B490-67E5-4483-9480-2D9E50F43E38}" dt="2023-12-08T02:08:51.478" v="15" actId="478"/>
          <ac:spMkLst>
            <pc:docMk/>
            <pc:sldMk cId="0" sldId="285"/>
            <ac:spMk id="36870" creationId="{373B69F7-08B2-DE4D-A5DF-A55EBBCA39AA}"/>
          </ac:spMkLst>
        </pc:spChg>
        <pc:spChg chg="mod">
          <ac:chgData name="Marty Broadwell" userId="8c8ea40a403f8424" providerId="LiveId" clId="{5939B490-67E5-4483-9480-2D9E50F43E38}" dt="2023-12-08T02:11:00.479" v="39" actId="1076"/>
          <ac:spMkLst>
            <pc:docMk/>
            <pc:sldMk cId="0" sldId="285"/>
            <ac:spMk id="36871" creationId="{DCC7D545-D604-E0B8-E3E2-034A358D0B87}"/>
          </ac:spMkLst>
        </pc:spChg>
        <pc:grpChg chg="add mod">
          <ac:chgData name="Marty Broadwell" userId="8c8ea40a403f8424" providerId="LiveId" clId="{5939B490-67E5-4483-9480-2D9E50F43E38}" dt="2023-12-23T23:46:39.430" v="2063" actId="164"/>
          <ac:grpSpMkLst>
            <pc:docMk/>
            <pc:sldMk cId="0" sldId="285"/>
            <ac:grpSpMk id="8" creationId="{092EBACC-AB6A-55CC-F1B4-D370B16C4581}"/>
          </ac:grpSpMkLst>
        </pc:grpChg>
      </pc:sldChg>
      <pc:sldChg chg="addSp modSp add mod">
        <pc:chgData name="Marty Broadwell" userId="8c8ea40a403f8424" providerId="LiveId" clId="{5939B490-67E5-4483-9480-2D9E50F43E38}" dt="2023-12-23T23:53:28.234" v="2093" actId="113"/>
        <pc:sldMkLst>
          <pc:docMk/>
          <pc:sldMk cId="0" sldId="286"/>
        </pc:sldMkLst>
        <pc:spChg chg="add mod">
          <ac:chgData name="Marty Broadwell" userId="8c8ea40a403f8424" providerId="LiveId" clId="{5939B490-67E5-4483-9480-2D9E50F43E38}" dt="2023-12-23T23:20:01.396" v="1696" actId="20577"/>
          <ac:spMkLst>
            <pc:docMk/>
            <pc:sldMk cId="0" sldId="286"/>
            <ac:spMk id="2" creationId="{E42B70BC-22F6-1CBE-22A6-6281B2EC951B}"/>
          </ac:spMkLst>
        </pc:spChg>
        <pc:spChg chg="mod">
          <ac:chgData name="Marty Broadwell" userId="8c8ea40a403f8424" providerId="LiveId" clId="{5939B490-67E5-4483-9480-2D9E50F43E38}" dt="2023-12-23T23:53:28.234" v="2093" actId="113"/>
          <ac:spMkLst>
            <pc:docMk/>
            <pc:sldMk cId="0" sldId="286"/>
            <ac:spMk id="11267" creationId="{852920E7-F7B1-8EDD-5EE0-57A0974A26EB}"/>
          </ac:spMkLst>
        </pc:spChg>
      </pc:sldChg>
      <pc:sldChg chg="addSp modSp add mod modAnim modNotes">
        <pc:chgData name="Marty Broadwell" userId="8c8ea40a403f8424" providerId="LiveId" clId="{5939B490-67E5-4483-9480-2D9E50F43E38}" dt="2023-12-23T23:20:09.514" v="1698" actId="20577"/>
        <pc:sldMkLst>
          <pc:docMk/>
          <pc:sldMk cId="0" sldId="287"/>
        </pc:sldMkLst>
        <pc:spChg chg="add mod">
          <ac:chgData name="Marty Broadwell" userId="8c8ea40a403f8424" providerId="LiveId" clId="{5939B490-67E5-4483-9480-2D9E50F43E38}" dt="2023-12-23T23:20:09.514" v="1698" actId="20577"/>
          <ac:spMkLst>
            <pc:docMk/>
            <pc:sldMk cId="0" sldId="287"/>
            <ac:spMk id="2" creationId="{0C05C705-3EFF-8375-D606-D780D9693AA1}"/>
          </ac:spMkLst>
        </pc:spChg>
        <pc:spChg chg="mod">
          <ac:chgData name="Marty Broadwell" userId="8c8ea40a403f8424" providerId="LiveId" clId="{5939B490-67E5-4483-9480-2D9E50F43E38}" dt="2023-12-23T23:02:13.220" v="1364" actId="2711"/>
          <ac:spMkLst>
            <pc:docMk/>
            <pc:sldMk cId="0" sldId="287"/>
            <ac:spMk id="12290" creationId="{F7618EEC-4AE6-1CD9-F93E-4433942C21A6}"/>
          </ac:spMkLst>
        </pc:spChg>
        <pc:spChg chg="mod">
          <ac:chgData name="Marty Broadwell" userId="8c8ea40a403f8424" providerId="LiveId" clId="{5939B490-67E5-4483-9480-2D9E50F43E38}" dt="2023-12-23T23:09:41.955" v="1613" actId="14100"/>
          <ac:spMkLst>
            <pc:docMk/>
            <pc:sldMk cId="0" sldId="287"/>
            <ac:spMk id="38915" creationId="{2195CBC0-55B5-CB6C-E527-60F40C70F2EE}"/>
          </ac:spMkLst>
        </pc:spChg>
        <pc:spChg chg="mod">
          <ac:chgData name="Marty Broadwell" userId="8c8ea40a403f8424" providerId="LiveId" clId="{5939B490-67E5-4483-9480-2D9E50F43E38}" dt="2023-12-23T23:05:13.152" v="1486" actId="20577"/>
          <ac:spMkLst>
            <pc:docMk/>
            <pc:sldMk cId="0" sldId="287"/>
            <ac:spMk id="38916" creationId="{0375673E-18FB-B747-151A-CEB6F5050886}"/>
          </ac:spMkLst>
        </pc:spChg>
      </pc:sldChg>
      <pc:sldChg chg="modSp add mod setBg">
        <pc:chgData name="Marty Broadwell" userId="8c8ea40a403f8424" providerId="LiveId" clId="{5939B490-67E5-4483-9480-2D9E50F43E38}" dt="2023-12-24T00:10:27.299" v="2291" actId="208"/>
        <pc:sldMkLst>
          <pc:docMk/>
          <pc:sldMk cId="0" sldId="288"/>
        </pc:sldMkLst>
        <pc:spChg chg="mod">
          <ac:chgData name="Marty Broadwell" userId="8c8ea40a403f8424" providerId="LiveId" clId="{5939B490-67E5-4483-9480-2D9E50F43E38}" dt="2023-12-08T02:26:59.258" v="224" actId="2711"/>
          <ac:spMkLst>
            <pc:docMk/>
            <pc:sldMk cId="0" sldId="288"/>
            <ac:spMk id="21506" creationId="{AAB72978-E8F4-89FA-4ED8-71F5C995A092}"/>
          </ac:spMkLst>
        </pc:spChg>
        <pc:spChg chg="mod">
          <ac:chgData name="Marty Broadwell" userId="8c8ea40a403f8424" providerId="LiveId" clId="{5939B490-67E5-4483-9480-2D9E50F43E38}" dt="2023-12-08T02:27:54.312" v="234" actId="1076"/>
          <ac:spMkLst>
            <pc:docMk/>
            <pc:sldMk cId="0" sldId="288"/>
            <ac:spMk id="21507" creationId="{14EE5C2C-9E1E-5453-67DE-3F8EF05A816E}"/>
          </ac:spMkLst>
        </pc:spChg>
        <pc:spChg chg="mod">
          <ac:chgData name="Marty Broadwell" userId="8c8ea40a403f8424" providerId="LiveId" clId="{5939B490-67E5-4483-9480-2D9E50F43E38}" dt="2023-12-24T00:10:27.299" v="2291" actId="208"/>
          <ac:spMkLst>
            <pc:docMk/>
            <pc:sldMk cId="0" sldId="288"/>
            <ac:spMk id="21509" creationId="{8CEAD029-AABA-6E9A-81F7-D366973A1A37}"/>
          </ac:spMkLst>
        </pc:spChg>
        <pc:spChg chg="mod">
          <ac:chgData name="Marty Broadwell" userId="8c8ea40a403f8424" providerId="LiveId" clId="{5939B490-67E5-4483-9480-2D9E50F43E38}" dt="2023-12-08T02:26:59.258" v="224" actId="2711"/>
          <ac:spMkLst>
            <pc:docMk/>
            <pc:sldMk cId="0" sldId="288"/>
            <ac:spMk id="21510" creationId="{A74ECEB7-C5D5-0465-0E85-B9113B84B8E0}"/>
          </ac:spMkLst>
        </pc:spChg>
        <pc:spChg chg="mod">
          <ac:chgData name="Marty Broadwell" userId="8c8ea40a403f8424" providerId="LiveId" clId="{5939B490-67E5-4483-9480-2D9E50F43E38}" dt="2023-12-24T00:10:27.299" v="2291" actId="208"/>
          <ac:spMkLst>
            <pc:docMk/>
            <pc:sldMk cId="0" sldId="288"/>
            <ac:spMk id="21511" creationId="{79AA3FD2-7F1B-1091-1638-040C55B4049F}"/>
          </ac:spMkLst>
        </pc:spChg>
        <pc:spChg chg="mod">
          <ac:chgData name="Marty Broadwell" userId="8c8ea40a403f8424" providerId="LiveId" clId="{5939B490-67E5-4483-9480-2D9E50F43E38}" dt="2023-12-24T00:10:27.299" v="2291" actId="208"/>
          <ac:spMkLst>
            <pc:docMk/>
            <pc:sldMk cId="0" sldId="288"/>
            <ac:spMk id="21512" creationId="{CC1D4E6E-0BBE-70DE-A9F1-7C1A927FBB50}"/>
          </ac:spMkLst>
        </pc:spChg>
        <pc:spChg chg="mod">
          <ac:chgData name="Marty Broadwell" userId="8c8ea40a403f8424" providerId="LiveId" clId="{5939B490-67E5-4483-9480-2D9E50F43E38}" dt="2023-12-24T00:07:53.975" v="2284" actId="14100"/>
          <ac:spMkLst>
            <pc:docMk/>
            <pc:sldMk cId="0" sldId="288"/>
            <ac:spMk id="21513" creationId="{A22102FA-3F91-ED51-8A84-CA58C90EEA54}"/>
          </ac:spMkLst>
        </pc:spChg>
        <pc:spChg chg="mod">
          <ac:chgData name="Marty Broadwell" userId="8c8ea40a403f8424" providerId="LiveId" clId="{5939B490-67E5-4483-9480-2D9E50F43E38}" dt="2023-12-08T02:27:54.312" v="234" actId="1076"/>
          <ac:spMkLst>
            <pc:docMk/>
            <pc:sldMk cId="0" sldId="288"/>
            <ac:spMk id="21514" creationId="{EA2F217B-0336-D7BF-FF51-8A48DA07C00C}"/>
          </ac:spMkLst>
        </pc:spChg>
        <pc:spChg chg="mod">
          <ac:chgData name="Marty Broadwell" userId="8c8ea40a403f8424" providerId="LiveId" clId="{5939B490-67E5-4483-9480-2D9E50F43E38}" dt="2023-12-08T02:26:59.258" v="224" actId="2711"/>
          <ac:spMkLst>
            <pc:docMk/>
            <pc:sldMk cId="0" sldId="288"/>
            <ac:spMk id="21516" creationId="{5BE889D7-C5FA-AB26-D77C-31E6BBD22358}"/>
          </ac:spMkLst>
        </pc:spChg>
        <pc:spChg chg="mod">
          <ac:chgData name="Marty Broadwell" userId="8c8ea40a403f8424" providerId="LiveId" clId="{5939B490-67E5-4483-9480-2D9E50F43E38}" dt="2023-12-08T02:26:59.258" v="224" actId="2711"/>
          <ac:spMkLst>
            <pc:docMk/>
            <pc:sldMk cId="0" sldId="288"/>
            <ac:spMk id="39940" creationId="{065EB2DA-72C6-2809-6E27-2D97F530EC50}"/>
          </ac:spMkLst>
        </pc:spChg>
        <pc:spChg chg="mod">
          <ac:chgData name="Marty Broadwell" userId="8c8ea40a403f8424" providerId="LiveId" clId="{5939B490-67E5-4483-9480-2D9E50F43E38}" dt="2023-12-24T00:07:47.119" v="2282" actId="1076"/>
          <ac:spMkLst>
            <pc:docMk/>
            <pc:sldMk cId="0" sldId="288"/>
            <ac:spMk id="39954" creationId="{5A5E8546-B9DE-B936-163D-943864F85B41}"/>
          </ac:spMkLst>
        </pc:spChg>
      </pc:sldChg>
      <pc:sldChg chg="addSp delSp modSp add modAnim">
        <pc:chgData name="Marty Broadwell" userId="8c8ea40a403f8424" providerId="LiveId" clId="{5939B490-67E5-4483-9480-2D9E50F43E38}" dt="2023-12-24T00:14:47.812" v="2508" actId="20577"/>
        <pc:sldMkLst>
          <pc:docMk/>
          <pc:sldMk cId="0" sldId="289"/>
        </pc:sldMkLst>
        <pc:spChg chg="add mod">
          <ac:chgData name="Marty Broadwell" userId="8c8ea40a403f8424" providerId="LiveId" clId="{5939B490-67E5-4483-9480-2D9E50F43E38}" dt="2023-12-08T02:19:34.838" v="141"/>
          <ac:spMkLst>
            <pc:docMk/>
            <pc:sldMk cId="0" sldId="289"/>
            <ac:spMk id="2" creationId="{55AC0748-8756-9FB7-2B0F-9776E377C7CC}"/>
          </ac:spMkLst>
        </pc:spChg>
        <pc:spChg chg="add mod">
          <ac:chgData name="Marty Broadwell" userId="8c8ea40a403f8424" providerId="LiveId" clId="{5939B490-67E5-4483-9480-2D9E50F43E38}" dt="2023-12-24T00:10:12.345" v="2289" actId="208"/>
          <ac:spMkLst>
            <pc:docMk/>
            <pc:sldMk cId="0" sldId="289"/>
            <ac:spMk id="3" creationId="{4DB89A75-4E0B-1F69-FD0D-B0D82ADEA787}"/>
          </ac:spMkLst>
        </pc:spChg>
        <pc:spChg chg="add mod">
          <ac:chgData name="Marty Broadwell" userId="8c8ea40a403f8424" providerId="LiveId" clId="{5939B490-67E5-4483-9480-2D9E50F43E38}" dt="2023-12-08T02:23:02.703" v="159" actId="1076"/>
          <ac:spMkLst>
            <pc:docMk/>
            <pc:sldMk cId="0" sldId="289"/>
            <ac:spMk id="4" creationId="{E2AE71EB-CF3F-AD9C-CB6D-220AD887A99C}"/>
          </ac:spMkLst>
        </pc:spChg>
        <pc:spChg chg="add mod">
          <ac:chgData name="Marty Broadwell" userId="8c8ea40a403f8424" providerId="LiveId" clId="{5939B490-67E5-4483-9480-2D9E50F43E38}" dt="2023-12-24T00:10:12.345" v="2289" actId="208"/>
          <ac:spMkLst>
            <pc:docMk/>
            <pc:sldMk cId="0" sldId="289"/>
            <ac:spMk id="5" creationId="{5E22E098-C0C5-BCA0-E261-97443CBA05A1}"/>
          </ac:spMkLst>
        </pc:spChg>
        <pc:spChg chg="add mod">
          <ac:chgData name="Marty Broadwell" userId="8c8ea40a403f8424" providerId="LiveId" clId="{5939B490-67E5-4483-9480-2D9E50F43E38}" dt="2023-12-24T00:10:12.345" v="2289" actId="208"/>
          <ac:spMkLst>
            <pc:docMk/>
            <pc:sldMk cId="0" sldId="289"/>
            <ac:spMk id="6" creationId="{7F3E4384-4A73-D09E-55EE-41C2D3AA4A57}"/>
          </ac:spMkLst>
        </pc:spChg>
        <pc:spChg chg="mod">
          <ac:chgData name="Marty Broadwell" userId="8c8ea40a403f8424" providerId="LiveId" clId="{5939B490-67E5-4483-9480-2D9E50F43E38}" dt="2023-12-08T02:29:56.078" v="241" actId="478"/>
          <ac:spMkLst>
            <pc:docMk/>
            <pc:sldMk cId="0" sldId="289"/>
            <ac:spMk id="8" creationId="{3D58F817-1167-B825-BC86-5E5143C696A1}"/>
          </ac:spMkLst>
        </pc:spChg>
        <pc:spChg chg="del mod">
          <ac:chgData name="Marty Broadwell" userId="8c8ea40a403f8424" providerId="LiveId" clId="{5939B490-67E5-4483-9480-2D9E50F43E38}" dt="2023-12-08T02:29:56.078" v="241" actId="478"/>
          <ac:spMkLst>
            <pc:docMk/>
            <pc:sldMk cId="0" sldId="289"/>
            <ac:spMk id="9" creationId="{05CED88B-D864-A37B-C088-10757B8CEB43}"/>
          </ac:spMkLst>
        </pc:spChg>
        <pc:spChg chg="mod">
          <ac:chgData name="Marty Broadwell" userId="8c8ea40a403f8424" providerId="LiveId" clId="{5939B490-67E5-4483-9480-2D9E50F43E38}" dt="2023-12-08T02:29:56.078" v="241" actId="478"/>
          <ac:spMkLst>
            <pc:docMk/>
            <pc:sldMk cId="0" sldId="289"/>
            <ac:spMk id="10" creationId="{5544B5C7-E296-CD66-7E26-49269D97DD1D}"/>
          </ac:spMkLst>
        </pc:spChg>
        <pc:spChg chg="add del mod">
          <ac:chgData name="Marty Broadwell" userId="8c8ea40a403f8424" providerId="LiveId" clId="{5939B490-67E5-4483-9480-2D9E50F43E38}" dt="2023-12-08T02:21:25.442" v="142" actId="478"/>
          <ac:spMkLst>
            <pc:docMk/>
            <pc:sldMk cId="0" sldId="289"/>
            <ac:spMk id="11" creationId="{544BD0C1-0796-7DC4-DE27-82EF5394A3A5}"/>
          </ac:spMkLst>
        </pc:spChg>
        <pc:spChg chg="add mod">
          <ac:chgData name="Marty Broadwell" userId="8c8ea40a403f8424" providerId="LiveId" clId="{5939B490-67E5-4483-9480-2D9E50F43E38}" dt="2023-12-08T02:29:57.069" v="242"/>
          <ac:spMkLst>
            <pc:docMk/>
            <pc:sldMk cId="0" sldId="289"/>
            <ac:spMk id="12" creationId="{4DD7D3A0-CDCC-84B5-FC1A-D600D6CE4A0B}"/>
          </ac:spMkLst>
        </pc:spChg>
        <pc:spChg chg="del">
          <ac:chgData name="Marty Broadwell" userId="8c8ea40a403f8424" providerId="LiveId" clId="{5939B490-67E5-4483-9480-2D9E50F43E38}" dt="2023-12-08T02:19:34.157" v="140" actId="478"/>
          <ac:spMkLst>
            <pc:docMk/>
            <pc:sldMk cId="0" sldId="289"/>
            <ac:spMk id="19459" creationId="{FDE7E22C-6EA8-E2A3-FB92-B2914AB7D063}"/>
          </ac:spMkLst>
        </pc:spChg>
        <pc:spChg chg="del">
          <ac:chgData name="Marty Broadwell" userId="8c8ea40a403f8424" providerId="LiveId" clId="{5939B490-67E5-4483-9480-2D9E50F43E38}" dt="2023-12-08T02:19:34.157" v="140" actId="478"/>
          <ac:spMkLst>
            <pc:docMk/>
            <pc:sldMk cId="0" sldId="289"/>
            <ac:spMk id="19460" creationId="{7684B184-EE7A-3C88-B8F1-791BD48795FD}"/>
          </ac:spMkLst>
        </pc:spChg>
        <pc:spChg chg="del">
          <ac:chgData name="Marty Broadwell" userId="8c8ea40a403f8424" providerId="LiveId" clId="{5939B490-67E5-4483-9480-2D9E50F43E38}" dt="2023-12-08T02:19:34.157" v="140" actId="478"/>
          <ac:spMkLst>
            <pc:docMk/>
            <pc:sldMk cId="0" sldId="289"/>
            <ac:spMk id="19461" creationId="{37840779-EE32-0978-1C5C-1AACCF674956}"/>
          </ac:spMkLst>
        </pc:spChg>
        <pc:spChg chg="del">
          <ac:chgData name="Marty Broadwell" userId="8c8ea40a403f8424" providerId="LiveId" clId="{5939B490-67E5-4483-9480-2D9E50F43E38}" dt="2023-12-08T02:19:34.157" v="140" actId="478"/>
          <ac:spMkLst>
            <pc:docMk/>
            <pc:sldMk cId="0" sldId="289"/>
            <ac:spMk id="19462" creationId="{9BD7D441-F1CD-0CA6-2148-D68218ED1BA9}"/>
          </ac:spMkLst>
        </pc:spChg>
        <pc:spChg chg="del">
          <ac:chgData name="Marty Broadwell" userId="8c8ea40a403f8424" providerId="LiveId" clId="{5939B490-67E5-4483-9480-2D9E50F43E38}" dt="2023-12-08T02:19:34.157" v="140" actId="478"/>
          <ac:spMkLst>
            <pc:docMk/>
            <pc:sldMk cId="0" sldId="289"/>
            <ac:spMk id="19463" creationId="{E852DE82-F160-6E4D-4E03-A9016C6E31BA}"/>
          </ac:spMkLst>
        </pc:spChg>
        <pc:spChg chg="mod">
          <ac:chgData name="Marty Broadwell" userId="8c8ea40a403f8424" providerId="LiveId" clId="{5939B490-67E5-4483-9480-2D9E50F43E38}" dt="2023-12-24T00:14:47.812" v="2508" actId="20577"/>
          <ac:spMkLst>
            <pc:docMk/>
            <pc:sldMk cId="0" sldId="289"/>
            <ac:spMk id="40978" creationId="{01B537FC-D2E9-6276-E28F-8A4383F615F7}"/>
          </ac:spMkLst>
        </pc:spChg>
        <pc:spChg chg="mod">
          <ac:chgData name="Marty Broadwell" userId="8c8ea40a403f8424" providerId="LiveId" clId="{5939B490-67E5-4483-9480-2D9E50F43E38}" dt="2023-12-24T00:14:28.008" v="2492" actId="20577"/>
          <ac:spMkLst>
            <pc:docMk/>
            <pc:sldMk cId="0" sldId="289"/>
            <ac:spMk id="40979" creationId="{C1CB6F17-C248-974B-E242-883AB5135FB5}"/>
          </ac:spMkLst>
        </pc:spChg>
        <pc:grpChg chg="add mod">
          <ac:chgData name="Marty Broadwell" userId="8c8ea40a403f8424" providerId="LiveId" clId="{5939B490-67E5-4483-9480-2D9E50F43E38}" dt="2023-12-08T02:29:56.078" v="241" actId="478"/>
          <ac:grpSpMkLst>
            <pc:docMk/>
            <pc:sldMk cId="0" sldId="289"/>
            <ac:grpSpMk id="7" creationId="{CE8719D7-5F6C-8B57-DA48-9F9516DC59B7}"/>
          </ac:grpSpMkLst>
        </pc:grpChg>
        <pc:grpChg chg="del">
          <ac:chgData name="Marty Broadwell" userId="8c8ea40a403f8424" providerId="LiveId" clId="{5939B490-67E5-4483-9480-2D9E50F43E38}" dt="2023-12-08T02:19:34.157" v="140" actId="478"/>
          <ac:grpSpMkLst>
            <pc:docMk/>
            <pc:sldMk cId="0" sldId="289"/>
            <ac:grpSpMk id="19464" creationId="{91A429DC-4C89-9688-2FE9-41911D0600C4}"/>
          </ac:grpSpMkLst>
        </pc:grpChg>
      </pc:sldChg>
      <pc:sldChg chg="modSp add">
        <pc:chgData name="Marty Broadwell" userId="8c8ea40a403f8424" providerId="LiveId" clId="{5939B490-67E5-4483-9480-2D9E50F43E38}" dt="2023-12-24T00:13:04.536" v="2476" actId="20577"/>
        <pc:sldMkLst>
          <pc:docMk/>
          <pc:sldMk cId="0" sldId="290"/>
        </pc:sldMkLst>
        <pc:spChg chg="mod">
          <ac:chgData name="Marty Broadwell" userId="8c8ea40a403f8424" providerId="LiveId" clId="{5939B490-67E5-4483-9480-2D9E50F43E38}" dt="2023-12-24T00:13:04.536" v="2476" actId="20577"/>
          <ac:spMkLst>
            <pc:docMk/>
            <pc:sldMk cId="0" sldId="290"/>
            <ac:spMk id="41987" creationId="{BE30A301-A189-0551-54C7-4DF65A303D74}"/>
          </ac:spMkLst>
        </pc:spChg>
      </pc:sldChg>
      <pc:sldChg chg="addSp modSp add mod ord modAnim">
        <pc:chgData name="Marty Broadwell" userId="8c8ea40a403f8424" providerId="LiveId" clId="{5939B490-67E5-4483-9480-2D9E50F43E38}" dt="2023-12-23T23:23:22.954" v="1751" actId="14100"/>
        <pc:sldMkLst>
          <pc:docMk/>
          <pc:sldMk cId="0" sldId="291"/>
        </pc:sldMkLst>
        <pc:spChg chg="add mod">
          <ac:chgData name="Marty Broadwell" userId="8c8ea40a403f8424" providerId="LiveId" clId="{5939B490-67E5-4483-9480-2D9E50F43E38}" dt="2023-12-23T23:20:22.095" v="1704" actId="20577"/>
          <ac:spMkLst>
            <pc:docMk/>
            <pc:sldMk cId="0" sldId="291"/>
            <ac:spMk id="2" creationId="{828BF6D0-F1F1-DC08-8C4D-C9BD50030D5F}"/>
          </ac:spMkLst>
        </pc:spChg>
        <pc:spChg chg="mod">
          <ac:chgData name="Marty Broadwell" userId="8c8ea40a403f8424" providerId="LiveId" clId="{5939B490-67E5-4483-9480-2D9E50F43E38}" dt="2023-12-23T23:23:22.954" v="1751" actId="14100"/>
          <ac:spMkLst>
            <pc:docMk/>
            <pc:sldMk cId="0" sldId="291"/>
            <ac:spMk id="43011" creationId="{677AEFB3-5F16-D6AC-CAD0-A6B84EEED854}"/>
          </ac:spMkLst>
        </pc:spChg>
      </pc:sldChg>
      <pc:sldChg chg="modSp add del mod ord modShow">
        <pc:chgData name="Marty Broadwell" userId="8c8ea40a403f8424" providerId="LiveId" clId="{5939B490-67E5-4483-9480-2D9E50F43E38}" dt="2023-12-23T23:53:49.576" v="2094" actId="2696"/>
        <pc:sldMkLst>
          <pc:docMk/>
          <pc:sldMk cId="0" sldId="292"/>
        </pc:sldMkLst>
        <pc:spChg chg="mod">
          <ac:chgData name="Marty Broadwell" userId="8c8ea40a403f8424" providerId="LiveId" clId="{5939B490-67E5-4483-9480-2D9E50F43E38}" dt="2023-12-08T02:17:28.801" v="121" actId="179"/>
          <ac:spMkLst>
            <pc:docMk/>
            <pc:sldMk cId="0" sldId="292"/>
            <ac:spMk id="17411" creationId="{2813577A-D679-099B-DF85-40AB199AC7F4}"/>
          </ac:spMkLst>
        </pc:spChg>
      </pc:sldChg>
      <pc:sldChg chg="addSp delSp modSp add mod">
        <pc:chgData name="Marty Broadwell" userId="8c8ea40a403f8424" providerId="LiveId" clId="{5939B490-67E5-4483-9480-2D9E50F43E38}" dt="2023-12-24T00:10:05.917" v="2288" actId="208"/>
        <pc:sldMkLst>
          <pc:docMk/>
          <pc:sldMk cId="0" sldId="293"/>
        </pc:sldMkLst>
        <pc:spChg chg="add mod">
          <ac:chgData name="Marty Broadwell" userId="8c8ea40a403f8424" providerId="LiveId" clId="{5939B490-67E5-4483-9480-2D9E50F43E38}" dt="2023-12-08T02:21:53.628" v="146"/>
          <ac:spMkLst>
            <pc:docMk/>
            <pc:sldMk cId="0" sldId="293"/>
            <ac:spMk id="2" creationId="{3EBBBBC7-951B-68B9-A0E9-CB420FD1262F}"/>
          </ac:spMkLst>
        </pc:spChg>
        <pc:spChg chg="add mod">
          <ac:chgData name="Marty Broadwell" userId="8c8ea40a403f8424" providerId="LiveId" clId="{5939B490-67E5-4483-9480-2D9E50F43E38}" dt="2023-12-24T00:10:05.917" v="2288" actId="208"/>
          <ac:spMkLst>
            <pc:docMk/>
            <pc:sldMk cId="0" sldId="293"/>
            <ac:spMk id="3" creationId="{F3F7383E-F9BA-9347-C902-13881DEF97AB}"/>
          </ac:spMkLst>
        </pc:spChg>
        <pc:spChg chg="add mod">
          <ac:chgData name="Marty Broadwell" userId="8c8ea40a403f8424" providerId="LiveId" clId="{5939B490-67E5-4483-9480-2D9E50F43E38}" dt="2023-12-08T02:22:53.690" v="158" actId="1076"/>
          <ac:spMkLst>
            <pc:docMk/>
            <pc:sldMk cId="0" sldId="293"/>
            <ac:spMk id="4" creationId="{D59C1AC7-DF6F-6B17-E289-249B2FE4DB42}"/>
          </ac:spMkLst>
        </pc:spChg>
        <pc:spChg chg="add mod">
          <ac:chgData name="Marty Broadwell" userId="8c8ea40a403f8424" providerId="LiveId" clId="{5939B490-67E5-4483-9480-2D9E50F43E38}" dt="2023-12-24T00:10:05.917" v="2288" actId="208"/>
          <ac:spMkLst>
            <pc:docMk/>
            <pc:sldMk cId="0" sldId="293"/>
            <ac:spMk id="5" creationId="{2FE2B30E-DDAC-CE07-5859-5DDB74DC991B}"/>
          </ac:spMkLst>
        </pc:spChg>
        <pc:spChg chg="add mod">
          <ac:chgData name="Marty Broadwell" userId="8c8ea40a403f8424" providerId="LiveId" clId="{5939B490-67E5-4483-9480-2D9E50F43E38}" dt="2023-12-24T00:10:05.917" v="2288" actId="208"/>
          <ac:spMkLst>
            <pc:docMk/>
            <pc:sldMk cId="0" sldId="293"/>
            <ac:spMk id="6" creationId="{A941F63E-1159-0507-F551-1962E1CDA5D6}"/>
          </ac:spMkLst>
        </pc:spChg>
        <pc:spChg chg="mod">
          <ac:chgData name="Marty Broadwell" userId="8c8ea40a403f8424" providerId="LiveId" clId="{5939B490-67E5-4483-9480-2D9E50F43E38}" dt="2023-12-08T02:30:02.206" v="243" actId="478"/>
          <ac:spMkLst>
            <pc:docMk/>
            <pc:sldMk cId="0" sldId="293"/>
            <ac:spMk id="8" creationId="{7175F1A3-F932-FF51-41C9-1977A00A51D7}"/>
          </ac:spMkLst>
        </pc:spChg>
        <pc:spChg chg="del mod">
          <ac:chgData name="Marty Broadwell" userId="8c8ea40a403f8424" providerId="LiveId" clId="{5939B490-67E5-4483-9480-2D9E50F43E38}" dt="2023-12-08T02:30:02.206" v="243" actId="478"/>
          <ac:spMkLst>
            <pc:docMk/>
            <pc:sldMk cId="0" sldId="293"/>
            <ac:spMk id="9" creationId="{E160F29B-D02C-3D68-0E10-07302E5EAE6C}"/>
          </ac:spMkLst>
        </pc:spChg>
        <pc:spChg chg="mod">
          <ac:chgData name="Marty Broadwell" userId="8c8ea40a403f8424" providerId="LiveId" clId="{5939B490-67E5-4483-9480-2D9E50F43E38}" dt="2023-12-08T02:30:02.206" v="243" actId="478"/>
          <ac:spMkLst>
            <pc:docMk/>
            <pc:sldMk cId="0" sldId="293"/>
            <ac:spMk id="10" creationId="{444C9D0E-AB1F-B490-DB29-DA789E93127A}"/>
          </ac:spMkLst>
        </pc:spChg>
        <pc:spChg chg="add mod">
          <ac:chgData name="Marty Broadwell" userId="8c8ea40a403f8424" providerId="LiveId" clId="{5939B490-67E5-4483-9480-2D9E50F43E38}" dt="2023-12-08T02:30:02.787" v="244"/>
          <ac:spMkLst>
            <pc:docMk/>
            <pc:sldMk cId="0" sldId="293"/>
            <ac:spMk id="11" creationId="{D2B5536B-425B-5BEC-DCEC-FD66AD373416}"/>
          </ac:spMkLst>
        </pc:spChg>
        <pc:spChg chg="mod">
          <ac:chgData name="Marty Broadwell" userId="8c8ea40a403f8424" providerId="LiveId" clId="{5939B490-67E5-4483-9480-2D9E50F43E38}" dt="2023-12-08T02:25:44.067" v="199" actId="404"/>
          <ac:spMkLst>
            <pc:docMk/>
            <pc:sldMk cId="0" sldId="293"/>
            <ac:spMk id="20483" creationId="{2A2DD72E-188F-5E3B-8E3F-F1F3913E4658}"/>
          </ac:spMkLst>
        </pc:spChg>
        <pc:spChg chg="del">
          <ac:chgData name="Marty Broadwell" userId="8c8ea40a403f8424" providerId="LiveId" clId="{5939B490-67E5-4483-9480-2D9E50F43E38}" dt="2023-12-08T02:21:53.157" v="145" actId="478"/>
          <ac:spMkLst>
            <pc:docMk/>
            <pc:sldMk cId="0" sldId="293"/>
            <ac:spMk id="20484" creationId="{0D2F00C8-F7BF-774E-AA49-94044AC21EFB}"/>
          </ac:spMkLst>
        </pc:spChg>
        <pc:spChg chg="del">
          <ac:chgData name="Marty Broadwell" userId="8c8ea40a403f8424" providerId="LiveId" clId="{5939B490-67E5-4483-9480-2D9E50F43E38}" dt="2023-12-08T02:21:53.157" v="145" actId="478"/>
          <ac:spMkLst>
            <pc:docMk/>
            <pc:sldMk cId="0" sldId="293"/>
            <ac:spMk id="20485" creationId="{4C73A99F-61FE-3A0F-EBC1-89C6E2F33022}"/>
          </ac:spMkLst>
        </pc:spChg>
        <pc:spChg chg="del">
          <ac:chgData name="Marty Broadwell" userId="8c8ea40a403f8424" providerId="LiveId" clId="{5939B490-67E5-4483-9480-2D9E50F43E38}" dt="2023-12-08T02:21:53.157" v="145" actId="478"/>
          <ac:spMkLst>
            <pc:docMk/>
            <pc:sldMk cId="0" sldId="293"/>
            <ac:spMk id="20486" creationId="{494E6253-1CB4-EBEC-2D0F-6532BBE5BEA1}"/>
          </ac:spMkLst>
        </pc:spChg>
        <pc:spChg chg="mod">
          <ac:chgData name="Marty Broadwell" userId="8c8ea40a403f8424" providerId="LiveId" clId="{5939B490-67E5-4483-9480-2D9E50F43E38}" dt="2023-12-24T00:10:05.917" v="2288" actId="208"/>
          <ac:spMkLst>
            <pc:docMk/>
            <pc:sldMk cId="0" sldId="293"/>
            <ac:spMk id="20487" creationId="{361592D3-010E-6498-58B6-097BF0D0C7F1}"/>
          </ac:spMkLst>
        </pc:spChg>
        <pc:spChg chg="del">
          <ac:chgData name="Marty Broadwell" userId="8c8ea40a403f8424" providerId="LiveId" clId="{5939B490-67E5-4483-9480-2D9E50F43E38}" dt="2023-12-08T02:21:53.157" v="145" actId="478"/>
          <ac:spMkLst>
            <pc:docMk/>
            <pc:sldMk cId="0" sldId="293"/>
            <ac:spMk id="20488" creationId="{231077C0-3200-C57D-2B70-8D07AB8F6A54}"/>
          </ac:spMkLst>
        </pc:spChg>
        <pc:spChg chg="mod">
          <ac:chgData name="Marty Broadwell" userId="8c8ea40a403f8424" providerId="LiveId" clId="{5939B490-67E5-4483-9480-2D9E50F43E38}" dt="2023-12-08T02:26:18.144" v="202" actId="1076"/>
          <ac:spMkLst>
            <pc:docMk/>
            <pc:sldMk cId="0" sldId="293"/>
            <ac:spMk id="20490" creationId="{C0A20735-A258-5C77-A2FF-CCF69F3FAB1A}"/>
          </ac:spMkLst>
        </pc:spChg>
        <pc:spChg chg="mod">
          <ac:chgData name="Marty Broadwell" userId="8c8ea40a403f8424" providerId="LiveId" clId="{5939B490-67E5-4483-9480-2D9E50F43E38}" dt="2023-12-08T02:22:08.605" v="148" actId="166"/>
          <ac:spMkLst>
            <pc:docMk/>
            <pc:sldMk cId="0" sldId="293"/>
            <ac:spMk id="45070" creationId="{7F2AE4C1-A11D-1487-A9EE-68ED2B6A6EDA}"/>
          </ac:spMkLst>
        </pc:spChg>
        <pc:spChg chg="mod">
          <ac:chgData name="Marty Broadwell" userId="8c8ea40a403f8424" providerId="LiveId" clId="{5939B490-67E5-4483-9480-2D9E50F43E38}" dt="2023-12-24T00:07:34.661" v="2279" actId="1035"/>
          <ac:spMkLst>
            <pc:docMk/>
            <pc:sldMk cId="0" sldId="293"/>
            <ac:spMk id="45072" creationId="{23E4AE2B-2435-7C19-7424-877A6D0547F9}"/>
          </ac:spMkLst>
        </pc:spChg>
        <pc:spChg chg="mod">
          <ac:chgData name="Marty Broadwell" userId="8c8ea40a403f8424" providerId="LiveId" clId="{5939B490-67E5-4483-9480-2D9E50F43E38}" dt="2023-12-24T00:09:24.882" v="2287" actId="14100"/>
          <ac:spMkLst>
            <pc:docMk/>
            <pc:sldMk cId="0" sldId="293"/>
            <ac:spMk id="45074" creationId="{8FD21F99-0571-171D-F578-44A61B6C534F}"/>
          </ac:spMkLst>
        </pc:spChg>
        <pc:grpChg chg="add mod">
          <ac:chgData name="Marty Broadwell" userId="8c8ea40a403f8424" providerId="LiveId" clId="{5939B490-67E5-4483-9480-2D9E50F43E38}" dt="2023-12-08T02:30:02.206" v="243" actId="478"/>
          <ac:grpSpMkLst>
            <pc:docMk/>
            <pc:sldMk cId="0" sldId="293"/>
            <ac:grpSpMk id="7" creationId="{3F0CA3DF-C9D3-2C45-5A8F-1054D87BD442}"/>
          </ac:grpSpMkLst>
        </pc:grpChg>
        <pc:grpChg chg="del">
          <ac:chgData name="Marty Broadwell" userId="8c8ea40a403f8424" providerId="LiveId" clId="{5939B490-67E5-4483-9480-2D9E50F43E38}" dt="2023-12-08T02:21:53.157" v="145" actId="478"/>
          <ac:grpSpMkLst>
            <pc:docMk/>
            <pc:sldMk cId="0" sldId="293"/>
            <ac:grpSpMk id="20489" creationId="{6FF48A80-B0E8-C47F-E627-E04BC86786A3}"/>
          </ac:grpSpMkLst>
        </pc:grpChg>
      </pc:sldChg>
      <pc:sldChg chg="addSp modSp add del ord">
        <pc:chgData name="Marty Broadwell" userId="8c8ea40a403f8424" providerId="LiveId" clId="{5939B490-67E5-4483-9480-2D9E50F43E38}" dt="2023-12-23T23:24:12.223" v="1755" actId="47"/>
        <pc:sldMkLst>
          <pc:docMk/>
          <pc:sldMk cId="0" sldId="294"/>
        </pc:sldMkLst>
        <pc:spChg chg="add mod">
          <ac:chgData name="Marty Broadwell" userId="8c8ea40a403f8424" providerId="LiveId" clId="{5939B490-67E5-4483-9480-2D9E50F43E38}" dt="2023-12-23T23:20:15.363" v="1701" actId="20577"/>
          <ac:spMkLst>
            <pc:docMk/>
            <pc:sldMk cId="0" sldId="294"/>
            <ac:spMk id="2" creationId="{510886D0-6D41-523A-E139-168DD05C72CD}"/>
          </ac:spMkLst>
        </pc:spChg>
        <pc:spChg chg="mod">
          <ac:chgData name="Marty Broadwell" userId="8c8ea40a403f8424" providerId="LiveId" clId="{5939B490-67E5-4483-9480-2D9E50F43E38}" dt="2023-12-23T23:19:02.871" v="1692" actId="14100"/>
          <ac:spMkLst>
            <pc:docMk/>
            <pc:sldMk cId="0" sldId="294"/>
            <ac:spMk id="13315" creationId="{DCF14D6C-FB7D-D6D2-0BB8-84D0329B39C9}"/>
          </ac:spMkLst>
        </pc:spChg>
      </pc:sldChg>
      <pc:sldChg chg="addSp modSp add mod ord modShow">
        <pc:chgData name="Marty Broadwell" userId="8c8ea40a403f8424" providerId="LiveId" clId="{5939B490-67E5-4483-9480-2D9E50F43E38}" dt="2023-12-23T23:26:29.058" v="1771" actId="20577"/>
        <pc:sldMkLst>
          <pc:docMk/>
          <pc:sldMk cId="4173979387" sldId="295"/>
        </pc:sldMkLst>
        <pc:spChg chg="mod">
          <ac:chgData name="Marty Broadwell" userId="8c8ea40a403f8424" providerId="LiveId" clId="{5939B490-67E5-4483-9480-2D9E50F43E38}" dt="2023-12-23T22:16:32.085" v="990" actId="14100"/>
          <ac:spMkLst>
            <pc:docMk/>
            <pc:sldMk cId="4173979387" sldId="295"/>
            <ac:spMk id="3" creationId="{A33469CD-049E-122A-BEC4-0216C00F8BDF}"/>
          </ac:spMkLst>
        </pc:spChg>
        <pc:spChg chg="add mod">
          <ac:chgData name="Marty Broadwell" userId="8c8ea40a403f8424" providerId="LiveId" clId="{5939B490-67E5-4483-9480-2D9E50F43E38}" dt="2023-12-23T23:26:29.058" v="1771" actId="20577"/>
          <ac:spMkLst>
            <pc:docMk/>
            <pc:sldMk cId="4173979387" sldId="295"/>
            <ac:spMk id="4" creationId="{EF6B73ED-EC94-7CF0-C1BE-08A819E46063}"/>
          </ac:spMkLst>
        </pc:spChg>
      </pc:sldChg>
      <pc:sldChg chg="addSp modSp new mod ord">
        <pc:chgData name="Marty Broadwell" userId="8c8ea40a403f8424" providerId="LiveId" clId="{5939B490-67E5-4483-9480-2D9E50F43E38}" dt="2023-12-23T22:28:00.720" v="1163" actId="403"/>
        <pc:sldMkLst>
          <pc:docMk/>
          <pc:sldMk cId="1620922770" sldId="296"/>
        </pc:sldMkLst>
        <pc:spChg chg="mod">
          <ac:chgData name="Marty Broadwell" userId="8c8ea40a403f8424" providerId="LiveId" clId="{5939B490-67E5-4483-9480-2D9E50F43E38}" dt="2023-12-09T02:02:26.510" v="376" actId="20577"/>
          <ac:spMkLst>
            <pc:docMk/>
            <pc:sldMk cId="1620922770" sldId="296"/>
            <ac:spMk id="2" creationId="{D3276970-FECD-320F-01C5-A413246A1923}"/>
          </ac:spMkLst>
        </pc:spChg>
        <pc:spChg chg="mod">
          <ac:chgData name="Marty Broadwell" userId="8c8ea40a403f8424" providerId="LiveId" clId="{5939B490-67E5-4483-9480-2D9E50F43E38}" dt="2023-12-23T22:26:15.219" v="1145" actId="1036"/>
          <ac:spMkLst>
            <pc:docMk/>
            <pc:sldMk cId="1620922770" sldId="296"/>
            <ac:spMk id="3" creationId="{BD25C7D6-6A14-DF80-18FE-E8A4C39BA808}"/>
          </ac:spMkLst>
        </pc:spChg>
        <pc:spChg chg="add mod">
          <ac:chgData name="Marty Broadwell" userId="8c8ea40a403f8424" providerId="LiveId" clId="{5939B490-67E5-4483-9480-2D9E50F43E38}" dt="2023-12-23T22:28:00.720" v="1163" actId="403"/>
          <ac:spMkLst>
            <pc:docMk/>
            <pc:sldMk cId="1620922770" sldId="296"/>
            <ac:spMk id="4" creationId="{42BE0098-51E8-AFE1-68C3-70B3AD88F6CA}"/>
          </ac:spMkLst>
        </pc:spChg>
      </pc:sldChg>
      <pc:sldChg chg="addSp modSp new mod modAnim">
        <pc:chgData name="Marty Broadwell" userId="8c8ea40a403f8424" providerId="LiveId" clId="{5939B490-67E5-4483-9480-2D9E50F43E38}" dt="2023-12-23T23:26:15.147" v="1763" actId="20577"/>
        <pc:sldMkLst>
          <pc:docMk/>
          <pc:sldMk cId="1073579135" sldId="297"/>
        </pc:sldMkLst>
        <pc:spChg chg="mod">
          <ac:chgData name="Marty Broadwell" userId="8c8ea40a403f8424" providerId="LiveId" clId="{5939B490-67E5-4483-9480-2D9E50F43E38}" dt="2023-12-23T22:28:58.539" v="1188" actId="20577"/>
          <ac:spMkLst>
            <pc:docMk/>
            <pc:sldMk cId="1073579135" sldId="297"/>
            <ac:spMk id="2" creationId="{4D1F9658-D60C-0CC2-ACD6-C9B6332E0D43}"/>
          </ac:spMkLst>
        </pc:spChg>
        <pc:spChg chg="mod">
          <ac:chgData name="Marty Broadwell" userId="8c8ea40a403f8424" providerId="LiveId" clId="{5939B490-67E5-4483-9480-2D9E50F43E38}" dt="2023-12-23T22:34:27.055" v="1206" actId="20577"/>
          <ac:spMkLst>
            <pc:docMk/>
            <pc:sldMk cId="1073579135" sldId="297"/>
            <ac:spMk id="3" creationId="{4CF202F0-C5E7-C199-60B7-771DA87761CA}"/>
          </ac:spMkLst>
        </pc:spChg>
        <pc:spChg chg="add mod">
          <ac:chgData name="Marty Broadwell" userId="8c8ea40a403f8424" providerId="LiveId" clId="{5939B490-67E5-4483-9480-2D9E50F43E38}" dt="2023-12-23T23:26:15.147" v="1763" actId="20577"/>
          <ac:spMkLst>
            <pc:docMk/>
            <pc:sldMk cId="1073579135" sldId="297"/>
            <ac:spMk id="4" creationId="{99736522-CC4E-49C8-6489-A644700412CD}"/>
          </ac:spMkLst>
        </pc:spChg>
      </pc:sldChg>
      <pc:sldChg chg="addSp modSp add mod">
        <pc:chgData name="Marty Broadwell" userId="8c8ea40a403f8424" providerId="LiveId" clId="{5939B490-67E5-4483-9480-2D9E50F43E38}" dt="2023-12-23T23:54:10.042" v="2097" actId="14100"/>
        <pc:sldMkLst>
          <pc:docMk/>
          <pc:sldMk cId="4196379419" sldId="298"/>
        </pc:sldMkLst>
        <pc:spChg chg="mod">
          <ac:chgData name="Marty Broadwell" userId="8c8ea40a403f8424" providerId="LiveId" clId="{5939B490-67E5-4483-9480-2D9E50F43E38}" dt="2023-12-23T23:30:52.667" v="1825" actId="20577"/>
          <ac:spMkLst>
            <pc:docMk/>
            <pc:sldMk cId="4196379419" sldId="298"/>
            <ac:spMk id="2" creationId="{E42B70BC-22F6-1CBE-22A6-6281B2EC951B}"/>
          </ac:spMkLst>
        </pc:spChg>
        <pc:spChg chg="add mod">
          <ac:chgData name="Marty Broadwell" userId="8c8ea40a403f8424" providerId="LiveId" clId="{5939B490-67E5-4483-9480-2D9E50F43E38}" dt="2023-12-23T23:37:04.808" v="1936" actId="207"/>
          <ac:spMkLst>
            <pc:docMk/>
            <pc:sldMk cId="4196379419" sldId="298"/>
            <ac:spMk id="3" creationId="{D81E18DA-549A-A64E-35F1-487BC39AEB8F}"/>
          </ac:spMkLst>
        </pc:spChg>
        <pc:spChg chg="mod">
          <ac:chgData name="Marty Broadwell" userId="8c8ea40a403f8424" providerId="LiveId" clId="{5939B490-67E5-4483-9480-2D9E50F43E38}" dt="2023-12-23T23:31:37.301" v="1836" actId="20577"/>
          <ac:spMkLst>
            <pc:docMk/>
            <pc:sldMk cId="4196379419" sldId="298"/>
            <ac:spMk id="11266" creationId="{B066CC21-3AA7-6EB2-B25B-EAA99F1CBBE9}"/>
          </ac:spMkLst>
        </pc:spChg>
        <pc:spChg chg="mod">
          <ac:chgData name="Marty Broadwell" userId="8c8ea40a403f8424" providerId="LiveId" clId="{5939B490-67E5-4483-9480-2D9E50F43E38}" dt="2023-12-23T23:54:10.042" v="2097" actId="14100"/>
          <ac:spMkLst>
            <pc:docMk/>
            <pc:sldMk cId="4196379419" sldId="298"/>
            <ac:spMk id="11267" creationId="{852920E7-F7B1-8EDD-5EE0-57A0974A26EB}"/>
          </ac:spMkLst>
        </pc:spChg>
      </pc:sldChg>
      <pc:sldChg chg="addSp modSp new mod modAnim">
        <pc:chgData name="Marty Broadwell" userId="8c8ea40a403f8424" providerId="LiveId" clId="{5939B490-67E5-4483-9480-2D9E50F43E38}" dt="2023-12-24T00:12:35.971" v="2475"/>
        <pc:sldMkLst>
          <pc:docMk/>
          <pc:sldMk cId="1656026208" sldId="299"/>
        </pc:sldMkLst>
        <pc:spChg chg="mod">
          <ac:chgData name="Marty Broadwell" userId="8c8ea40a403f8424" providerId="LiveId" clId="{5939B490-67E5-4483-9480-2D9E50F43E38}" dt="2023-12-23T23:56:11.506" v="2132" actId="20577"/>
          <ac:spMkLst>
            <pc:docMk/>
            <pc:sldMk cId="1656026208" sldId="299"/>
            <ac:spMk id="2" creationId="{A9483255-E441-53A5-12F2-B33DAA8B47B4}"/>
          </ac:spMkLst>
        </pc:spChg>
        <pc:spChg chg="mod">
          <ac:chgData name="Marty Broadwell" userId="8c8ea40a403f8424" providerId="LiveId" clId="{5939B490-67E5-4483-9480-2D9E50F43E38}" dt="2023-12-23T23:59:23.921" v="2218" actId="1076"/>
          <ac:spMkLst>
            <pc:docMk/>
            <pc:sldMk cId="1656026208" sldId="299"/>
            <ac:spMk id="3" creationId="{A5824863-1CB7-EA30-798E-9670286176A5}"/>
          </ac:spMkLst>
        </pc:spChg>
        <pc:spChg chg="add mod">
          <ac:chgData name="Marty Broadwell" userId="8c8ea40a403f8424" providerId="LiveId" clId="{5939B490-67E5-4483-9480-2D9E50F43E38}" dt="2023-12-24T00:12:23.496" v="2474" actId="114"/>
          <ac:spMkLst>
            <pc:docMk/>
            <pc:sldMk cId="1656026208" sldId="299"/>
            <ac:spMk id="4" creationId="{E21FC58D-F451-C1D7-5BCE-99AAE225A1CC}"/>
          </ac:spMkLst>
        </pc:spChg>
      </pc:sldChg>
      <pc:sldChg chg="add">
        <pc:chgData name="Marty Broadwell" userId="8c8ea40a403f8424" providerId="LiveId" clId="{5939B490-67E5-4483-9480-2D9E50F43E38}" dt="2023-12-24T00:08:13.103" v="2285"/>
        <pc:sldMkLst>
          <pc:docMk/>
          <pc:sldMk cId="1449730911" sldId="300"/>
        </pc:sldMkLst>
      </pc:sldChg>
      <pc:sldMasterChg chg="addSp modSp mod">
        <pc:chgData name="Marty Broadwell" userId="8c8ea40a403f8424" providerId="LiveId" clId="{5939B490-67E5-4483-9480-2D9E50F43E38}" dt="2023-12-09T20:57:52.991" v="904" actId="14100"/>
        <pc:sldMasterMkLst>
          <pc:docMk/>
          <pc:sldMasterMk cId="3696214388" sldId="2147483648"/>
        </pc:sldMasterMkLst>
        <pc:spChg chg="add mod">
          <ac:chgData name="Marty Broadwell" userId="8c8ea40a403f8424" providerId="LiveId" clId="{5939B490-67E5-4483-9480-2D9E50F43E38}" dt="2023-12-09T20:57:52.991" v="904" actId="14100"/>
          <ac:spMkLst>
            <pc:docMk/>
            <pc:sldMasterMk cId="3696214388" sldId="2147483648"/>
            <ac:spMk id="4" creationId="{11489596-1536-87BC-5447-94D793EAEF0D}"/>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BAF10032-5EF8-4A51-A62F-6B0D60357724}" type="datetimeFigureOut">
              <a:rPr lang="en-US" smtClean="0"/>
              <a:t>12/23/2023</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0657EE3D-1019-481A-8E69-C7A258E08078}" type="slidenum">
              <a:rPr lang="en-US" smtClean="0"/>
              <a:t>‹#›</a:t>
            </a:fld>
            <a:endParaRPr lang="en-US"/>
          </a:p>
        </p:txBody>
      </p:sp>
    </p:spTree>
    <p:extLst>
      <p:ext uri="{BB962C8B-B14F-4D97-AF65-F5344CB8AC3E}">
        <p14:creationId xmlns:p14="http://schemas.microsoft.com/office/powerpoint/2010/main" val="1511428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100CA59-922D-4096-BF68-2DDF8A2FE3E5}" type="datetimeFigureOut">
              <a:rPr lang="en-US" smtClean="0"/>
              <a:t>12/23/2023</a:t>
            </a:fld>
            <a:endParaRPr lang="en-US"/>
          </a:p>
        </p:txBody>
      </p:sp>
      <p:sp>
        <p:nvSpPr>
          <p:cNvPr id="4" name="Slide Image Placeholder 3"/>
          <p:cNvSpPr>
            <a:spLocks noGrp="1" noRot="1" noChangeAspect="1"/>
          </p:cNvSpPr>
          <p:nvPr>
            <p:ph type="sldImg" idx="2"/>
          </p:nvPr>
        </p:nvSpPr>
        <p:spPr>
          <a:xfrm>
            <a:off x="2720975" y="857250"/>
            <a:ext cx="370205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AAF7773D-F850-44B4-A8CD-AB12A2026063}" type="slidenum">
              <a:rPr lang="en-US" smtClean="0"/>
              <a:t>‹#›</a:t>
            </a:fld>
            <a:endParaRPr lang="en-US"/>
          </a:p>
        </p:txBody>
      </p:sp>
    </p:spTree>
    <p:extLst>
      <p:ext uri="{BB962C8B-B14F-4D97-AF65-F5344CB8AC3E}">
        <p14:creationId xmlns:p14="http://schemas.microsoft.com/office/powerpoint/2010/main" val="1791619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1: Depending on how you count, there are between 30 and 50 parables in the Gospels. We will only consider 12 parables, but we hope to learn how to read parables better so we’ll benefit from all 30 (or 50) as we all continue to study.</a:t>
            </a:r>
          </a:p>
          <a:p>
            <a:r>
              <a:rPr lang="en-US" dirty="0"/>
              <a:t>Goal 2: If we are to be transformed, we have to know what we should transform into. These parables will give us a stronger foundation for growth by improving our knowledge of what the Kingdom is and what our roles within it should be.</a:t>
            </a:r>
          </a:p>
          <a:p>
            <a:r>
              <a:rPr lang="en-US" dirty="0"/>
              <a:t>Goal 3: Building on that foundation, we each need to find specific changes to make to our hearts and actions, and then commit to making those changes. The new year is a great time to start this transformation.</a:t>
            </a:r>
          </a:p>
          <a:p>
            <a:endParaRPr lang="en-US" dirty="0"/>
          </a:p>
        </p:txBody>
      </p:sp>
      <p:sp>
        <p:nvSpPr>
          <p:cNvPr id="4" name="Slide Number Placeholder 3"/>
          <p:cNvSpPr>
            <a:spLocks noGrp="1"/>
          </p:cNvSpPr>
          <p:nvPr>
            <p:ph type="sldNum" sz="quarter" idx="5"/>
          </p:nvPr>
        </p:nvSpPr>
        <p:spPr/>
        <p:txBody>
          <a:bodyPr/>
          <a:lstStyle/>
          <a:p>
            <a:fld id="{AAF7773D-F850-44B4-A8CD-AB12A2026063}" type="slidenum">
              <a:rPr lang="en-US" smtClean="0"/>
              <a:t>3</a:t>
            </a:fld>
            <a:endParaRPr lang="en-US"/>
          </a:p>
        </p:txBody>
      </p:sp>
    </p:spTree>
    <p:extLst>
      <p:ext uri="{BB962C8B-B14F-4D97-AF65-F5344CB8AC3E}">
        <p14:creationId xmlns:p14="http://schemas.microsoft.com/office/powerpoint/2010/main" val="2139821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 in multiple locations in the foyer; will also be online.</a:t>
            </a:r>
          </a:p>
        </p:txBody>
      </p:sp>
      <p:sp>
        <p:nvSpPr>
          <p:cNvPr id="4" name="Slide Number Placeholder 3"/>
          <p:cNvSpPr>
            <a:spLocks noGrp="1"/>
          </p:cNvSpPr>
          <p:nvPr>
            <p:ph type="sldNum" sz="quarter" idx="5"/>
          </p:nvPr>
        </p:nvSpPr>
        <p:spPr/>
        <p:txBody>
          <a:bodyPr/>
          <a:lstStyle/>
          <a:p>
            <a:fld id="{AAF7773D-F850-44B4-A8CD-AB12A2026063}" type="slidenum">
              <a:rPr lang="en-US" smtClean="0"/>
              <a:t>4</a:t>
            </a:fld>
            <a:endParaRPr lang="en-US"/>
          </a:p>
        </p:txBody>
      </p:sp>
    </p:spTree>
    <p:extLst>
      <p:ext uri="{BB962C8B-B14F-4D97-AF65-F5344CB8AC3E}">
        <p14:creationId xmlns:p14="http://schemas.microsoft.com/office/powerpoint/2010/main" val="3027521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20975" y="857250"/>
            <a:ext cx="3702050" cy="2314575"/>
          </a:xfrm>
          <a:prstGeom prst="rect">
            <a:avLst/>
          </a:prstGeom>
          <a:noFill/>
          <a:ln w="12700">
            <a:solidFill>
              <a:prstClr val="black"/>
            </a:solidFill>
          </a:ln>
        </p:spPr>
      </p:sp>
      <p:sp>
        <p:nvSpPr>
          <p:cNvPr id="3" name="Notes Placeholder 2"/>
          <p:cNvSpPr>
            <a:spLocks noGrp="1"/>
          </p:cNvSpPr>
          <p:nvPr>
            <p:ph type="body" idx="1"/>
          </p:nvPr>
        </p:nvSpPr>
        <p:spPr>
          <a:xfrm>
            <a:off x="914400" y="3300412"/>
            <a:ext cx="7315200" cy="2700338"/>
          </a:xfrm>
          <a:prstGeom prst="rect">
            <a:avLst/>
          </a:prstGeom>
        </p:spPr>
        <p:txBody>
          <a:bodyPr/>
          <a:lstStyle/>
          <a:p>
            <a:endParaRPr lang="en-US" dirty="0"/>
          </a:p>
        </p:txBody>
      </p:sp>
    </p:spTree>
    <p:extLst>
      <p:ext uri="{BB962C8B-B14F-4D97-AF65-F5344CB8AC3E}">
        <p14:creationId xmlns:p14="http://schemas.microsoft.com/office/powerpoint/2010/main" val="29615792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Master" Target="../slideMasters/slideMaster1.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YES TItle">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73EADDC1-056F-4A8C-AB7B-B125339A75F6}"/>
              </a:ext>
            </a:extLst>
          </p:cNvPr>
          <p:cNvSpPr>
            <a:spLocks noGrp="1"/>
          </p:cNvSpPr>
          <p:nvPr>
            <p:ph type="dt" sz="half" idx="10"/>
          </p:nvPr>
        </p:nvSpPr>
        <p:spPr>
          <a:xfrm>
            <a:off x="628650" y="5296959"/>
            <a:ext cx="2057400" cy="304271"/>
          </a:xfrm>
          <a:prstGeom prst="rect">
            <a:avLst/>
          </a:prstGeom>
        </p:spPr>
        <p:txBody>
          <a:bodyPr/>
          <a:lstStyle/>
          <a:p>
            <a:endParaRPr lang="en-US"/>
          </a:p>
        </p:txBody>
      </p:sp>
      <p:sp>
        <p:nvSpPr>
          <p:cNvPr id="5" name="Footer Placeholder 4">
            <a:extLst>
              <a:ext uri="{FF2B5EF4-FFF2-40B4-BE49-F238E27FC236}">
                <a16:creationId xmlns="" xmlns:a16="http://schemas.microsoft.com/office/drawing/2014/main" id="{154D7904-67A2-C252-B8DA-E0BBBB976324}"/>
              </a:ext>
            </a:extLst>
          </p:cNvPr>
          <p:cNvSpPr>
            <a:spLocks noGrp="1"/>
          </p:cNvSpPr>
          <p:nvPr>
            <p:ph type="ftr" sz="quarter" idx="11"/>
          </p:nvPr>
        </p:nvSpPr>
        <p:spPr>
          <a:xfrm>
            <a:off x="3028950" y="5296959"/>
            <a:ext cx="3086100" cy="304271"/>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BF1513F-CCEF-59F3-DF54-A8B5B50B8A12}"/>
              </a:ext>
            </a:extLst>
          </p:cNvPr>
          <p:cNvSpPr>
            <a:spLocks noGrp="1"/>
          </p:cNvSpPr>
          <p:nvPr>
            <p:ph type="sldNum" sz="quarter" idx="12"/>
          </p:nvPr>
        </p:nvSpPr>
        <p:spPr>
          <a:xfrm>
            <a:off x="6457950" y="5296959"/>
            <a:ext cx="2057400" cy="304271"/>
          </a:xfrm>
          <a:prstGeom prst="rect">
            <a:avLst/>
          </a:prstGeom>
        </p:spPr>
        <p:txBody>
          <a:bodyPr/>
          <a:lstStyle/>
          <a:p>
            <a:fld id="{C4FEF4DE-2034-4CF6-AD28-5A1EDB35CEA3}" type="slidenum">
              <a:rPr lang="en-US" smtClean="0"/>
              <a:t>‹#›</a:t>
            </a:fld>
            <a:endParaRPr lang="en-US"/>
          </a:p>
        </p:txBody>
      </p:sp>
      <p:pic>
        <p:nvPicPr>
          <p:cNvPr id="8" name="Picture 7" descr="A graphic of a logo&#10;&#10;Description automatically generated with medium confidence">
            <a:extLst>
              <a:ext uri="{FF2B5EF4-FFF2-40B4-BE49-F238E27FC236}">
                <a16:creationId xmlns="" xmlns:a16="http://schemas.microsoft.com/office/drawing/2014/main" id="{3F36C049-A9C6-743E-FEDA-D4BAB741FB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371927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0E9E29-1205-C4C0-8DE5-674F2629E5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71D53EA-5D17-9B18-40EB-DC55E0B8FD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8189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cuss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696C17-2D6D-C7A8-4570-A6C4A480ECD2}"/>
              </a:ext>
            </a:extLst>
          </p:cNvPr>
          <p:cNvSpPr>
            <a:spLocks noGrp="1"/>
          </p:cNvSpPr>
          <p:nvPr>
            <p:ph type="title"/>
          </p:nvPr>
        </p:nvSpPr>
        <p:spPr>
          <a:xfrm>
            <a:off x="628650" y="1764974"/>
            <a:ext cx="7886700" cy="2185051"/>
          </a:xfrm>
        </p:spPr>
        <p:txBody>
          <a:bodyPr anchor="ctr">
            <a:normAutofit/>
          </a:bodyPr>
          <a:lstStyle>
            <a:lvl1pPr algn="ctr">
              <a:defRPr sz="4000"/>
            </a:lvl1pPr>
          </a:lstStyle>
          <a:p>
            <a:r>
              <a:rPr lang="en-US" dirty="0"/>
              <a:t>Click to edit Master title style</a:t>
            </a:r>
          </a:p>
        </p:txBody>
      </p:sp>
    </p:spTree>
    <p:extLst>
      <p:ext uri="{BB962C8B-B14F-4D97-AF65-F5344CB8AC3E}">
        <p14:creationId xmlns:p14="http://schemas.microsoft.com/office/powerpoint/2010/main" val="3296532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CCBDDA-5BAF-4A30-16BE-5471DD6906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A1D960E-4CDA-8687-C6C3-C1083ACFF5B8}"/>
              </a:ext>
            </a:extLst>
          </p:cNvPr>
          <p:cNvSpPr>
            <a:spLocks noGrp="1"/>
          </p:cNvSpPr>
          <p:nvPr>
            <p:ph sz="half" idx="1"/>
          </p:nvPr>
        </p:nvSpPr>
        <p:spPr>
          <a:xfrm>
            <a:off x="318783" y="1216404"/>
            <a:ext cx="4196067" cy="43309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64E3C5C-4782-EA46-44A0-0BD8B9DAE176}"/>
              </a:ext>
            </a:extLst>
          </p:cNvPr>
          <p:cNvSpPr>
            <a:spLocks noGrp="1"/>
          </p:cNvSpPr>
          <p:nvPr>
            <p:ph sz="half" idx="2"/>
          </p:nvPr>
        </p:nvSpPr>
        <p:spPr>
          <a:xfrm>
            <a:off x="4629149" y="1216404"/>
            <a:ext cx="4196067" cy="43309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6552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ADB259-4F92-FF9B-E16F-95483197331B}"/>
              </a:ext>
            </a:extLst>
          </p:cNvPr>
          <p:cNvSpPr>
            <a:spLocks noGrp="1"/>
          </p:cNvSpPr>
          <p:nvPr>
            <p:ph type="title"/>
          </p:nvPr>
        </p:nvSpPr>
        <p:spPr>
          <a:xfrm>
            <a:off x="284480" y="304271"/>
            <a:ext cx="8636000" cy="864129"/>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FA9EC483-6504-2D8F-A410-3DDDAE55B9A7}"/>
              </a:ext>
            </a:extLst>
          </p:cNvPr>
          <p:cNvSpPr>
            <a:spLocks noGrp="1"/>
          </p:cNvSpPr>
          <p:nvPr>
            <p:ph type="body" idx="1"/>
          </p:nvPr>
        </p:nvSpPr>
        <p:spPr>
          <a:xfrm>
            <a:off x="284480" y="1279049"/>
            <a:ext cx="4213702" cy="6865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46E91FA-BAA1-9F8E-6D88-EB88FEA80586}"/>
              </a:ext>
            </a:extLst>
          </p:cNvPr>
          <p:cNvSpPr>
            <a:spLocks noGrp="1"/>
          </p:cNvSpPr>
          <p:nvPr>
            <p:ph sz="half" idx="2"/>
          </p:nvPr>
        </p:nvSpPr>
        <p:spPr>
          <a:xfrm>
            <a:off x="284480" y="1965642"/>
            <a:ext cx="4213702" cy="3551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B14ED91-7CA9-68CD-3888-3BA2DA66D23C}"/>
              </a:ext>
            </a:extLst>
          </p:cNvPr>
          <p:cNvSpPr>
            <a:spLocks noGrp="1"/>
          </p:cNvSpPr>
          <p:nvPr>
            <p:ph type="body" sz="quarter" idx="3"/>
          </p:nvPr>
        </p:nvSpPr>
        <p:spPr>
          <a:xfrm>
            <a:off x="4629150" y="1279049"/>
            <a:ext cx="4291330" cy="6865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0D283E0-0C56-246D-D320-CA4D53A1EE0F}"/>
              </a:ext>
            </a:extLst>
          </p:cNvPr>
          <p:cNvSpPr>
            <a:spLocks noGrp="1"/>
          </p:cNvSpPr>
          <p:nvPr>
            <p:ph sz="quarter" idx="4"/>
          </p:nvPr>
        </p:nvSpPr>
        <p:spPr>
          <a:xfrm>
            <a:off x="4629150" y="1965643"/>
            <a:ext cx="4291330" cy="35512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0527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16CC95-4232-8D5E-F6D9-464FA82DFF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0715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331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cons,Resources">
    <p:spTree>
      <p:nvGrpSpPr>
        <p:cNvPr id="1" name=""/>
        <p:cNvGrpSpPr/>
        <p:nvPr/>
      </p:nvGrpSpPr>
      <p:grpSpPr>
        <a:xfrm>
          <a:off x="0" y="0"/>
          <a:ext cx="0" cy="0"/>
          <a:chOff x="0" y="0"/>
          <a:chExt cx="0" cy="0"/>
        </a:xfrm>
      </p:grpSpPr>
      <p:sp>
        <p:nvSpPr>
          <p:cNvPr id="3" name="Text Placeholder 7">
            <a:extLst>
              <a:ext uri="{FF2B5EF4-FFF2-40B4-BE49-F238E27FC236}">
                <a16:creationId xmlns="" xmlns:a16="http://schemas.microsoft.com/office/drawing/2014/main" id="{E400C477-EB3B-888C-84CE-4E0A2035FD93}"/>
              </a:ext>
            </a:extLst>
          </p:cNvPr>
          <p:cNvSpPr>
            <a:spLocks noGrp="1"/>
          </p:cNvSpPr>
          <p:nvPr>
            <p:ph type="body" sz="quarter" idx="10"/>
          </p:nvPr>
        </p:nvSpPr>
        <p:spPr>
          <a:xfrm>
            <a:off x="2051050" y="3149600"/>
            <a:ext cx="6711950" cy="1289050"/>
          </a:xfrm>
        </p:spPr>
        <p:txBody>
          <a:bodyPr anchor="ctr"/>
          <a:lstStyle>
            <a:lvl1pPr marL="0" indent="0" algn="just">
              <a:buNone/>
              <a:defRPr b="1" i="1">
                <a:solidFill>
                  <a:srgbClr val="004742"/>
                </a:solidFill>
                <a:effectLst/>
                <a:latin typeface="Metropolis Light" panose="000004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4" name="Picture Placeholder 9">
            <a:extLst>
              <a:ext uri="{FF2B5EF4-FFF2-40B4-BE49-F238E27FC236}">
                <a16:creationId xmlns="" xmlns:a16="http://schemas.microsoft.com/office/drawing/2014/main" id="{62334935-7153-A1B3-29E3-1C508ED9948D}"/>
              </a:ext>
            </a:extLst>
          </p:cNvPr>
          <p:cNvSpPr>
            <a:spLocks noGrp="1"/>
          </p:cNvSpPr>
          <p:nvPr>
            <p:ph type="pic" sz="quarter" idx="11" hasCustomPrompt="1"/>
          </p:nvPr>
        </p:nvSpPr>
        <p:spPr>
          <a:xfrm>
            <a:off x="319088" y="3149600"/>
            <a:ext cx="1598612" cy="1289050"/>
          </a:xfrm>
        </p:spPr>
        <p:txBody>
          <a:bodyPr/>
          <a:lstStyle>
            <a:lvl1pPr marL="0" indent="0">
              <a:buNone/>
              <a:defRPr/>
            </a:lvl1pPr>
          </a:lstStyle>
          <a:p>
            <a:r>
              <a:rPr lang="en-US" dirty="0"/>
              <a:t>Class Logo</a:t>
            </a:r>
          </a:p>
        </p:txBody>
      </p:sp>
    </p:spTree>
    <p:extLst>
      <p:ext uri="{BB962C8B-B14F-4D97-AF65-F5344CB8AC3E}">
        <p14:creationId xmlns:p14="http://schemas.microsoft.com/office/powerpoint/2010/main" val="1503705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BDCBC9-A2CB-F9A5-87E3-F219BA2D0D9E}"/>
              </a:ext>
            </a:extLst>
          </p:cNvPr>
          <p:cNvSpPr>
            <a:spLocks noGrp="1"/>
          </p:cNvSpPr>
          <p:nvPr>
            <p:ph type="title"/>
          </p:nvPr>
        </p:nvSpPr>
        <p:spPr>
          <a:xfrm>
            <a:off x="320722" y="381000"/>
            <a:ext cx="3258297" cy="13335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EAE253A-0FE2-7719-1AA5-1E1EE686B264}"/>
              </a:ext>
            </a:extLst>
          </p:cNvPr>
          <p:cNvSpPr>
            <a:spLocks noGrp="1"/>
          </p:cNvSpPr>
          <p:nvPr>
            <p:ph idx="1"/>
          </p:nvPr>
        </p:nvSpPr>
        <p:spPr>
          <a:xfrm>
            <a:off x="3732663" y="648268"/>
            <a:ext cx="5001904" cy="48381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95B5619-30D8-5710-ED27-C0743B411165}"/>
              </a:ext>
            </a:extLst>
          </p:cNvPr>
          <p:cNvSpPr>
            <a:spLocks noGrp="1"/>
          </p:cNvSpPr>
          <p:nvPr>
            <p:ph type="body" sz="half" idx="2"/>
          </p:nvPr>
        </p:nvSpPr>
        <p:spPr>
          <a:xfrm>
            <a:off x="320722" y="1714500"/>
            <a:ext cx="3258297" cy="37719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42636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D29954-F227-3E0A-9C93-F624D79F52D1}"/>
              </a:ext>
            </a:extLst>
          </p:cNvPr>
          <p:cNvSpPr>
            <a:spLocks noGrp="1"/>
          </p:cNvSpPr>
          <p:nvPr>
            <p:ph type="title"/>
          </p:nvPr>
        </p:nvSpPr>
        <p:spPr>
          <a:xfrm>
            <a:off x="334370" y="381000"/>
            <a:ext cx="3244649" cy="13335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75651EB-BA0E-D8A4-7B14-05F26FD19D4D}"/>
              </a:ext>
            </a:extLst>
          </p:cNvPr>
          <p:cNvSpPr>
            <a:spLocks noGrp="1"/>
          </p:cNvSpPr>
          <p:nvPr>
            <p:ph type="pic" idx="1"/>
          </p:nvPr>
        </p:nvSpPr>
        <p:spPr>
          <a:xfrm>
            <a:off x="3887390" y="822855"/>
            <a:ext cx="4922239" cy="43701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795B0315-5674-F405-30D8-818D0AF663C3}"/>
              </a:ext>
            </a:extLst>
          </p:cNvPr>
          <p:cNvSpPr>
            <a:spLocks noGrp="1"/>
          </p:cNvSpPr>
          <p:nvPr>
            <p:ph type="body" sz="half" idx="2"/>
          </p:nvPr>
        </p:nvSpPr>
        <p:spPr>
          <a:xfrm>
            <a:off x="334370" y="1714500"/>
            <a:ext cx="3244649" cy="37514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65962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C5B85D-D739-D7E7-4AA1-E2CAE77F80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27A539D-65EC-9288-3F82-9D04FCFC44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7913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dnight">
    <p:spTree>
      <p:nvGrpSpPr>
        <p:cNvPr id="1" name=""/>
        <p:cNvGrpSpPr/>
        <p:nvPr/>
      </p:nvGrpSpPr>
      <p:grpSpPr>
        <a:xfrm>
          <a:off x="0" y="0"/>
          <a:ext cx="0" cy="0"/>
          <a:chOff x="0" y="0"/>
          <a:chExt cx="0" cy="0"/>
        </a:xfrm>
      </p:grpSpPr>
      <p:pic>
        <p:nvPicPr>
          <p:cNvPr id="8" name="Picture 7" descr="A logo with text on it&#10;&#10;Description automatically generated">
            <a:extLst>
              <a:ext uri="{FF2B5EF4-FFF2-40B4-BE49-F238E27FC236}">
                <a16:creationId xmlns="" xmlns:a16="http://schemas.microsoft.com/office/drawing/2014/main" id="{DC303A33-CA30-68A6-0A5C-A784CB5447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3868524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B9CC352-EAB7-1459-6F62-12F629DC4E97}"/>
              </a:ext>
            </a:extLst>
          </p:cNvPr>
          <p:cNvSpPr>
            <a:spLocks noGrp="1"/>
          </p:cNvSpPr>
          <p:nvPr>
            <p:ph type="title" orient="vert"/>
          </p:nvPr>
        </p:nvSpPr>
        <p:spPr>
          <a:xfrm>
            <a:off x="6543675" y="304270"/>
            <a:ext cx="1971675" cy="514118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01F920D-74A0-3CD5-4219-454428D95346}"/>
              </a:ext>
            </a:extLst>
          </p:cNvPr>
          <p:cNvSpPr>
            <a:spLocks noGrp="1"/>
          </p:cNvSpPr>
          <p:nvPr>
            <p:ph type="body" orient="vert" idx="1"/>
          </p:nvPr>
        </p:nvSpPr>
        <p:spPr>
          <a:xfrm>
            <a:off x="395786" y="304271"/>
            <a:ext cx="6033590" cy="51411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86966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grpSp>
        <p:nvGrpSpPr>
          <p:cNvPr id="2" name="Group 6">
            <a:extLst>
              <a:ext uri="{FF2B5EF4-FFF2-40B4-BE49-F238E27FC236}">
                <a16:creationId xmlns="" xmlns:a16="http://schemas.microsoft.com/office/drawing/2014/main" id="{4CCE34B0-B2A8-0525-D12E-78FA2741E6A1}"/>
              </a:ext>
            </a:extLst>
          </p:cNvPr>
          <p:cNvGrpSpPr>
            <a:grpSpLocks/>
          </p:cNvGrpSpPr>
          <p:nvPr/>
        </p:nvGrpSpPr>
        <p:grpSpPr bwMode="auto">
          <a:xfrm>
            <a:off x="457200" y="1969823"/>
            <a:ext cx="8153400" cy="1333500"/>
            <a:chOff x="288" y="1489"/>
            <a:chExt cx="5136" cy="1008"/>
          </a:xfrm>
        </p:grpSpPr>
        <p:sp>
          <p:nvSpPr>
            <p:cNvPr id="3" name="Arc 2">
              <a:extLst>
                <a:ext uri="{FF2B5EF4-FFF2-40B4-BE49-F238E27FC236}">
                  <a16:creationId xmlns="" xmlns:a16="http://schemas.microsoft.com/office/drawing/2014/main" id="{88F168C8-5052-C120-F08F-2C48B7948A57}"/>
                </a:ext>
              </a:extLst>
            </p:cNvPr>
            <p:cNvSpPr>
              <a:spLocks/>
            </p:cNvSpPr>
            <p:nvPr/>
          </p:nvSpPr>
          <p:spPr bwMode="invGray">
            <a:xfrm>
              <a:off x="3595" y="1489"/>
              <a:ext cx="1829" cy="1008"/>
            </a:xfrm>
            <a:custGeom>
              <a:avLst/>
              <a:gdLst>
                <a:gd name="T0" fmla="*/ 25 w 21912"/>
                <a:gd name="T1" fmla="*/ 0 h 43200"/>
                <a:gd name="T2" fmla="*/ 0 w 21912"/>
                <a:gd name="T3" fmla="*/ 1008 h 43200"/>
                <a:gd name="T4" fmla="*/ 26 w 21912"/>
                <a:gd name="T5" fmla="*/ 504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0"/>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0"/>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972"/>
            </a:p>
          </p:txBody>
        </p:sp>
        <p:sp>
          <p:nvSpPr>
            <p:cNvPr id="4" name="Arc 3">
              <a:extLst>
                <a:ext uri="{FF2B5EF4-FFF2-40B4-BE49-F238E27FC236}">
                  <a16:creationId xmlns="" xmlns:a16="http://schemas.microsoft.com/office/drawing/2014/main" id="{2F05036D-F8E7-3A4B-DD58-02109BEFE845}"/>
                </a:ext>
              </a:extLst>
            </p:cNvPr>
            <p:cNvSpPr>
              <a:spLocks/>
            </p:cNvSpPr>
            <p:nvPr/>
          </p:nvSpPr>
          <p:spPr bwMode="invGray">
            <a:xfrm>
              <a:off x="3548" y="1593"/>
              <a:ext cx="1831" cy="800"/>
            </a:xfrm>
            <a:custGeom>
              <a:avLst/>
              <a:gdLst>
                <a:gd name="T0" fmla="*/ 26 w 21924"/>
                <a:gd name="T1" fmla="*/ 0 h 43200"/>
                <a:gd name="T2" fmla="*/ 0 w 21924"/>
                <a:gd name="T3" fmla="*/ 800 h 43200"/>
                <a:gd name="T4" fmla="*/ 27 w 21924"/>
                <a:gd name="T5" fmla="*/ 40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0"/>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0"/>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972"/>
            </a:p>
          </p:txBody>
        </p:sp>
        <p:sp>
          <p:nvSpPr>
            <p:cNvPr id="5" name="Arc 4">
              <a:extLst>
                <a:ext uri="{FF2B5EF4-FFF2-40B4-BE49-F238E27FC236}">
                  <a16:creationId xmlns="" xmlns:a16="http://schemas.microsoft.com/office/drawing/2014/main" id="{FB771AC9-3B30-E80C-3BF1-3920D8E1E63C}"/>
                </a:ext>
              </a:extLst>
            </p:cNvPr>
            <p:cNvSpPr>
              <a:spLocks/>
            </p:cNvSpPr>
            <p:nvPr/>
          </p:nvSpPr>
          <p:spPr bwMode="invGray">
            <a:xfrm>
              <a:off x="3521" y="1732"/>
              <a:ext cx="1830" cy="522"/>
            </a:xfrm>
            <a:custGeom>
              <a:avLst/>
              <a:gdLst>
                <a:gd name="T0" fmla="*/ 26 w 21925"/>
                <a:gd name="T1" fmla="*/ 0 h 43200"/>
                <a:gd name="T2" fmla="*/ 0 w 21925"/>
                <a:gd name="T3" fmla="*/ 522 h 43200"/>
                <a:gd name="T4" fmla="*/ 27 w 21925"/>
                <a:gd name="T5" fmla="*/ 261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0"/>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0"/>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972"/>
            </a:p>
          </p:txBody>
        </p:sp>
        <p:sp>
          <p:nvSpPr>
            <p:cNvPr id="6" name="AutoShape 5">
              <a:extLst>
                <a:ext uri="{FF2B5EF4-FFF2-40B4-BE49-F238E27FC236}">
                  <a16:creationId xmlns="" xmlns:a16="http://schemas.microsoft.com/office/drawing/2014/main" id="{FE39076E-158B-A64E-65E9-63C4CC854774}"/>
                </a:ext>
              </a:extLst>
            </p:cNvPr>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000"/>
            </a:p>
          </p:txBody>
        </p:sp>
      </p:grpSp>
      <p:sp>
        <p:nvSpPr>
          <p:cNvPr id="3079" name="Rectangle 7"/>
          <p:cNvSpPr>
            <a:spLocks noGrp="1" noChangeArrowheads="1"/>
          </p:cNvSpPr>
          <p:nvPr>
            <p:ph type="ctrTitle" sz="quarter"/>
          </p:nvPr>
        </p:nvSpPr>
        <p:spPr>
          <a:xfrm>
            <a:off x="685800" y="1206500"/>
            <a:ext cx="7772400" cy="952500"/>
          </a:xfrm>
        </p:spPr>
        <p:txBody>
          <a:bodyPr/>
          <a:lstStyle>
            <a:lvl1pPr>
              <a:defRPr/>
            </a:lvl1pPr>
          </a:lstStyle>
          <a:p>
            <a:pPr lvl="0"/>
            <a:r>
              <a:rPr lang="en-US" altLang="en-US" noProof="0"/>
              <a:t>Click to edit Master title style</a:t>
            </a:r>
          </a:p>
        </p:txBody>
      </p:sp>
      <p:sp>
        <p:nvSpPr>
          <p:cNvPr id="3080" name="Rectangle 8"/>
          <p:cNvSpPr>
            <a:spLocks noGrp="1" noChangeArrowheads="1"/>
          </p:cNvSpPr>
          <p:nvPr>
            <p:ph type="subTitle" sz="quarter" idx="1"/>
          </p:nvPr>
        </p:nvSpPr>
        <p:spPr>
          <a:xfrm>
            <a:off x="1371600" y="3111500"/>
            <a:ext cx="6400800" cy="1460500"/>
          </a:xfrm>
        </p:spPr>
        <p:txBody>
          <a:bodyPr/>
          <a:lstStyle>
            <a:lvl1pPr marL="0" indent="0" algn="ctr">
              <a:buFontTx/>
              <a:buNone/>
              <a:defRPr/>
            </a:lvl1pPr>
          </a:lstStyle>
          <a:p>
            <a:pPr lvl="0"/>
            <a:r>
              <a:rPr lang="en-US" altLang="en-US" noProof="0"/>
              <a:t>Click to edit Master subtitle style</a:t>
            </a:r>
          </a:p>
        </p:txBody>
      </p:sp>
      <p:sp>
        <p:nvSpPr>
          <p:cNvPr id="7" name="Rectangle 9">
            <a:extLst>
              <a:ext uri="{FF2B5EF4-FFF2-40B4-BE49-F238E27FC236}">
                <a16:creationId xmlns="" xmlns:a16="http://schemas.microsoft.com/office/drawing/2014/main" id="{4865294C-69B1-84AD-F7A8-6F7222DBCF00}"/>
              </a:ext>
            </a:extLst>
          </p:cNvPr>
          <p:cNvSpPr>
            <a:spLocks noGrp="1" noChangeArrowheads="1"/>
          </p:cNvSpPr>
          <p:nvPr>
            <p:ph type="dt" sz="quarter" idx="10"/>
          </p:nvPr>
        </p:nvSpPr>
        <p:spPr>
          <a:xfrm>
            <a:off x="685800" y="5270500"/>
            <a:ext cx="1905000" cy="381000"/>
          </a:xfrm>
        </p:spPr>
        <p:txBody>
          <a:bodyPr/>
          <a:lstStyle>
            <a:lvl1pPr>
              <a:defRPr smtClean="0"/>
            </a:lvl1pPr>
          </a:lstStyle>
          <a:p>
            <a:pPr>
              <a:defRPr/>
            </a:pPr>
            <a:endParaRPr lang="en-US" altLang="en-US"/>
          </a:p>
        </p:txBody>
      </p:sp>
      <p:sp>
        <p:nvSpPr>
          <p:cNvPr id="8" name="Rectangle 10">
            <a:extLst>
              <a:ext uri="{FF2B5EF4-FFF2-40B4-BE49-F238E27FC236}">
                <a16:creationId xmlns="" xmlns:a16="http://schemas.microsoft.com/office/drawing/2014/main" id="{CF1BF1B8-3386-1546-C998-0B958174FFED}"/>
              </a:ext>
            </a:extLst>
          </p:cNvPr>
          <p:cNvSpPr>
            <a:spLocks noGrp="1" noChangeArrowheads="1"/>
          </p:cNvSpPr>
          <p:nvPr>
            <p:ph type="ftr" sz="quarter" idx="11"/>
          </p:nvPr>
        </p:nvSpPr>
        <p:spPr>
          <a:xfrm>
            <a:off x="3124200" y="5270500"/>
            <a:ext cx="2895600" cy="381000"/>
          </a:xfrm>
        </p:spPr>
        <p:txBody>
          <a:bodyPr/>
          <a:lstStyle>
            <a:lvl1pPr>
              <a:defRPr smtClean="0"/>
            </a:lvl1pPr>
          </a:lstStyle>
          <a:p>
            <a:pPr>
              <a:defRPr/>
            </a:pPr>
            <a:endParaRPr lang="en-US" altLang="en-US"/>
          </a:p>
        </p:txBody>
      </p:sp>
      <p:sp>
        <p:nvSpPr>
          <p:cNvPr id="9" name="Rectangle 11">
            <a:extLst>
              <a:ext uri="{FF2B5EF4-FFF2-40B4-BE49-F238E27FC236}">
                <a16:creationId xmlns="" xmlns:a16="http://schemas.microsoft.com/office/drawing/2014/main" id="{62D7EC3A-F6E6-D732-E43B-5AEE7CCB1130}"/>
              </a:ext>
            </a:extLst>
          </p:cNvPr>
          <p:cNvSpPr>
            <a:spLocks noGrp="1" noChangeArrowheads="1"/>
          </p:cNvSpPr>
          <p:nvPr>
            <p:ph type="sldNum" sz="quarter" idx="12"/>
          </p:nvPr>
        </p:nvSpPr>
        <p:spPr>
          <a:xfrm>
            <a:off x="6553200" y="5270500"/>
            <a:ext cx="1905000" cy="381000"/>
          </a:xfrm>
        </p:spPr>
        <p:txBody>
          <a:bodyPr/>
          <a:lstStyle>
            <a:lvl1pPr>
              <a:defRPr/>
            </a:lvl1pPr>
          </a:lstStyle>
          <a:p>
            <a:fld id="{3CBB770E-1F82-47A2-8997-521E0C1AA6D8}" type="slidenum">
              <a:rPr lang="en-US" altLang="en-US"/>
              <a:pPr/>
              <a:t>‹#›</a:t>
            </a:fld>
            <a:endParaRPr lang="en-US" altLang="en-US"/>
          </a:p>
        </p:txBody>
      </p:sp>
    </p:spTree>
    <p:extLst>
      <p:ext uri="{BB962C8B-B14F-4D97-AF65-F5344CB8AC3E}">
        <p14:creationId xmlns:p14="http://schemas.microsoft.com/office/powerpoint/2010/main" val="3333258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ch Fool">
    <p:spTree>
      <p:nvGrpSpPr>
        <p:cNvPr id="1" name=""/>
        <p:cNvGrpSpPr/>
        <p:nvPr/>
      </p:nvGrpSpPr>
      <p:grpSpPr>
        <a:xfrm>
          <a:off x="0" y="0"/>
          <a:ext cx="0" cy="0"/>
          <a:chOff x="0" y="0"/>
          <a:chExt cx="0" cy="0"/>
        </a:xfrm>
      </p:grpSpPr>
      <p:pic>
        <p:nvPicPr>
          <p:cNvPr id="8" name="Picture 7" descr="A logo with a hand holding coins&#10;&#10;Description automatically generated">
            <a:extLst>
              <a:ext uri="{FF2B5EF4-FFF2-40B4-BE49-F238E27FC236}">
                <a16:creationId xmlns="" xmlns:a16="http://schemas.microsoft.com/office/drawing/2014/main" id="{C0350440-62A5-9220-CD28-E7932654F6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503362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ils">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7A1F9498-9634-F493-250A-7B1CA58A7FA8}"/>
              </a:ext>
            </a:extLst>
          </p:cNvPr>
          <p:cNvGrpSpPr/>
          <p:nvPr userDrawn="1"/>
        </p:nvGrpSpPr>
        <p:grpSpPr>
          <a:xfrm>
            <a:off x="-4762" y="0"/>
            <a:ext cx="9150824" cy="5738249"/>
            <a:chOff x="-4762" y="0"/>
            <a:chExt cx="9150824" cy="5738249"/>
          </a:xfrm>
        </p:grpSpPr>
        <p:pic>
          <p:nvPicPr>
            <p:cNvPr id="8" name="Picture 7" descr="A logo with a hand and plants&#10;&#10;Description automatically generated">
              <a:extLst>
                <a:ext uri="{FF2B5EF4-FFF2-40B4-BE49-F238E27FC236}">
                  <a16:creationId xmlns="" xmlns:a16="http://schemas.microsoft.com/office/drawing/2014/main" id="{CDC5FCA7-E07F-2F8D-0D56-C034934F73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69" t="7046"/>
            <a:stretch/>
          </p:blipFill>
          <p:spPr>
            <a:xfrm>
              <a:off x="-4762" y="0"/>
              <a:ext cx="9136190" cy="5332856"/>
            </a:xfrm>
            <a:prstGeom prst="rect">
              <a:avLst/>
            </a:prstGeom>
          </p:spPr>
        </p:pic>
        <p:pic>
          <p:nvPicPr>
            <p:cNvPr id="7" name="Picture 6" descr="A logo with a hand and plants&#10;&#10;Description automatically generated">
              <a:extLst>
                <a:ext uri="{FF2B5EF4-FFF2-40B4-BE49-F238E27FC236}">
                  <a16:creationId xmlns="" xmlns:a16="http://schemas.microsoft.com/office/drawing/2014/main" id="{3F8405A3-4E24-DF4D-CA36-DF47D4F811F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8020" b="6730"/>
            <a:stretch/>
          </p:blipFill>
          <p:spPr>
            <a:xfrm>
              <a:off x="0" y="3889859"/>
              <a:ext cx="9144000" cy="1442997"/>
            </a:xfrm>
            <a:prstGeom prst="rect">
              <a:avLst/>
            </a:prstGeom>
          </p:spPr>
        </p:pic>
        <p:pic>
          <p:nvPicPr>
            <p:cNvPr id="9" name="Picture 8" descr="A logo with a hand and plants&#10;&#10;Description automatically generated">
              <a:extLst>
                <a:ext uri="{FF2B5EF4-FFF2-40B4-BE49-F238E27FC236}">
                  <a16:creationId xmlns="" xmlns:a16="http://schemas.microsoft.com/office/drawing/2014/main" id="{250400B2-2A50-B6DE-8FA7-7EF5702B2BA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92501"/>
            <a:stretch/>
          </p:blipFill>
          <p:spPr>
            <a:xfrm>
              <a:off x="-4762" y="3490768"/>
              <a:ext cx="9144000" cy="428586"/>
            </a:xfrm>
            <a:prstGeom prst="rect">
              <a:avLst/>
            </a:prstGeom>
          </p:spPr>
        </p:pic>
        <p:pic>
          <p:nvPicPr>
            <p:cNvPr id="10" name="Picture 9" descr="A logo with a hand and plants&#10;&#10;Description automatically generated">
              <a:extLst>
                <a:ext uri="{FF2B5EF4-FFF2-40B4-BE49-F238E27FC236}">
                  <a16:creationId xmlns="" xmlns:a16="http://schemas.microsoft.com/office/drawing/2014/main" id="{50E05EB7-65E5-9806-FE97-F655EEB114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92501" b="-303"/>
            <a:stretch/>
          </p:blipFill>
          <p:spPr>
            <a:xfrm>
              <a:off x="0" y="5288959"/>
              <a:ext cx="9144000" cy="449290"/>
            </a:xfrm>
            <a:prstGeom prst="rect">
              <a:avLst/>
            </a:prstGeom>
          </p:spPr>
        </p:pic>
        <p:pic>
          <p:nvPicPr>
            <p:cNvPr id="11" name="Picture 10" descr="A logo with a hand and plants&#10;&#10;Description automatically generated">
              <a:extLst>
                <a:ext uri="{FF2B5EF4-FFF2-40B4-BE49-F238E27FC236}">
                  <a16:creationId xmlns="" xmlns:a16="http://schemas.microsoft.com/office/drawing/2014/main" id="{B66CA338-B86A-9EDF-E110-67A7608C563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6080" t="97048" r="21419" b="1124"/>
            <a:stretch/>
          </p:blipFill>
          <p:spPr>
            <a:xfrm rot="16200000">
              <a:off x="6235926" y="2804864"/>
              <a:ext cx="5715000" cy="105272"/>
            </a:xfrm>
            <a:prstGeom prst="rect">
              <a:avLst/>
            </a:prstGeom>
          </p:spPr>
        </p:pic>
      </p:grpSp>
    </p:spTree>
    <p:extLst>
      <p:ext uri="{BB962C8B-B14F-4D97-AF65-F5344CB8AC3E}">
        <p14:creationId xmlns:p14="http://schemas.microsoft.com/office/powerpoint/2010/main" val="2297921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rgins">
    <p:spTree>
      <p:nvGrpSpPr>
        <p:cNvPr id="1" name=""/>
        <p:cNvGrpSpPr/>
        <p:nvPr/>
      </p:nvGrpSpPr>
      <p:grpSpPr>
        <a:xfrm>
          <a:off x="0" y="0"/>
          <a:ext cx="0" cy="0"/>
          <a:chOff x="0" y="0"/>
          <a:chExt cx="0" cy="0"/>
        </a:xfrm>
      </p:grpSpPr>
      <p:pic>
        <p:nvPicPr>
          <p:cNvPr id="8" name="Picture 7" descr="A logo with a lamp in the middle&#10;&#10;Description automatically generated">
            <a:extLst>
              <a:ext uri="{FF2B5EF4-FFF2-40B4-BE49-F238E27FC236}">
                <a16:creationId xmlns="" xmlns:a16="http://schemas.microsoft.com/office/drawing/2014/main" id="{2D65D62F-812B-9D30-AB23-B19EA098D5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2080566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borers">
    <p:spTree>
      <p:nvGrpSpPr>
        <p:cNvPr id="1" name=""/>
        <p:cNvGrpSpPr/>
        <p:nvPr/>
      </p:nvGrpSpPr>
      <p:grpSpPr>
        <a:xfrm>
          <a:off x="0" y="0"/>
          <a:ext cx="0" cy="0"/>
          <a:chOff x="0" y="0"/>
          <a:chExt cx="0" cy="0"/>
        </a:xfrm>
      </p:grpSpPr>
      <p:pic>
        <p:nvPicPr>
          <p:cNvPr id="8" name="Picture 7" descr="A logo with grapes in a circle&#10;&#10;Description automatically generated">
            <a:extLst>
              <a:ext uri="{FF2B5EF4-FFF2-40B4-BE49-F238E27FC236}">
                <a16:creationId xmlns="" xmlns:a16="http://schemas.microsoft.com/office/drawing/2014/main" id="{6AEB74B7-A1B2-53B2-A4DC-EC6B456D8C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4068914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edding Feast">
    <p:spTree>
      <p:nvGrpSpPr>
        <p:cNvPr id="1" name=""/>
        <p:cNvGrpSpPr/>
        <p:nvPr/>
      </p:nvGrpSpPr>
      <p:grpSpPr>
        <a:xfrm>
          <a:off x="0" y="0"/>
          <a:ext cx="0" cy="0"/>
          <a:chOff x="0" y="0"/>
          <a:chExt cx="0" cy="0"/>
        </a:xfrm>
      </p:grpSpPr>
      <p:pic>
        <p:nvPicPr>
          <p:cNvPr id="10" name="Picture 9" descr="A logo with a letter in the middle&#10;&#10;Description automatically generated">
            <a:extLst>
              <a:ext uri="{FF2B5EF4-FFF2-40B4-BE49-F238E27FC236}">
                <a16:creationId xmlns="" xmlns:a16="http://schemas.microsoft.com/office/drawing/2014/main" id="{8D1EA6FA-E500-8750-9412-46FF45F13A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1985302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ingdom">
    <p:spTree>
      <p:nvGrpSpPr>
        <p:cNvPr id="1" name=""/>
        <p:cNvGrpSpPr/>
        <p:nvPr/>
      </p:nvGrpSpPr>
      <p:grpSpPr>
        <a:xfrm>
          <a:off x="0" y="0"/>
          <a:ext cx="0" cy="0"/>
          <a:chOff x="0" y="0"/>
          <a:chExt cx="0" cy="0"/>
        </a:xfrm>
      </p:grpSpPr>
      <p:pic>
        <p:nvPicPr>
          <p:cNvPr id="8" name="Picture 7" descr="A logo with a crown&#10;&#10;Description automatically generated">
            <a:extLst>
              <a:ext uri="{FF2B5EF4-FFF2-40B4-BE49-F238E27FC236}">
                <a16:creationId xmlns="" xmlns:a16="http://schemas.microsoft.com/office/drawing/2014/main" id="{C0AD2CAC-F10B-3C8C-C264-D7A424B7D4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1425262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Objectives">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0E9E29-1205-C4C0-8DE5-674F2629E50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 xmlns:a16="http://schemas.microsoft.com/office/drawing/2014/main" id="{771D53EA-5D17-9B18-40EB-DC55E0B8FD92}"/>
              </a:ext>
            </a:extLst>
          </p:cNvPr>
          <p:cNvSpPr>
            <a:spLocks noGrp="1"/>
          </p:cNvSpPr>
          <p:nvPr>
            <p:ph idx="1"/>
          </p:nvPr>
        </p:nvSpPr>
        <p:spPr>
          <a:xfrm>
            <a:off x="318783" y="1719618"/>
            <a:ext cx="8649048" cy="2572603"/>
          </a:xfrm>
        </p:spPr>
        <p:txBody>
          <a:bodyPr/>
          <a:lstStyle>
            <a:lvl1pPr marL="514350" indent="-5143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dirty="0"/>
              <a:t>Click to edit Master text styles</a:t>
            </a:r>
          </a:p>
        </p:txBody>
      </p:sp>
    </p:spTree>
    <p:extLst>
      <p:ext uri="{BB962C8B-B14F-4D97-AF65-F5344CB8AC3E}">
        <p14:creationId xmlns:p14="http://schemas.microsoft.com/office/powerpoint/2010/main" val="3600133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microsoft.com/office/2007/relationships/hdphoto" Target="../media/hdphoto2.wdp"/><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74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026DF40E-5CFC-9C14-CF59-DD4730280475}"/>
              </a:ext>
            </a:extLst>
          </p:cNvPr>
          <p:cNvSpPr>
            <a:spLocks noGrp="1"/>
          </p:cNvSpPr>
          <p:nvPr>
            <p:ph type="title"/>
          </p:nvPr>
        </p:nvSpPr>
        <p:spPr>
          <a:xfrm>
            <a:off x="318783" y="304272"/>
            <a:ext cx="8649047" cy="79437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A068D918-7DB7-B105-C250-66922472FFA9}"/>
              </a:ext>
            </a:extLst>
          </p:cNvPr>
          <p:cNvSpPr>
            <a:spLocks noGrp="1"/>
          </p:cNvSpPr>
          <p:nvPr>
            <p:ph type="body" idx="1"/>
          </p:nvPr>
        </p:nvSpPr>
        <p:spPr>
          <a:xfrm>
            <a:off x="318783" y="1098646"/>
            <a:ext cx="8649048" cy="453036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black and green background with text&#10;&#10;Description automatically generated with medium confidence">
            <a:extLst>
              <a:ext uri="{FF2B5EF4-FFF2-40B4-BE49-F238E27FC236}">
                <a16:creationId xmlns="" xmlns:a16="http://schemas.microsoft.com/office/drawing/2014/main" id="{8CE12B7C-E6F7-2641-A411-D0942871F529}"/>
              </a:ext>
            </a:extLst>
          </p:cNvPr>
          <p:cNvPicPr>
            <a:picLocks noChangeAspect="1"/>
          </p:cNvPicPr>
          <p:nvPr userDrawn="1"/>
        </p:nvPicPr>
        <p:blipFill rotWithShape="1">
          <a:blip r:embed="rId23" cstate="print">
            <a:lum bright="70000" contrast="-70000"/>
            <a:extLst>
              <a:ext uri="{BEBA8EAE-BF5A-486C-A8C5-ECC9F3942E4B}">
                <a14:imgProps xmlns:a14="http://schemas.microsoft.com/office/drawing/2010/main">
                  <a14:imgLayer r:embed="rId24">
                    <a14:imgEffect>
                      <a14:colorTemperature colorTemp="9300"/>
                    </a14:imgEffect>
                    <a14:imgEffect>
                      <a14:saturation sat="308000"/>
                    </a14:imgEffect>
                  </a14:imgLayer>
                </a14:imgProps>
              </a:ext>
              <a:ext uri="{28A0092B-C50C-407E-A947-70E740481C1C}">
                <a14:useLocalDpi xmlns:a14="http://schemas.microsoft.com/office/drawing/2010/main" val="0"/>
              </a:ext>
            </a:extLst>
          </a:blip>
          <a:srcRect l="38462" t="10463" r="38537" b="63323"/>
          <a:stretch/>
        </p:blipFill>
        <p:spPr>
          <a:xfrm rot="2626564">
            <a:off x="8038977" y="-150209"/>
            <a:ext cx="1478050" cy="1052925"/>
          </a:xfrm>
          <a:prstGeom prst="diamond">
            <a:avLst/>
          </a:prstGeom>
        </p:spPr>
      </p:pic>
      <p:pic>
        <p:nvPicPr>
          <p:cNvPr id="6" name="Picture 5" descr="A black and green background with text&#10;&#10;Description automatically generated with medium confidence">
            <a:extLst>
              <a:ext uri="{FF2B5EF4-FFF2-40B4-BE49-F238E27FC236}">
                <a16:creationId xmlns="" xmlns:a16="http://schemas.microsoft.com/office/drawing/2014/main" id="{77373658-6070-0B73-4126-FEB09E8D7994}"/>
              </a:ext>
            </a:extLst>
          </p:cNvPr>
          <p:cNvPicPr>
            <a:picLocks noChangeAspect="1"/>
          </p:cNvPicPr>
          <p:nvPr userDrawn="1"/>
        </p:nvPicPr>
        <p:blipFill rotWithShape="1">
          <a:blip r:embed="rId25" cstate="print">
            <a:lum bright="70000" contrast="-70000"/>
            <a:extLst>
              <a:ext uri="{BEBA8EAE-BF5A-486C-A8C5-ECC9F3942E4B}">
                <a14:imgProps xmlns:a14="http://schemas.microsoft.com/office/drawing/2010/main">
                  <a14:imgLayer r:embed="rId26">
                    <a14:imgEffect>
                      <a14:colorTemperature colorTemp="9300"/>
                    </a14:imgEffect>
                    <a14:imgEffect>
                      <a14:saturation sat="308000"/>
                    </a14:imgEffect>
                  </a14:imgLayer>
                </a14:imgProps>
              </a:ext>
              <a:ext uri="{28A0092B-C50C-407E-A947-70E740481C1C}">
                <a14:useLocalDpi xmlns:a14="http://schemas.microsoft.com/office/drawing/2010/main" val="0"/>
              </a:ext>
            </a:extLst>
          </a:blip>
          <a:srcRect l="38500" t="56448" r="38917" b="23546"/>
          <a:stretch/>
        </p:blipFill>
        <p:spPr>
          <a:xfrm>
            <a:off x="-384127" y="4975266"/>
            <a:ext cx="1443307" cy="799134"/>
          </a:xfrm>
          <a:prstGeom prst="diamond">
            <a:avLst/>
          </a:prstGeom>
        </p:spPr>
      </p:pic>
      <p:sp>
        <p:nvSpPr>
          <p:cNvPr id="4" name="TextBox 3">
            <a:extLst>
              <a:ext uri="{FF2B5EF4-FFF2-40B4-BE49-F238E27FC236}">
                <a16:creationId xmlns="" xmlns:a16="http://schemas.microsoft.com/office/drawing/2014/main" id="{11489596-1536-87BC-5447-94D793EAEF0D}"/>
              </a:ext>
            </a:extLst>
          </p:cNvPr>
          <p:cNvSpPr txBox="1"/>
          <p:nvPr userDrawn="1"/>
        </p:nvSpPr>
        <p:spPr>
          <a:xfrm>
            <a:off x="8635180" y="5393289"/>
            <a:ext cx="508819" cy="308418"/>
          </a:xfrm>
          <a:prstGeom prst="rect">
            <a:avLst/>
          </a:prstGeom>
          <a:noFill/>
        </p:spPr>
        <p:txBody>
          <a:bodyPr wrap="square" rtlCol="0">
            <a:spAutoFit/>
          </a:bodyPr>
          <a:lstStyle/>
          <a:p>
            <a:pPr algn="r"/>
            <a:fld id="{24621001-BA4A-4D2B-B410-934182B66713}" type="slidenum">
              <a:rPr lang="en-US" b="1" smtClean="0">
                <a:solidFill>
                  <a:schemeClr val="bg1"/>
                </a:solidFill>
              </a:rPr>
              <a:pPr algn="r"/>
              <a:t>‹#›</a:t>
            </a:fld>
            <a:endParaRPr lang="en-US" b="1" dirty="0">
              <a:solidFill>
                <a:schemeClr val="bg1"/>
              </a:solidFill>
            </a:endParaRPr>
          </a:p>
        </p:txBody>
      </p:sp>
    </p:spTree>
    <p:extLst>
      <p:ext uri="{BB962C8B-B14F-4D97-AF65-F5344CB8AC3E}">
        <p14:creationId xmlns:p14="http://schemas.microsoft.com/office/powerpoint/2010/main" val="369621438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1" r:id="rId4"/>
    <p:sldLayoutId id="2147483662" r:id="rId5"/>
    <p:sldLayoutId id="2147483663" r:id="rId6"/>
    <p:sldLayoutId id="2147483664" r:id="rId7"/>
    <p:sldLayoutId id="2147483665" r:id="rId8"/>
    <p:sldLayoutId id="2147483650" r:id="rId9"/>
    <p:sldLayoutId id="2147483666" r:id="rId10"/>
    <p:sldLayoutId id="2147483667" r:id="rId11"/>
    <p:sldLayoutId id="2147483652" r:id="rId12"/>
    <p:sldLayoutId id="2147483653" r:id="rId13"/>
    <p:sldLayoutId id="2147483654" r:id="rId14"/>
    <p:sldLayoutId id="2147483668" r:id="rId15"/>
    <p:sldLayoutId id="2147483655" r:id="rId16"/>
    <p:sldLayoutId id="2147483656" r:id="rId17"/>
    <p:sldLayoutId id="2147483657" r:id="rId18"/>
    <p:sldLayoutId id="2147483658" r:id="rId19"/>
    <p:sldLayoutId id="2147483659" r:id="rId20"/>
    <p:sldLayoutId id="2147483669" r:id="rId21"/>
  </p:sldLayoutIdLst>
  <p:hf hdr="0" ftr="0" dt="0"/>
  <p:txStyles>
    <p:titleStyle>
      <a:lvl1pPr algn="l" defTabSz="914400" rtl="0" eaLnBrk="1" latinLnBrk="0" hangingPunct="1">
        <a:lnSpc>
          <a:spcPct val="90000"/>
        </a:lnSpc>
        <a:spcBef>
          <a:spcPct val="0"/>
        </a:spcBef>
        <a:buNone/>
        <a:defRPr sz="4000" b="1" kern="1200">
          <a:solidFill>
            <a:schemeClr val="bg2"/>
          </a:solidFill>
          <a:effectLst>
            <a:outerShdw blurRad="38100" dist="38100" dir="2700000" algn="tl">
              <a:srgbClr val="000000">
                <a:alpha val="43137"/>
              </a:srgbClr>
            </a:outerShdw>
          </a:effectLst>
          <a:latin typeface="Metropolis"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SzPct val="75000"/>
        <a:buFont typeface="Wingdings" panose="05000000000000000000" pitchFamily="2" charset="2"/>
        <a:buChar char="Ø"/>
        <a:defRPr sz="2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1pPr>
      <a:lvl2pPr marL="685800" indent="-228600" algn="l" defTabSz="914400" rtl="0" eaLnBrk="1" latinLnBrk="0" hangingPunct="1">
        <a:lnSpc>
          <a:spcPct val="90000"/>
        </a:lnSpc>
        <a:spcBef>
          <a:spcPts val="500"/>
        </a:spcBef>
        <a:buSzPct val="75000"/>
        <a:buFont typeface="Wingdings" panose="05000000000000000000" pitchFamily="2" charset="2"/>
        <a:buChar char="Ø"/>
        <a:defRPr sz="24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2pPr>
      <a:lvl3pPr marL="1143000" indent="-228600" algn="l" defTabSz="914400" rtl="0" eaLnBrk="1" latinLnBrk="0" hangingPunct="1">
        <a:lnSpc>
          <a:spcPct val="90000"/>
        </a:lnSpc>
        <a:spcBef>
          <a:spcPts val="500"/>
        </a:spcBef>
        <a:buSzPct val="75000"/>
        <a:buFont typeface="Wingdings" panose="05000000000000000000" pitchFamily="2" charset="2"/>
        <a:buChar char="Ø"/>
        <a:defRPr sz="20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4pPr>
      <a:lvl5pPr marL="20574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2548" y="2006825"/>
            <a:ext cx="5203179" cy="1323439"/>
          </a:xfrm>
          <a:prstGeom prst="rect">
            <a:avLst/>
          </a:prstGeom>
          <a:solidFill>
            <a:srgbClr val="CFEAF3"/>
          </a:solidFill>
        </p:spPr>
        <p:txBody>
          <a:bodyPr wrap="square" rtlCol="0">
            <a:spAutoFit/>
          </a:bodyPr>
          <a:lstStyle/>
          <a:p>
            <a:pPr algn="ctr"/>
            <a:r>
              <a:rPr lang="es-ES" sz="4000" dirty="0" smtClean="0">
                <a:latin typeface="METROPOLIS PERSONAL USE" pitchFamily="2" charset="0"/>
              </a:rPr>
              <a:t>PARÁBOLAS DE TRANSFORMACIÓN</a:t>
            </a:r>
            <a:endParaRPr lang="en-US" sz="4000" dirty="0">
              <a:latin typeface="METROPOLIS PERSONAL USE" pitchFamily="2" charset="0"/>
            </a:endParaRPr>
          </a:p>
        </p:txBody>
      </p:sp>
    </p:spTree>
    <p:extLst>
      <p:ext uri="{BB962C8B-B14F-4D97-AF65-F5344CB8AC3E}">
        <p14:creationId xmlns:p14="http://schemas.microsoft.com/office/powerpoint/2010/main" val="407619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26">
            <a:extLst>
              <a:ext uri="{FF2B5EF4-FFF2-40B4-BE49-F238E27FC236}">
                <a16:creationId xmlns="" xmlns:a16="http://schemas.microsoft.com/office/drawing/2014/main" id="{4D11DB69-4478-5B27-8510-425A8EFB568E}"/>
              </a:ext>
            </a:extLst>
          </p:cNvPr>
          <p:cNvSpPr>
            <a:spLocks noGrp="1" noChangeArrowheads="1"/>
          </p:cNvSpPr>
          <p:nvPr>
            <p:ph type="title"/>
          </p:nvPr>
        </p:nvSpPr>
        <p:spPr/>
        <p:txBody>
          <a:bodyPr/>
          <a:lstStyle/>
          <a:p>
            <a:r>
              <a:rPr lang="en-US" altLang="en-US" dirty="0" smtClean="0"/>
              <a:t>Lucas </a:t>
            </a:r>
            <a:r>
              <a:rPr lang="en-US" altLang="en-US" dirty="0"/>
              <a:t>12:13-15</a:t>
            </a:r>
          </a:p>
        </p:txBody>
      </p:sp>
      <p:sp>
        <p:nvSpPr>
          <p:cNvPr id="5123" name="Rectangle 1027">
            <a:extLst>
              <a:ext uri="{FF2B5EF4-FFF2-40B4-BE49-F238E27FC236}">
                <a16:creationId xmlns="" xmlns:a16="http://schemas.microsoft.com/office/drawing/2014/main" id="{53E6C9B3-7D41-6C0F-D95F-04329F932483}"/>
              </a:ext>
            </a:extLst>
          </p:cNvPr>
          <p:cNvSpPr>
            <a:spLocks noGrp="1" noChangeArrowheads="1"/>
          </p:cNvSpPr>
          <p:nvPr>
            <p:ph type="body" idx="1"/>
          </p:nvPr>
        </p:nvSpPr>
        <p:spPr>
          <a:xfrm>
            <a:off x="318783" y="1082895"/>
            <a:ext cx="8499540" cy="2793657"/>
          </a:xfrm>
        </p:spPr>
        <p:txBody>
          <a:bodyPr>
            <a:normAutofit fontScale="92500" lnSpcReduction="10000"/>
          </a:bodyPr>
          <a:lstStyle/>
          <a:p>
            <a:pPr marL="444450" indent="-444450">
              <a:buClr>
                <a:srgbClr val="CCFFFF"/>
              </a:buClr>
              <a:buSzPct val="50000"/>
              <a:buFontTx/>
              <a:buAutoNum type="arabicParenR" startAt="13"/>
            </a:pPr>
            <a:r>
              <a:rPr lang="es-ES" altLang="en-US" sz="3600" dirty="0">
                <a:cs typeface="Times New Roman" panose="02020603050405020304" pitchFamily="18" charset="0"/>
              </a:rPr>
              <a:t>Uno de la multitud le dijo: «Maestro, dile a mi hermano que divida la herencia conmigo». </a:t>
            </a:r>
          </a:p>
          <a:p>
            <a:pPr marL="444450" indent="-444450">
              <a:buClr>
                <a:srgbClr val="CCFFFF"/>
              </a:buClr>
              <a:buSzPct val="50000"/>
              <a:buFontTx/>
              <a:buAutoNum type="arabicParenR" startAt="13"/>
            </a:pPr>
            <a:r>
              <a:rPr lang="es-ES" altLang="en-US" sz="3600" dirty="0" smtClean="0">
                <a:cs typeface="Times New Roman" panose="02020603050405020304" pitchFamily="18" charset="0"/>
              </a:rPr>
              <a:t>«¡</a:t>
            </a:r>
            <a:r>
              <a:rPr lang="es-ES" altLang="en-US" sz="3600" dirty="0">
                <a:cs typeface="Times New Roman" panose="02020603050405020304" pitchFamily="18" charset="0"/>
              </a:rPr>
              <a:t>Hombre!», le dijo Jesús, «¿Quién me ha puesto por juez o árbitro sobre ustedes?». </a:t>
            </a:r>
            <a:endParaRPr lang="en-US" altLang="en-US" sz="3600" dirty="0"/>
          </a:p>
        </p:txBody>
      </p:sp>
      <p:sp>
        <p:nvSpPr>
          <p:cNvPr id="2" name="TextBox 1">
            <a:extLst>
              <a:ext uri="{FF2B5EF4-FFF2-40B4-BE49-F238E27FC236}">
                <a16:creationId xmlns="" xmlns:a16="http://schemas.microsoft.com/office/drawing/2014/main" id="{E9E08B7D-40A7-5EAA-114C-75FBD7CBF64D}"/>
              </a:ext>
            </a:extLst>
          </p:cNvPr>
          <p:cNvSpPr txBox="1"/>
          <p:nvPr/>
        </p:nvSpPr>
        <p:spPr>
          <a:xfrm>
            <a:off x="-1" y="25400"/>
            <a:ext cx="1581665" cy="369332"/>
          </a:xfrm>
          <a:prstGeom prst="rect">
            <a:avLst/>
          </a:prstGeom>
          <a:noFill/>
        </p:spPr>
        <p:txBody>
          <a:bodyPr wrap="square" rtlCol="0">
            <a:spAutoFit/>
          </a:bodyPr>
          <a:lstStyle/>
          <a:p>
            <a:r>
              <a:rPr lang="en-US" sz="1800" b="1" dirty="0">
                <a:solidFill>
                  <a:srgbClr val="00B0F0"/>
                </a:solidFill>
              </a:rPr>
              <a:t>T.1-2; Th.1-3</a:t>
            </a:r>
          </a:p>
        </p:txBody>
      </p:sp>
      <p:sp>
        <p:nvSpPr>
          <p:cNvPr id="3" name="TextBox 2">
            <a:extLst>
              <a:ext uri="{FF2B5EF4-FFF2-40B4-BE49-F238E27FC236}">
                <a16:creationId xmlns="" xmlns:a16="http://schemas.microsoft.com/office/drawing/2014/main" id="{1C62A8F4-1FDA-0FDA-B040-6B757AB0037E}"/>
              </a:ext>
            </a:extLst>
          </p:cNvPr>
          <p:cNvSpPr txBox="1"/>
          <p:nvPr/>
        </p:nvSpPr>
        <p:spPr>
          <a:xfrm>
            <a:off x="634314" y="4950940"/>
            <a:ext cx="8333516" cy="646331"/>
          </a:xfrm>
          <a:prstGeom prst="rect">
            <a:avLst/>
          </a:prstGeom>
          <a:noFill/>
        </p:spPr>
        <p:txBody>
          <a:bodyPr wrap="square" rtlCol="0">
            <a:spAutoFit/>
          </a:bodyPr>
          <a:lstStyle/>
          <a:p>
            <a:r>
              <a:rPr lang="en-US" sz="1800" dirty="0" smtClean="0">
                <a:solidFill>
                  <a:schemeClr val="bg1"/>
                </a:solidFill>
              </a:rPr>
              <a:t>*</a:t>
            </a:r>
            <a:r>
              <a:rPr lang="en-US" sz="1800" dirty="0" err="1" smtClean="0">
                <a:solidFill>
                  <a:schemeClr val="bg1"/>
                </a:solidFill>
              </a:rPr>
              <a:t>Véase</a:t>
            </a:r>
            <a:r>
              <a:rPr lang="en-US" sz="1800" dirty="0" smtClean="0">
                <a:solidFill>
                  <a:schemeClr val="bg1"/>
                </a:solidFill>
              </a:rPr>
              <a:t>  v </a:t>
            </a:r>
            <a:r>
              <a:rPr lang="en-US" sz="1800" dirty="0">
                <a:solidFill>
                  <a:schemeClr val="bg1"/>
                </a:solidFill>
              </a:rPr>
              <a:t>58 – </a:t>
            </a:r>
            <a:r>
              <a:rPr lang="en-US" sz="1800" dirty="0" smtClean="0">
                <a:solidFill>
                  <a:schemeClr val="bg1"/>
                </a:solidFill>
              </a:rPr>
              <a:t>“…</a:t>
            </a:r>
            <a:r>
              <a:rPr lang="es-ES" sz="1800" dirty="0" smtClean="0">
                <a:solidFill>
                  <a:schemeClr val="bg1"/>
                </a:solidFill>
                <a:latin typeface="system-ui"/>
              </a:rPr>
              <a:t>procura </a:t>
            </a:r>
            <a:r>
              <a:rPr lang="es-ES" sz="1800" dirty="0">
                <a:solidFill>
                  <a:schemeClr val="bg1"/>
                </a:solidFill>
                <a:latin typeface="system-ui"/>
              </a:rPr>
              <a:t>en el camino arreglarte con él, no sea que te arrastre ante el </a:t>
            </a:r>
            <a:r>
              <a:rPr lang="es-ES" sz="1800" dirty="0">
                <a:solidFill>
                  <a:srgbClr val="FFFF00"/>
                </a:solidFill>
                <a:latin typeface="system-ui"/>
              </a:rPr>
              <a:t>juez</a:t>
            </a:r>
            <a:r>
              <a:rPr lang="es-ES" sz="1800" dirty="0">
                <a:solidFill>
                  <a:schemeClr val="bg1"/>
                </a:solidFill>
                <a:latin typeface="system-ui"/>
              </a:rPr>
              <a:t>, y el </a:t>
            </a:r>
            <a:r>
              <a:rPr lang="es-ES" sz="1800" dirty="0">
                <a:solidFill>
                  <a:srgbClr val="FFFF00"/>
                </a:solidFill>
                <a:latin typeface="system-ui"/>
              </a:rPr>
              <a:t>juez</a:t>
            </a:r>
            <a:r>
              <a:rPr lang="es-ES" sz="1800" dirty="0">
                <a:solidFill>
                  <a:schemeClr val="bg1"/>
                </a:solidFill>
                <a:latin typeface="system-ui"/>
              </a:rPr>
              <a:t> te entregue al guardia, y el guardia te eche en la </a:t>
            </a:r>
            <a:r>
              <a:rPr lang="es-ES" sz="1800" dirty="0" smtClean="0">
                <a:solidFill>
                  <a:schemeClr val="bg1"/>
                </a:solidFill>
                <a:latin typeface="system-ui"/>
              </a:rPr>
              <a:t>cárcel”.</a:t>
            </a:r>
            <a:r>
              <a:rPr lang="es-ES" sz="1800" dirty="0">
                <a:solidFill>
                  <a:schemeClr val="bg1"/>
                </a:solidFill>
                <a:latin typeface="system-ui"/>
              </a:rPr>
              <a:t> </a:t>
            </a:r>
            <a:endParaRPr lang="en-US" sz="1800" dirty="0">
              <a:solidFill>
                <a:schemeClr val="bg1"/>
              </a:solidFill>
            </a:endParaRPr>
          </a:p>
        </p:txBody>
      </p:sp>
      <p:sp>
        <p:nvSpPr>
          <p:cNvPr id="5" name="Speech Bubble: Rectangle with Corners Rounded 4">
            <a:extLst>
              <a:ext uri="{FF2B5EF4-FFF2-40B4-BE49-F238E27FC236}">
                <a16:creationId xmlns="" xmlns:a16="http://schemas.microsoft.com/office/drawing/2014/main" id="{CBB89471-7D53-0217-ADAF-BAD6341EDD04}"/>
              </a:ext>
            </a:extLst>
          </p:cNvPr>
          <p:cNvSpPr/>
          <p:nvPr/>
        </p:nvSpPr>
        <p:spPr>
          <a:xfrm>
            <a:off x="1158562" y="4126824"/>
            <a:ext cx="7659762" cy="753184"/>
          </a:xfrm>
          <a:prstGeom prst="wedgeRoundRectCallout">
            <a:avLst>
              <a:gd name="adj1" fmla="val -36761"/>
              <a:gd name="adj2" fmla="val -156661"/>
              <a:gd name="adj3" fmla="val 16667"/>
            </a:avLst>
          </a:prstGeom>
          <a:solidFill>
            <a:srgbClr val="00FFFF"/>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3">
              <a:spcBef>
                <a:spcPts val="0"/>
              </a:spcBef>
              <a:spcAft>
                <a:spcPts val="600"/>
              </a:spcAft>
            </a:pPr>
            <a:r>
              <a:rPr lang="en-US" sz="2000" dirty="0" smtClean="0">
                <a:solidFill>
                  <a:srgbClr val="000000"/>
                </a:solidFill>
                <a:effectLst/>
                <a:latin typeface="Metropolis" panose="00000500000000000000"/>
                <a:ea typeface="Calibri" panose="020F0502020204030204" pitchFamily="34" charset="0"/>
              </a:rPr>
              <a:t>¿</a:t>
            </a:r>
            <a:r>
              <a:rPr lang="en-US" sz="2000" dirty="0" err="1" smtClean="0">
                <a:solidFill>
                  <a:srgbClr val="000000"/>
                </a:solidFill>
                <a:effectLst/>
                <a:latin typeface="Metropolis" panose="00000500000000000000"/>
                <a:ea typeface="Calibri" panose="020F0502020204030204" pitchFamily="34" charset="0"/>
              </a:rPr>
              <a:t>Es</a:t>
            </a:r>
            <a:r>
              <a:rPr lang="en-US" sz="2000" dirty="0" smtClean="0">
                <a:solidFill>
                  <a:srgbClr val="000000"/>
                </a:solidFill>
                <a:effectLst/>
                <a:latin typeface="Metropolis" panose="00000500000000000000"/>
                <a:ea typeface="Calibri" panose="020F0502020204030204" pitchFamily="34" charset="0"/>
              </a:rPr>
              <a:t> </a:t>
            </a:r>
            <a:r>
              <a:rPr lang="en-US" sz="2000" dirty="0" err="1" smtClean="0">
                <a:solidFill>
                  <a:srgbClr val="000000"/>
                </a:solidFill>
                <a:effectLst/>
                <a:latin typeface="Metropolis" panose="00000500000000000000"/>
                <a:ea typeface="Calibri" panose="020F0502020204030204" pitchFamily="34" charset="0"/>
              </a:rPr>
              <a:t>posible</a:t>
            </a:r>
            <a:r>
              <a:rPr lang="en-US" sz="2000" dirty="0" smtClean="0">
                <a:solidFill>
                  <a:srgbClr val="000000"/>
                </a:solidFill>
                <a:effectLst/>
                <a:latin typeface="Metropolis" panose="00000500000000000000"/>
                <a:ea typeface="Calibri" panose="020F0502020204030204" pitchFamily="34" charset="0"/>
              </a:rPr>
              <a:t> que </a:t>
            </a:r>
            <a:r>
              <a:rPr lang="en-US" sz="2000" dirty="0" err="1" smtClean="0">
                <a:solidFill>
                  <a:srgbClr val="000000"/>
                </a:solidFill>
                <a:effectLst/>
                <a:latin typeface="Metropolis" panose="00000500000000000000"/>
                <a:ea typeface="Calibri" panose="020F0502020204030204" pitchFamily="34" charset="0"/>
              </a:rPr>
              <a:t>pidamos</a:t>
            </a:r>
            <a:r>
              <a:rPr lang="en-US" sz="2000" dirty="0" smtClean="0">
                <a:solidFill>
                  <a:srgbClr val="000000"/>
                </a:solidFill>
                <a:effectLst/>
                <a:latin typeface="Metropolis" panose="00000500000000000000"/>
                <a:ea typeface="Calibri" panose="020F0502020204030204" pitchFamily="34" charset="0"/>
              </a:rPr>
              <a:t> a </a:t>
            </a:r>
            <a:r>
              <a:rPr lang="en-US" sz="2000" dirty="0" err="1" smtClean="0">
                <a:solidFill>
                  <a:srgbClr val="000000"/>
                </a:solidFill>
                <a:effectLst/>
                <a:latin typeface="Metropolis" panose="00000500000000000000"/>
                <a:ea typeface="Calibri" panose="020F0502020204030204" pitchFamily="34" charset="0"/>
              </a:rPr>
              <a:t>Jesús</a:t>
            </a:r>
            <a:r>
              <a:rPr lang="en-US" sz="2000" dirty="0" smtClean="0">
                <a:solidFill>
                  <a:srgbClr val="000000"/>
                </a:solidFill>
                <a:effectLst/>
                <a:latin typeface="Metropolis" panose="00000500000000000000"/>
                <a:ea typeface="Calibri" panose="020F0502020204030204" pitchFamily="34" charset="0"/>
              </a:rPr>
              <a:t> que “</a:t>
            </a:r>
            <a:r>
              <a:rPr lang="en-US" sz="2000" dirty="0" err="1" smtClean="0">
                <a:solidFill>
                  <a:srgbClr val="000000"/>
                </a:solidFill>
                <a:effectLst/>
                <a:latin typeface="Metropolis" panose="00000500000000000000"/>
                <a:ea typeface="Calibri" panose="020F0502020204030204" pitchFamily="34" charset="0"/>
              </a:rPr>
              <a:t>juzgue</a:t>
            </a:r>
            <a:r>
              <a:rPr lang="en-US" sz="2000" dirty="0" smtClean="0">
                <a:solidFill>
                  <a:srgbClr val="000000"/>
                </a:solidFill>
                <a:effectLst/>
                <a:latin typeface="Metropolis" panose="00000500000000000000"/>
                <a:ea typeface="Calibri" panose="020F0502020204030204" pitchFamily="34" charset="0"/>
              </a:rPr>
              <a:t>” las </a:t>
            </a:r>
            <a:r>
              <a:rPr lang="en-US" sz="2000" dirty="0" err="1" smtClean="0">
                <a:solidFill>
                  <a:srgbClr val="000000"/>
                </a:solidFill>
                <a:effectLst/>
                <a:latin typeface="Metropolis" panose="00000500000000000000"/>
                <a:ea typeface="Calibri" panose="020F0502020204030204" pitchFamily="34" charset="0"/>
              </a:rPr>
              <a:t>cosas</a:t>
            </a:r>
            <a:r>
              <a:rPr lang="en-US" sz="2000" dirty="0" smtClean="0">
                <a:solidFill>
                  <a:srgbClr val="000000"/>
                </a:solidFill>
                <a:effectLst/>
                <a:latin typeface="Metropolis" panose="00000500000000000000"/>
                <a:ea typeface="Calibri" panose="020F0502020204030204" pitchFamily="34" charset="0"/>
              </a:rPr>
              <a:t> </a:t>
            </a:r>
            <a:r>
              <a:rPr lang="en-US" sz="2000" dirty="0" err="1" smtClean="0">
                <a:solidFill>
                  <a:srgbClr val="000000"/>
                </a:solidFill>
                <a:effectLst/>
                <a:latin typeface="Metropolis" panose="00000500000000000000"/>
                <a:ea typeface="Calibri" panose="020F0502020204030204" pitchFamily="34" charset="0"/>
              </a:rPr>
              <a:t>equivocadas</a:t>
            </a:r>
            <a:r>
              <a:rPr lang="en-US" sz="2000" dirty="0" smtClean="0">
                <a:solidFill>
                  <a:srgbClr val="000000"/>
                </a:solidFill>
                <a:effectLst/>
                <a:latin typeface="Metropolis" panose="00000500000000000000"/>
                <a:ea typeface="Calibri" panose="020F0502020204030204" pitchFamily="34" charset="0"/>
              </a:rPr>
              <a:t> hoy </a:t>
            </a:r>
            <a:r>
              <a:rPr lang="en-US" sz="2000" dirty="0" err="1" smtClean="0">
                <a:solidFill>
                  <a:srgbClr val="000000"/>
                </a:solidFill>
                <a:effectLst/>
                <a:latin typeface="Metropolis" panose="00000500000000000000"/>
                <a:ea typeface="Calibri" panose="020F0502020204030204" pitchFamily="34" charset="0"/>
              </a:rPr>
              <a:t>en</a:t>
            </a:r>
            <a:r>
              <a:rPr lang="en-US" sz="2000" dirty="0" smtClean="0">
                <a:solidFill>
                  <a:srgbClr val="000000"/>
                </a:solidFill>
                <a:effectLst/>
                <a:latin typeface="Metropolis" panose="00000500000000000000"/>
                <a:ea typeface="Calibri" panose="020F0502020204030204" pitchFamily="34" charset="0"/>
              </a:rPr>
              <a:t> </a:t>
            </a:r>
            <a:r>
              <a:rPr lang="en-US" sz="2000" dirty="0" err="1" smtClean="0">
                <a:solidFill>
                  <a:srgbClr val="000000"/>
                </a:solidFill>
                <a:effectLst/>
                <a:latin typeface="Metropolis" panose="00000500000000000000"/>
                <a:ea typeface="Calibri" panose="020F0502020204030204" pitchFamily="34" charset="0"/>
              </a:rPr>
              <a:t>día</a:t>
            </a:r>
            <a:r>
              <a:rPr lang="en-US" sz="2000" dirty="0" smtClean="0">
                <a:solidFill>
                  <a:srgbClr val="000000"/>
                </a:solidFill>
                <a:effectLst/>
                <a:latin typeface="Metropolis" panose="00000500000000000000"/>
                <a:ea typeface="Calibri" panose="020F0502020204030204" pitchFamily="34" charset="0"/>
              </a:rPr>
              <a:t>?</a:t>
            </a:r>
            <a:endParaRPr lang="en-US" sz="2000" dirty="0">
              <a:solidFill>
                <a:srgbClr val="000000"/>
              </a:solidFill>
              <a:effectLst/>
              <a:latin typeface="Metropolis" panose="0000050000000000000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146" name="Rectangle 1026">
            <a:extLst>
              <a:ext uri="{FF2B5EF4-FFF2-40B4-BE49-F238E27FC236}">
                <a16:creationId xmlns="" xmlns:a16="http://schemas.microsoft.com/office/drawing/2014/main" id="{C84B17D9-2121-ED79-0661-1A758FE6DB68}"/>
              </a:ext>
            </a:extLst>
          </p:cNvPr>
          <p:cNvSpPr>
            <a:spLocks noGrp="1" noChangeArrowheads="1"/>
          </p:cNvSpPr>
          <p:nvPr>
            <p:ph type="title"/>
          </p:nvPr>
        </p:nvSpPr>
        <p:spPr/>
        <p:txBody>
          <a:bodyPr/>
          <a:lstStyle/>
          <a:p>
            <a:r>
              <a:rPr lang="en-US" altLang="en-US" dirty="0" smtClean="0"/>
              <a:t>El hombre que </a:t>
            </a:r>
            <a:r>
              <a:rPr lang="en-US" altLang="en-US" dirty="0" err="1" smtClean="0"/>
              <a:t>interrumpió</a:t>
            </a:r>
            <a:endParaRPr lang="en-US" altLang="en-US" dirty="0"/>
          </a:p>
        </p:txBody>
      </p:sp>
      <p:sp>
        <p:nvSpPr>
          <p:cNvPr id="32771" name="Rectangle 1027">
            <a:extLst>
              <a:ext uri="{FF2B5EF4-FFF2-40B4-BE49-F238E27FC236}">
                <a16:creationId xmlns="" xmlns:a16="http://schemas.microsoft.com/office/drawing/2014/main" id="{B64D1A60-5A71-CE32-6F76-19E1A56A2AF0}"/>
              </a:ext>
            </a:extLst>
          </p:cNvPr>
          <p:cNvSpPr>
            <a:spLocks noGrp="1" noChangeArrowheads="1"/>
          </p:cNvSpPr>
          <p:nvPr>
            <p:ph type="body" idx="1"/>
          </p:nvPr>
        </p:nvSpPr>
        <p:spPr>
          <a:xfrm>
            <a:off x="438412" y="1143000"/>
            <a:ext cx="8066762" cy="4254500"/>
          </a:xfrm>
        </p:spPr>
        <p:txBody>
          <a:bodyPr>
            <a:normAutofit fontScale="92500" lnSpcReduction="10000"/>
          </a:bodyPr>
          <a:lstStyle/>
          <a:p>
            <a:r>
              <a:rPr lang="en-US" altLang="en-US" sz="3600" dirty="0" err="1" smtClean="0"/>
              <a:t>Tenía</a:t>
            </a:r>
            <a:r>
              <a:rPr lang="en-US" altLang="en-US" sz="3600" dirty="0" smtClean="0"/>
              <a:t> </a:t>
            </a:r>
            <a:r>
              <a:rPr lang="en-US" altLang="en-US" sz="3600" dirty="0" err="1" smtClean="0"/>
              <a:t>una</a:t>
            </a:r>
            <a:r>
              <a:rPr lang="en-US" altLang="en-US" sz="3600" dirty="0" smtClean="0"/>
              <a:t> </a:t>
            </a:r>
            <a:r>
              <a:rPr lang="en-US" altLang="en-US" sz="3600" dirty="0" err="1" smtClean="0"/>
              <a:t>queja</a:t>
            </a:r>
            <a:r>
              <a:rPr lang="en-US" altLang="en-US" sz="3600" dirty="0" smtClean="0"/>
              <a:t> (a lo </a:t>
            </a:r>
            <a:r>
              <a:rPr lang="en-US" altLang="en-US" sz="3600" dirty="0" err="1" smtClean="0"/>
              <a:t>mejor</a:t>
            </a:r>
            <a:r>
              <a:rPr lang="en-US" altLang="en-US" sz="3600" dirty="0" smtClean="0"/>
              <a:t> </a:t>
            </a:r>
            <a:r>
              <a:rPr lang="en-US" altLang="en-US" sz="3600" dirty="0" err="1" smtClean="0"/>
              <a:t>justificada</a:t>
            </a:r>
            <a:r>
              <a:rPr lang="en-US" altLang="en-US" sz="3600" dirty="0" smtClean="0"/>
              <a:t>) contra </a:t>
            </a:r>
            <a:r>
              <a:rPr lang="en-US" altLang="en-US" sz="3600" dirty="0" err="1" smtClean="0"/>
              <a:t>su</a:t>
            </a:r>
            <a:r>
              <a:rPr lang="en-US" altLang="en-US" sz="3600" dirty="0" smtClean="0"/>
              <a:t> </a:t>
            </a:r>
            <a:r>
              <a:rPr lang="en-US" altLang="en-US" sz="3600" dirty="0" err="1" smtClean="0"/>
              <a:t>hermano</a:t>
            </a:r>
            <a:r>
              <a:rPr lang="en-US" altLang="en-US" sz="3600" dirty="0" smtClean="0"/>
              <a:t>.</a:t>
            </a:r>
            <a:endParaRPr lang="en-US" altLang="en-US" sz="3600" dirty="0"/>
          </a:p>
          <a:p>
            <a:r>
              <a:rPr lang="en-US" altLang="en-US" sz="3600" dirty="0" smtClean="0"/>
              <a:t>¿</a:t>
            </a:r>
            <a:r>
              <a:rPr lang="en-US" altLang="en-US" sz="3600" dirty="0" err="1" smtClean="0"/>
              <a:t>En</a:t>
            </a:r>
            <a:r>
              <a:rPr lang="en-US" altLang="en-US" sz="3600" dirty="0" smtClean="0"/>
              <a:t> </a:t>
            </a:r>
            <a:r>
              <a:rPr lang="en-US" altLang="en-US" sz="3600" dirty="0" err="1" smtClean="0"/>
              <a:t>qué</a:t>
            </a:r>
            <a:r>
              <a:rPr lang="en-US" altLang="en-US" sz="3600" dirty="0" smtClean="0"/>
              <a:t> </a:t>
            </a:r>
            <a:r>
              <a:rPr lang="en-US" altLang="en-US" sz="3600" dirty="0" err="1" smtClean="0"/>
              <a:t>andaba</a:t>
            </a:r>
            <a:r>
              <a:rPr lang="en-US" altLang="en-US" sz="3600" dirty="0" smtClean="0"/>
              <a:t> </a:t>
            </a:r>
            <a:r>
              <a:rPr lang="en-US" altLang="en-US" sz="3600" dirty="0" err="1" smtClean="0"/>
              <a:t>pensando</a:t>
            </a:r>
            <a:r>
              <a:rPr lang="en-US" altLang="en-US" sz="3600" dirty="0"/>
              <a:t>?</a:t>
            </a:r>
            <a:endParaRPr lang="en-US" altLang="en-US" sz="3600" dirty="0"/>
          </a:p>
          <a:p>
            <a:pPr lvl="1">
              <a:buFont typeface="+mj-lt"/>
              <a:buAutoNum type="alphaLcPeriod"/>
            </a:pPr>
            <a:r>
              <a:rPr lang="en-US" altLang="en-US" sz="3200" dirty="0" smtClean="0"/>
              <a:t>¿No </a:t>
            </a:r>
            <a:r>
              <a:rPr lang="en-US" altLang="en-US" sz="3200" dirty="0" err="1" smtClean="0"/>
              <a:t>estaba</a:t>
            </a:r>
            <a:r>
              <a:rPr lang="en-US" altLang="en-US" sz="3200" dirty="0" smtClean="0"/>
              <a:t> </a:t>
            </a:r>
            <a:r>
              <a:rPr lang="en-US" altLang="en-US" sz="3200" dirty="0" err="1" smtClean="0"/>
              <a:t>escuchando</a:t>
            </a:r>
            <a:r>
              <a:rPr lang="en-US" altLang="en-US" sz="3200" dirty="0" smtClean="0"/>
              <a:t> (</a:t>
            </a:r>
            <a:r>
              <a:rPr lang="en-US" altLang="en-US" sz="3200" dirty="0" err="1" smtClean="0"/>
              <a:t>preocupado</a:t>
            </a:r>
            <a:r>
              <a:rPr lang="en-US" altLang="en-US" sz="3200" dirty="0" smtClean="0"/>
              <a:t>)?</a:t>
            </a:r>
            <a:endParaRPr lang="en-US" altLang="en-US" sz="3200" dirty="0"/>
          </a:p>
          <a:p>
            <a:pPr lvl="1">
              <a:buFont typeface="+mj-lt"/>
              <a:buAutoNum type="alphaLcPeriod"/>
            </a:pPr>
            <a:r>
              <a:rPr lang="en-US" altLang="en-US" sz="3200" dirty="0" smtClean="0"/>
              <a:t>¿</a:t>
            </a:r>
            <a:r>
              <a:rPr lang="en-US" altLang="en-US" sz="3200" dirty="0" err="1" smtClean="0"/>
              <a:t>Oyó</a:t>
            </a:r>
            <a:r>
              <a:rPr lang="en-US" altLang="en-US" sz="3200" dirty="0" smtClean="0"/>
              <a:t> (mal) un </a:t>
            </a:r>
            <a:r>
              <a:rPr lang="en-US" altLang="en-US" sz="3200" dirty="0" err="1" smtClean="0"/>
              <a:t>poco</a:t>
            </a:r>
            <a:r>
              <a:rPr lang="en-US" altLang="en-US" sz="3200" dirty="0" smtClean="0"/>
              <a:t>?</a:t>
            </a:r>
            <a:endParaRPr lang="en-US" altLang="en-US" sz="3200" dirty="0"/>
          </a:p>
          <a:p>
            <a:pPr lvl="1">
              <a:buFont typeface="+mj-lt"/>
              <a:buAutoNum type="alphaLcPeriod"/>
            </a:pPr>
            <a:r>
              <a:rPr lang="en-US" altLang="en-US" sz="3200" dirty="0" err="1" smtClean="0"/>
              <a:t>Quería</a:t>
            </a:r>
            <a:r>
              <a:rPr lang="en-US" altLang="en-US" sz="3200" dirty="0" smtClean="0"/>
              <a:t> </a:t>
            </a:r>
            <a:r>
              <a:rPr lang="en-US" altLang="en-US" sz="3200" dirty="0" err="1" smtClean="0"/>
              <a:t>usar</a:t>
            </a:r>
            <a:r>
              <a:rPr lang="en-US" altLang="en-US" sz="3200" dirty="0" smtClean="0"/>
              <a:t> la </a:t>
            </a:r>
            <a:r>
              <a:rPr lang="en-US" altLang="en-US" sz="3200" dirty="0" err="1" smtClean="0"/>
              <a:t>autoridad</a:t>
            </a:r>
            <a:r>
              <a:rPr lang="en-US" altLang="en-US" sz="3200" dirty="0" smtClean="0"/>
              <a:t> de </a:t>
            </a:r>
            <a:r>
              <a:rPr lang="en-US" altLang="en-US" sz="3200" dirty="0" err="1" smtClean="0"/>
              <a:t>Jesús</a:t>
            </a:r>
            <a:r>
              <a:rPr lang="en-US" altLang="en-US" sz="3200" dirty="0" smtClean="0"/>
              <a:t> para </a:t>
            </a:r>
            <a:r>
              <a:rPr lang="en-US" altLang="en-US" sz="3200" dirty="0" err="1" smtClean="0"/>
              <a:t>solucionar</a:t>
            </a:r>
            <a:r>
              <a:rPr lang="en-US" altLang="en-US" sz="3200" dirty="0" smtClean="0"/>
              <a:t> </a:t>
            </a:r>
            <a:r>
              <a:rPr lang="en-US" altLang="en-US" sz="3200" dirty="0" err="1" smtClean="0"/>
              <a:t>su</a:t>
            </a:r>
            <a:r>
              <a:rPr lang="en-US" altLang="en-US" sz="3200" dirty="0" smtClean="0"/>
              <a:t> </a:t>
            </a:r>
            <a:r>
              <a:rPr lang="en-US" altLang="en-US" sz="3200" dirty="0" err="1" smtClean="0"/>
              <a:t>problema</a:t>
            </a:r>
            <a:r>
              <a:rPr lang="en-US" altLang="en-US" sz="3200" dirty="0" smtClean="0"/>
              <a:t>.</a:t>
            </a:r>
            <a:endParaRPr lang="en-US" altLang="en-US" sz="32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2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27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27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327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327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bldLvl="2"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 xmlns:a16="http://schemas.microsoft.com/office/drawing/2014/main" id="{88D0B17F-83FD-6558-5342-E38A77603588}"/>
              </a:ext>
            </a:extLst>
          </p:cNvPr>
          <p:cNvSpPr>
            <a:spLocks noGrp="1" noChangeArrowheads="1"/>
          </p:cNvSpPr>
          <p:nvPr>
            <p:ph type="title"/>
          </p:nvPr>
        </p:nvSpPr>
        <p:spPr/>
        <p:txBody>
          <a:bodyPr/>
          <a:lstStyle/>
          <a:p>
            <a:r>
              <a:rPr lang="en-US" altLang="en-US" dirty="0" smtClean="0"/>
              <a:t>Lucas </a:t>
            </a:r>
            <a:r>
              <a:rPr lang="en-US" altLang="en-US" dirty="0"/>
              <a:t>12:13-15</a:t>
            </a:r>
          </a:p>
        </p:txBody>
      </p:sp>
      <p:sp>
        <p:nvSpPr>
          <p:cNvPr id="7171" name="Rectangle 3">
            <a:extLst>
              <a:ext uri="{FF2B5EF4-FFF2-40B4-BE49-F238E27FC236}">
                <a16:creationId xmlns="" xmlns:a16="http://schemas.microsoft.com/office/drawing/2014/main" id="{F3140005-C664-DCC6-CEA9-0306E7B700F5}"/>
              </a:ext>
            </a:extLst>
          </p:cNvPr>
          <p:cNvSpPr>
            <a:spLocks noGrp="1" noChangeArrowheads="1"/>
          </p:cNvSpPr>
          <p:nvPr>
            <p:ph type="body" idx="1"/>
          </p:nvPr>
        </p:nvSpPr>
        <p:spPr>
          <a:xfrm>
            <a:off x="391122" y="1156228"/>
            <a:ext cx="8504367" cy="4254500"/>
          </a:xfrm>
        </p:spPr>
        <p:txBody>
          <a:bodyPr>
            <a:normAutofit/>
          </a:bodyPr>
          <a:lstStyle/>
          <a:p>
            <a:pPr marL="507942" indent="-507942">
              <a:buClr>
                <a:srgbClr val="CCFFFF"/>
              </a:buClr>
              <a:buSzPct val="50000"/>
              <a:buFontTx/>
              <a:buAutoNum type="arabicParenR" startAt="15"/>
            </a:pPr>
            <a:r>
              <a:rPr lang="es-ES" altLang="en-US" sz="3200" dirty="0">
                <a:cs typeface="Times New Roman" panose="02020603050405020304" pitchFamily="18" charset="0"/>
              </a:rPr>
              <a:t>También les dijo: «Estén atentos y cuídense de toda forma de avaricia; porque aun cuando alguien tenga abundancia, su vida no consiste en sus bienes». </a:t>
            </a:r>
            <a:endParaRPr lang="en-US" altLang="en-US" sz="3200" dirty="0"/>
          </a:p>
        </p:txBody>
      </p:sp>
      <p:sp>
        <p:nvSpPr>
          <p:cNvPr id="36868" name="Line 4">
            <a:extLst>
              <a:ext uri="{FF2B5EF4-FFF2-40B4-BE49-F238E27FC236}">
                <a16:creationId xmlns="" xmlns:a16="http://schemas.microsoft.com/office/drawing/2014/main" id="{20E060A5-DF78-F220-F6DF-E4CBC3C7DE08}"/>
              </a:ext>
            </a:extLst>
          </p:cNvPr>
          <p:cNvSpPr>
            <a:spLocks noChangeShapeType="1"/>
          </p:cNvSpPr>
          <p:nvPr/>
        </p:nvSpPr>
        <p:spPr bwMode="auto">
          <a:xfrm>
            <a:off x="5667928" y="2130116"/>
            <a:ext cx="1677443" cy="0"/>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972"/>
          </a:p>
        </p:txBody>
      </p:sp>
      <p:sp>
        <p:nvSpPr>
          <p:cNvPr id="36869" name="Line 5">
            <a:extLst>
              <a:ext uri="{FF2B5EF4-FFF2-40B4-BE49-F238E27FC236}">
                <a16:creationId xmlns="" xmlns:a16="http://schemas.microsoft.com/office/drawing/2014/main" id="{E0717AD5-DFAA-32D0-FC79-B0DBED9E749B}"/>
              </a:ext>
            </a:extLst>
          </p:cNvPr>
          <p:cNvSpPr>
            <a:spLocks noChangeShapeType="1"/>
          </p:cNvSpPr>
          <p:nvPr/>
        </p:nvSpPr>
        <p:spPr bwMode="auto">
          <a:xfrm flipV="1">
            <a:off x="4808692" y="3398246"/>
            <a:ext cx="3682653" cy="12529"/>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972"/>
          </a:p>
        </p:txBody>
      </p:sp>
      <p:sp>
        <p:nvSpPr>
          <p:cNvPr id="36871" name="Line 7">
            <a:extLst>
              <a:ext uri="{FF2B5EF4-FFF2-40B4-BE49-F238E27FC236}">
                <a16:creationId xmlns="" xmlns:a16="http://schemas.microsoft.com/office/drawing/2014/main" id="{DCC7D545-D604-E0B8-E3E2-034A358D0B87}"/>
              </a:ext>
            </a:extLst>
          </p:cNvPr>
          <p:cNvSpPr>
            <a:spLocks noChangeShapeType="1"/>
          </p:cNvSpPr>
          <p:nvPr/>
        </p:nvSpPr>
        <p:spPr bwMode="auto">
          <a:xfrm flipV="1">
            <a:off x="960652" y="2550695"/>
            <a:ext cx="4246615" cy="3753"/>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972"/>
          </a:p>
        </p:txBody>
      </p:sp>
      <p:sp>
        <p:nvSpPr>
          <p:cNvPr id="4" name="TextBox 3">
            <a:extLst>
              <a:ext uri="{FF2B5EF4-FFF2-40B4-BE49-F238E27FC236}">
                <a16:creationId xmlns="" xmlns:a16="http://schemas.microsoft.com/office/drawing/2014/main" id="{95C66CD1-82E3-176A-E1F3-CF48134CD457}"/>
              </a:ext>
            </a:extLst>
          </p:cNvPr>
          <p:cNvSpPr txBox="1"/>
          <p:nvPr/>
        </p:nvSpPr>
        <p:spPr>
          <a:xfrm>
            <a:off x="0" y="25400"/>
            <a:ext cx="1202724" cy="369332"/>
          </a:xfrm>
          <a:prstGeom prst="rect">
            <a:avLst/>
          </a:prstGeom>
          <a:noFill/>
        </p:spPr>
        <p:txBody>
          <a:bodyPr wrap="square" rtlCol="0">
            <a:spAutoFit/>
          </a:bodyPr>
          <a:lstStyle/>
          <a:p>
            <a:r>
              <a:rPr lang="en-US" sz="1800" b="1" dirty="0">
                <a:solidFill>
                  <a:srgbClr val="00B0F0"/>
                </a:solidFill>
              </a:rPr>
              <a:t>T.3; Th 2-3</a:t>
            </a:r>
          </a:p>
        </p:txBody>
      </p:sp>
      <p:sp>
        <p:nvSpPr>
          <p:cNvPr id="6" name="Speech Bubble: Rectangle with Corners Rounded 5">
            <a:extLst>
              <a:ext uri="{FF2B5EF4-FFF2-40B4-BE49-F238E27FC236}">
                <a16:creationId xmlns="" xmlns:a16="http://schemas.microsoft.com/office/drawing/2014/main" id="{7AB9BCB5-6863-BC23-759A-1AF30A4E7B6B}"/>
              </a:ext>
            </a:extLst>
          </p:cNvPr>
          <p:cNvSpPr/>
          <p:nvPr/>
        </p:nvSpPr>
        <p:spPr>
          <a:xfrm>
            <a:off x="721895" y="4153207"/>
            <a:ext cx="8173594" cy="1315103"/>
          </a:xfrm>
          <a:prstGeom prst="wedgeRoundRectCallout">
            <a:avLst>
              <a:gd name="adj1" fmla="val 1515"/>
              <a:gd name="adj2" fmla="val -100240"/>
              <a:gd name="adj3" fmla="val 16667"/>
            </a:avLst>
          </a:prstGeom>
          <a:solidFill>
            <a:srgbClr val="00FFFF"/>
          </a:solidFill>
        </p:spPr>
        <p:style>
          <a:lnRef idx="2">
            <a:schemeClr val="accent1">
              <a:shade val="15000"/>
            </a:schemeClr>
          </a:lnRef>
          <a:fillRef idx="1">
            <a:schemeClr val="accent1"/>
          </a:fillRef>
          <a:effectRef idx="0">
            <a:schemeClr val="accent1"/>
          </a:effectRef>
          <a:fontRef idx="minor">
            <a:schemeClr val="lt1"/>
          </a:fontRef>
        </p:style>
        <p:txBody>
          <a:bodyPr lIns="91440" rIns="91440" rtlCol="0" anchor="ctr"/>
          <a:lstStyle/>
          <a:p>
            <a:pPr marL="0" marR="0" lvl="3">
              <a:spcBef>
                <a:spcPts val="0"/>
              </a:spcBef>
              <a:spcAft>
                <a:spcPts val="600"/>
              </a:spcAft>
            </a:pPr>
            <a:r>
              <a:rPr lang="es-ES" sz="2000" dirty="0" smtClean="0">
                <a:solidFill>
                  <a:srgbClr val="000000"/>
                </a:solidFill>
                <a:latin typeface="Metropolis" panose="00000500000000000000"/>
                <a:ea typeface="Calibri" panose="020F0502020204030204" pitchFamily="34" charset="0"/>
              </a:rPr>
              <a:t>¿</a:t>
            </a:r>
            <a:r>
              <a:rPr lang="es-ES" sz="2000" dirty="0">
                <a:solidFill>
                  <a:srgbClr val="000000"/>
                </a:solidFill>
                <a:latin typeface="Metropolis" panose="00000500000000000000"/>
                <a:ea typeface="Calibri" panose="020F0502020204030204" pitchFamily="34" charset="0"/>
              </a:rPr>
              <a:t>Podría ser que la forma en que lidiamos con los “agravios válidos” indique avaricia [codicia</a:t>
            </a:r>
            <a:r>
              <a:rPr lang="es-ES" sz="2000" dirty="0" smtClean="0">
                <a:solidFill>
                  <a:srgbClr val="000000"/>
                </a:solidFill>
                <a:latin typeface="Metropolis" panose="00000500000000000000"/>
                <a:ea typeface="Calibri" panose="020F0502020204030204" pitchFamily="34" charset="0"/>
              </a:rPr>
              <a:t>]?</a:t>
            </a:r>
          </a:p>
          <a:p>
            <a:pPr marL="0" marR="0" lvl="3">
              <a:spcBef>
                <a:spcPts val="0"/>
              </a:spcBef>
              <a:spcAft>
                <a:spcPts val="600"/>
              </a:spcAft>
            </a:pPr>
            <a:r>
              <a:rPr lang="es-ES" sz="2000" dirty="0" smtClean="0">
                <a:solidFill>
                  <a:srgbClr val="000000"/>
                </a:solidFill>
                <a:latin typeface="Metropolis" panose="00000500000000000000"/>
                <a:ea typeface="Calibri" panose="020F0502020204030204" pitchFamily="34" charset="0"/>
              </a:rPr>
              <a:t>¿</a:t>
            </a:r>
            <a:r>
              <a:rPr lang="es-ES" sz="2000" dirty="0">
                <a:solidFill>
                  <a:srgbClr val="000000"/>
                </a:solidFill>
                <a:latin typeface="Metropolis" panose="00000500000000000000"/>
                <a:ea typeface="Calibri" panose="020F0502020204030204" pitchFamily="34" charset="0"/>
              </a:rPr>
              <a:t>Podría ser que el hombre agraviado del v.13 saldría mejor si no recibiera su herencia?</a:t>
            </a:r>
            <a:endParaRPr lang="en-US" sz="2000" dirty="0">
              <a:effectLst/>
              <a:latin typeface="Metropolis" panose="00000500000000000000"/>
              <a:ea typeface="Calibri" panose="020F0502020204030204" pitchFamily="34" charset="0"/>
            </a:endParaRPr>
          </a:p>
        </p:txBody>
      </p:sp>
      <p:grpSp>
        <p:nvGrpSpPr>
          <p:cNvPr id="8" name="Group 7">
            <a:extLst>
              <a:ext uri="{FF2B5EF4-FFF2-40B4-BE49-F238E27FC236}">
                <a16:creationId xmlns="" xmlns:a16="http://schemas.microsoft.com/office/drawing/2014/main" id="{092EBACC-AB6A-55CC-F1B4-D370B16C4581}"/>
              </a:ext>
            </a:extLst>
          </p:cNvPr>
          <p:cNvGrpSpPr/>
          <p:nvPr/>
        </p:nvGrpSpPr>
        <p:grpSpPr>
          <a:xfrm>
            <a:off x="985224" y="1648205"/>
            <a:ext cx="6183343" cy="481911"/>
            <a:chOff x="985224" y="1648206"/>
            <a:chExt cx="6183343" cy="481909"/>
          </a:xfrm>
        </p:grpSpPr>
        <p:sp>
          <p:nvSpPr>
            <p:cNvPr id="5" name="Line 4">
              <a:extLst>
                <a:ext uri="{FF2B5EF4-FFF2-40B4-BE49-F238E27FC236}">
                  <a16:creationId xmlns="" xmlns:a16="http://schemas.microsoft.com/office/drawing/2014/main" id="{DD4AF32B-BDAB-E032-878F-29E260208B6C}"/>
                </a:ext>
              </a:extLst>
            </p:cNvPr>
            <p:cNvSpPr>
              <a:spLocks noChangeShapeType="1"/>
            </p:cNvSpPr>
            <p:nvPr/>
          </p:nvSpPr>
          <p:spPr bwMode="auto">
            <a:xfrm>
              <a:off x="5351813" y="1648206"/>
              <a:ext cx="1816754" cy="0"/>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972"/>
            </a:p>
          </p:txBody>
        </p:sp>
        <p:sp>
          <p:nvSpPr>
            <p:cNvPr id="7" name="Line 4">
              <a:extLst>
                <a:ext uri="{FF2B5EF4-FFF2-40B4-BE49-F238E27FC236}">
                  <a16:creationId xmlns="" xmlns:a16="http://schemas.microsoft.com/office/drawing/2014/main" id="{A36B27AE-E1AB-080C-D495-B041DC24E1BD}"/>
                </a:ext>
              </a:extLst>
            </p:cNvPr>
            <p:cNvSpPr>
              <a:spLocks noChangeShapeType="1"/>
            </p:cNvSpPr>
            <p:nvPr/>
          </p:nvSpPr>
          <p:spPr bwMode="auto">
            <a:xfrm flipV="1">
              <a:off x="985224" y="2130115"/>
              <a:ext cx="1652098" cy="0"/>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972"/>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6868"/>
                                        </p:tgtEl>
                                        <p:attrNameLst>
                                          <p:attrName>style.visibility</p:attrName>
                                        </p:attrNameLst>
                                      </p:cBhvr>
                                      <p:to>
                                        <p:strVal val="visible"/>
                                      </p:to>
                                    </p:set>
                                    <p:animEffect transition="in" filter="wipe(left)">
                                      <p:cBhvr>
                                        <p:cTn id="17" dur="500"/>
                                        <p:tgtEl>
                                          <p:spTgt spid="36868"/>
                                        </p:tgtEl>
                                      </p:cBhvr>
                                    </p:animEffect>
                                  </p:childTnLst>
                                </p:cTn>
                              </p:par>
                            </p:childTnLst>
                          </p:cTn>
                        </p:par>
                        <p:par>
                          <p:cTn id="18" fill="hold" nodeType="with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36871"/>
                                        </p:tgtEl>
                                        <p:attrNameLst>
                                          <p:attrName>style.visibility</p:attrName>
                                        </p:attrNameLst>
                                      </p:cBhvr>
                                      <p:to>
                                        <p:strVal val="visible"/>
                                      </p:to>
                                    </p:set>
                                    <p:animEffect transition="in" filter="wipe(left)">
                                      <p:cBhvr>
                                        <p:cTn id="21" dur="500"/>
                                        <p:tgtEl>
                                          <p:spTgt spid="36871"/>
                                        </p:tgtEl>
                                      </p:cBhvr>
                                    </p:animEffect>
                                  </p:childTnLst>
                                </p:cTn>
                              </p:par>
                            </p:childTnLst>
                          </p:cTn>
                        </p:par>
                        <p:par>
                          <p:cTn id="22" fill="hold" nodeType="afterGroup">
                            <p:stCondLst>
                              <p:cond delay="1000"/>
                            </p:stCondLst>
                            <p:childTnLst>
                              <p:par>
                                <p:cTn id="23" presetID="22" presetClass="entr" presetSubtype="8" fill="hold" nodeType="afterEffect">
                                  <p:stCondLst>
                                    <p:cond delay="0"/>
                                  </p:stCondLst>
                                  <p:childTnLst>
                                    <p:set>
                                      <p:cBhvr>
                                        <p:cTn id="24" dur="1" fill="hold">
                                          <p:stCondLst>
                                            <p:cond delay="0"/>
                                          </p:stCondLst>
                                        </p:cTn>
                                        <p:tgtEl>
                                          <p:spTgt spid="36869"/>
                                        </p:tgtEl>
                                        <p:attrNameLst>
                                          <p:attrName>style.visibility</p:attrName>
                                        </p:attrNameLst>
                                      </p:cBhvr>
                                      <p:to>
                                        <p:strVal val="visible"/>
                                      </p:to>
                                    </p:set>
                                    <p:animEffect transition="in" filter="wipe(left)">
                                      <p:cBhvr>
                                        <p:cTn id="25" dur="500"/>
                                        <p:tgtEl>
                                          <p:spTgt spid="36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 xmlns:a16="http://schemas.microsoft.com/office/drawing/2014/main" id="{88D0B17F-83FD-6558-5342-E38A77603588}"/>
              </a:ext>
            </a:extLst>
          </p:cNvPr>
          <p:cNvSpPr>
            <a:spLocks noGrp="1" noChangeArrowheads="1"/>
          </p:cNvSpPr>
          <p:nvPr>
            <p:ph type="title"/>
          </p:nvPr>
        </p:nvSpPr>
        <p:spPr/>
        <p:txBody>
          <a:bodyPr/>
          <a:lstStyle/>
          <a:p>
            <a:r>
              <a:rPr lang="en-US" altLang="en-US" dirty="0" smtClean="0"/>
              <a:t>Lucas </a:t>
            </a:r>
            <a:r>
              <a:rPr lang="en-US" altLang="en-US" dirty="0"/>
              <a:t>12:13-15</a:t>
            </a:r>
          </a:p>
        </p:txBody>
      </p:sp>
      <p:sp>
        <p:nvSpPr>
          <p:cNvPr id="7171" name="Rectangle 3">
            <a:extLst>
              <a:ext uri="{FF2B5EF4-FFF2-40B4-BE49-F238E27FC236}">
                <a16:creationId xmlns="" xmlns:a16="http://schemas.microsoft.com/office/drawing/2014/main" id="{F3140005-C664-DCC6-CEA9-0306E7B700F5}"/>
              </a:ext>
            </a:extLst>
          </p:cNvPr>
          <p:cNvSpPr>
            <a:spLocks noGrp="1" noChangeArrowheads="1"/>
          </p:cNvSpPr>
          <p:nvPr>
            <p:ph type="body" idx="1"/>
          </p:nvPr>
        </p:nvSpPr>
        <p:spPr>
          <a:xfrm>
            <a:off x="391122" y="1156228"/>
            <a:ext cx="8504367" cy="4254500"/>
          </a:xfrm>
        </p:spPr>
        <p:txBody>
          <a:bodyPr>
            <a:normAutofit/>
          </a:bodyPr>
          <a:lstStyle/>
          <a:p>
            <a:pPr marL="507942" indent="-507942">
              <a:buClr>
                <a:srgbClr val="CCFFFF"/>
              </a:buClr>
              <a:buSzPct val="50000"/>
              <a:buFontTx/>
              <a:buAutoNum type="arabicParenR" startAt="15"/>
            </a:pPr>
            <a:r>
              <a:rPr lang="es-ES" altLang="en-US" sz="3200" dirty="0">
                <a:cs typeface="Times New Roman" panose="02020603050405020304" pitchFamily="18" charset="0"/>
              </a:rPr>
              <a:t>También les dijo: «Estén atentos y cuídense de toda forma de avaricia; porque aun cuando alguien tenga abundancia, su vida no consiste en sus bienes». </a:t>
            </a:r>
            <a:endParaRPr lang="en-US" altLang="en-US" sz="3200" dirty="0"/>
          </a:p>
        </p:txBody>
      </p:sp>
      <p:sp>
        <p:nvSpPr>
          <p:cNvPr id="36868" name="Line 4">
            <a:extLst>
              <a:ext uri="{FF2B5EF4-FFF2-40B4-BE49-F238E27FC236}">
                <a16:creationId xmlns="" xmlns:a16="http://schemas.microsoft.com/office/drawing/2014/main" id="{20E060A5-DF78-F220-F6DF-E4CBC3C7DE08}"/>
              </a:ext>
            </a:extLst>
          </p:cNvPr>
          <p:cNvSpPr>
            <a:spLocks noChangeShapeType="1"/>
          </p:cNvSpPr>
          <p:nvPr/>
        </p:nvSpPr>
        <p:spPr bwMode="auto">
          <a:xfrm>
            <a:off x="5667928" y="2130116"/>
            <a:ext cx="1677443" cy="0"/>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972"/>
          </a:p>
        </p:txBody>
      </p:sp>
      <p:sp>
        <p:nvSpPr>
          <p:cNvPr id="36869" name="Line 5">
            <a:extLst>
              <a:ext uri="{FF2B5EF4-FFF2-40B4-BE49-F238E27FC236}">
                <a16:creationId xmlns="" xmlns:a16="http://schemas.microsoft.com/office/drawing/2014/main" id="{E0717AD5-DFAA-32D0-FC79-B0DBED9E749B}"/>
              </a:ext>
            </a:extLst>
          </p:cNvPr>
          <p:cNvSpPr>
            <a:spLocks noChangeShapeType="1"/>
          </p:cNvSpPr>
          <p:nvPr/>
        </p:nvSpPr>
        <p:spPr bwMode="auto">
          <a:xfrm flipV="1">
            <a:off x="4808692" y="3398246"/>
            <a:ext cx="3682653" cy="12529"/>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972"/>
          </a:p>
        </p:txBody>
      </p:sp>
      <p:sp>
        <p:nvSpPr>
          <p:cNvPr id="36871" name="Line 7">
            <a:extLst>
              <a:ext uri="{FF2B5EF4-FFF2-40B4-BE49-F238E27FC236}">
                <a16:creationId xmlns="" xmlns:a16="http://schemas.microsoft.com/office/drawing/2014/main" id="{DCC7D545-D604-E0B8-E3E2-034A358D0B87}"/>
              </a:ext>
            </a:extLst>
          </p:cNvPr>
          <p:cNvSpPr>
            <a:spLocks noChangeShapeType="1"/>
          </p:cNvSpPr>
          <p:nvPr/>
        </p:nvSpPr>
        <p:spPr bwMode="auto">
          <a:xfrm flipV="1">
            <a:off x="960652" y="2550695"/>
            <a:ext cx="4246615" cy="3753"/>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972"/>
          </a:p>
        </p:txBody>
      </p:sp>
      <p:sp>
        <p:nvSpPr>
          <p:cNvPr id="4" name="TextBox 3">
            <a:extLst>
              <a:ext uri="{FF2B5EF4-FFF2-40B4-BE49-F238E27FC236}">
                <a16:creationId xmlns="" xmlns:a16="http://schemas.microsoft.com/office/drawing/2014/main" id="{95C66CD1-82E3-176A-E1F3-CF48134CD457}"/>
              </a:ext>
            </a:extLst>
          </p:cNvPr>
          <p:cNvSpPr txBox="1"/>
          <p:nvPr/>
        </p:nvSpPr>
        <p:spPr>
          <a:xfrm>
            <a:off x="0" y="25400"/>
            <a:ext cx="1202724" cy="369332"/>
          </a:xfrm>
          <a:prstGeom prst="rect">
            <a:avLst/>
          </a:prstGeom>
          <a:noFill/>
        </p:spPr>
        <p:txBody>
          <a:bodyPr wrap="square" rtlCol="0">
            <a:spAutoFit/>
          </a:bodyPr>
          <a:lstStyle/>
          <a:p>
            <a:r>
              <a:rPr lang="en-US" sz="1800" b="1" dirty="0">
                <a:solidFill>
                  <a:srgbClr val="00B0F0"/>
                </a:solidFill>
              </a:rPr>
              <a:t>T.3; Th 2-3</a:t>
            </a:r>
          </a:p>
        </p:txBody>
      </p:sp>
      <p:grpSp>
        <p:nvGrpSpPr>
          <p:cNvPr id="8" name="Group 7">
            <a:extLst>
              <a:ext uri="{FF2B5EF4-FFF2-40B4-BE49-F238E27FC236}">
                <a16:creationId xmlns="" xmlns:a16="http://schemas.microsoft.com/office/drawing/2014/main" id="{092EBACC-AB6A-55CC-F1B4-D370B16C4581}"/>
              </a:ext>
            </a:extLst>
          </p:cNvPr>
          <p:cNvGrpSpPr/>
          <p:nvPr/>
        </p:nvGrpSpPr>
        <p:grpSpPr>
          <a:xfrm>
            <a:off x="985224" y="1648205"/>
            <a:ext cx="6183343" cy="481911"/>
            <a:chOff x="985224" y="1648206"/>
            <a:chExt cx="6183343" cy="481909"/>
          </a:xfrm>
        </p:grpSpPr>
        <p:sp>
          <p:nvSpPr>
            <p:cNvPr id="5" name="Line 4">
              <a:extLst>
                <a:ext uri="{FF2B5EF4-FFF2-40B4-BE49-F238E27FC236}">
                  <a16:creationId xmlns="" xmlns:a16="http://schemas.microsoft.com/office/drawing/2014/main" id="{DD4AF32B-BDAB-E032-878F-29E260208B6C}"/>
                </a:ext>
              </a:extLst>
            </p:cNvPr>
            <p:cNvSpPr>
              <a:spLocks noChangeShapeType="1"/>
            </p:cNvSpPr>
            <p:nvPr/>
          </p:nvSpPr>
          <p:spPr bwMode="auto">
            <a:xfrm>
              <a:off x="5351813" y="1648206"/>
              <a:ext cx="1816754" cy="0"/>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972"/>
            </a:p>
          </p:txBody>
        </p:sp>
        <p:sp>
          <p:nvSpPr>
            <p:cNvPr id="7" name="Line 4">
              <a:extLst>
                <a:ext uri="{FF2B5EF4-FFF2-40B4-BE49-F238E27FC236}">
                  <a16:creationId xmlns="" xmlns:a16="http://schemas.microsoft.com/office/drawing/2014/main" id="{A36B27AE-E1AB-080C-D495-B041DC24E1BD}"/>
                </a:ext>
              </a:extLst>
            </p:cNvPr>
            <p:cNvSpPr>
              <a:spLocks noChangeShapeType="1"/>
            </p:cNvSpPr>
            <p:nvPr/>
          </p:nvSpPr>
          <p:spPr bwMode="auto">
            <a:xfrm flipV="1">
              <a:off x="985224" y="2130115"/>
              <a:ext cx="1652098" cy="0"/>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972"/>
            </a:p>
          </p:txBody>
        </p:sp>
      </p:grpSp>
      <p:sp>
        <p:nvSpPr>
          <p:cNvPr id="12" name="Speech Bubble: Rectangle with Corners Rounded 1">
            <a:extLst>
              <a:ext uri="{FF2B5EF4-FFF2-40B4-BE49-F238E27FC236}">
                <a16:creationId xmlns="" xmlns:a16="http://schemas.microsoft.com/office/drawing/2014/main" id="{59FBA80F-5C4A-95E1-4D33-B571A8AAE26A}"/>
              </a:ext>
            </a:extLst>
          </p:cNvPr>
          <p:cNvSpPr/>
          <p:nvPr/>
        </p:nvSpPr>
        <p:spPr>
          <a:xfrm>
            <a:off x="710978" y="3396190"/>
            <a:ext cx="8433022" cy="2072119"/>
          </a:xfrm>
          <a:prstGeom prst="wedgeRoundRectCallout">
            <a:avLst>
              <a:gd name="adj1" fmla="val -46205"/>
              <a:gd name="adj2" fmla="val -63087"/>
              <a:gd name="adj3" fmla="val 16667"/>
            </a:avLst>
          </a:prstGeom>
          <a:solidFill>
            <a:srgbClr val="006666"/>
          </a:solidFill>
          <a:ln>
            <a:solidFill>
              <a:schemeClr val="bg1"/>
            </a:solidFill>
          </a:ln>
          <a:effectLst>
            <a:outerShdw blurRad="63500" dist="38100" dir="2700000" algn="tl" rotWithShape="0">
              <a:prstClr val="black">
                <a:alpha val="9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l-GR" sz="2000" b="0" i="0" dirty="0">
                <a:solidFill>
                  <a:schemeClr val="bg1"/>
                </a:solidFill>
                <a:effectLst/>
                <a:latin typeface="Cardo"/>
              </a:rPr>
              <a:t>Περισσεύω</a:t>
            </a:r>
            <a:r>
              <a:rPr lang="en-US" sz="2000" b="0" i="0" dirty="0">
                <a:solidFill>
                  <a:schemeClr val="bg1"/>
                </a:solidFill>
                <a:effectLst/>
                <a:latin typeface="Cardo"/>
              </a:rPr>
              <a:t>, </a:t>
            </a:r>
            <a:r>
              <a:rPr lang="en-US" sz="2000" b="0" i="0" dirty="0" err="1">
                <a:solidFill>
                  <a:schemeClr val="bg1"/>
                </a:solidFill>
                <a:effectLst/>
                <a:latin typeface="Roboto" panose="02000000000000000000" pitchFamily="2" charset="0"/>
              </a:rPr>
              <a:t>perisseuó</a:t>
            </a:r>
            <a:r>
              <a:rPr lang="en-US" sz="2000" b="0" i="0" dirty="0">
                <a:solidFill>
                  <a:schemeClr val="bg1"/>
                </a:solidFill>
                <a:effectLst/>
                <a:latin typeface="Roboto" panose="02000000000000000000" pitchFamily="2" charset="0"/>
              </a:rPr>
              <a:t> – </a:t>
            </a:r>
            <a:r>
              <a:rPr lang="en-US" sz="2000" dirty="0" err="1">
                <a:solidFill>
                  <a:schemeClr val="bg1"/>
                </a:solidFill>
                <a:latin typeface="Roboto" panose="02000000000000000000" pitchFamily="2" charset="0"/>
              </a:rPr>
              <a:t>E</a:t>
            </a:r>
            <a:r>
              <a:rPr lang="en-US" sz="2000" b="0" i="0" dirty="0" err="1" smtClean="0">
                <a:solidFill>
                  <a:schemeClr val="bg1"/>
                </a:solidFill>
                <a:effectLst/>
                <a:latin typeface="Roboto" panose="02000000000000000000" pitchFamily="2" charset="0"/>
              </a:rPr>
              <a:t>star</a:t>
            </a:r>
            <a:r>
              <a:rPr lang="en-US" sz="2000" b="0" i="0" dirty="0" smtClean="0">
                <a:solidFill>
                  <a:schemeClr val="bg1"/>
                </a:solidFill>
                <a:effectLst/>
                <a:latin typeface="Roboto" panose="02000000000000000000" pitchFamily="2" charset="0"/>
              </a:rPr>
              <a:t> </a:t>
            </a:r>
            <a:r>
              <a:rPr lang="en-US" sz="2000" b="1" i="0" dirty="0" err="1" smtClean="0">
                <a:solidFill>
                  <a:srgbClr val="FFFF00"/>
                </a:solidFill>
                <a:effectLst/>
                <a:latin typeface="Roboto" panose="02000000000000000000" pitchFamily="2" charset="0"/>
              </a:rPr>
              <a:t>más</a:t>
            </a:r>
            <a:r>
              <a:rPr lang="en-US" sz="2000" b="1" i="0" dirty="0" smtClean="0">
                <a:solidFill>
                  <a:srgbClr val="FFFF00"/>
                </a:solidFill>
                <a:effectLst/>
                <a:latin typeface="Roboto" panose="02000000000000000000" pitchFamily="2" charset="0"/>
              </a:rPr>
              <a:t> </a:t>
            </a:r>
            <a:r>
              <a:rPr lang="en-US" sz="2000" b="1" i="0" dirty="0" err="1" smtClean="0">
                <a:solidFill>
                  <a:srgbClr val="FFFF00"/>
                </a:solidFill>
                <a:effectLst/>
                <a:latin typeface="Roboto" panose="02000000000000000000" pitchFamily="2" charset="0"/>
              </a:rPr>
              <a:t>allá</a:t>
            </a:r>
            <a:r>
              <a:rPr lang="en-US" sz="2000" b="1" i="0" dirty="0" smtClean="0">
                <a:solidFill>
                  <a:srgbClr val="FFFF00"/>
                </a:solidFill>
                <a:effectLst/>
                <a:latin typeface="Roboto" panose="02000000000000000000" pitchFamily="2" charset="0"/>
              </a:rPr>
              <a:t> y </a:t>
            </a:r>
            <a:r>
              <a:rPr lang="en-US" sz="2000" b="1" i="0" dirty="0" err="1" smtClean="0">
                <a:solidFill>
                  <a:srgbClr val="FFFF00"/>
                </a:solidFill>
                <a:effectLst/>
                <a:latin typeface="Roboto" panose="02000000000000000000" pitchFamily="2" charset="0"/>
              </a:rPr>
              <a:t>por</a:t>
            </a:r>
            <a:r>
              <a:rPr lang="en-US" sz="2000" b="1" i="0" dirty="0" smtClean="0">
                <a:solidFill>
                  <a:srgbClr val="FFFF00"/>
                </a:solidFill>
                <a:effectLst/>
                <a:latin typeface="Roboto" panose="02000000000000000000" pitchFamily="2" charset="0"/>
              </a:rPr>
              <a:t> </a:t>
            </a:r>
            <a:r>
              <a:rPr lang="en-US" sz="2000" b="1" i="0" dirty="0" err="1" smtClean="0">
                <a:solidFill>
                  <a:srgbClr val="FFFF00"/>
                </a:solidFill>
                <a:effectLst/>
                <a:latin typeface="Roboto" panose="02000000000000000000" pitchFamily="2" charset="0"/>
              </a:rPr>
              <a:t>encima</a:t>
            </a:r>
            <a:r>
              <a:rPr lang="en-US" sz="2000" b="1" i="0" dirty="0" smtClean="0">
                <a:solidFill>
                  <a:srgbClr val="FFFF00"/>
                </a:solidFill>
                <a:effectLst/>
                <a:latin typeface="Roboto" panose="02000000000000000000" pitchFamily="2" charset="0"/>
              </a:rPr>
              <a:t> de</a:t>
            </a:r>
            <a:r>
              <a:rPr lang="en-US" sz="2000" dirty="0" smtClean="0">
                <a:solidFill>
                  <a:schemeClr val="bg1"/>
                </a:solidFill>
                <a:latin typeface="Roboto" panose="02000000000000000000" pitchFamily="2" charset="0"/>
              </a:rPr>
              <a:t>, </a:t>
            </a:r>
            <a:r>
              <a:rPr lang="en-US" sz="2000" b="1" dirty="0" err="1" smtClean="0">
                <a:solidFill>
                  <a:srgbClr val="FFFF00"/>
                </a:solidFill>
                <a:latin typeface="Roboto" panose="02000000000000000000" pitchFamily="2" charset="0"/>
              </a:rPr>
              <a:t>abundar</a:t>
            </a:r>
            <a:r>
              <a:rPr lang="en-US" sz="2000" b="1" dirty="0" smtClean="0">
                <a:solidFill>
                  <a:schemeClr val="bg1"/>
                </a:solidFill>
                <a:latin typeface="Roboto" panose="02000000000000000000" pitchFamily="2" charset="0"/>
              </a:rPr>
              <a:t>; </a:t>
            </a:r>
            <a:r>
              <a:rPr lang="en-US" sz="2000" b="1" i="0" dirty="0" err="1" smtClean="0">
                <a:solidFill>
                  <a:srgbClr val="FFFF00"/>
                </a:solidFill>
                <a:effectLst/>
                <a:latin typeface="Roboto" panose="02000000000000000000" pitchFamily="2" charset="0"/>
              </a:rPr>
              <a:t>exceder</a:t>
            </a:r>
            <a:r>
              <a:rPr lang="en-US" sz="2000" b="1" i="0" dirty="0" smtClean="0">
                <a:solidFill>
                  <a:schemeClr val="bg1"/>
                </a:solidFill>
                <a:effectLst/>
                <a:latin typeface="Roboto" panose="02000000000000000000" pitchFamily="2" charset="0"/>
              </a:rPr>
              <a:t> </a:t>
            </a:r>
            <a:r>
              <a:rPr lang="en-US" sz="2000" b="0" i="0" dirty="0" smtClean="0">
                <a:solidFill>
                  <a:schemeClr val="bg1"/>
                </a:solidFill>
                <a:effectLst/>
                <a:latin typeface="Roboto" panose="02000000000000000000" pitchFamily="2" charset="0"/>
              </a:rPr>
              <a:t>lo </a:t>
            </a:r>
            <a:r>
              <a:rPr lang="en-US" sz="2000" b="0" i="0" dirty="0" err="1" smtClean="0">
                <a:solidFill>
                  <a:schemeClr val="bg1"/>
                </a:solidFill>
                <a:effectLst/>
                <a:latin typeface="Roboto" panose="02000000000000000000" pitchFamily="2" charset="0"/>
              </a:rPr>
              <a:t>ordinario</a:t>
            </a:r>
            <a:r>
              <a:rPr lang="en-US" sz="2000" b="0" i="0" dirty="0" smtClean="0">
                <a:solidFill>
                  <a:schemeClr val="bg1"/>
                </a:solidFill>
                <a:effectLst/>
                <a:latin typeface="Roboto" panose="02000000000000000000" pitchFamily="2" charset="0"/>
              </a:rPr>
              <a:t> (lo </a:t>
            </a:r>
            <a:r>
              <a:rPr lang="en-US" sz="2000" b="0" i="0" dirty="0" err="1" smtClean="0">
                <a:solidFill>
                  <a:schemeClr val="bg1"/>
                </a:solidFill>
                <a:effectLst/>
                <a:latin typeface="Roboto" panose="02000000000000000000" pitchFamily="2" charset="0"/>
              </a:rPr>
              <a:t>necesario</a:t>
            </a:r>
            <a:r>
              <a:rPr lang="en-US" sz="2000" b="0" i="0" dirty="0" smtClean="0">
                <a:solidFill>
                  <a:schemeClr val="bg1"/>
                </a:solidFill>
                <a:effectLst/>
                <a:latin typeface="Roboto" panose="02000000000000000000" pitchFamily="2" charset="0"/>
              </a:rPr>
              <a:t>), </a:t>
            </a:r>
            <a:r>
              <a:rPr lang="en-US" sz="2000" b="1" i="0" dirty="0" err="1" smtClean="0">
                <a:solidFill>
                  <a:srgbClr val="FFFF00"/>
                </a:solidFill>
                <a:effectLst/>
                <a:latin typeface="Roboto" panose="02000000000000000000" pitchFamily="2" charset="0"/>
              </a:rPr>
              <a:t>rebosar</a:t>
            </a:r>
            <a:r>
              <a:rPr lang="en-US" sz="2000" b="0" i="0" dirty="0" smtClean="0">
                <a:solidFill>
                  <a:schemeClr val="bg1"/>
                </a:solidFill>
                <a:effectLst/>
                <a:latin typeface="Roboto" panose="02000000000000000000" pitchFamily="2" charset="0"/>
              </a:rPr>
              <a:t>; </a:t>
            </a:r>
            <a:r>
              <a:rPr lang="en-US" sz="2000" b="1" i="0" dirty="0" err="1" smtClean="0">
                <a:solidFill>
                  <a:srgbClr val="FFFF00"/>
                </a:solidFill>
                <a:effectLst/>
                <a:latin typeface="Roboto" panose="02000000000000000000" pitchFamily="2" charset="0"/>
              </a:rPr>
              <a:t>sobrar</a:t>
            </a:r>
            <a:r>
              <a:rPr lang="en-US" sz="2000" b="0" i="0" dirty="0" smtClean="0">
                <a:solidFill>
                  <a:schemeClr val="bg1"/>
                </a:solidFill>
                <a:effectLst/>
                <a:latin typeface="Roboto" panose="02000000000000000000" pitchFamily="2" charset="0"/>
              </a:rPr>
              <a:t>*;  </a:t>
            </a:r>
            <a:r>
              <a:rPr lang="en-US" sz="2000" b="0" i="0" dirty="0">
                <a:solidFill>
                  <a:schemeClr val="bg1"/>
                </a:solidFill>
                <a:effectLst/>
                <a:latin typeface="Roboto" panose="02000000000000000000" pitchFamily="2" charset="0"/>
              </a:rPr>
              <a:t>“</a:t>
            </a:r>
            <a:r>
              <a:rPr lang="en-US" sz="2000" b="0" i="0" dirty="0" err="1" smtClean="0">
                <a:solidFill>
                  <a:schemeClr val="bg1"/>
                </a:solidFill>
                <a:effectLst/>
                <a:latin typeface="Roboto" panose="02000000000000000000" pitchFamily="2" charset="0"/>
              </a:rPr>
              <a:t>superabundancia</a:t>
            </a:r>
            <a:r>
              <a:rPr lang="en-US" sz="2000" b="0" i="0" dirty="0" smtClean="0">
                <a:solidFill>
                  <a:schemeClr val="bg1"/>
                </a:solidFill>
                <a:effectLst/>
                <a:latin typeface="Roboto" panose="02000000000000000000" pitchFamily="2" charset="0"/>
              </a:rPr>
              <a:t>”. </a:t>
            </a:r>
            <a:r>
              <a:rPr lang="en-US" sz="2000" dirty="0" err="1" smtClean="0">
                <a:solidFill>
                  <a:schemeClr val="bg1"/>
                </a:solidFill>
                <a:latin typeface="Roboto" panose="02000000000000000000" pitchFamily="2" charset="0"/>
              </a:rPr>
              <a:t>Otros</a:t>
            </a:r>
            <a:r>
              <a:rPr lang="en-US" sz="2000" dirty="0" smtClean="0">
                <a:solidFill>
                  <a:schemeClr val="bg1"/>
                </a:solidFill>
                <a:latin typeface="Roboto" panose="02000000000000000000" pitchFamily="2" charset="0"/>
              </a:rPr>
              <a:t> </a:t>
            </a:r>
            <a:r>
              <a:rPr lang="en-US" sz="2000" dirty="0" err="1" smtClean="0">
                <a:solidFill>
                  <a:schemeClr val="bg1"/>
                </a:solidFill>
                <a:latin typeface="Roboto" panose="02000000000000000000" pitchFamily="2" charset="0"/>
              </a:rPr>
              <a:t>usos</a:t>
            </a:r>
            <a:r>
              <a:rPr lang="en-US" sz="2000" dirty="0">
                <a:solidFill>
                  <a:schemeClr val="bg1"/>
                </a:solidFill>
                <a:latin typeface="Roboto" panose="02000000000000000000" pitchFamily="2" charset="0"/>
              </a:rPr>
              <a:t>:  </a:t>
            </a:r>
          </a:p>
          <a:p>
            <a:pPr marL="285750" indent="-285750">
              <a:buFont typeface="Arial" panose="020B0604020202020204" pitchFamily="34" charset="0"/>
              <a:buChar char="•"/>
            </a:pPr>
            <a:r>
              <a:rPr lang="en-US" sz="2000" dirty="0" smtClean="0">
                <a:solidFill>
                  <a:schemeClr val="bg1"/>
                </a:solidFill>
                <a:latin typeface="Roboto" panose="02000000000000000000" pitchFamily="2" charset="0"/>
              </a:rPr>
              <a:t>Lucas </a:t>
            </a:r>
            <a:r>
              <a:rPr lang="en-US" sz="2000" dirty="0">
                <a:solidFill>
                  <a:schemeClr val="bg1"/>
                </a:solidFill>
                <a:latin typeface="Roboto" panose="02000000000000000000" pitchFamily="2" charset="0"/>
              </a:rPr>
              <a:t>9:17 – </a:t>
            </a:r>
            <a:r>
              <a:rPr lang="en-US" sz="2000" b="1" i="1" dirty="0" smtClean="0">
                <a:solidFill>
                  <a:srgbClr val="FFFF00"/>
                </a:solidFill>
                <a:latin typeface="Roboto" panose="02000000000000000000" pitchFamily="2" charset="0"/>
              </a:rPr>
              <a:t>lo que les </a:t>
            </a:r>
            <a:r>
              <a:rPr lang="en-US" sz="2000" b="1" i="1" dirty="0" err="1" smtClean="0">
                <a:solidFill>
                  <a:srgbClr val="FFFF00"/>
                </a:solidFill>
                <a:latin typeface="Roboto" panose="02000000000000000000" pitchFamily="2" charset="0"/>
              </a:rPr>
              <a:t>sobró</a:t>
            </a:r>
            <a:r>
              <a:rPr lang="en-US" sz="2000" b="1" i="1" dirty="0" smtClean="0">
                <a:solidFill>
                  <a:srgbClr val="FFFF00"/>
                </a:solidFill>
                <a:latin typeface="Roboto" panose="02000000000000000000" pitchFamily="2" charset="0"/>
              </a:rPr>
              <a:t>… </a:t>
            </a:r>
            <a:r>
              <a:rPr lang="en-US" sz="2000" dirty="0" err="1" smtClean="0">
                <a:solidFill>
                  <a:schemeClr val="bg1"/>
                </a:solidFill>
                <a:latin typeface="Roboto" panose="02000000000000000000" pitchFamily="2" charset="0"/>
              </a:rPr>
              <a:t>cestas</a:t>
            </a:r>
            <a:r>
              <a:rPr lang="en-US" sz="2000" dirty="0" smtClean="0">
                <a:solidFill>
                  <a:schemeClr val="bg1"/>
                </a:solidFill>
                <a:latin typeface="Roboto" panose="02000000000000000000" pitchFamily="2" charset="0"/>
              </a:rPr>
              <a:t> de comida</a:t>
            </a:r>
            <a:endParaRPr lang="en-US" sz="2000" dirty="0">
              <a:solidFill>
                <a:schemeClr val="bg1"/>
              </a:solidFill>
              <a:latin typeface="Roboto" panose="02000000000000000000" pitchFamily="2" charset="0"/>
            </a:endParaRPr>
          </a:p>
          <a:p>
            <a:pPr marL="285750" indent="-285750">
              <a:buFont typeface="Arial" panose="020B0604020202020204" pitchFamily="34" charset="0"/>
              <a:buChar char="•"/>
            </a:pPr>
            <a:r>
              <a:rPr lang="en-US" sz="2000" dirty="0" smtClean="0">
                <a:solidFill>
                  <a:schemeClr val="bg1"/>
                </a:solidFill>
                <a:latin typeface="Roboto" panose="02000000000000000000" pitchFamily="2" charset="0"/>
              </a:rPr>
              <a:t>Lucas </a:t>
            </a:r>
            <a:r>
              <a:rPr lang="en-US" sz="2000" dirty="0">
                <a:solidFill>
                  <a:schemeClr val="bg1"/>
                </a:solidFill>
                <a:latin typeface="Roboto" panose="02000000000000000000" pitchFamily="2" charset="0"/>
              </a:rPr>
              <a:t>21:4 – </a:t>
            </a:r>
            <a:r>
              <a:rPr lang="en-US" sz="2000" dirty="0" smtClean="0">
                <a:solidFill>
                  <a:schemeClr val="bg1"/>
                </a:solidFill>
                <a:latin typeface="Roboto" panose="02000000000000000000" pitchFamily="2" charset="0"/>
              </a:rPr>
              <a:t>Los </a:t>
            </a:r>
            <a:r>
              <a:rPr lang="en-US" sz="2000" dirty="0" err="1" smtClean="0">
                <a:solidFill>
                  <a:schemeClr val="bg1"/>
                </a:solidFill>
                <a:latin typeface="Roboto" panose="02000000000000000000" pitchFamily="2" charset="0"/>
              </a:rPr>
              <a:t>ricos</a:t>
            </a:r>
            <a:r>
              <a:rPr lang="en-US" sz="2000" dirty="0" smtClean="0">
                <a:solidFill>
                  <a:schemeClr val="bg1"/>
                </a:solidFill>
                <a:latin typeface="Roboto" panose="02000000000000000000" pitchFamily="2" charset="0"/>
              </a:rPr>
              <a:t> </a:t>
            </a:r>
            <a:r>
              <a:rPr lang="en-US" sz="2000" dirty="0" err="1" smtClean="0">
                <a:solidFill>
                  <a:schemeClr val="bg1"/>
                </a:solidFill>
                <a:latin typeface="Roboto" panose="02000000000000000000" pitchFamily="2" charset="0"/>
              </a:rPr>
              <a:t>ponían</a:t>
            </a:r>
            <a:r>
              <a:rPr lang="en-US" sz="2000" dirty="0" smtClean="0">
                <a:solidFill>
                  <a:schemeClr val="bg1"/>
                </a:solidFill>
                <a:latin typeface="Roboto" panose="02000000000000000000" pitchFamily="2" charset="0"/>
              </a:rPr>
              <a:t> </a:t>
            </a:r>
            <a:r>
              <a:rPr lang="en-US" sz="2000" b="1" i="1" dirty="0" smtClean="0">
                <a:solidFill>
                  <a:srgbClr val="FFFF00"/>
                </a:solidFill>
                <a:latin typeface="Roboto" panose="02000000000000000000" pitchFamily="2" charset="0"/>
              </a:rPr>
              <a:t>de lo que les </a:t>
            </a:r>
            <a:r>
              <a:rPr lang="en-US" sz="2000" b="1" i="1" dirty="0" err="1" smtClean="0">
                <a:solidFill>
                  <a:srgbClr val="FFFF00"/>
                </a:solidFill>
                <a:latin typeface="Roboto" panose="02000000000000000000" pitchFamily="2" charset="0"/>
              </a:rPr>
              <a:t>sobraba</a:t>
            </a:r>
            <a:r>
              <a:rPr lang="en-US" sz="2000" dirty="0" smtClean="0">
                <a:solidFill>
                  <a:schemeClr val="bg1"/>
                </a:solidFill>
                <a:latin typeface="Roboto" panose="02000000000000000000" pitchFamily="2" charset="0"/>
              </a:rPr>
              <a:t> </a:t>
            </a:r>
            <a:r>
              <a:rPr lang="en-US" sz="2000" dirty="0" err="1" smtClean="0">
                <a:solidFill>
                  <a:schemeClr val="bg1"/>
                </a:solidFill>
                <a:latin typeface="Roboto" panose="02000000000000000000" pitchFamily="2" charset="0"/>
              </a:rPr>
              <a:t>en</a:t>
            </a:r>
            <a:r>
              <a:rPr lang="en-US" sz="2000" dirty="0" smtClean="0">
                <a:solidFill>
                  <a:schemeClr val="bg1"/>
                </a:solidFill>
                <a:latin typeface="Roboto" panose="02000000000000000000" pitchFamily="2" charset="0"/>
              </a:rPr>
              <a:t> el </a:t>
            </a:r>
            <a:r>
              <a:rPr lang="en-US" sz="2000" dirty="0" err="1" smtClean="0">
                <a:solidFill>
                  <a:schemeClr val="bg1"/>
                </a:solidFill>
                <a:latin typeface="Roboto" panose="02000000000000000000" pitchFamily="2" charset="0"/>
              </a:rPr>
              <a:t>tesoro</a:t>
            </a:r>
            <a:r>
              <a:rPr lang="en-US" sz="2000" dirty="0" smtClean="0">
                <a:solidFill>
                  <a:schemeClr val="bg1"/>
                </a:solidFill>
                <a:latin typeface="Roboto" panose="02000000000000000000" pitchFamily="2" charset="0"/>
              </a:rPr>
              <a:t> del </a:t>
            </a:r>
            <a:r>
              <a:rPr lang="en-US" sz="2000" dirty="0" err="1" smtClean="0">
                <a:solidFill>
                  <a:schemeClr val="bg1"/>
                </a:solidFill>
                <a:latin typeface="Roboto" panose="02000000000000000000" pitchFamily="2" charset="0"/>
              </a:rPr>
              <a:t>templo</a:t>
            </a:r>
            <a:endParaRPr lang="en-US" sz="2000" dirty="0">
              <a:solidFill>
                <a:schemeClr val="bg1"/>
              </a:solidFill>
              <a:latin typeface="Roboto" panose="02000000000000000000" pitchFamily="2" charset="0"/>
            </a:endParaRPr>
          </a:p>
          <a:p>
            <a:pPr marL="285750" indent="-285750">
              <a:buFont typeface="Arial" panose="020B0604020202020204" pitchFamily="34" charset="0"/>
              <a:buChar char="•"/>
            </a:pPr>
            <a:endParaRPr lang="en-US" sz="2000" dirty="0">
              <a:solidFill>
                <a:schemeClr val="bg1"/>
              </a:solidFill>
            </a:endParaRPr>
          </a:p>
        </p:txBody>
      </p:sp>
    </p:spTree>
    <p:extLst>
      <p:ext uri="{BB962C8B-B14F-4D97-AF65-F5344CB8AC3E}">
        <p14:creationId xmlns:p14="http://schemas.microsoft.com/office/powerpoint/2010/main" val="75735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6868"/>
                                        </p:tgtEl>
                                        <p:attrNameLst>
                                          <p:attrName>style.visibility</p:attrName>
                                        </p:attrNameLst>
                                      </p:cBhvr>
                                      <p:to>
                                        <p:strVal val="visible"/>
                                      </p:to>
                                    </p:set>
                                    <p:animEffect transition="in" filter="wipe(left)">
                                      <p:cBhvr>
                                        <p:cTn id="12" dur="500"/>
                                        <p:tgtEl>
                                          <p:spTgt spid="36868"/>
                                        </p:tgtEl>
                                      </p:cBhvr>
                                    </p:animEffect>
                                  </p:childTnLst>
                                </p:cTn>
                              </p:par>
                            </p:childTnLst>
                          </p:cTn>
                        </p:par>
                        <p:par>
                          <p:cTn id="13" fill="hold" nodeType="with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36871"/>
                                        </p:tgtEl>
                                        <p:attrNameLst>
                                          <p:attrName>style.visibility</p:attrName>
                                        </p:attrNameLst>
                                      </p:cBhvr>
                                      <p:to>
                                        <p:strVal val="visible"/>
                                      </p:to>
                                    </p:set>
                                    <p:animEffect transition="in" filter="wipe(left)">
                                      <p:cBhvr>
                                        <p:cTn id="16" dur="500"/>
                                        <p:tgtEl>
                                          <p:spTgt spid="36871"/>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36869"/>
                                        </p:tgtEl>
                                        <p:attrNameLst>
                                          <p:attrName>style.visibility</p:attrName>
                                        </p:attrNameLst>
                                      </p:cBhvr>
                                      <p:to>
                                        <p:strVal val="visible"/>
                                      </p:to>
                                    </p:set>
                                    <p:animEffect transition="in" filter="wipe(left)">
                                      <p:cBhvr>
                                        <p:cTn id="20" dur="500"/>
                                        <p:tgtEl>
                                          <p:spTgt spid="368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 xmlns:a16="http://schemas.microsoft.com/office/drawing/2014/main" id="{D4D5E235-A9BF-B03B-E76E-7C3BE56B8574}"/>
              </a:ext>
            </a:extLst>
          </p:cNvPr>
          <p:cNvSpPr>
            <a:spLocks noGrp="1" noChangeArrowheads="1"/>
          </p:cNvSpPr>
          <p:nvPr>
            <p:ph type="title"/>
          </p:nvPr>
        </p:nvSpPr>
        <p:spPr>
          <a:xfrm>
            <a:off x="318783" y="188926"/>
            <a:ext cx="8649047" cy="909720"/>
          </a:xfrm>
        </p:spPr>
        <p:txBody>
          <a:bodyPr>
            <a:normAutofit fontScale="90000"/>
          </a:bodyPr>
          <a:lstStyle/>
          <a:p>
            <a:r>
              <a:rPr lang="en-US" altLang="en-US" dirty="0" smtClean="0">
                <a:latin typeface="Metropolis" panose="00000500000000000000"/>
              </a:rPr>
              <a:t>La </a:t>
            </a:r>
            <a:r>
              <a:rPr lang="en-US" altLang="en-US" dirty="0" err="1" smtClean="0">
                <a:latin typeface="Metropolis" panose="00000500000000000000"/>
              </a:rPr>
              <a:t>vida</a:t>
            </a:r>
            <a:r>
              <a:rPr lang="en-US" altLang="en-US" dirty="0" smtClean="0">
                <a:latin typeface="Metropolis" panose="00000500000000000000"/>
              </a:rPr>
              <a:t> </a:t>
            </a:r>
            <a:r>
              <a:rPr lang="en-US" sz="4900" i="0" dirty="0">
                <a:solidFill>
                  <a:schemeClr val="bg1"/>
                </a:solidFill>
                <a:effectLst/>
                <a:latin typeface="Metropolis" panose="00000500000000000000"/>
              </a:rPr>
              <a:t>≠</a:t>
            </a:r>
            <a:r>
              <a:rPr lang="en-US" i="0" dirty="0">
                <a:solidFill>
                  <a:schemeClr val="bg1"/>
                </a:solidFill>
                <a:effectLst/>
                <a:latin typeface="Metropolis" panose="00000500000000000000"/>
              </a:rPr>
              <a:t> </a:t>
            </a:r>
            <a:r>
              <a:rPr lang="en-US" altLang="en-US" dirty="0">
                <a:latin typeface="Metropolis" panose="00000500000000000000"/>
              </a:rPr>
              <a:t>[</a:t>
            </a:r>
            <a:r>
              <a:rPr lang="en-US" altLang="en-US" dirty="0" smtClean="0">
                <a:latin typeface="Metropolis" panose="00000500000000000000"/>
              </a:rPr>
              <a:t>Super</a:t>
            </a:r>
            <a:r>
              <a:rPr lang="en-US" altLang="en-US" dirty="0">
                <a:latin typeface="Metropolis" panose="00000500000000000000"/>
              </a:rPr>
              <a:t>] </a:t>
            </a:r>
            <a:r>
              <a:rPr lang="en-US" altLang="en-US" dirty="0" err="1" smtClean="0">
                <a:latin typeface="Metropolis" panose="00000500000000000000"/>
              </a:rPr>
              <a:t>abundancia</a:t>
            </a:r>
            <a:endParaRPr lang="en-US" altLang="en-US" dirty="0">
              <a:latin typeface="Metropolis" panose="00000500000000000000"/>
            </a:endParaRPr>
          </a:p>
        </p:txBody>
      </p:sp>
      <p:sp>
        <p:nvSpPr>
          <p:cNvPr id="8195" name="Text Box 3">
            <a:extLst>
              <a:ext uri="{FF2B5EF4-FFF2-40B4-BE49-F238E27FC236}">
                <a16:creationId xmlns="" xmlns:a16="http://schemas.microsoft.com/office/drawing/2014/main" id="{B9DDD066-F459-3378-EC3B-96B07E52E6CD}"/>
              </a:ext>
            </a:extLst>
          </p:cNvPr>
          <p:cNvSpPr txBox="1">
            <a:spLocks noChangeArrowheads="1"/>
          </p:cNvSpPr>
          <p:nvPr/>
        </p:nvSpPr>
        <p:spPr bwMode="auto">
          <a:xfrm>
            <a:off x="318783" y="1042715"/>
            <a:ext cx="769229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520700" indent="-5207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67" dirty="0">
                <a:solidFill>
                  <a:srgbClr val="CCFFFF"/>
                </a:solidFill>
                <a:latin typeface="Metropolis" panose="00000500000000000000"/>
                <a:cs typeface="Times New Roman" panose="02020603050405020304" pitchFamily="18" charset="0"/>
              </a:rPr>
              <a:t>15)</a:t>
            </a:r>
            <a:r>
              <a:rPr lang="en-US" altLang="en-US" sz="3000" dirty="0">
                <a:solidFill>
                  <a:srgbClr val="FFFFFF"/>
                </a:solidFill>
                <a:latin typeface="Metropolis" panose="00000500000000000000"/>
                <a:cs typeface="Times New Roman" panose="02020603050405020304" pitchFamily="18" charset="0"/>
              </a:rPr>
              <a:t> </a:t>
            </a:r>
            <a:r>
              <a:rPr lang="en-US" altLang="en-US" sz="3000" dirty="0" smtClean="0">
                <a:solidFill>
                  <a:srgbClr val="FFFFFF"/>
                </a:solidFill>
                <a:latin typeface="Metropolis" panose="00000500000000000000"/>
                <a:cs typeface="Times New Roman" panose="02020603050405020304" pitchFamily="18" charset="0"/>
              </a:rPr>
              <a:t>“…</a:t>
            </a:r>
            <a:r>
              <a:rPr lang="es-ES" altLang="en-US" sz="3000" dirty="0">
                <a:solidFill>
                  <a:srgbClr val="FFFFFF"/>
                </a:solidFill>
                <a:latin typeface="Metropolis" panose="00000500000000000000"/>
                <a:cs typeface="Times New Roman" panose="02020603050405020304" pitchFamily="18" charset="0"/>
              </a:rPr>
              <a:t>porque aun cuando alguien tenga abundancia, su vida no consiste en sus </a:t>
            </a:r>
            <a:r>
              <a:rPr lang="es-ES" altLang="en-US" sz="3000" dirty="0" smtClean="0">
                <a:solidFill>
                  <a:srgbClr val="FFFFFF"/>
                </a:solidFill>
                <a:latin typeface="Metropolis" panose="00000500000000000000"/>
                <a:cs typeface="Times New Roman" panose="02020603050405020304" pitchFamily="18" charset="0"/>
              </a:rPr>
              <a:t>bienes</a:t>
            </a:r>
            <a:r>
              <a:rPr lang="en-US" altLang="en-US" sz="3000" dirty="0" smtClean="0">
                <a:solidFill>
                  <a:srgbClr val="FFFFFF"/>
                </a:solidFill>
                <a:latin typeface="Metropolis" panose="00000500000000000000"/>
                <a:cs typeface="Times New Roman" panose="02020603050405020304" pitchFamily="18" charset="0"/>
              </a:rPr>
              <a:t>”.</a:t>
            </a:r>
            <a:endParaRPr lang="en-US" altLang="en-US" sz="3000" dirty="0">
              <a:solidFill>
                <a:srgbClr val="FFFFFF"/>
              </a:solidFill>
              <a:latin typeface="Metropolis" panose="00000500000000000000"/>
              <a:cs typeface="Times New Roman" panose="02020603050405020304" pitchFamily="18" charset="0"/>
            </a:endParaRPr>
          </a:p>
        </p:txBody>
      </p:sp>
      <p:sp>
        <p:nvSpPr>
          <p:cNvPr id="4" name="TextBox 3">
            <a:extLst>
              <a:ext uri="{FF2B5EF4-FFF2-40B4-BE49-F238E27FC236}">
                <a16:creationId xmlns="" xmlns:a16="http://schemas.microsoft.com/office/drawing/2014/main" id="{79808B19-7AB0-082A-E3AA-BF3DB8251865}"/>
              </a:ext>
            </a:extLst>
          </p:cNvPr>
          <p:cNvSpPr txBox="1"/>
          <p:nvPr/>
        </p:nvSpPr>
        <p:spPr>
          <a:xfrm>
            <a:off x="0" y="25400"/>
            <a:ext cx="1202724" cy="369332"/>
          </a:xfrm>
          <a:prstGeom prst="rect">
            <a:avLst/>
          </a:prstGeom>
          <a:noFill/>
        </p:spPr>
        <p:txBody>
          <a:bodyPr wrap="square" rtlCol="0">
            <a:spAutoFit/>
          </a:bodyPr>
          <a:lstStyle/>
          <a:p>
            <a:r>
              <a:rPr lang="en-US" sz="1800" b="1" dirty="0">
                <a:solidFill>
                  <a:srgbClr val="00B0F0"/>
                </a:solidFill>
              </a:rPr>
              <a:t>T.4</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 xmlns:a16="http://schemas.microsoft.com/office/drawing/2014/main" id="{D4D5E235-A9BF-B03B-E76E-7C3BE56B8574}"/>
              </a:ext>
            </a:extLst>
          </p:cNvPr>
          <p:cNvSpPr>
            <a:spLocks noGrp="1" noChangeArrowheads="1"/>
          </p:cNvSpPr>
          <p:nvPr>
            <p:ph type="title"/>
          </p:nvPr>
        </p:nvSpPr>
        <p:spPr>
          <a:xfrm>
            <a:off x="318783" y="188926"/>
            <a:ext cx="8649047" cy="909720"/>
          </a:xfrm>
        </p:spPr>
        <p:txBody>
          <a:bodyPr>
            <a:normAutofit fontScale="90000"/>
          </a:bodyPr>
          <a:lstStyle/>
          <a:p>
            <a:r>
              <a:rPr lang="en-US" altLang="en-US" dirty="0" smtClean="0">
                <a:latin typeface="Metropolis" panose="00000500000000000000"/>
              </a:rPr>
              <a:t>La </a:t>
            </a:r>
            <a:r>
              <a:rPr lang="en-US" altLang="en-US" dirty="0" err="1" smtClean="0">
                <a:latin typeface="Metropolis" panose="00000500000000000000"/>
              </a:rPr>
              <a:t>vida</a:t>
            </a:r>
            <a:r>
              <a:rPr lang="en-US" altLang="en-US" dirty="0" smtClean="0">
                <a:latin typeface="Metropolis" panose="00000500000000000000"/>
              </a:rPr>
              <a:t> </a:t>
            </a:r>
            <a:r>
              <a:rPr lang="en-US" sz="4900" i="0" dirty="0">
                <a:solidFill>
                  <a:schemeClr val="bg1"/>
                </a:solidFill>
                <a:effectLst/>
                <a:latin typeface="Metropolis" panose="00000500000000000000"/>
              </a:rPr>
              <a:t>≠</a:t>
            </a:r>
            <a:r>
              <a:rPr lang="en-US" i="0" dirty="0">
                <a:solidFill>
                  <a:schemeClr val="bg1"/>
                </a:solidFill>
                <a:effectLst/>
                <a:latin typeface="Metropolis" panose="00000500000000000000"/>
              </a:rPr>
              <a:t> </a:t>
            </a:r>
            <a:r>
              <a:rPr lang="en-US" altLang="en-US" dirty="0">
                <a:latin typeface="Metropolis" panose="00000500000000000000"/>
              </a:rPr>
              <a:t>[</a:t>
            </a:r>
            <a:r>
              <a:rPr lang="en-US" altLang="en-US" dirty="0" smtClean="0">
                <a:latin typeface="Metropolis" panose="00000500000000000000"/>
              </a:rPr>
              <a:t>Super</a:t>
            </a:r>
            <a:r>
              <a:rPr lang="en-US" altLang="en-US" dirty="0">
                <a:latin typeface="Metropolis" panose="00000500000000000000"/>
              </a:rPr>
              <a:t>] </a:t>
            </a:r>
            <a:r>
              <a:rPr lang="en-US" altLang="en-US" dirty="0" err="1" smtClean="0">
                <a:latin typeface="Metropolis" panose="00000500000000000000"/>
              </a:rPr>
              <a:t>abundancia</a:t>
            </a:r>
            <a:endParaRPr lang="en-US" altLang="en-US" dirty="0">
              <a:latin typeface="Metropolis" panose="00000500000000000000"/>
            </a:endParaRPr>
          </a:p>
        </p:txBody>
      </p:sp>
      <p:sp>
        <p:nvSpPr>
          <p:cNvPr id="8195" name="Text Box 3">
            <a:extLst>
              <a:ext uri="{FF2B5EF4-FFF2-40B4-BE49-F238E27FC236}">
                <a16:creationId xmlns="" xmlns:a16="http://schemas.microsoft.com/office/drawing/2014/main" id="{B9DDD066-F459-3378-EC3B-96B07E52E6CD}"/>
              </a:ext>
            </a:extLst>
          </p:cNvPr>
          <p:cNvSpPr txBox="1">
            <a:spLocks noChangeArrowheads="1"/>
          </p:cNvSpPr>
          <p:nvPr/>
        </p:nvSpPr>
        <p:spPr bwMode="auto">
          <a:xfrm>
            <a:off x="318783" y="1042715"/>
            <a:ext cx="769229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520700" indent="-5207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67" dirty="0">
                <a:solidFill>
                  <a:srgbClr val="CCFFFF"/>
                </a:solidFill>
                <a:latin typeface="Metropolis" panose="00000500000000000000"/>
                <a:cs typeface="Times New Roman" panose="02020603050405020304" pitchFamily="18" charset="0"/>
              </a:rPr>
              <a:t>15)</a:t>
            </a:r>
            <a:r>
              <a:rPr lang="en-US" altLang="en-US" sz="3000" dirty="0">
                <a:solidFill>
                  <a:srgbClr val="FFFFFF"/>
                </a:solidFill>
                <a:latin typeface="Metropolis" panose="00000500000000000000"/>
                <a:cs typeface="Times New Roman" panose="02020603050405020304" pitchFamily="18" charset="0"/>
              </a:rPr>
              <a:t> </a:t>
            </a:r>
            <a:r>
              <a:rPr lang="en-US" altLang="en-US" sz="3000" dirty="0" smtClean="0">
                <a:solidFill>
                  <a:srgbClr val="FFFFFF"/>
                </a:solidFill>
                <a:latin typeface="Metropolis" panose="00000500000000000000"/>
                <a:cs typeface="Times New Roman" panose="02020603050405020304" pitchFamily="18" charset="0"/>
              </a:rPr>
              <a:t>“…</a:t>
            </a:r>
            <a:r>
              <a:rPr lang="es-ES" altLang="en-US" sz="3000" dirty="0">
                <a:solidFill>
                  <a:srgbClr val="FFFFFF"/>
                </a:solidFill>
                <a:latin typeface="Metropolis" panose="00000500000000000000"/>
                <a:cs typeface="Times New Roman" panose="02020603050405020304" pitchFamily="18" charset="0"/>
              </a:rPr>
              <a:t>porque aun cuando alguien tenga abundancia, su vida no consiste en sus </a:t>
            </a:r>
            <a:r>
              <a:rPr lang="es-ES" altLang="en-US" sz="3000" dirty="0" smtClean="0">
                <a:solidFill>
                  <a:srgbClr val="FFFFFF"/>
                </a:solidFill>
                <a:latin typeface="Metropolis" panose="00000500000000000000"/>
                <a:cs typeface="Times New Roman" panose="02020603050405020304" pitchFamily="18" charset="0"/>
              </a:rPr>
              <a:t>bienes</a:t>
            </a:r>
            <a:r>
              <a:rPr lang="en-US" altLang="en-US" sz="3000" dirty="0" smtClean="0">
                <a:solidFill>
                  <a:srgbClr val="FFFFFF"/>
                </a:solidFill>
                <a:latin typeface="Metropolis" panose="00000500000000000000"/>
                <a:cs typeface="Times New Roman" panose="02020603050405020304" pitchFamily="18" charset="0"/>
              </a:rPr>
              <a:t>”.</a:t>
            </a:r>
            <a:endParaRPr lang="en-US" altLang="en-US" sz="3000" dirty="0">
              <a:solidFill>
                <a:srgbClr val="FFFFFF"/>
              </a:solidFill>
              <a:latin typeface="Metropolis" panose="00000500000000000000"/>
              <a:cs typeface="Times New Roman" panose="02020603050405020304" pitchFamily="18" charset="0"/>
            </a:endParaRPr>
          </a:p>
        </p:txBody>
      </p:sp>
      <p:sp>
        <p:nvSpPr>
          <p:cNvPr id="4" name="TextBox 3">
            <a:extLst>
              <a:ext uri="{FF2B5EF4-FFF2-40B4-BE49-F238E27FC236}">
                <a16:creationId xmlns="" xmlns:a16="http://schemas.microsoft.com/office/drawing/2014/main" id="{79808B19-7AB0-082A-E3AA-BF3DB8251865}"/>
              </a:ext>
            </a:extLst>
          </p:cNvPr>
          <p:cNvSpPr txBox="1"/>
          <p:nvPr/>
        </p:nvSpPr>
        <p:spPr>
          <a:xfrm>
            <a:off x="0" y="25400"/>
            <a:ext cx="1202724" cy="369332"/>
          </a:xfrm>
          <a:prstGeom prst="rect">
            <a:avLst/>
          </a:prstGeom>
          <a:noFill/>
        </p:spPr>
        <p:txBody>
          <a:bodyPr wrap="square" rtlCol="0">
            <a:spAutoFit/>
          </a:bodyPr>
          <a:lstStyle/>
          <a:p>
            <a:r>
              <a:rPr lang="en-US" sz="1800" b="1" dirty="0">
                <a:solidFill>
                  <a:srgbClr val="00B0F0"/>
                </a:solidFill>
              </a:rPr>
              <a:t>T.4</a:t>
            </a:r>
          </a:p>
        </p:txBody>
      </p:sp>
      <p:grpSp>
        <p:nvGrpSpPr>
          <p:cNvPr id="5" name="Group 13">
            <a:extLst>
              <a:ext uri="{FF2B5EF4-FFF2-40B4-BE49-F238E27FC236}">
                <a16:creationId xmlns="" xmlns:a16="http://schemas.microsoft.com/office/drawing/2014/main" id="{0C9B32ED-8D25-3AA2-8F56-D3B91A445BE7}"/>
              </a:ext>
            </a:extLst>
          </p:cNvPr>
          <p:cNvGrpSpPr>
            <a:grpSpLocks/>
          </p:cNvGrpSpPr>
          <p:nvPr/>
        </p:nvGrpSpPr>
        <p:grpSpPr bwMode="auto">
          <a:xfrm>
            <a:off x="1079504" y="3956260"/>
            <a:ext cx="7970575" cy="944563"/>
            <a:chOff x="144" y="3414"/>
            <a:chExt cx="6025" cy="714"/>
          </a:xfrm>
        </p:grpSpPr>
        <p:sp>
          <p:nvSpPr>
            <p:cNvPr id="6" name="Rectangle 4" descr="Wide upward diagonal">
              <a:extLst>
                <a:ext uri="{FF2B5EF4-FFF2-40B4-BE49-F238E27FC236}">
                  <a16:creationId xmlns="" xmlns:a16="http://schemas.microsoft.com/office/drawing/2014/main" id="{3A521ADA-1428-CF7D-FECE-884C969AFDFD}"/>
                </a:ext>
              </a:extLst>
            </p:cNvPr>
            <p:cNvSpPr>
              <a:spLocks noChangeArrowheads="1"/>
            </p:cNvSpPr>
            <p:nvPr/>
          </p:nvSpPr>
          <p:spPr bwMode="auto">
            <a:xfrm>
              <a:off x="144" y="3600"/>
              <a:ext cx="2544" cy="528"/>
            </a:xfrm>
            <a:prstGeom prst="rect">
              <a:avLst/>
            </a:prstGeom>
            <a:blipFill dpi="0" rotWithShape="0">
              <a:blip r:embed="rId2"/>
              <a:srcRect/>
              <a:tile tx="0" ty="0" sx="100000" sy="100000" flip="none" algn="tl"/>
            </a:blipFill>
            <a:ln w="12700">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pPr>
              <a:endParaRPr lang="en-US" altLang="en-US" sz="2000">
                <a:latin typeface="Metropolis" panose="00000500000000000000"/>
              </a:endParaRPr>
            </a:p>
          </p:txBody>
        </p:sp>
        <p:sp>
          <p:nvSpPr>
            <p:cNvPr id="7" name="AutoShape 5">
              <a:extLst>
                <a:ext uri="{FF2B5EF4-FFF2-40B4-BE49-F238E27FC236}">
                  <a16:creationId xmlns="" xmlns:a16="http://schemas.microsoft.com/office/drawing/2014/main" id="{C89D303D-89B9-90EC-1CA5-92A33C8C039F}"/>
                </a:ext>
              </a:extLst>
            </p:cNvPr>
            <p:cNvSpPr>
              <a:spLocks/>
            </p:cNvSpPr>
            <p:nvPr/>
          </p:nvSpPr>
          <p:spPr bwMode="auto">
            <a:xfrm>
              <a:off x="2880" y="3600"/>
              <a:ext cx="144" cy="528"/>
            </a:xfrm>
            <a:prstGeom prst="rightBrace">
              <a:avLst>
                <a:gd name="adj1" fmla="val 30556"/>
                <a:gd name="adj2" fmla="val 50000"/>
              </a:avLst>
            </a:prstGeom>
            <a:noFill/>
            <a:ln w="12700">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pPr>
              <a:endParaRPr lang="en-US" altLang="en-US" sz="2000">
                <a:solidFill>
                  <a:schemeClr val="bg1"/>
                </a:solidFill>
                <a:latin typeface="Metropolis" panose="00000500000000000000"/>
              </a:endParaRPr>
            </a:p>
          </p:txBody>
        </p:sp>
        <p:sp>
          <p:nvSpPr>
            <p:cNvPr id="8" name="Text Box 6">
              <a:extLst>
                <a:ext uri="{FF2B5EF4-FFF2-40B4-BE49-F238E27FC236}">
                  <a16:creationId xmlns="" xmlns:a16="http://schemas.microsoft.com/office/drawing/2014/main" id="{EB079FAC-A623-EBCA-A26C-4311DCD5CF3A}"/>
                </a:ext>
              </a:extLst>
            </p:cNvPr>
            <p:cNvSpPr txBox="1">
              <a:spLocks noChangeArrowheads="1"/>
            </p:cNvSpPr>
            <p:nvPr/>
          </p:nvSpPr>
          <p:spPr bwMode="auto">
            <a:xfrm>
              <a:off x="3072" y="3414"/>
              <a:ext cx="3097" cy="644"/>
            </a:xfrm>
            <a:prstGeom prst="rect">
              <a:avLst/>
            </a:prstGeom>
            <a:no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nSpc>
                  <a:spcPct val="90000"/>
                </a:lnSpc>
                <a:defRPr sz="2000">
                  <a:latin typeface="Metropolis" panose="00000500000000000000"/>
                </a:defRPr>
              </a:lvl1pPr>
              <a:lvl2pPr marL="742950" indent="-285750">
                <a:defRPr sz="2400">
                  <a:latin typeface="Times New Roman" panose="02020603050405020304" pitchFamily="18" charset="0"/>
                </a:defRPr>
              </a:lvl2pPr>
              <a:lvl3pPr marL="1143000" indent="-228600">
                <a:defRPr sz="2400">
                  <a:latin typeface="Times New Roman" panose="02020603050405020304" pitchFamily="18" charset="0"/>
                </a:defRPr>
              </a:lvl3pPr>
              <a:lvl4pPr marL="1600200" indent="-228600">
                <a:defRPr sz="2400">
                  <a:latin typeface="Times New Roman" panose="02020603050405020304" pitchFamily="18" charset="0"/>
                </a:defRPr>
              </a:lvl4pPr>
              <a:lvl5pPr marL="2057400" indent="-228600">
                <a:defRPr sz="2400">
                  <a:latin typeface="Times New Roman" panose="02020603050405020304" pitchFamily="18" charset="0"/>
                </a:defRPr>
              </a:lvl5pPr>
              <a:lvl6pPr marL="2514600" indent="-228600" eaLnBrk="0" fontAlgn="base" hangingPunct="0">
                <a:spcBef>
                  <a:spcPct val="0"/>
                </a:spcBef>
                <a:spcAft>
                  <a:spcPct val="0"/>
                </a:spcAft>
                <a:defRPr sz="2400">
                  <a:latin typeface="Times New Roman" panose="02020603050405020304" pitchFamily="18" charset="0"/>
                </a:defRPr>
              </a:lvl6pPr>
              <a:lvl7pPr marL="2971800" indent="-228600" eaLnBrk="0" fontAlgn="base" hangingPunct="0">
                <a:spcBef>
                  <a:spcPct val="0"/>
                </a:spcBef>
                <a:spcAft>
                  <a:spcPct val="0"/>
                </a:spcAft>
                <a:defRPr sz="2400">
                  <a:latin typeface="Times New Roman" panose="02020603050405020304" pitchFamily="18" charset="0"/>
                </a:defRPr>
              </a:lvl7pPr>
              <a:lvl8pPr marL="3429000" indent="-228600" eaLnBrk="0" fontAlgn="base" hangingPunct="0">
                <a:spcBef>
                  <a:spcPct val="0"/>
                </a:spcBef>
                <a:spcAft>
                  <a:spcPct val="0"/>
                </a:spcAft>
                <a:defRPr sz="2400">
                  <a:latin typeface="Times New Roman" panose="02020603050405020304" pitchFamily="18" charset="0"/>
                </a:defRPr>
              </a:lvl8pPr>
              <a:lvl9pPr marL="3886200" indent="-228600" eaLnBrk="0" fontAlgn="base" hangingPunct="0">
                <a:spcBef>
                  <a:spcPct val="0"/>
                </a:spcBef>
                <a:spcAft>
                  <a:spcPct val="0"/>
                </a:spcAft>
                <a:defRPr sz="2400">
                  <a:latin typeface="Times New Roman" panose="02020603050405020304" pitchFamily="18" charset="0"/>
                </a:defRPr>
              </a:lvl9pPr>
            </a:lstStyle>
            <a:p>
              <a:r>
                <a:rPr lang="en-US" altLang="en-US" sz="2800" dirty="0" err="1" smtClean="0">
                  <a:solidFill>
                    <a:srgbClr val="FFFF00"/>
                  </a:solidFill>
                </a:rPr>
                <a:t>Necesario</a:t>
              </a:r>
              <a:r>
                <a:rPr lang="en-US" altLang="en-US" sz="2800" dirty="0" smtClean="0">
                  <a:solidFill>
                    <a:srgbClr val="FFFF00"/>
                  </a:solidFill>
                </a:rPr>
                <a:t> para </a:t>
              </a:r>
              <a:br>
                <a:rPr lang="en-US" altLang="en-US" sz="2800" dirty="0" smtClean="0">
                  <a:solidFill>
                    <a:srgbClr val="FFFF00"/>
                  </a:solidFill>
                </a:rPr>
              </a:br>
              <a:r>
                <a:rPr lang="en-US" altLang="en-US" sz="2800" dirty="0" err="1" smtClean="0">
                  <a:solidFill>
                    <a:srgbClr val="FFFF00"/>
                  </a:solidFill>
                </a:rPr>
                <a:t>sostener</a:t>
              </a:r>
              <a:r>
                <a:rPr lang="en-US" altLang="en-US" sz="2800" dirty="0" smtClean="0">
                  <a:solidFill>
                    <a:srgbClr val="FFFF00"/>
                  </a:solidFill>
                </a:rPr>
                <a:t> la </a:t>
              </a:r>
              <a:r>
                <a:rPr lang="en-US" altLang="en-US" sz="2800" dirty="0" err="1" smtClean="0">
                  <a:solidFill>
                    <a:srgbClr val="FFFF00"/>
                  </a:solidFill>
                </a:rPr>
                <a:t>vida</a:t>
              </a:r>
              <a:endParaRPr lang="en-US" altLang="en-US" sz="2800" dirty="0">
                <a:solidFill>
                  <a:srgbClr val="FFFF00"/>
                </a:solidFill>
              </a:endParaRPr>
            </a:p>
          </p:txBody>
        </p:sp>
        <p:sp>
          <p:nvSpPr>
            <p:cNvPr id="9" name="Line 7">
              <a:extLst>
                <a:ext uri="{FF2B5EF4-FFF2-40B4-BE49-F238E27FC236}">
                  <a16:creationId xmlns="" xmlns:a16="http://schemas.microsoft.com/office/drawing/2014/main" id="{F914AFD4-7691-B012-4ACA-534491FB24E2}"/>
                </a:ext>
              </a:extLst>
            </p:cNvPr>
            <p:cNvSpPr>
              <a:spLocks noChangeShapeType="1"/>
            </p:cNvSpPr>
            <p:nvPr/>
          </p:nvSpPr>
          <p:spPr bwMode="auto">
            <a:xfrm>
              <a:off x="2688" y="3600"/>
              <a:ext cx="144" cy="0"/>
            </a:xfrm>
            <a:prstGeom prst="line">
              <a:avLst/>
            </a:prstGeom>
            <a:blipFill dpi="0" rotWithShape="0">
              <a:blip r:embed="rId2"/>
              <a:srcRect/>
              <a:tile tx="0" ty="0" sx="100000" sy="100000" flip="none" algn="tl"/>
            </a:blipFill>
            <a:ln w="12700">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pPr>
              <a:endParaRPr lang="en-US" sz="2000">
                <a:latin typeface="Metropolis" panose="00000500000000000000"/>
              </a:endParaRPr>
            </a:p>
          </p:txBody>
        </p:sp>
        <p:sp>
          <p:nvSpPr>
            <p:cNvPr id="10" name="Line 8">
              <a:extLst>
                <a:ext uri="{FF2B5EF4-FFF2-40B4-BE49-F238E27FC236}">
                  <a16:creationId xmlns="" xmlns:a16="http://schemas.microsoft.com/office/drawing/2014/main" id="{07DEE2CB-9949-0A88-27D3-059F514E4DF3}"/>
                </a:ext>
              </a:extLst>
            </p:cNvPr>
            <p:cNvSpPr>
              <a:spLocks noChangeShapeType="1"/>
            </p:cNvSpPr>
            <p:nvPr/>
          </p:nvSpPr>
          <p:spPr bwMode="auto">
            <a:xfrm>
              <a:off x="2688" y="4128"/>
              <a:ext cx="144" cy="0"/>
            </a:xfrm>
            <a:prstGeom prst="line">
              <a:avLst/>
            </a:prstGeom>
            <a:blipFill dpi="0" rotWithShape="0">
              <a:blip r:embed="rId2"/>
              <a:srcRect/>
              <a:tile tx="0" ty="0" sx="100000" sy="100000" flip="none" algn="tl"/>
            </a:blipFill>
            <a:ln w="12700">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pPr>
              <a:endParaRPr lang="en-US" sz="2000">
                <a:latin typeface="Metropolis" panose="00000500000000000000"/>
              </a:endParaRPr>
            </a:p>
          </p:txBody>
        </p:sp>
      </p:grpSp>
      <p:sp>
        <p:nvSpPr>
          <p:cNvPr id="11" name="Rectangle 9" descr="Small checker board">
            <a:extLst>
              <a:ext uri="{FF2B5EF4-FFF2-40B4-BE49-F238E27FC236}">
                <a16:creationId xmlns="" xmlns:a16="http://schemas.microsoft.com/office/drawing/2014/main" id="{2F540CC0-4822-7E5D-F31F-202574A4DFB6}"/>
              </a:ext>
            </a:extLst>
          </p:cNvPr>
          <p:cNvSpPr>
            <a:spLocks noChangeArrowheads="1"/>
          </p:cNvSpPr>
          <p:nvPr/>
        </p:nvSpPr>
        <p:spPr bwMode="auto">
          <a:xfrm>
            <a:off x="1079500" y="2170321"/>
            <a:ext cx="3365500" cy="2032000"/>
          </a:xfrm>
          <a:prstGeom prst="rect">
            <a:avLst/>
          </a:prstGeom>
          <a:blipFill dpi="0" rotWithShape="0">
            <a:blip r:embed="rId3"/>
            <a:srcRect/>
            <a:tile tx="0" ty="0" sx="100000" sy="100000" flip="none" algn="tl"/>
          </a:blipFill>
          <a:ln w="12700">
            <a:solidFill>
              <a:srgbClr val="FFFF00"/>
            </a:solidFill>
            <a:miter lim="800000"/>
            <a:headEnd type="none" w="sm" len="sm"/>
            <a:tailEnd type="none" w="sm" len="sm"/>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000"/>
          </a:p>
        </p:txBody>
      </p:sp>
      <p:grpSp>
        <p:nvGrpSpPr>
          <p:cNvPr id="12" name="Group 12">
            <a:extLst>
              <a:ext uri="{FF2B5EF4-FFF2-40B4-BE49-F238E27FC236}">
                <a16:creationId xmlns="" xmlns:a16="http://schemas.microsoft.com/office/drawing/2014/main" id="{54589549-009A-41A9-82B6-3C2E292E15A3}"/>
              </a:ext>
            </a:extLst>
          </p:cNvPr>
          <p:cNvGrpSpPr>
            <a:grpSpLocks/>
          </p:cNvGrpSpPr>
          <p:nvPr/>
        </p:nvGrpSpPr>
        <p:grpSpPr bwMode="auto">
          <a:xfrm>
            <a:off x="4699004" y="2170321"/>
            <a:ext cx="4304772" cy="1968500"/>
            <a:chOff x="2880" y="2064"/>
            <a:chExt cx="3254" cy="1488"/>
          </a:xfrm>
        </p:grpSpPr>
        <p:sp>
          <p:nvSpPr>
            <p:cNvPr id="13" name="Text Box 10">
              <a:extLst>
                <a:ext uri="{FF2B5EF4-FFF2-40B4-BE49-F238E27FC236}">
                  <a16:creationId xmlns="" xmlns:a16="http://schemas.microsoft.com/office/drawing/2014/main" id="{69E6DB53-4430-06A0-A625-D1AB529C05A9}"/>
                </a:ext>
              </a:extLst>
            </p:cNvPr>
            <p:cNvSpPr txBox="1">
              <a:spLocks noChangeArrowheads="1"/>
            </p:cNvSpPr>
            <p:nvPr/>
          </p:nvSpPr>
          <p:spPr bwMode="auto">
            <a:xfrm>
              <a:off x="3072" y="2592"/>
              <a:ext cx="3062" cy="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dirty="0">
                  <a:solidFill>
                    <a:srgbClr val="FFFF00"/>
                  </a:solidFill>
                  <a:latin typeface="Metropolis" panose="00000500000000000000"/>
                </a:rPr>
                <a:t>[Super] </a:t>
              </a:r>
              <a:r>
                <a:rPr lang="en-US" altLang="en-US" sz="2800" dirty="0" err="1" smtClean="0">
                  <a:solidFill>
                    <a:srgbClr val="FFFF00"/>
                  </a:solidFill>
                  <a:latin typeface="Metropolis" panose="00000500000000000000"/>
                </a:rPr>
                <a:t>Abundancia</a:t>
              </a:r>
              <a:endParaRPr lang="en-US" altLang="en-US" sz="2800" dirty="0">
                <a:solidFill>
                  <a:srgbClr val="FFFF00"/>
                </a:solidFill>
                <a:latin typeface="Metropolis" panose="00000500000000000000"/>
              </a:endParaRPr>
            </a:p>
          </p:txBody>
        </p:sp>
        <p:sp>
          <p:nvSpPr>
            <p:cNvPr id="14" name="AutoShape 11">
              <a:extLst>
                <a:ext uri="{FF2B5EF4-FFF2-40B4-BE49-F238E27FC236}">
                  <a16:creationId xmlns="" xmlns:a16="http://schemas.microsoft.com/office/drawing/2014/main" id="{73DB3375-FBD2-F239-00E2-69C2A976040F}"/>
                </a:ext>
              </a:extLst>
            </p:cNvPr>
            <p:cNvSpPr>
              <a:spLocks/>
            </p:cNvSpPr>
            <p:nvPr/>
          </p:nvSpPr>
          <p:spPr bwMode="auto">
            <a:xfrm>
              <a:off x="2880" y="2064"/>
              <a:ext cx="144" cy="1488"/>
            </a:xfrm>
            <a:prstGeom prst="rightBrace">
              <a:avLst>
                <a:gd name="adj1" fmla="val 86111"/>
                <a:gd name="adj2" fmla="val 50000"/>
              </a:avLst>
            </a:prstGeom>
            <a:noFill/>
            <a:ln w="12700">
              <a:solidFill>
                <a:srgbClr val="FFFF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sz="2000">
                <a:solidFill>
                  <a:srgbClr val="FFFF00"/>
                </a:solidFill>
                <a:latin typeface="Metropolis" panose="00000500000000000000"/>
              </a:endParaRPr>
            </a:p>
          </p:txBody>
        </p:sp>
      </p:grpSp>
      <p:sp>
        <p:nvSpPr>
          <p:cNvPr id="15" name="TextBox 14">
            <a:extLst>
              <a:ext uri="{FF2B5EF4-FFF2-40B4-BE49-F238E27FC236}">
                <a16:creationId xmlns="" xmlns:a16="http://schemas.microsoft.com/office/drawing/2014/main" id="{C7EA5BA6-CD76-ADF0-64E1-A8F0C07969A3}"/>
              </a:ext>
            </a:extLst>
          </p:cNvPr>
          <p:cNvSpPr txBox="1"/>
          <p:nvPr/>
        </p:nvSpPr>
        <p:spPr>
          <a:xfrm>
            <a:off x="4953004" y="4808216"/>
            <a:ext cx="4097074" cy="840230"/>
          </a:xfrm>
          <a:prstGeom prst="rect">
            <a:avLst/>
          </a:prstGeom>
          <a:noFill/>
        </p:spPr>
        <p:txBody>
          <a:bodyPr wrap="square" rtlCol="0">
            <a:spAutoFit/>
          </a:bodyPr>
          <a:lstStyle/>
          <a:p>
            <a:pPr>
              <a:lnSpc>
                <a:spcPct val="90000"/>
              </a:lnSpc>
            </a:pPr>
            <a:r>
              <a:rPr lang="es-ES" sz="1800" dirty="0">
                <a:solidFill>
                  <a:schemeClr val="bg1"/>
                </a:solidFill>
                <a:latin typeface="Metropolis" panose="00000500000000000000"/>
              </a:rPr>
              <a:t>Y si tenemos qué comer y con qué cubrirnos, con eso </a:t>
            </a:r>
            <a:r>
              <a:rPr lang="es-ES" sz="1800" dirty="0" smtClean="0">
                <a:solidFill>
                  <a:schemeClr val="bg1"/>
                </a:solidFill>
                <a:latin typeface="Metropolis" panose="00000500000000000000"/>
              </a:rPr>
              <a:t>esta-remos </a:t>
            </a:r>
            <a:r>
              <a:rPr lang="es-ES" sz="1800" dirty="0">
                <a:solidFill>
                  <a:schemeClr val="bg1"/>
                </a:solidFill>
                <a:latin typeface="Metropolis" panose="00000500000000000000"/>
              </a:rPr>
              <a:t>contentos. </a:t>
            </a:r>
            <a:r>
              <a:rPr lang="en-US" sz="1800" b="0" i="0" dirty="0" smtClean="0">
                <a:solidFill>
                  <a:schemeClr val="bg1"/>
                </a:solidFill>
                <a:effectLst/>
                <a:latin typeface="Metropolis" panose="00000500000000000000"/>
              </a:rPr>
              <a:t>(</a:t>
            </a:r>
            <a:r>
              <a:rPr lang="en-US" sz="1800" b="0" i="0" dirty="0">
                <a:solidFill>
                  <a:schemeClr val="bg1"/>
                </a:solidFill>
                <a:effectLst/>
                <a:latin typeface="Metropolis" panose="00000500000000000000"/>
              </a:rPr>
              <a:t>I Tim 6:8)</a:t>
            </a:r>
            <a:endParaRPr lang="en-US" sz="1800" dirty="0">
              <a:solidFill>
                <a:schemeClr val="bg1"/>
              </a:solidFill>
              <a:latin typeface="Metropolis" panose="00000500000000000000"/>
            </a:endParaRPr>
          </a:p>
        </p:txBody>
      </p:sp>
      <p:sp>
        <p:nvSpPr>
          <p:cNvPr id="16" name="TextBox 15">
            <a:extLst>
              <a:ext uri="{FF2B5EF4-FFF2-40B4-BE49-F238E27FC236}">
                <a16:creationId xmlns="" xmlns:a16="http://schemas.microsoft.com/office/drawing/2014/main" id="{6F5164A0-B17C-D137-C2DB-3F7A652CB458}"/>
              </a:ext>
            </a:extLst>
          </p:cNvPr>
          <p:cNvSpPr txBox="1"/>
          <p:nvPr/>
        </p:nvSpPr>
        <p:spPr>
          <a:xfrm>
            <a:off x="1484387" y="4254489"/>
            <a:ext cx="2680542" cy="646331"/>
          </a:xfrm>
          <a:prstGeom prst="rect">
            <a:avLst/>
          </a:prstGeom>
          <a:noFill/>
        </p:spPr>
        <p:txBody>
          <a:bodyPr wrap="none" rtlCol="0">
            <a:spAutoFit/>
          </a:bodyPr>
          <a:lstStyle/>
          <a:p>
            <a:r>
              <a:rPr lang="en-US" sz="3600" dirty="0" smtClean="0">
                <a:solidFill>
                  <a:srgbClr val="FFFF00"/>
                </a:solidFill>
                <a:latin typeface="Metropolis" panose="00000500000000000000"/>
              </a:rPr>
              <a:t>¿La </a:t>
            </a:r>
            <a:r>
              <a:rPr lang="en-US" sz="3600" dirty="0" err="1" smtClean="0">
                <a:solidFill>
                  <a:srgbClr val="FFFF00"/>
                </a:solidFill>
                <a:latin typeface="Metropolis" panose="00000500000000000000"/>
              </a:rPr>
              <a:t>vida</a:t>
            </a:r>
            <a:r>
              <a:rPr lang="en-US" sz="3600" dirty="0" smtClean="0">
                <a:solidFill>
                  <a:srgbClr val="FFFF00"/>
                </a:solidFill>
                <a:latin typeface="Metropolis" panose="00000500000000000000"/>
              </a:rPr>
              <a:t>?</a:t>
            </a:r>
            <a:endParaRPr lang="en-US" sz="3600" dirty="0">
              <a:solidFill>
                <a:srgbClr val="FFFF00"/>
              </a:solidFill>
              <a:latin typeface="Metropolis" panose="00000500000000000000"/>
            </a:endParaRPr>
          </a:p>
        </p:txBody>
      </p:sp>
    </p:spTree>
    <p:extLst>
      <p:ext uri="{BB962C8B-B14F-4D97-AF65-F5344CB8AC3E}">
        <p14:creationId xmlns:p14="http://schemas.microsoft.com/office/powerpoint/2010/main" val="305365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ppt_h/2"/>
                                          </p:val>
                                        </p:tav>
                                        <p:tav tm="100000">
                                          <p:val>
                                            <p:strVal val="#ppt_y"/>
                                          </p:val>
                                        </p:tav>
                                      </p:tavLst>
                                    </p:anim>
                                    <p:anim calcmode="lin" valueType="num">
                                      <p:cBhvr>
                                        <p:cTn id="18" dur="500" fill="hold"/>
                                        <p:tgtEl>
                                          <p:spTgt spid="11"/>
                                        </p:tgtEl>
                                        <p:attrNameLst>
                                          <p:attrName>ppt_w</p:attrName>
                                        </p:attrNameLst>
                                      </p:cBhvr>
                                      <p:tavLst>
                                        <p:tav tm="0">
                                          <p:val>
                                            <p:strVal val="#ppt_w"/>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childTnLst>
                                </p:cTn>
                              </p:par>
                            </p:childTnLst>
                          </p:cTn>
                        </p:par>
                        <p:par>
                          <p:cTn id="20" fill="hold">
                            <p:stCondLst>
                              <p:cond delay="500"/>
                            </p:stCondLst>
                            <p:childTnLst>
                              <p:par>
                                <p:cTn id="21" presetID="1" presetClass="entr" presetSubtype="0" fill="hold" nodeType="afterEffect">
                                  <p:stCondLst>
                                    <p:cond delay="1000"/>
                                  </p:stCondLst>
                                  <p:childTnLst>
                                    <p:set>
                                      <p:cBhvr>
                                        <p:cTn id="22" dur="1" fill="hold">
                                          <p:stCondLst>
                                            <p:cond delay="499"/>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 xmlns:a16="http://schemas.microsoft.com/office/drawing/2014/main" id="{0C088601-7EDD-A697-A794-F6FBC88F2BAE}"/>
              </a:ext>
            </a:extLst>
          </p:cNvPr>
          <p:cNvSpPr>
            <a:spLocks noGrp="1" noChangeArrowheads="1"/>
          </p:cNvSpPr>
          <p:nvPr>
            <p:ph type="title"/>
          </p:nvPr>
        </p:nvSpPr>
        <p:spPr/>
        <p:txBody>
          <a:bodyPr/>
          <a:lstStyle/>
          <a:p>
            <a:r>
              <a:rPr lang="en-US" altLang="en-US" dirty="0" smtClean="0"/>
              <a:t>Lucas </a:t>
            </a:r>
            <a:r>
              <a:rPr lang="en-US" altLang="en-US" dirty="0"/>
              <a:t>12:16-18</a:t>
            </a:r>
          </a:p>
        </p:txBody>
      </p:sp>
      <p:sp>
        <p:nvSpPr>
          <p:cNvPr id="9219" name="Rectangle 3">
            <a:extLst>
              <a:ext uri="{FF2B5EF4-FFF2-40B4-BE49-F238E27FC236}">
                <a16:creationId xmlns="" xmlns:a16="http://schemas.microsoft.com/office/drawing/2014/main" id="{29655A53-F1A0-ECA2-1405-2D57F16C9645}"/>
              </a:ext>
            </a:extLst>
          </p:cNvPr>
          <p:cNvSpPr>
            <a:spLocks noGrp="1" noChangeArrowheads="1"/>
          </p:cNvSpPr>
          <p:nvPr>
            <p:ph type="body" idx="1"/>
          </p:nvPr>
        </p:nvSpPr>
        <p:spPr>
          <a:xfrm>
            <a:off x="318782" y="1098646"/>
            <a:ext cx="8506435" cy="4254500"/>
          </a:xfrm>
        </p:spPr>
        <p:txBody>
          <a:bodyPr>
            <a:normAutofit fontScale="92500" lnSpcReduction="20000"/>
          </a:bodyPr>
          <a:lstStyle/>
          <a:p>
            <a:pPr marL="380956" indent="-380956">
              <a:buClr>
                <a:srgbClr val="CCFFFF"/>
              </a:buClr>
              <a:buSzPct val="50000"/>
              <a:buFontTx/>
              <a:buAutoNum type="arabicParenR" startAt="16"/>
            </a:pPr>
            <a:r>
              <a:rPr lang="es-ES" altLang="en-US" sz="3200" dirty="0">
                <a:cs typeface="Times New Roman" panose="02020603050405020304" pitchFamily="18" charset="0"/>
              </a:rPr>
              <a:t>Entonces les contó una parábola: «La tierra de cierto hombre rico había producido mucho. </a:t>
            </a:r>
          </a:p>
          <a:p>
            <a:pPr marL="380956" indent="-380956">
              <a:buClr>
                <a:srgbClr val="CCFFFF"/>
              </a:buClr>
              <a:buSzPct val="50000"/>
              <a:buFontTx/>
              <a:buAutoNum type="arabicParenR" startAt="16"/>
            </a:pPr>
            <a:r>
              <a:rPr lang="es-ES" altLang="en-US" sz="3200" dirty="0" smtClean="0">
                <a:cs typeface="Times New Roman" panose="02020603050405020304" pitchFamily="18" charset="0"/>
              </a:rPr>
              <a:t>Y </a:t>
            </a:r>
            <a:r>
              <a:rPr lang="es-ES" altLang="en-US" sz="3200" dirty="0">
                <a:cs typeface="Times New Roman" panose="02020603050405020304" pitchFamily="18" charset="0"/>
              </a:rPr>
              <a:t>él pensaba dentro de sí: “¿Qué haré, ya que no tengo dónde almacenar mis cosechas?”. </a:t>
            </a:r>
          </a:p>
          <a:p>
            <a:pPr marL="380956" indent="-380956">
              <a:buClr>
                <a:srgbClr val="CCFFFF"/>
              </a:buClr>
              <a:buSzPct val="50000"/>
              <a:buFontTx/>
              <a:buAutoNum type="arabicParenR" startAt="16"/>
            </a:pPr>
            <a:r>
              <a:rPr lang="es-ES" altLang="en-US" sz="3200" dirty="0" smtClean="0">
                <a:cs typeface="Times New Roman" panose="02020603050405020304" pitchFamily="18" charset="0"/>
              </a:rPr>
              <a:t>Entonces </a:t>
            </a:r>
            <a:r>
              <a:rPr lang="es-ES" altLang="en-US" sz="3200" dirty="0">
                <a:cs typeface="Times New Roman" panose="02020603050405020304" pitchFamily="18" charset="0"/>
              </a:rPr>
              <a:t>dijo: “Esto haré: derribaré mis graneros y edificaré otros más grandes, y allí almacenaré todo mi grano y mis bienes. </a:t>
            </a:r>
            <a:endParaRPr lang="en-US" altLang="en-US" sz="3200" dirty="0">
              <a:cs typeface="Times New Roman" panose="02020603050405020304" pitchFamily="18" charset="0"/>
            </a:endParaRPr>
          </a:p>
        </p:txBody>
      </p:sp>
      <p:sp>
        <p:nvSpPr>
          <p:cNvPr id="2" name="TextBox 1">
            <a:extLst>
              <a:ext uri="{FF2B5EF4-FFF2-40B4-BE49-F238E27FC236}">
                <a16:creationId xmlns="" xmlns:a16="http://schemas.microsoft.com/office/drawing/2014/main" id="{118F8042-D343-B6D3-6EF6-2FE3FB7E7385}"/>
              </a:ext>
            </a:extLst>
          </p:cNvPr>
          <p:cNvSpPr txBox="1"/>
          <p:nvPr/>
        </p:nvSpPr>
        <p:spPr>
          <a:xfrm>
            <a:off x="0" y="25400"/>
            <a:ext cx="1202724" cy="369332"/>
          </a:xfrm>
          <a:prstGeom prst="rect">
            <a:avLst/>
          </a:prstGeom>
          <a:noFill/>
        </p:spPr>
        <p:txBody>
          <a:bodyPr wrap="square" rtlCol="0">
            <a:spAutoFit/>
          </a:bodyPr>
          <a:lstStyle/>
          <a:p>
            <a:r>
              <a:rPr lang="en-US" sz="1800" b="1" dirty="0">
                <a:solidFill>
                  <a:srgbClr val="00B0F0"/>
                </a:solidFill>
              </a:rPr>
              <a:t>T.5-7</a:t>
            </a:r>
          </a:p>
        </p:txBody>
      </p:sp>
      <p:sp>
        <p:nvSpPr>
          <p:cNvPr id="3" name="Line 4">
            <a:extLst>
              <a:ext uri="{FF2B5EF4-FFF2-40B4-BE49-F238E27FC236}">
                <a16:creationId xmlns="" xmlns:a16="http://schemas.microsoft.com/office/drawing/2014/main" id="{8B547FDA-1190-E7FA-2A61-3D1C7F5F6C29}"/>
              </a:ext>
            </a:extLst>
          </p:cNvPr>
          <p:cNvSpPr>
            <a:spLocks noChangeShapeType="1"/>
          </p:cNvSpPr>
          <p:nvPr/>
        </p:nvSpPr>
        <p:spPr bwMode="auto">
          <a:xfrm flipV="1">
            <a:off x="1844149" y="1788183"/>
            <a:ext cx="1169773" cy="0"/>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972"/>
          </a:p>
        </p:txBody>
      </p:sp>
      <p:sp>
        <p:nvSpPr>
          <p:cNvPr id="5" name="Line 4">
            <a:extLst>
              <a:ext uri="{FF2B5EF4-FFF2-40B4-BE49-F238E27FC236}">
                <a16:creationId xmlns="" xmlns:a16="http://schemas.microsoft.com/office/drawing/2014/main" id="{55ABA431-3C3D-7095-44D3-AA67F4C986F4}"/>
              </a:ext>
            </a:extLst>
          </p:cNvPr>
          <p:cNvSpPr>
            <a:spLocks noChangeShapeType="1"/>
          </p:cNvSpPr>
          <p:nvPr/>
        </p:nvSpPr>
        <p:spPr bwMode="auto">
          <a:xfrm>
            <a:off x="1326337" y="2563609"/>
            <a:ext cx="3744096" cy="12358"/>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972"/>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 xmlns:a16="http://schemas.microsoft.com/office/drawing/2014/main" id="{5941B808-6AAD-2110-D493-57E35D80D04C}"/>
              </a:ext>
            </a:extLst>
          </p:cNvPr>
          <p:cNvSpPr>
            <a:spLocks noGrp="1" noChangeArrowheads="1"/>
          </p:cNvSpPr>
          <p:nvPr>
            <p:ph type="title"/>
          </p:nvPr>
        </p:nvSpPr>
        <p:spPr/>
        <p:txBody>
          <a:bodyPr/>
          <a:lstStyle/>
          <a:p>
            <a:r>
              <a:rPr lang="en-US" altLang="en-US" dirty="0" smtClean="0"/>
              <a:t>Lucas </a:t>
            </a:r>
            <a:r>
              <a:rPr lang="en-US" altLang="en-US" dirty="0"/>
              <a:t>12:19</a:t>
            </a:r>
          </a:p>
        </p:txBody>
      </p:sp>
      <p:sp>
        <p:nvSpPr>
          <p:cNvPr id="10243" name="Rectangle 3">
            <a:extLst>
              <a:ext uri="{FF2B5EF4-FFF2-40B4-BE49-F238E27FC236}">
                <a16:creationId xmlns="" xmlns:a16="http://schemas.microsoft.com/office/drawing/2014/main" id="{0E48AC0C-E2B4-FD46-01DB-C3A0C11BBAED}"/>
              </a:ext>
            </a:extLst>
          </p:cNvPr>
          <p:cNvSpPr>
            <a:spLocks noGrp="1" noChangeArrowheads="1"/>
          </p:cNvSpPr>
          <p:nvPr>
            <p:ph type="body" idx="1"/>
          </p:nvPr>
        </p:nvSpPr>
        <p:spPr>
          <a:xfrm>
            <a:off x="385555" y="1156228"/>
            <a:ext cx="8515501" cy="4254500"/>
          </a:xfrm>
        </p:spPr>
        <p:txBody>
          <a:bodyPr>
            <a:normAutofit/>
          </a:bodyPr>
          <a:lstStyle/>
          <a:p>
            <a:pPr marL="380956" indent="-380956">
              <a:lnSpc>
                <a:spcPct val="110000"/>
              </a:lnSpc>
              <a:buClr>
                <a:srgbClr val="CCFFFF"/>
              </a:buClr>
              <a:buSzPct val="50000"/>
              <a:buFontTx/>
              <a:buAutoNum type="arabicParenR" startAt="19"/>
            </a:pPr>
            <a:r>
              <a:rPr lang="es-ES" altLang="en-US" sz="3600" dirty="0">
                <a:cs typeface="Times New Roman" panose="02020603050405020304" pitchFamily="18" charset="0"/>
              </a:rPr>
              <a:t>Y diré a mi alma: alma, tienes muchos bienes depositados para muchos años; descansa, come, bebe, diviértete”. </a:t>
            </a:r>
            <a:endParaRPr lang="en-US" altLang="en-US" sz="3600" dirty="0">
              <a:cs typeface="Times New Roman" panose="02020603050405020304" pitchFamily="18" charset="0"/>
            </a:endParaRPr>
          </a:p>
        </p:txBody>
      </p:sp>
      <p:sp>
        <p:nvSpPr>
          <p:cNvPr id="2" name="TextBox 1">
            <a:extLst>
              <a:ext uri="{FF2B5EF4-FFF2-40B4-BE49-F238E27FC236}">
                <a16:creationId xmlns="" xmlns:a16="http://schemas.microsoft.com/office/drawing/2014/main" id="{37F9F2B9-95BB-BC15-07D1-D8C9B3F7D5BC}"/>
              </a:ext>
            </a:extLst>
          </p:cNvPr>
          <p:cNvSpPr txBox="1"/>
          <p:nvPr/>
        </p:nvSpPr>
        <p:spPr>
          <a:xfrm>
            <a:off x="0" y="25400"/>
            <a:ext cx="1202724" cy="369332"/>
          </a:xfrm>
          <a:prstGeom prst="rect">
            <a:avLst/>
          </a:prstGeom>
          <a:noFill/>
        </p:spPr>
        <p:txBody>
          <a:bodyPr wrap="square" rtlCol="0">
            <a:spAutoFit/>
          </a:bodyPr>
          <a:lstStyle/>
          <a:p>
            <a:r>
              <a:rPr lang="en-US" sz="1800" b="1" dirty="0">
                <a:solidFill>
                  <a:srgbClr val="00B0F0"/>
                </a:solidFill>
              </a:rPr>
              <a:t>T. 8</a:t>
            </a:r>
          </a:p>
        </p:txBody>
      </p:sp>
      <p:sp>
        <p:nvSpPr>
          <p:cNvPr id="3" name="TextBox 2">
            <a:extLst>
              <a:ext uri="{FF2B5EF4-FFF2-40B4-BE49-F238E27FC236}">
                <a16:creationId xmlns="" xmlns:a16="http://schemas.microsoft.com/office/drawing/2014/main" id="{5C4AF4D7-6ABC-3B6B-5AF7-4C8B0A3EECC9}"/>
              </a:ext>
            </a:extLst>
          </p:cNvPr>
          <p:cNvSpPr txBox="1"/>
          <p:nvPr/>
        </p:nvSpPr>
        <p:spPr>
          <a:xfrm>
            <a:off x="1222154" y="4160107"/>
            <a:ext cx="7854469" cy="1384995"/>
          </a:xfrm>
          <a:prstGeom prst="rect">
            <a:avLst/>
          </a:prstGeom>
          <a:noFill/>
        </p:spPr>
        <p:txBody>
          <a:bodyPr wrap="square" rtlCol="0">
            <a:spAutoFit/>
          </a:bodyPr>
          <a:lstStyle/>
          <a:p>
            <a:r>
              <a:rPr lang="en-US" sz="2800" b="0" dirty="0" smtClean="0">
                <a:solidFill>
                  <a:schemeClr val="bg1"/>
                </a:solidFill>
                <a:effectLst/>
                <a:latin typeface="Metropolis" panose="00000500000000000000"/>
              </a:rPr>
              <a:t>Si </a:t>
            </a:r>
            <a:r>
              <a:rPr lang="en-US" sz="2800" b="0" dirty="0" err="1" smtClean="0">
                <a:solidFill>
                  <a:schemeClr val="bg1"/>
                </a:solidFill>
                <a:effectLst/>
                <a:latin typeface="Metropolis" panose="00000500000000000000"/>
              </a:rPr>
              <a:t>los</a:t>
            </a:r>
            <a:r>
              <a:rPr lang="en-US" sz="2800" b="0" dirty="0" smtClean="0">
                <a:solidFill>
                  <a:schemeClr val="bg1"/>
                </a:solidFill>
                <a:effectLst/>
                <a:latin typeface="Metropolis" panose="00000500000000000000"/>
              </a:rPr>
              <a:t> </a:t>
            </a:r>
            <a:r>
              <a:rPr lang="en-US" sz="2800" b="0" dirty="0" err="1" smtClean="0">
                <a:solidFill>
                  <a:schemeClr val="bg1"/>
                </a:solidFill>
                <a:effectLst/>
                <a:latin typeface="Metropolis" panose="00000500000000000000"/>
              </a:rPr>
              <a:t>muertos</a:t>
            </a:r>
            <a:r>
              <a:rPr lang="en-US" sz="2800" b="0" dirty="0" smtClean="0">
                <a:solidFill>
                  <a:schemeClr val="bg1"/>
                </a:solidFill>
                <a:effectLst/>
                <a:latin typeface="Metropolis" panose="00000500000000000000"/>
              </a:rPr>
              <a:t> no </a:t>
            </a:r>
            <a:r>
              <a:rPr lang="en-US" sz="2800" b="0" dirty="0" err="1" smtClean="0">
                <a:solidFill>
                  <a:schemeClr val="bg1"/>
                </a:solidFill>
                <a:effectLst/>
                <a:latin typeface="Metropolis" panose="00000500000000000000"/>
              </a:rPr>
              <a:t>resucitan</a:t>
            </a:r>
            <a:r>
              <a:rPr lang="en-US" sz="2800" b="0" dirty="0" smtClean="0">
                <a:solidFill>
                  <a:schemeClr val="bg1"/>
                </a:solidFill>
                <a:effectLst/>
                <a:latin typeface="Metropolis" panose="00000500000000000000"/>
              </a:rPr>
              <a:t>, </a:t>
            </a:r>
            <a:r>
              <a:rPr lang="en-US" sz="2800" b="0" dirty="0" err="1" smtClean="0">
                <a:solidFill>
                  <a:srgbClr val="FFFF00"/>
                </a:solidFill>
                <a:effectLst/>
                <a:latin typeface="Metropolis" panose="00000500000000000000"/>
              </a:rPr>
              <a:t>comamos</a:t>
            </a:r>
            <a:r>
              <a:rPr lang="en-US" sz="2800" b="0" dirty="0" smtClean="0">
                <a:solidFill>
                  <a:srgbClr val="FFFF00"/>
                </a:solidFill>
                <a:effectLst/>
                <a:latin typeface="Metropolis" panose="00000500000000000000"/>
              </a:rPr>
              <a:t> y </a:t>
            </a:r>
            <a:r>
              <a:rPr lang="en-US" sz="2800" b="0" dirty="0" err="1" smtClean="0">
                <a:solidFill>
                  <a:srgbClr val="FFFF00"/>
                </a:solidFill>
                <a:effectLst/>
                <a:latin typeface="Metropolis" panose="00000500000000000000"/>
              </a:rPr>
              <a:t>bebamos</a:t>
            </a:r>
            <a:r>
              <a:rPr lang="en-US" sz="2800" b="0" dirty="0" smtClean="0">
                <a:solidFill>
                  <a:schemeClr val="bg1"/>
                </a:solidFill>
                <a:effectLst/>
                <a:latin typeface="Metropolis" panose="00000500000000000000"/>
              </a:rPr>
              <a:t>, que </a:t>
            </a:r>
            <a:r>
              <a:rPr lang="en-US" sz="2800" b="0" dirty="0" err="1" smtClean="0">
                <a:solidFill>
                  <a:schemeClr val="bg1"/>
                </a:solidFill>
                <a:effectLst/>
                <a:latin typeface="Metropolis" panose="00000500000000000000"/>
              </a:rPr>
              <a:t>mañana</a:t>
            </a:r>
            <a:r>
              <a:rPr lang="en-US" sz="2800" b="0" dirty="0" smtClean="0">
                <a:solidFill>
                  <a:schemeClr val="bg1"/>
                </a:solidFill>
                <a:effectLst/>
                <a:latin typeface="Metropolis" panose="00000500000000000000"/>
              </a:rPr>
              <a:t> </a:t>
            </a:r>
            <a:r>
              <a:rPr lang="en-US" sz="2800" b="0" dirty="0" err="1" smtClean="0">
                <a:solidFill>
                  <a:schemeClr val="bg1"/>
                </a:solidFill>
                <a:effectLst/>
                <a:latin typeface="Metropolis" panose="00000500000000000000"/>
              </a:rPr>
              <a:t>moriremos</a:t>
            </a:r>
            <a:r>
              <a:rPr lang="en-US" sz="2800" b="0" dirty="0" smtClean="0">
                <a:solidFill>
                  <a:schemeClr val="bg1"/>
                </a:solidFill>
                <a:effectLst/>
                <a:latin typeface="Metropolis" panose="00000500000000000000"/>
              </a:rPr>
              <a:t>”. </a:t>
            </a:r>
            <a:br>
              <a:rPr lang="en-US" sz="2800" b="0" dirty="0" smtClean="0">
                <a:solidFill>
                  <a:schemeClr val="bg1"/>
                </a:solidFill>
                <a:effectLst/>
                <a:latin typeface="Metropolis" panose="00000500000000000000"/>
              </a:rPr>
            </a:br>
            <a:r>
              <a:rPr lang="en-US" sz="2800" b="0" dirty="0" smtClean="0">
                <a:solidFill>
                  <a:schemeClr val="bg1"/>
                </a:solidFill>
                <a:effectLst/>
                <a:latin typeface="Metropolis" panose="00000500000000000000"/>
              </a:rPr>
              <a:t>(</a:t>
            </a:r>
            <a:r>
              <a:rPr lang="en-US" sz="2800" b="0" dirty="0">
                <a:solidFill>
                  <a:schemeClr val="bg1"/>
                </a:solidFill>
                <a:effectLst/>
                <a:latin typeface="Metropolis" panose="00000500000000000000"/>
              </a:rPr>
              <a:t>I Cor 15:35; Is 22:13)</a:t>
            </a:r>
            <a:endParaRPr lang="en-US" sz="2800" dirty="0">
              <a:solidFill>
                <a:schemeClr val="bg1"/>
              </a:solidFill>
              <a:latin typeface="Metropolis" panose="0000050000000000000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 xmlns:a16="http://schemas.microsoft.com/office/drawing/2014/main" id="{B066CC21-3AA7-6EB2-B25B-EAA99F1CBBE9}"/>
              </a:ext>
            </a:extLst>
          </p:cNvPr>
          <p:cNvSpPr>
            <a:spLocks noGrp="1" noChangeArrowheads="1"/>
          </p:cNvSpPr>
          <p:nvPr>
            <p:ph type="title"/>
          </p:nvPr>
        </p:nvSpPr>
        <p:spPr/>
        <p:txBody>
          <a:bodyPr/>
          <a:lstStyle/>
          <a:p>
            <a:r>
              <a:rPr lang="en-US" altLang="en-US" dirty="0" smtClean="0"/>
              <a:t>Lucas </a:t>
            </a:r>
            <a:r>
              <a:rPr lang="en-US" altLang="en-US" dirty="0"/>
              <a:t>12:20</a:t>
            </a:r>
          </a:p>
        </p:txBody>
      </p:sp>
      <p:sp>
        <p:nvSpPr>
          <p:cNvPr id="11267" name="Rectangle 3">
            <a:extLst>
              <a:ext uri="{FF2B5EF4-FFF2-40B4-BE49-F238E27FC236}">
                <a16:creationId xmlns="" xmlns:a16="http://schemas.microsoft.com/office/drawing/2014/main" id="{852920E7-F7B1-8EDD-5EE0-57A0974A26EB}"/>
              </a:ext>
            </a:extLst>
          </p:cNvPr>
          <p:cNvSpPr>
            <a:spLocks noGrp="1" noChangeArrowheads="1"/>
          </p:cNvSpPr>
          <p:nvPr>
            <p:ph type="body" idx="1"/>
          </p:nvPr>
        </p:nvSpPr>
        <p:spPr>
          <a:xfrm>
            <a:off x="406400" y="1098646"/>
            <a:ext cx="8342184" cy="4254500"/>
          </a:xfrm>
        </p:spPr>
        <p:txBody>
          <a:bodyPr/>
          <a:lstStyle/>
          <a:p>
            <a:pPr marL="507942" indent="-507942">
              <a:lnSpc>
                <a:spcPct val="110000"/>
              </a:lnSpc>
              <a:buClr>
                <a:srgbClr val="CCFFFF"/>
              </a:buClr>
              <a:buSzPct val="50000"/>
              <a:buFontTx/>
              <a:buAutoNum type="arabicParenR" startAt="20"/>
            </a:pPr>
            <a:r>
              <a:rPr lang="es-ES" altLang="en-US" sz="3000" dirty="0">
                <a:cs typeface="Times New Roman" panose="02020603050405020304" pitchFamily="18" charset="0"/>
              </a:rPr>
              <a:t>Pero Dios le dijo: “¡</a:t>
            </a:r>
            <a:r>
              <a:rPr lang="es-ES" altLang="en-US" sz="3000" b="1" dirty="0">
                <a:solidFill>
                  <a:srgbClr val="FFFF00"/>
                </a:solidFill>
                <a:cs typeface="Times New Roman" panose="02020603050405020304" pitchFamily="18" charset="0"/>
              </a:rPr>
              <a:t>Necio</a:t>
            </a:r>
            <a:r>
              <a:rPr lang="es-ES" altLang="en-US" sz="3000" dirty="0">
                <a:cs typeface="Times New Roman" panose="02020603050405020304" pitchFamily="18" charset="0"/>
              </a:rPr>
              <a:t>! Esta misma noche te reclaman el alma; y ahora, ¿para quién será lo que has provisto?”. </a:t>
            </a:r>
            <a:endParaRPr lang="en-US" altLang="en-US" sz="3000" dirty="0">
              <a:cs typeface="Times New Roman" panose="02020603050405020304" pitchFamily="18" charset="0"/>
            </a:endParaRPr>
          </a:p>
        </p:txBody>
      </p:sp>
      <p:sp>
        <p:nvSpPr>
          <p:cNvPr id="2" name="TextBox 1">
            <a:extLst>
              <a:ext uri="{FF2B5EF4-FFF2-40B4-BE49-F238E27FC236}">
                <a16:creationId xmlns="" xmlns:a16="http://schemas.microsoft.com/office/drawing/2014/main" id="{E42B70BC-22F6-1CBE-22A6-6281B2EC951B}"/>
              </a:ext>
            </a:extLst>
          </p:cNvPr>
          <p:cNvSpPr txBox="1"/>
          <p:nvPr/>
        </p:nvSpPr>
        <p:spPr>
          <a:xfrm>
            <a:off x="0" y="25400"/>
            <a:ext cx="1202724" cy="369332"/>
          </a:xfrm>
          <a:prstGeom prst="rect">
            <a:avLst/>
          </a:prstGeom>
          <a:noFill/>
        </p:spPr>
        <p:txBody>
          <a:bodyPr wrap="square" rtlCol="0">
            <a:spAutoFit/>
          </a:bodyPr>
          <a:lstStyle/>
          <a:p>
            <a:r>
              <a:rPr lang="en-US" sz="1800" b="1" dirty="0">
                <a:solidFill>
                  <a:srgbClr val="00B0F0"/>
                </a:solidFill>
              </a:rPr>
              <a:t>T. 9</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a:extLst>
              <a:ext uri="{FF2B5EF4-FFF2-40B4-BE49-F238E27FC236}">
                <a16:creationId xmlns="" xmlns:a16="http://schemas.microsoft.com/office/drawing/2014/main" id="{F7618EEC-4AE6-1CD9-F93E-4433942C21A6}"/>
              </a:ext>
            </a:extLst>
          </p:cNvPr>
          <p:cNvSpPr>
            <a:spLocks noGrp="1" noChangeArrowheads="1"/>
          </p:cNvSpPr>
          <p:nvPr>
            <p:ph type="title"/>
          </p:nvPr>
        </p:nvSpPr>
        <p:spPr/>
        <p:txBody>
          <a:bodyPr/>
          <a:lstStyle/>
          <a:p>
            <a:r>
              <a:rPr lang="en-US" altLang="en-US" dirty="0" smtClean="0">
                <a:latin typeface="Metropolis" panose="00000500000000000000"/>
              </a:rPr>
              <a:t>¿</a:t>
            </a:r>
            <a:r>
              <a:rPr lang="en-US" altLang="en-US" dirty="0" err="1" smtClean="0">
                <a:latin typeface="Metropolis" panose="00000500000000000000"/>
              </a:rPr>
              <a:t>Por</a:t>
            </a:r>
            <a:r>
              <a:rPr lang="en-US" altLang="en-US" dirty="0" smtClean="0">
                <a:latin typeface="Metropolis" panose="00000500000000000000"/>
              </a:rPr>
              <a:t> </a:t>
            </a:r>
            <a:r>
              <a:rPr lang="en-US" altLang="en-US" dirty="0" err="1" smtClean="0">
                <a:latin typeface="Metropolis" panose="00000500000000000000"/>
              </a:rPr>
              <a:t>qué</a:t>
            </a:r>
            <a:r>
              <a:rPr lang="en-US" altLang="en-US" dirty="0" smtClean="0">
                <a:latin typeface="Metropolis" panose="00000500000000000000"/>
              </a:rPr>
              <a:t> un </a:t>
            </a:r>
            <a:r>
              <a:rPr lang="en-US" altLang="en-US" dirty="0" err="1" smtClean="0">
                <a:latin typeface="Metropolis" panose="00000500000000000000"/>
              </a:rPr>
              <a:t>necio</a:t>
            </a:r>
            <a:r>
              <a:rPr lang="en-US" altLang="en-US" dirty="0" smtClean="0">
                <a:latin typeface="Metropolis" panose="00000500000000000000"/>
              </a:rPr>
              <a:t>?</a:t>
            </a:r>
            <a:endParaRPr lang="en-US" altLang="en-US" dirty="0">
              <a:latin typeface="Metropolis" panose="00000500000000000000"/>
            </a:endParaRPr>
          </a:p>
        </p:txBody>
      </p:sp>
      <p:sp>
        <p:nvSpPr>
          <p:cNvPr id="38915" name="Rectangle 3">
            <a:extLst>
              <a:ext uri="{FF2B5EF4-FFF2-40B4-BE49-F238E27FC236}">
                <a16:creationId xmlns="" xmlns:a16="http://schemas.microsoft.com/office/drawing/2014/main" id="{2195CBC0-55B5-CB6C-E527-60F40C70F2EE}"/>
              </a:ext>
            </a:extLst>
          </p:cNvPr>
          <p:cNvSpPr>
            <a:spLocks noGrp="1" noChangeArrowheads="1"/>
          </p:cNvSpPr>
          <p:nvPr>
            <p:ph type="body" idx="1"/>
          </p:nvPr>
        </p:nvSpPr>
        <p:spPr>
          <a:xfrm>
            <a:off x="757880" y="1784397"/>
            <a:ext cx="8386119" cy="3626331"/>
          </a:xfrm>
        </p:spPr>
        <p:txBody>
          <a:bodyPr>
            <a:noAutofit/>
          </a:bodyPr>
          <a:lstStyle/>
          <a:p>
            <a:pPr marL="346075" indent="-346075"/>
            <a:r>
              <a:rPr lang="en-US" altLang="en-US" dirty="0" err="1" smtClean="0">
                <a:latin typeface="Metropolis" panose="00000500000000000000"/>
              </a:rPr>
              <a:t>Habla</a:t>
            </a:r>
            <a:r>
              <a:rPr lang="en-US" altLang="en-US" dirty="0" smtClean="0">
                <a:latin typeface="Metropolis" panose="00000500000000000000"/>
              </a:rPr>
              <a:t> (a </a:t>
            </a:r>
            <a:r>
              <a:rPr lang="en-US" altLang="en-US" dirty="0" err="1" smtClean="0">
                <a:latin typeface="Metropolis" panose="00000500000000000000"/>
              </a:rPr>
              <a:t>sí</a:t>
            </a:r>
            <a:r>
              <a:rPr lang="en-US" altLang="en-US" dirty="0" smtClean="0">
                <a:latin typeface="Metropolis" panose="00000500000000000000"/>
              </a:rPr>
              <a:t> </a:t>
            </a:r>
            <a:r>
              <a:rPr lang="en-US" altLang="en-US" dirty="0" err="1" smtClean="0">
                <a:latin typeface="Metropolis" panose="00000500000000000000"/>
              </a:rPr>
              <a:t>mismo</a:t>
            </a:r>
            <a:r>
              <a:rPr lang="en-US" altLang="en-US" dirty="0" smtClean="0">
                <a:latin typeface="Metropolis" panose="00000500000000000000"/>
              </a:rPr>
              <a:t>), no </a:t>
            </a:r>
            <a:r>
              <a:rPr lang="en-US" altLang="en-US" dirty="0" err="1" smtClean="0">
                <a:latin typeface="Metropolis" panose="00000500000000000000"/>
              </a:rPr>
              <a:t>escucha</a:t>
            </a:r>
            <a:r>
              <a:rPr lang="en-US" altLang="en-US" dirty="0" smtClean="0">
                <a:latin typeface="Metropolis" panose="00000500000000000000"/>
              </a:rPr>
              <a:t>:</a:t>
            </a:r>
            <a:r>
              <a:rPr lang="en-US" altLang="en-US" dirty="0">
                <a:latin typeface="Metropolis" panose="00000500000000000000"/>
              </a:rPr>
              <a:t/>
            </a:r>
            <a:br>
              <a:rPr lang="en-US" altLang="en-US" dirty="0">
                <a:latin typeface="Metropolis" panose="00000500000000000000"/>
              </a:rPr>
            </a:br>
            <a:r>
              <a:rPr lang="en-US" altLang="en-US" dirty="0" err="1" smtClean="0">
                <a:latin typeface="Metropolis" panose="00000500000000000000"/>
              </a:rPr>
              <a:t>Sabio</a:t>
            </a:r>
            <a:r>
              <a:rPr lang="en-US" altLang="en-US" dirty="0" smtClean="0">
                <a:latin typeface="Metropolis" panose="00000500000000000000"/>
              </a:rPr>
              <a:t> ante </a:t>
            </a:r>
            <a:r>
              <a:rPr lang="en-US" altLang="en-US" dirty="0" err="1" smtClean="0">
                <a:latin typeface="Metropolis" panose="00000500000000000000"/>
              </a:rPr>
              <a:t>sus</a:t>
            </a:r>
            <a:r>
              <a:rPr lang="en-US" altLang="en-US" dirty="0" smtClean="0">
                <a:latin typeface="Metropolis" panose="00000500000000000000"/>
              </a:rPr>
              <a:t> </a:t>
            </a:r>
            <a:r>
              <a:rPr lang="en-US" altLang="en-US" dirty="0" err="1" smtClean="0">
                <a:latin typeface="Metropolis" panose="00000500000000000000"/>
              </a:rPr>
              <a:t>propios</a:t>
            </a:r>
            <a:r>
              <a:rPr lang="en-US" altLang="en-US" dirty="0" smtClean="0">
                <a:latin typeface="Metropolis" panose="00000500000000000000"/>
              </a:rPr>
              <a:t> </a:t>
            </a:r>
            <a:r>
              <a:rPr lang="en-US" altLang="en-US" dirty="0" err="1" smtClean="0">
                <a:latin typeface="Metropolis" panose="00000500000000000000"/>
              </a:rPr>
              <a:t>ojos</a:t>
            </a:r>
            <a:endParaRPr lang="en-US" altLang="en-US" dirty="0">
              <a:latin typeface="Metropolis" panose="00000500000000000000"/>
            </a:endParaRPr>
          </a:p>
          <a:p>
            <a:pPr marL="346075" indent="-346075"/>
            <a:r>
              <a:rPr lang="en-US" altLang="en-US" dirty="0" err="1" smtClean="0">
                <a:latin typeface="Metropolis" panose="00000500000000000000"/>
              </a:rPr>
              <a:t>Corto</a:t>
            </a:r>
            <a:r>
              <a:rPr lang="en-US" altLang="en-US" dirty="0" smtClean="0">
                <a:latin typeface="Metropolis" panose="00000500000000000000"/>
              </a:rPr>
              <a:t> de </a:t>
            </a:r>
            <a:r>
              <a:rPr lang="en-US" altLang="en-US" dirty="0" err="1" smtClean="0">
                <a:latin typeface="Metropolis" panose="00000500000000000000"/>
              </a:rPr>
              <a:t>miras</a:t>
            </a:r>
            <a:r>
              <a:rPr lang="en-US" altLang="en-US" dirty="0" smtClean="0">
                <a:latin typeface="Metropolis" panose="00000500000000000000"/>
              </a:rPr>
              <a:t>: </a:t>
            </a:r>
            <a:r>
              <a:rPr lang="en-US" altLang="en-US" dirty="0" err="1" smtClean="0">
                <a:latin typeface="Metropolis" panose="00000500000000000000"/>
              </a:rPr>
              <a:t>Preocupado</a:t>
            </a:r>
            <a:r>
              <a:rPr lang="en-US" altLang="en-US" dirty="0" smtClean="0">
                <a:latin typeface="Metropolis" panose="00000500000000000000"/>
              </a:rPr>
              <a:t> con </a:t>
            </a:r>
            <a:r>
              <a:rPr lang="en-US" altLang="en-US" dirty="0" err="1" smtClean="0">
                <a:latin typeface="Metropolis" panose="00000500000000000000"/>
              </a:rPr>
              <a:t>los</a:t>
            </a:r>
            <a:r>
              <a:rPr lang="en-US" altLang="en-US" dirty="0" smtClean="0">
                <a:latin typeface="Metropolis" panose="00000500000000000000"/>
              </a:rPr>
              <a:t> </a:t>
            </a:r>
            <a:r>
              <a:rPr lang="en-US" altLang="en-US" dirty="0" err="1" smtClean="0">
                <a:latin typeface="Metropolis" panose="00000500000000000000"/>
              </a:rPr>
              <a:t>bienes</a:t>
            </a:r>
            <a:r>
              <a:rPr lang="en-US" altLang="en-US" dirty="0" smtClean="0">
                <a:latin typeface="Metropolis" panose="00000500000000000000"/>
              </a:rPr>
              <a:t> [</a:t>
            </a:r>
            <a:r>
              <a:rPr lang="en-US" altLang="en-US" dirty="0" err="1" smtClean="0">
                <a:latin typeface="Metropolis" panose="00000500000000000000"/>
              </a:rPr>
              <a:t>temporales</a:t>
            </a:r>
            <a:r>
              <a:rPr lang="en-US" altLang="en-US" dirty="0" smtClean="0">
                <a:latin typeface="Metropolis" panose="00000500000000000000"/>
              </a:rPr>
              <a:t>]</a:t>
            </a:r>
            <a:endParaRPr lang="en-US" altLang="en-US" dirty="0">
              <a:latin typeface="Metropolis" panose="00000500000000000000"/>
            </a:endParaRPr>
          </a:p>
          <a:p>
            <a:pPr marL="346075" indent="-346075"/>
            <a:r>
              <a:rPr lang="en-US" altLang="en-US" dirty="0" smtClean="0">
                <a:latin typeface="Metropolis" panose="00000500000000000000"/>
              </a:rPr>
              <a:t>Se </a:t>
            </a:r>
            <a:r>
              <a:rPr lang="en-US" altLang="en-US" dirty="0" err="1" smtClean="0">
                <a:latin typeface="Metropolis" panose="00000500000000000000"/>
              </a:rPr>
              <a:t>olvidó</a:t>
            </a:r>
            <a:r>
              <a:rPr lang="en-US" altLang="en-US" dirty="0" smtClean="0">
                <a:latin typeface="Metropolis" panose="00000500000000000000"/>
              </a:rPr>
              <a:t> de </a:t>
            </a:r>
            <a:r>
              <a:rPr lang="en-US" altLang="en-US" dirty="0" err="1" smtClean="0">
                <a:latin typeface="Metropolis" panose="00000500000000000000"/>
              </a:rPr>
              <a:t>los</a:t>
            </a:r>
            <a:r>
              <a:rPr lang="en-US" altLang="en-US" dirty="0" smtClean="0">
                <a:latin typeface="Metropolis" panose="00000500000000000000"/>
              </a:rPr>
              <a:t> </a:t>
            </a:r>
            <a:r>
              <a:rPr lang="en-US" altLang="en-US" dirty="0" err="1" smtClean="0">
                <a:latin typeface="Metropolis" panose="00000500000000000000"/>
              </a:rPr>
              <a:t>demás</a:t>
            </a:r>
            <a:r>
              <a:rPr lang="en-US" altLang="en-US" dirty="0" smtClean="0">
                <a:latin typeface="Metropolis" panose="00000500000000000000"/>
              </a:rPr>
              <a:t> (</a:t>
            </a:r>
            <a:r>
              <a:rPr lang="en-US" altLang="en-US" dirty="0" err="1" smtClean="0">
                <a:latin typeface="Metropolis" panose="00000500000000000000"/>
              </a:rPr>
              <a:t>ver</a:t>
            </a:r>
            <a:r>
              <a:rPr lang="en-US" altLang="en-US" dirty="0" smtClean="0">
                <a:latin typeface="Metropolis" panose="00000500000000000000"/>
              </a:rPr>
              <a:t> v </a:t>
            </a:r>
            <a:r>
              <a:rPr lang="en-US" altLang="en-US" dirty="0">
                <a:latin typeface="Metropolis" panose="00000500000000000000"/>
              </a:rPr>
              <a:t>33)</a:t>
            </a:r>
          </a:p>
          <a:p>
            <a:pPr marL="346075" indent="-346075"/>
            <a:r>
              <a:rPr lang="en-US" altLang="en-US" dirty="0">
                <a:latin typeface="Metropolis" panose="00000500000000000000"/>
              </a:rPr>
              <a:t>Se </a:t>
            </a:r>
            <a:r>
              <a:rPr lang="en-US" altLang="en-US" dirty="0" err="1">
                <a:latin typeface="Metropolis" panose="00000500000000000000"/>
              </a:rPr>
              <a:t>olvidó</a:t>
            </a:r>
            <a:r>
              <a:rPr lang="en-US" altLang="en-US" dirty="0">
                <a:latin typeface="Metropolis" panose="00000500000000000000"/>
              </a:rPr>
              <a:t> </a:t>
            </a:r>
            <a:r>
              <a:rPr lang="en-US" altLang="en-US" dirty="0" smtClean="0">
                <a:latin typeface="Metropolis" panose="00000500000000000000"/>
              </a:rPr>
              <a:t>de Dios (</a:t>
            </a:r>
            <a:r>
              <a:rPr lang="en-US" altLang="en-US" dirty="0" err="1" smtClean="0">
                <a:latin typeface="Metropolis" panose="00000500000000000000"/>
              </a:rPr>
              <a:t>compárese</a:t>
            </a:r>
            <a:r>
              <a:rPr lang="en-US" altLang="en-US" dirty="0" smtClean="0">
                <a:latin typeface="Metropolis" panose="00000500000000000000"/>
              </a:rPr>
              <a:t> con</a:t>
            </a:r>
            <a:r>
              <a:rPr lang="en-US" altLang="en-US" dirty="0" smtClean="0">
                <a:latin typeface="Metropolis" panose="00000500000000000000"/>
              </a:rPr>
              <a:t> </a:t>
            </a:r>
            <a:r>
              <a:rPr lang="en-US" altLang="en-US" dirty="0">
                <a:latin typeface="Metropolis" panose="00000500000000000000"/>
              </a:rPr>
              <a:t>I Cor 15:32; Is 22:13)</a:t>
            </a:r>
          </a:p>
          <a:p>
            <a:pPr marL="346075" indent="-346075"/>
            <a:r>
              <a:rPr lang="en-US" altLang="en-US" dirty="0">
                <a:latin typeface="Metropolis" panose="00000500000000000000"/>
              </a:rPr>
              <a:t>Se </a:t>
            </a:r>
            <a:r>
              <a:rPr lang="en-US" altLang="en-US" dirty="0" err="1">
                <a:latin typeface="Metropolis" panose="00000500000000000000"/>
              </a:rPr>
              <a:t>olvidó</a:t>
            </a:r>
            <a:r>
              <a:rPr lang="en-US" altLang="en-US" dirty="0">
                <a:latin typeface="Metropolis" panose="00000500000000000000"/>
              </a:rPr>
              <a:t> </a:t>
            </a:r>
            <a:r>
              <a:rPr lang="en-US" altLang="en-US" dirty="0" smtClean="0">
                <a:latin typeface="Metropolis" panose="00000500000000000000"/>
              </a:rPr>
              <a:t>de la </a:t>
            </a:r>
            <a:r>
              <a:rPr lang="en-US" altLang="en-US" dirty="0" err="1" smtClean="0">
                <a:latin typeface="Metropolis" panose="00000500000000000000"/>
              </a:rPr>
              <a:t>muerte</a:t>
            </a:r>
            <a:r>
              <a:rPr lang="en-US" altLang="en-US" dirty="0" smtClean="0">
                <a:latin typeface="Metropolis" panose="00000500000000000000"/>
              </a:rPr>
              <a:t> </a:t>
            </a:r>
            <a:r>
              <a:rPr lang="en-US" altLang="en-US" dirty="0" smtClean="0">
                <a:latin typeface="Metropolis" panose="00000500000000000000"/>
              </a:rPr>
              <a:t>(</a:t>
            </a:r>
            <a:r>
              <a:rPr lang="en-US" altLang="en-US" dirty="0" err="1" smtClean="0">
                <a:latin typeface="Metropolis" panose="00000500000000000000"/>
              </a:rPr>
              <a:t>véase</a:t>
            </a:r>
            <a:r>
              <a:rPr lang="en-US" altLang="en-US" dirty="0" smtClean="0">
                <a:latin typeface="Metropolis" panose="00000500000000000000"/>
              </a:rPr>
              <a:t> v </a:t>
            </a:r>
            <a:r>
              <a:rPr lang="en-US" altLang="en-US" dirty="0">
                <a:latin typeface="Metropolis" panose="00000500000000000000"/>
              </a:rPr>
              <a:t>20)</a:t>
            </a:r>
          </a:p>
        </p:txBody>
      </p:sp>
      <p:sp>
        <p:nvSpPr>
          <p:cNvPr id="38916" name="Text Box 4">
            <a:extLst>
              <a:ext uri="{FF2B5EF4-FFF2-40B4-BE49-F238E27FC236}">
                <a16:creationId xmlns="" xmlns:a16="http://schemas.microsoft.com/office/drawing/2014/main" id="{0375673E-18FB-B747-151A-CEB6F5050886}"/>
              </a:ext>
            </a:extLst>
          </p:cNvPr>
          <p:cNvSpPr txBox="1">
            <a:spLocks noChangeArrowheads="1"/>
          </p:cNvSpPr>
          <p:nvPr/>
        </p:nvSpPr>
        <p:spPr bwMode="auto">
          <a:xfrm>
            <a:off x="402408" y="1098646"/>
            <a:ext cx="8084264" cy="584775"/>
          </a:xfrm>
          <a:prstGeom prst="rect">
            <a:avLst/>
          </a:prstGeom>
          <a:solidFill>
            <a:srgbClr val="0000CC"/>
          </a:solidFill>
          <a:ln w="12700">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dirty="0" err="1" smtClean="0">
                <a:solidFill>
                  <a:schemeClr val="bg1"/>
                </a:solidFill>
                <a:latin typeface="Metropolis" panose="00000500000000000000"/>
              </a:rPr>
              <a:t>Griego</a:t>
            </a:r>
            <a:r>
              <a:rPr lang="en-US" altLang="en-US" sz="3200" dirty="0" smtClean="0">
                <a:solidFill>
                  <a:schemeClr val="bg1"/>
                </a:solidFill>
                <a:latin typeface="Metropolis" panose="00000500000000000000"/>
              </a:rPr>
              <a:t>: </a:t>
            </a:r>
            <a:r>
              <a:rPr lang="en-US" altLang="en-US" sz="3200" i="1" dirty="0" err="1" smtClean="0">
                <a:solidFill>
                  <a:schemeClr val="bg1"/>
                </a:solidFill>
                <a:latin typeface="Metropolis" panose="00000500000000000000"/>
              </a:rPr>
              <a:t>aphron</a:t>
            </a:r>
            <a:r>
              <a:rPr lang="en-US" altLang="en-US" sz="3200" dirty="0" smtClean="0">
                <a:solidFill>
                  <a:schemeClr val="bg1"/>
                </a:solidFill>
                <a:latin typeface="Metropolis" panose="00000500000000000000"/>
              </a:rPr>
              <a:t> </a:t>
            </a:r>
            <a:r>
              <a:rPr lang="en-US" altLang="en-US" sz="3200" dirty="0">
                <a:solidFill>
                  <a:schemeClr val="bg1"/>
                </a:solidFill>
                <a:latin typeface="Metropolis" panose="00000500000000000000"/>
              </a:rPr>
              <a:t>– </a:t>
            </a:r>
            <a:r>
              <a:rPr lang="en-US" altLang="en-US" sz="3200" dirty="0" smtClean="0">
                <a:solidFill>
                  <a:schemeClr val="bg1"/>
                </a:solidFill>
                <a:latin typeface="Metropolis" panose="00000500000000000000"/>
              </a:rPr>
              <a:t>sin </a:t>
            </a:r>
            <a:r>
              <a:rPr lang="en-US" altLang="en-US" sz="3200" dirty="0" err="1" smtClean="0">
                <a:solidFill>
                  <a:schemeClr val="bg1"/>
                </a:solidFill>
                <a:latin typeface="Metropolis" panose="00000500000000000000"/>
              </a:rPr>
              <a:t>perspectiva</a:t>
            </a:r>
            <a:endParaRPr lang="en-US" altLang="en-US" sz="3200" dirty="0">
              <a:solidFill>
                <a:schemeClr val="bg1"/>
              </a:solidFill>
              <a:latin typeface="Metropolis" panose="00000500000000000000"/>
            </a:endParaRPr>
          </a:p>
        </p:txBody>
      </p:sp>
      <p:sp>
        <p:nvSpPr>
          <p:cNvPr id="2" name="TextBox 1">
            <a:extLst>
              <a:ext uri="{FF2B5EF4-FFF2-40B4-BE49-F238E27FC236}">
                <a16:creationId xmlns="" xmlns:a16="http://schemas.microsoft.com/office/drawing/2014/main" id="{0C05C705-3EFF-8375-D606-D780D9693AA1}"/>
              </a:ext>
            </a:extLst>
          </p:cNvPr>
          <p:cNvSpPr txBox="1"/>
          <p:nvPr/>
        </p:nvSpPr>
        <p:spPr>
          <a:xfrm>
            <a:off x="0" y="25400"/>
            <a:ext cx="1202724" cy="369332"/>
          </a:xfrm>
          <a:prstGeom prst="rect">
            <a:avLst/>
          </a:prstGeom>
          <a:noFill/>
        </p:spPr>
        <p:txBody>
          <a:bodyPr wrap="square" rtlCol="0">
            <a:spAutoFit/>
          </a:bodyPr>
          <a:lstStyle/>
          <a:p>
            <a:r>
              <a:rPr lang="en-US" sz="1800" b="1" dirty="0">
                <a:solidFill>
                  <a:srgbClr val="00B0F0"/>
                </a:solidFill>
              </a:rPr>
              <a:t>T. 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89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89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891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891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3891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389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autoUpdateAnimBg="0"/>
      <p:bldP spid="38916"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A5E957-B175-9E59-92F4-611BC96627FC}"/>
              </a:ext>
            </a:extLst>
          </p:cNvPr>
          <p:cNvSpPr>
            <a:spLocks noGrp="1"/>
          </p:cNvSpPr>
          <p:nvPr>
            <p:ph type="title"/>
          </p:nvPr>
        </p:nvSpPr>
        <p:spPr/>
        <p:txBody>
          <a:bodyPr/>
          <a:lstStyle/>
          <a:p>
            <a:r>
              <a:rPr lang="en-US" dirty="0" err="1" smtClean="0"/>
              <a:t>Resumen</a:t>
            </a:r>
            <a:endParaRPr lang="en-US" dirty="0"/>
          </a:p>
        </p:txBody>
      </p:sp>
      <p:sp>
        <p:nvSpPr>
          <p:cNvPr id="3" name="Content Placeholder 2">
            <a:extLst>
              <a:ext uri="{FF2B5EF4-FFF2-40B4-BE49-F238E27FC236}">
                <a16:creationId xmlns="" xmlns:a16="http://schemas.microsoft.com/office/drawing/2014/main" id="{171E484F-1185-1DA7-9995-0DBB4D7A8D65}"/>
              </a:ext>
            </a:extLst>
          </p:cNvPr>
          <p:cNvSpPr>
            <a:spLocks noGrp="1"/>
          </p:cNvSpPr>
          <p:nvPr>
            <p:ph idx="1"/>
          </p:nvPr>
        </p:nvSpPr>
        <p:spPr>
          <a:xfrm>
            <a:off x="397386" y="1571198"/>
            <a:ext cx="8349228" cy="3951778"/>
          </a:xfrm>
        </p:spPr>
        <p:txBody>
          <a:bodyPr>
            <a:normAutofit fontScale="92500"/>
          </a:bodyPr>
          <a:lstStyle/>
          <a:p>
            <a:pPr marL="0" indent="0">
              <a:buNone/>
            </a:pPr>
            <a:r>
              <a:rPr lang="es-ES" sz="3600" dirty="0"/>
              <a:t>Un estudio de parábolas que nos llaman a </a:t>
            </a:r>
            <a:r>
              <a:rPr lang="es-ES" sz="3600" b="1" dirty="0">
                <a:solidFill>
                  <a:srgbClr val="FFFF00"/>
                </a:solidFill>
              </a:rPr>
              <a:t>cambiar radicalmente nuestros corazones y acciones </a:t>
            </a:r>
            <a:r>
              <a:rPr lang="es-ES" sz="3600" dirty="0"/>
              <a:t>para ser verdaderos ciudadanos del reino. Queremos encontrar cambios específicos que hacer al comenzar un nuevo año de servicio a Dios.</a:t>
            </a:r>
            <a:endParaRPr lang="en-US" sz="3600" dirty="0"/>
          </a:p>
        </p:txBody>
      </p:sp>
    </p:spTree>
    <p:extLst>
      <p:ext uri="{BB962C8B-B14F-4D97-AF65-F5344CB8AC3E}">
        <p14:creationId xmlns:p14="http://schemas.microsoft.com/office/powerpoint/2010/main" val="38480055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a:extLst>
              <a:ext uri="{FF2B5EF4-FFF2-40B4-BE49-F238E27FC236}">
                <a16:creationId xmlns="" xmlns:a16="http://schemas.microsoft.com/office/drawing/2014/main" id="{2FBD3052-A9F3-989E-EB6B-186A1B903337}"/>
              </a:ext>
            </a:extLst>
          </p:cNvPr>
          <p:cNvSpPr>
            <a:spLocks noGrp="1" noChangeArrowheads="1"/>
          </p:cNvSpPr>
          <p:nvPr>
            <p:ph type="title"/>
          </p:nvPr>
        </p:nvSpPr>
        <p:spPr/>
        <p:txBody>
          <a:bodyPr>
            <a:normAutofit fontScale="90000"/>
          </a:bodyPr>
          <a:lstStyle/>
          <a:p>
            <a:r>
              <a:rPr lang="en-US" altLang="en-US" dirty="0" smtClean="0"/>
              <a:t>La </a:t>
            </a:r>
            <a:r>
              <a:rPr lang="en-US" altLang="en-US" dirty="0" err="1" smtClean="0"/>
              <a:t>vanidad</a:t>
            </a:r>
            <a:r>
              <a:rPr lang="en-US" altLang="en-US" dirty="0" smtClean="0"/>
              <a:t> de la </a:t>
            </a:r>
            <a:r>
              <a:rPr lang="en-US" altLang="en-US" dirty="0" err="1" smtClean="0"/>
              <a:t>perspectiva</a:t>
            </a:r>
            <a:r>
              <a:rPr lang="en-US" altLang="en-US" dirty="0" smtClean="0"/>
              <a:t> </a:t>
            </a:r>
            <a:r>
              <a:rPr lang="en-US" altLang="en-US" dirty="0" err="1" smtClean="0"/>
              <a:t>equivocada</a:t>
            </a:r>
            <a:endParaRPr lang="en-US" altLang="en-US" dirty="0"/>
          </a:p>
        </p:txBody>
      </p:sp>
      <p:sp>
        <p:nvSpPr>
          <p:cNvPr id="43011" name="Rectangle 3">
            <a:extLst>
              <a:ext uri="{FF2B5EF4-FFF2-40B4-BE49-F238E27FC236}">
                <a16:creationId xmlns="" xmlns:a16="http://schemas.microsoft.com/office/drawing/2014/main" id="{677AEFB3-5F16-D6AC-CAD0-A6B84EEED854}"/>
              </a:ext>
            </a:extLst>
          </p:cNvPr>
          <p:cNvSpPr>
            <a:spLocks noGrp="1" noChangeArrowheads="1"/>
          </p:cNvSpPr>
          <p:nvPr>
            <p:ph type="body" idx="1"/>
          </p:nvPr>
        </p:nvSpPr>
        <p:spPr>
          <a:xfrm>
            <a:off x="318783" y="1335463"/>
            <a:ext cx="8825216" cy="4371278"/>
          </a:xfrm>
        </p:spPr>
        <p:txBody>
          <a:bodyPr>
            <a:noAutofit/>
          </a:bodyPr>
          <a:lstStyle/>
          <a:p>
            <a:pPr marL="400050" indent="-400050"/>
            <a:r>
              <a:rPr lang="en-US" altLang="en-US" dirty="0" smtClean="0">
                <a:solidFill>
                  <a:srgbClr val="00FFFF"/>
                </a:solidFill>
              </a:rPr>
              <a:t>Stg </a:t>
            </a:r>
            <a:r>
              <a:rPr lang="en-US" altLang="en-US" dirty="0">
                <a:solidFill>
                  <a:srgbClr val="00FFFF"/>
                </a:solidFill>
              </a:rPr>
              <a:t>4:4 – </a:t>
            </a:r>
            <a:r>
              <a:rPr lang="en-US" altLang="en-US" dirty="0" smtClean="0"/>
              <a:t>“…</a:t>
            </a:r>
            <a:r>
              <a:rPr lang="es-ES" altLang="en-US" dirty="0"/>
              <a:t>no saben cómo será su vida mañana. Solo son un vapor que aparece por un poco de tiempo y luego </a:t>
            </a:r>
            <a:r>
              <a:rPr lang="es-ES" altLang="en-US" b="1" dirty="0">
                <a:solidFill>
                  <a:srgbClr val="FFFF00"/>
                </a:solidFill>
              </a:rPr>
              <a:t>se </a:t>
            </a:r>
            <a:r>
              <a:rPr lang="es-ES" altLang="en-US" b="1" dirty="0" smtClean="0">
                <a:solidFill>
                  <a:srgbClr val="FFFF00"/>
                </a:solidFill>
              </a:rPr>
              <a:t>desvanece</a:t>
            </a:r>
            <a:r>
              <a:rPr lang="en-US" altLang="en-US" dirty="0" smtClean="0"/>
              <a:t>”.</a:t>
            </a:r>
            <a:endParaRPr lang="en-US" altLang="en-US" dirty="0"/>
          </a:p>
          <a:p>
            <a:pPr marL="400050" indent="-400050"/>
            <a:r>
              <a:rPr lang="en-US" altLang="en-US" dirty="0">
                <a:solidFill>
                  <a:srgbClr val="00FFFF"/>
                </a:solidFill>
              </a:rPr>
              <a:t>I Tim 6:8 – </a:t>
            </a:r>
            <a:r>
              <a:rPr lang="es-ES" dirty="0"/>
              <a:t>Porque nada hemos traído al mundo, así que </a:t>
            </a:r>
            <a:r>
              <a:rPr lang="es-ES" b="1" dirty="0">
                <a:solidFill>
                  <a:srgbClr val="FFFF00"/>
                </a:solidFill>
              </a:rPr>
              <a:t>nada podemos sacar de él</a:t>
            </a:r>
            <a:r>
              <a:rPr lang="es-ES" dirty="0"/>
              <a:t>. </a:t>
            </a:r>
            <a:endParaRPr lang="es-ES" dirty="0" smtClean="0"/>
          </a:p>
          <a:p>
            <a:pPr marL="400050" indent="-400050"/>
            <a:r>
              <a:rPr lang="en-US" altLang="en-US" dirty="0" smtClean="0">
                <a:solidFill>
                  <a:srgbClr val="00FFFF"/>
                </a:solidFill>
              </a:rPr>
              <a:t>I </a:t>
            </a:r>
            <a:r>
              <a:rPr lang="en-US" altLang="en-US" dirty="0" err="1" smtClean="0">
                <a:solidFill>
                  <a:srgbClr val="00FFFF"/>
                </a:solidFill>
              </a:rPr>
              <a:t>Jn</a:t>
            </a:r>
            <a:r>
              <a:rPr lang="en-US" altLang="en-US" dirty="0" smtClean="0">
                <a:solidFill>
                  <a:srgbClr val="00FFFF"/>
                </a:solidFill>
              </a:rPr>
              <a:t> </a:t>
            </a:r>
            <a:r>
              <a:rPr lang="en-US" altLang="en-US" dirty="0">
                <a:solidFill>
                  <a:srgbClr val="00FFFF"/>
                </a:solidFill>
              </a:rPr>
              <a:t>2:16,17 – </a:t>
            </a:r>
            <a:r>
              <a:rPr lang="en-US" altLang="en-US" dirty="0" smtClean="0"/>
              <a:t>“…</a:t>
            </a:r>
            <a:r>
              <a:rPr lang="es-ES" altLang="en-US" dirty="0"/>
              <a:t>Porque todo lo que hay en el </a:t>
            </a:r>
            <a:r>
              <a:rPr lang="es-ES" altLang="en-US" dirty="0" smtClean="0"/>
              <a:t>mundo…</a:t>
            </a:r>
            <a:r>
              <a:rPr lang="es-ES" altLang="en-US" b="1" dirty="0" smtClean="0">
                <a:solidFill>
                  <a:srgbClr val="FFFF00"/>
                </a:solidFill>
              </a:rPr>
              <a:t>pasa</a:t>
            </a:r>
            <a:r>
              <a:rPr lang="es-ES" altLang="en-US" dirty="0"/>
              <a:t>, y también sus </a:t>
            </a:r>
            <a:r>
              <a:rPr lang="es-ES" altLang="en-US" dirty="0" smtClean="0"/>
              <a:t>pasiones</a:t>
            </a:r>
            <a:r>
              <a:rPr lang="en-US" altLang="en-US" dirty="0" smtClean="0"/>
              <a:t>…”</a:t>
            </a:r>
            <a:endParaRPr lang="en-US" altLang="en-US" dirty="0"/>
          </a:p>
        </p:txBody>
      </p:sp>
      <p:sp>
        <p:nvSpPr>
          <p:cNvPr id="2" name="TextBox 1">
            <a:extLst>
              <a:ext uri="{FF2B5EF4-FFF2-40B4-BE49-F238E27FC236}">
                <a16:creationId xmlns="" xmlns:a16="http://schemas.microsoft.com/office/drawing/2014/main" id="{828BF6D0-F1F1-DC08-8C4D-C9BD50030D5F}"/>
              </a:ext>
            </a:extLst>
          </p:cNvPr>
          <p:cNvSpPr txBox="1"/>
          <p:nvPr/>
        </p:nvSpPr>
        <p:spPr>
          <a:xfrm>
            <a:off x="0" y="25400"/>
            <a:ext cx="1202724" cy="369332"/>
          </a:xfrm>
          <a:prstGeom prst="rect">
            <a:avLst/>
          </a:prstGeom>
          <a:noFill/>
        </p:spPr>
        <p:txBody>
          <a:bodyPr wrap="square" rtlCol="0">
            <a:spAutoFit/>
          </a:bodyPr>
          <a:lstStyle/>
          <a:p>
            <a:r>
              <a:rPr lang="en-US" sz="1800" b="1" dirty="0">
                <a:solidFill>
                  <a:srgbClr val="00B0F0"/>
                </a:solidFill>
              </a:rPr>
              <a:t>T. 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30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30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30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 xmlns:a16="http://schemas.microsoft.com/office/drawing/2014/main" id="{B066CC21-3AA7-6EB2-B25B-EAA99F1CBBE9}"/>
              </a:ext>
            </a:extLst>
          </p:cNvPr>
          <p:cNvSpPr>
            <a:spLocks noGrp="1" noChangeArrowheads="1"/>
          </p:cNvSpPr>
          <p:nvPr>
            <p:ph type="title"/>
          </p:nvPr>
        </p:nvSpPr>
        <p:spPr/>
        <p:txBody>
          <a:bodyPr/>
          <a:lstStyle/>
          <a:p>
            <a:r>
              <a:rPr lang="en-US" altLang="en-US" dirty="0" smtClean="0"/>
              <a:t>Lucas </a:t>
            </a:r>
            <a:r>
              <a:rPr lang="en-US" altLang="en-US" dirty="0"/>
              <a:t>12:21</a:t>
            </a:r>
          </a:p>
        </p:txBody>
      </p:sp>
      <p:sp>
        <p:nvSpPr>
          <p:cNvPr id="11267" name="Rectangle 3">
            <a:extLst>
              <a:ext uri="{FF2B5EF4-FFF2-40B4-BE49-F238E27FC236}">
                <a16:creationId xmlns="" xmlns:a16="http://schemas.microsoft.com/office/drawing/2014/main" id="{852920E7-F7B1-8EDD-5EE0-57A0974A26EB}"/>
              </a:ext>
            </a:extLst>
          </p:cNvPr>
          <p:cNvSpPr>
            <a:spLocks noGrp="1" noChangeArrowheads="1"/>
          </p:cNvSpPr>
          <p:nvPr>
            <p:ph type="body" idx="1"/>
          </p:nvPr>
        </p:nvSpPr>
        <p:spPr>
          <a:xfrm>
            <a:off x="369330" y="1029729"/>
            <a:ext cx="8002883" cy="1131671"/>
          </a:xfrm>
        </p:spPr>
        <p:txBody>
          <a:bodyPr>
            <a:noAutofit/>
          </a:bodyPr>
          <a:lstStyle/>
          <a:p>
            <a:pPr>
              <a:buClr>
                <a:srgbClr val="CCFFFF"/>
              </a:buClr>
              <a:buSzPct val="50000"/>
              <a:buFont typeface="+mj-lt"/>
              <a:buAutoNum type="arabicParenR" startAt="21"/>
            </a:pPr>
            <a:r>
              <a:rPr lang="es-ES" altLang="en-US" b="1" dirty="0">
                <a:solidFill>
                  <a:srgbClr val="FFFF00"/>
                </a:solidFill>
                <a:cs typeface="Times New Roman" panose="02020603050405020304" pitchFamily="18" charset="0"/>
              </a:rPr>
              <a:t>Así es el </a:t>
            </a:r>
            <a:r>
              <a:rPr lang="es-ES" altLang="en-US" dirty="0">
                <a:cs typeface="Times New Roman" panose="02020603050405020304" pitchFamily="18" charset="0"/>
              </a:rPr>
              <a:t>que acumula tesoro para sí, y no es rico para con Dios». </a:t>
            </a:r>
            <a:endParaRPr lang="en-US" altLang="en-US" dirty="0">
              <a:cs typeface="Times New Roman" panose="02020603050405020304" pitchFamily="18" charset="0"/>
            </a:endParaRPr>
          </a:p>
        </p:txBody>
      </p:sp>
      <p:sp>
        <p:nvSpPr>
          <p:cNvPr id="2" name="TextBox 1">
            <a:extLst>
              <a:ext uri="{FF2B5EF4-FFF2-40B4-BE49-F238E27FC236}">
                <a16:creationId xmlns="" xmlns:a16="http://schemas.microsoft.com/office/drawing/2014/main" id="{E42B70BC-22F6-1CBE-22A6-6281B2EC951B}"/>
              </a:ext>
            </a:extLst>
          </p:cNvPr>
          <p:cNvSpPr txBox="1"/>
          <p:nvPr/>
        </p:nvSpPr>
        <p:spPr>
          <a:xfrm>
            <a:off x="0" y="25400"/>
            <a:ext cx="1202724" cy="369332"/>
          </a:xfrm>
          <a:prstGeom prst="rect">
            <a:avLst/>
          </a:prstGeom>
          <a:noFill/>
        </p:spPr>
        <p:txBody>
          <a:bodyPr wrap="square" rtlCol="0">
            <a:spAutoFit/>
          </a:bodyPr>
          <a:lstStyle/>
          <a:p>
            <a:r>
              <a:rPr lang="en-US" sz="1800" b="1" dirty="0">
                <a:solidFill>
                  <a:srgbClr val="00B0F0"/>
                </a:solidFill>
              </a:rPr>
              <a:t>T. 11</a:t>
            </a:r>
          </a:p>
        </p:txBody>
      </p:sp>
      <p:sp>
        <p:nvSpPr>
          <p:cNvPr id="3" name="TextBox 2">
            <a:extLst>
              <a:ext uri="{FF2B5EF4-FFF2-40B4-BE49-F238E27FC236}">
                <a16:creationId xmlns="" xmlns:a16="http://schemas.microsoft.com/office/drawing/2014/main" id="{D81E18DA-549A-A64E-35F1-487BC39AEB8F}"/>
              </a:ext>
            </a:extLst>
          </p:cNvPr>
          <p:cNvSpPr txBox="1"/>
          <p:nvPr/>
        </p:nvSpPr>
        <p:spPr>
          <a:xfrm>
            <a:off x="567891" y="1955419"/>
            <a:ext cx="8501968" cy="3748719"/>
          </a:xfrm>
          <a:prstGeom prst="rect">
            <a:avLst/>
          </a:prstGeom>
          <a:noFill/>
        </p:spPr>
        <p:txBody>
          <a:bodyPr wrap="square" rtlCol="0">
            <a:spAutoFit/>
          </a:bodyPr>
          <a:lstStyle/>
          <a:p>
            <a:pPr>
              <a:lnSpc>
                <a:spcPct val="90000"/>
              </a:lnSpc>
            </a:pPr>
            <a:r>
              <a:rPr lang="en-US" sz="2400" b="0" dirty="0" smtClean="0">
                <a:solidFill>
                  <a:srgbClr val="00FFFF"/>
                </a:solidFill>
                <a:effectLst/>
                <a:latin typeface="Metropolis" panose="00000500000000000000"/>
              </a:rPr>
              <a:t>“</a:t>
            </a:r>
            <a:r>
              <a:rPr lang="es-ES" sz="2400" dirty="0">
                <a:solidFill>
                  <a:srgbClr val="00FFFF"/>
                </a:solidFill>
                <a:latin typeface="Metropolis" panose="00000500000000000000"/>
              </a:rPr>
              <a:t>Pero Yo les digo: háganse amigos por medio de las riquezas injustas, para que </a:t>
            </a:r>
            <a:r>
              <a:rPr lang="es-ES" sz="2400" b="1" dirty="0">
                <a:solidFill>
                  <a:srgbClr val="FFFF00"/>
                </a:solidFill>
                <a:latin typeface="Metropolis" panose="00000500000000000000"/>
              </a:rPr>
              <a:t>cuando les falten, los reciban en las moradas eternas</a:t>
            </a:r>
            <a:r>
              <a:rPr lang="es-ES" sz="2400" dirty="0">
                <a:solidFill>
                  <a:srgbClr val="00FFFF"/>
                </a:solidFill>
                <a:latin typeface="Metropolis" panose="00000500000000000000"/>
              </a:rPr>
              <a:t>. </a:t>
            </a:r>
            <a:endParaRPr lang="es-ES" sz="2400" dirty="0" smtClean="0">
              <a:solidFill>
                <a:srgbClr val="00FFFF"/>
              </a:solidFill>
              <a:latin typeface="Metropolis" panose="00000500000000000000"/>
            </a:endParaRPr>
          </a:p>
          <a:p>
            <a:pPr>
              <a:lnSpc>
                <a:spcPct val="90000"/>
              </a:lnSpc>
            </a:pPr>
            <a:r>
              <a:rPr lang="es-ES" sz="2400" dirty="0" smtClean="0">
                <a:solidFill>
                  <a:srgbClr val="00FFFF"/>
                </a:solidFill>
                <a:latin typeface="Metropolis" panose="00000500000000000000"/>
              </a:rPr>
              <a:t>10  El que es fiel en lo muy poco, es fiel también en lo mucho; y el que es injusto en lo muy poco, también es injusto en lo mucho. 11</a:t>
            </a:r>
            <a:r>
              <a:rPr lang="es-ES" sz="2400" dirty="0">
                <a:solidFill>
                  <a:srgbClr val="00FFFF"/>
                </a:solidFill>
                <a:latin typeface="Metropolis" panose="00000500000000000000"/>
              </a:rPr>
              <a:t>  Por tanto, si no han sido fieles en el uso de las riquezas injustas, ¿quién les confiará </a:t>
            </a:r>
            <a:r>
              <a:rPr lang="es-ES" sz="2400" b="1" dirty="0">
                <a:solidFill>
                  <a:srgbClr val="FFFF00"/>
                </a:solidFill>
                <a:latin typeface="Metropolis" panose="00000500000000000000"/>
              </a:rPr>
              <a:t>las riquezas verdaderas</a:t>
            </a:r>
            <a:r>
              <a:rPr lang="es-ES" sz="2400" dirty="0">
                <a:solidFill>
                  <a:srgbClr val="00FFFF"/>
                </a:solidFill>
                <a:latin typeface="Metropolis" panose="00000500000000000000"/>
              </a:rPr>
              <a:t>? </a:t>
            </a:r>
            <a:r>
              <a:rPr lang="es-ES" sz="2400" dirty="0" smtClean="0">
                <a:solidFill>
                  <a:srgbClr val="00FFFF"/>
                </a:solidFill>
                <a:latin typeface="Metropolis" panose="00000500000000000000"/>
              </a:rPr>
              <a:t>12</a:t>
            </a:r>
            <a:r>
              <a:rPr lang="es-ES" sz="2400" dirty="0">
                <a:solidFill>
                  <a:srgbClr val="00FFFF"/>
                </a:solidFill>
                <a:latin typeface="Metropolis" panose="00000500000000000000"/>
              </a:rPr>
              <a:t>  Y si no han sido fieles en el uso de lo ajeno, ¿quién les dará </a:t>
            </a:r>
            <a:r>
              <a:rPr lang="es-ES" sz="2400" b="1" dirty="0">
                <a:solidFill>
                  <a:srgbClr val="FFFF00"/>
                </a:solidFill>
                <a:latin typeface="Metropolis" panose="00000500000000000000"/>
              </a:rPr>
              <a:t>lo que es de ustedes</a:t>
            </a:r>
            <a:r>
              <a:rPr lang="es-ES" sz="2400" dirty="0">
                <a:solidFill>
                  <a:srgbClr val="00FFFF"/>
                </a:solidFill>
                <a:latin typeface="Metropolis" panose="00000500000000000000"/>
              </a:rPr>
              <a:t>? </a:t>
            </a:r>
            <a:r>
              <a:rPr lang="en-US" sz="2400" b="0" dirty="0" smtClean="0">
                <a:solidFill>
                  <a:srgbClr val="00FFFF"/>
                </a:solidFill>
                <a:effectLst/>
                <a:latin typeface="Metropolis" panose="00000500000000000000"/>
              </a:rPr>
              <a:t>? </a:t>
            </a:r>
            <a:r>
              <a:rPr lang="en-US" sz="2400" b="0" dirty="0">
                <a:solidFill>
                  <a:srgbClr val="00FFFF"/>
                </a:solidFill>
                <a:effectLst/>
                <a:latin typeface="Metropolis" panose="00000500000000000000"/>
              </a:rPr>
              <a:t>(</a:t>
            </a:r>
            <a:r>
              <a:rPr lang="en-US" sz="2400" b="0" dirty="0" err="1" smtClean="0">
                <a:solidFill>
                  <a:srgbClr val="00FFFF"/>
                </a:solidFill>
                <a:effectLst/>
                <a:latin typeface="Metropolis" panose="00000500000000000000"/>
              </a:rPr>
              <a:t>Lc</a:t>
            </a:r>
            <a:r>
              <a:rPr lang="en-US" sz="2400" b="0" dirty="0" smtClean="0">
                <a:solidFill>
                  <a:srgbClr val="00FFFF"/>
                </a:solidFill>
                <a:effectLst/>
                <a:latin typeface="Metropolis" panose="00000500000000000000"/>
              </a:rPr>
              <a:t> </a:t>
            </a:r>
            <a:r>
              <a:rPr lang="en-US" sz="2400" b="0" dirty="0">
                <a:solidFill>
                  <a:srgbClr val="00FFFF"/>
                </a:solidFill>
                <a:effectLst/>
                <a:latin typeface="Metropolis" panose="00000500000000000000"/>
              </a:rPr>
              <a:t>16:9-12)</a:t>
            </a:r>
          </a:p>
        </p:txBody>
      </p:sp>
    </p:spTree>
    <p:extLst>
      <p:ext uri="{BB962C8B-B14F-4D97-AF65-F5344CB8AC3E}">
        <p14:creationId xmlns:p14="http://schemas.microsoft.com/office/powerpoint/2010/main" val="41963794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a:extLst>
              <a:ext uri="{FF2B5EF4-FFF2-40B4-BE49-F238E27FC236}">
                <a16:creationId xmlns="" xmlns:a16="http://schemas.microsoft.com/office/drawing/2014/main" id="{19BD0390-DD6F-98BD-4275-A34F39B886F3}"/>
              </a:ext>
            </a:extLst>
          </p:cNvPr>
          <p:cNvSpPr>
            <a:spLocks noGrp="1" noChangeArrowheads="1"/>
          </p:cNvSpPr>
          <p:nvPr>
            <p:ph type="title"/>
          </p:nvPr>
        </p:nvSpPr>
        <p:spPr/>
        <p:txBody>
          <a:bodyPr/>
          <a:lstStyle/>
          <a:p>
            <a:r>
              <a:rPr lang="en-US" altLang="en-US" dirty="0" smtClean="0"/>
              <a:t>¿</a:t>
            </a:r>
            <a:r>
              <a:rPr lang="en-US" altLang="en-US" dirty="0" err="1" smtClean="0"/>
              <a:t>Aplicación</a:t>
            </a:r>
            <a:r>
              <a:rPr lang="en-US" altLang="en-US" dirty="0" smtClean="0"/>
              <a:t>?</a:t>
            </a:r>
            <a:endParaRPr lang="en-US" altLang="en-US" dirty="0"/>
          </a:p>
        </p:txBody>
      </p:sp>
      <p:sp>
        <p:nvSpPr>
          <p:cNvPr id="41987" name="Rectangle 3">
            <a:extLst>
              <a:ext uri="{FF2B5EF4-FFF2-40B4-BE49-F238E27FC236}">
                <a16:creationId xmlns="" xmlns:a16="http://schemas.microsoft.com/office/drawing/2014/main" id="{BE30A301-A189-0551-54C7-4DF65A303D74}"/>
              </a:ext>
            </a:extLst>
          </p:cNvPr>
          <p:cNvSpPr>
            <a:spLocks noGrp="1" noChangeArrowheads="1"/>
          </p:cNvSpPr>
          <p:nvPr>
            <p:ph type="body" idx="1"/>
          </p:nvPr>
        </p:nvSpPr>
        <p:spPr>
          <a:xfrm>
            <a:off x="1356360" y="1452371"/>
            <a:ext cx="6370320" cy="3979645"/>
          </a:xfrm>
        </p:spPr>
        <p:txBody>
          <a:bodyPr>
            <a:normAutofit/>
          </a:bodyPr>
          <a:lstStyle/>
          <a:p>
            <a:pPr>
              <a:lnSpc>
                <a:spcPct val="120000"/>
              </a:lnSpc>
              <a:buFontTx/>
              <a:buNone/>
            </a:pPr>
            <a:r>
              <a:rPr lang="en-US" altLang="en-US" sz="3000" dirty="0" smtClean="0"/>
              <a:t>…</a:t>
            </a:r>
            <a:r>
              <a:rPr lang="en-US" altLang="en-US" sz="3000" dirty="0" err="1" smtClean="0"/>
              <a:t>Cuando</a:t>
            </a:r>
            <a:r>
              <a:rPr lang="en-US" altLang="en-US" sz="3000" dirty="0" smtClean="0"/>
              <a:t> </a:t>
            </a:r>
            <a:r>
              <a:rPr lang="en-US" altLang="en-US" sz="3000" dirty="0" err="1" smtClean="0"/>
              <a:t>yo</a:t>
            </a:r>
            <a:r>
              <a:rPr lang="en-US" altLang="en-US" sz="3000" dirty="0" smtClean="0"/>
              <a:t> </a:t>
            </a:r>
            <a:r>
              <a:rPr lang="en-US" altLang="en-US" sz="3000" dirty="0" err="1" smtClean="0"/>
              <a:t>gane</a:t>
            </a:r>
            <a:r>
              <a:rPr lang="en-US" altLang="en-US" sz="3000" dirty="0" smtClean="0"/>
              <a:t> la </a:t>
            </a:r>
            <a:r>
              <a:rPr lang="en-US" altLang="en-US" sz="3000" dirty="0" err="1" smtClean="0"/>
              <a:t>lotería</a:t>
            </a:r>
            <a:endParaRPr lang="en-US" altLang="en-US" sz="3000" dirty="0"/>
          </a:p>
          <a:p>
            <a:pPr>
              <a:lnSpc>
                <a:spcPct val="120000"/>
              </a:lnSpc>
              <a:buFontTx/>
              <a:buNone/>
            </a:pPr>
            <a:r>
              <a:rPr lang="en-US" altLang="en-US" sz="3000" dirty="0" smtClean="0"/>
              <a:t>…</a:t>
            </a:r>
            <a:r>
              <a:rPr lang="en-US" altLang="en-US" sz="3000" dirty="0" err="1" smtClean="0"/>
              <a:t>Cuando</a:t>
            </a:r>
            <a:r>
              <a:rPr lang="en-US" altLang="en-US" sz="3000" dirty="0" smtClean="0"/>
              <a:t> </a:t>
            </a:r>
            <a:r>
              <a:rPr lang="en-US" altLang="en-US" sz="3000" dirty="0" err="1" smtClean="0"/>
              <a:t>herede</a:t>
            </a:r>
            <a:r>
              <a:rPr lang="en-US" altLang="en-US" sz="3000" dirty="0" smtClean="0"/>
              <a:t> </a:t>
            </a:r>
            <a:r>
              <a:rPr lang="en-US" altLang="en-US" sz="3000" dirty="0" err="1" smtClean="0"/>
              <a:t>una</a:t>
            </a:r>
            <a:r>
              <a:rPr lang="en-US" altLang="en-US" sz="3000" dirty="0" smtClean="0"/>
              <a:t> </a:t>
            </a:r>
            <a:r>
              <a:rPr lang="en-US" altLang="en-US" sz="3000" dirty="0" err="1" smtClean="0"/>
              <a:t>fortuna</a:t>
            </a:r>
            <a:endParaRPr lang="en-US" altLang="en-US" sz="3000" dirty="0"/>
          </a:p>
          <a:p>
            <a:pPr>
              <a:lnSpc>
                <a:spcPct val="120000"/>
              </a:lnSpc>
              <a:buFontTx/>
              <a:buNone/>
            </a:pPr>
            <a:r>
              <a:rPr lang="en-US" altLang="en-US" sz="3000" dirty="0" smtClean="0"/>
              <a:t>…</a:t>
            </a:r>
            <a:r>
              <a:rPr lang="en-US" altLang="en-US" sz="3000" dirty="0" err="1" smtClean="0"/>
              <a:t>Cuando</a:t>
            </a:r>
            <a:r>
              <a:rPr lang="en-US" altLang="en-US" sz="3000" dirty="0" smtClean="0"/>
              <a:t> “</a:t>
            </a:r>
            <a:r>
              <a:rPr lang="en-US" altLang="en-US" sz="3000" dirty="0" err="1" smtClean="0"/>
              <a:t>cambie</a:t>
            </a:r>
            <a:r>
              <a:rPr lang="en-US" altLang="en-US" sz="3000" dirty="0" smtClean="0"/>
              <a:t> mi </a:t>
            </a:r>
            <a:r>
              <a:rPr lang="en-US" altLang="en-US" sz="3000" dirty="0" err="1" smtClean="0"/>
              <a:t>suerte</a:t>
            </a:r>
            <a:r>
              <a:rPr lang="en-US" altLang="en-US" sz="3000" dirty="0" smtClean="0"/>
              <a:t>”</a:t>
            </a:r>
            <a:endParaRPr lang="en-US" altLang="en-US" sz="3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19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19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19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 xmlns:a16="http://schemas.microsoft.com/office/drawing/2014/main" id="{CF2D80E2-B49F-4262-2D9B-DA714A0F83CA}"/>
              </a:ext>
            </a:extLst>
          </p:cNvPr>
          <p:cNvSpPr>
            <a:spLocks noGrp="1" noChangeArrowheads="1"/>
          </p:cNvSpPr>
          <p:nvPr>
            <p:ph type="title"/>
          </p:nvPr>
        </p:nvSpPr>
        <p:spPr/>
        <p:txBody>
          <a:bodyPr/>
          <a:lstStyle/>
          <a:p>
            <a:r>
              <a:rPr lang="en-US" altLang="en-US" dirty="0" smtClean="0">
                <a:latin typeface="Metropolis" panose="00000500000000000000"/>
              </a:rPr>
              <a:t>¿</a:t>
            </a:r>
            <a:r>
              <a:rPr lang="en-US" altLang="en-US" dirty="0" err="1" smtClean="0">
                <a:latin typeface="Metropolis" panose="00000500000000000000"/>
              </a:rPr>
              <a:t>Qué</a:t>
            </a:r>
            <a:r>
              <a:rPr lang="en-US" altLang="en-US" dirty="0" smtClean="0">
                <a:latin typeface="Metropolis" panose="00000500000000000000"/>
              </a:rPr>
              <a:t> </a:t>
            </a:r>
            <a:r>
              <a:rPr lang="en-US" altLang="en-US" dirty="0" err="1" smtClean="0">
                <a:latin typeface="Metropolis" panose="00000500000000000000"/>
              </a:rPr>
              <a:t>es</a:t>
            </a:r>
            <a:r>
              <a:rPr lang="en-US" altLang="en-US" dirty="0" smtClean="0">
                <a:latin typeface="Metropolis" panose="00000500000000000000"/>
              </a:rPr>
              <a:t> la </a:t>
            </a:r>
            <a:r>
              <a:rPr lang="en-US" altLang="en-US" dirty="0" err="1" smtClean="0">
                <a:latin typeface="Metropolis" panose="00000500000000000000"/>
              </a:rPr>
              <a:t>vida</a:t>
            </a:r>
            <a:r>
              <a:rPr lang="en-US" altLang="en-US" dirty="0">
                <a:latin typeface="Metropolis" panose="00000500000000000000"/>
              </a:rPr>
              <a:t>?</a:t>
            </a:r>
            <a:endParaRPr lang="en-US" altLang="en-US" dirty="0">
              <a:latin typeface="Metropolis" panose="00000500000000000000"/>
            </a:endParaRPr>
          </a:p>
        </p:txBody>
      </p:sp>
      <p:sp>
        <p:nvSpPr>
          <p:cNvPr id="15363" name="Text Box 3">
            <a:extLst>
              <a:ext uri="{FF2B5EF4-FFF2-40B4-BE49-F238E27FC236}">
                <a16:creationId xmlns="" xmlns:a16="http://schemas.microsoft.com/office/drawing/2014/main" id="{099382F5-9D1B-6F07-B431-DF5B0118E418}"/>
              </a:ext>
            </a:extLst>
          </p:cNvPr>
          <p:cNvSpPr txBox="1">
            <a:spLocks noChangeArrowheads="1"/>
          </p:cNvSpPr>
          <p:nvPr/>
        </p:nvSpPr>
        <p:spPr bwMode="auto">
          <a:xfrm>
            <a:off x="318782" y="1011347"/>
            <a:ext cx="864904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dirty="0">
                <a:solidFill>
                  <a:srgbClr val="CCFFFF"/>
                </a:solidFill>
                <a:latin typeface="Metropolis" panose="00000500000000000000"/>
                <a:cs typeface="Times New Roman" panose="02020603050405020304" pitchFamily="18" charset="0"/>
              </a:rPr>
              <a:t>(v 15)</a:t>
            </a:r>
            <a:r>
              <a:rPr lang="en-US" altLang="en-US" sz="3200" dirty="0">
                <a:solidFill>
                  <a:srgbClr val="FFFFFF"/>
                </a:solidFill>
                <a:latin typeface="Metropolis" panose="00000500000000000000"/>
                <a:cs typeface="Times New Roman" panose="02020603050405020304" pitchFamily="18" charset="0"/>
              </a:rPr>
              <a:t> </a:t>
            </a:r>
            <a:r>
              <a:rPr lang="en-US" altLang="en-US" sz="3200" dirty="0" smtClean="0">
                <a:solidFill>
                  <a:srgbClr val="FFFFFF"/>
                </a:solidFill>
                <a:latin typeface="Metropolis" panose="00000500000000000000"/>
                <a:cs typeface="Times New Roman" panose="02020603050405020304" pitchFamily="18" charset="0"/>
              </a:rPr>
              <a:t>…</a:t>
            </a:r>
            <a:r>
              <a:rPr lang="es-ES" altLang="en-US" sz="3200" dirty="0">
                <a:solidFill>
                  <a:srgbClr val="FFFFFF"/>
                </a:solidFill>
                <a:latin typeface="Metropolis" panose="00000500000000000000"/>
                <a:cs typeface="Times New Roman" panose="02020603050405020304" pitchFamily="18" charset="0"/>
              </a:rPr>
              <a:t>porque aun cuando alguien tenga </a:t>
            </a:r>
            <a:r>
              <a:rPr lang="en-US" altLang="en-US" sz="3200" dirty="0">
                <a:solidFill>
                  <a:srgbClr val="FFFFFF"/>
                </a:solidFill>
                <a:latin typeface="Metropolis" panose="00000500000000000000"/>
                <a:cs typeface="Times New Roman" panose="02020603050405020304" pitchFamily="18" charset="0"/>
              </a:rPr>
              <a:t>[super] </a:t>
            </a:r>
            <a:r>
              <a:rPr lang="es-ES" altLang="en-US" sz="3200" dirty="0" smtClean="0">
                <a:solidFill>
                  <a:srgbClr val="FFFFFF"/>
                </a:solidFill>
                <a:latin typeface="Metropolis" panose="00000500000000000000"/>
                <a:cs typeface="Times New Roman" panose="02020603050405020304" pitchFamily="18" charset="0"/>
              </a:rPr>
              <a:t>abundancia</a:t>
            </a:r>
            <a:r>
              <a:rPr lang="es-ES" altLang="en-US" sz="3200" dirty="0">
                <a:solidFill>
                  <a:srgbClr val="FFFFFF"/>
                </a:solidFill>
                <a:latin typeface="Metropolis" panose="00000500000000000000"/>
                <a:cs typeface="Times New Roman" panose="02020603050405020304" pitchFamily="18" charset="0"/>
              </a:rPr>
              <a:t>, </a:t>
            </a:r>
            <a:r>
              <a:rPr lang="es-ES" altLang="en-US" sz="3200" b="1" dirty="0">
                <a:solidFill>
                  <a:srgbClr val="FFFF00"/>
                </a:solidFill>
                <a:latin typeface="Metropolis" panose="00000500000000000000"/>
                <a:cs typeface="Times New Roman" panose="02020603050405020304" pitchFamily="18" charset="0"/>
              </a:rPr>
              <a:t>su </a:t>
            </a:r>
            <a:r>
              <a:rPr lang="es-ES" altLang="en-US" sz="3200" b="1" dirty="0" smtClean="0">
                <a:solidFill>
                  <a:srgbClr val="FFFF00"/>
                </a:solidFill>
                <a:latin typeface="Metropolis" panose="00000500000000000000"/>
                <a:cs typeface="Times New Roman" panose="02020603050405020304" pitchFamily="18" charset="0"/>
              </a:rPr>
              <a:t>vida</a:t>
            </a:r>
            <a:r>
              <a:rPr lang="en-US" altLang="en-US" sz="3200" baseline="40000" dirty="0">
                <a:solidFill>
                  <a:srgbClr val="FFFF00"/>
                </a:solidFill>
                <a:latin typeface="Metropolis" panose="00000500000000000000"/>
                <a:cs typeface="Times New Roman" panose="02020603050405020304" pitchFamily="18" charset="0"/>
              </a:rPr>
              <a:t>1</a:t>
            </a:r>
            <a:r>
              <a:rPr lang="es-ES" altLang="en-US" sz="3200" b="1" dirty="0" smtClean="0">
                <a:solidFill>
                  <a:srgbClr val="FFFF00"/>
                </a:solidFill>
                <a:latin typeface="Metropolis" panose="00000500000000000000"/>
                <a:cs typeface="Times New Roman" panose="02020603050405020304" pitchFamily="18" charset="0"/>
              </a:rPr>
              <a:t> </a:t>
            </a:r>
            <a:r>
              <a:rPr lang="es-ES" altLang="en-US" sz="3200" b="1" dirty="0">
                <a:solidFill>
                  <a:srgbClr val="FFFF00"/>
                </a:solidFill>
                <a:latin typeface="Metropolis" panose="00000500000000000000"/>
                <a:cs typeface="Times New Roman" panose="02020603050405020304" pitchFamily="18" charset="0"/>
              </a:rPr>
              <a:t>no consiste </a:t>
            </a:r>
            <a:r>
              <a:rPr lang="es-ES" altLang="en-US" sz="3200" dirty="0">
                <a:solidFill>
                  <a:srgbClr val="FFFFFF"/>
                </a:solidFill>
                <a:latin typeface="Metropolis" panose="00000500000000000000"/>
                <a:cs typeface="Times New Roman" panose="02020603050405020304" pitchFamily="18" charset="0"/>
              </a:rPr>
              <a:t>en sus </a:t>
            </a:r>
            <a:r>
              <a:rPr lang="es-ES" altLang="en-US" sz="3200" dirty="0" smtClean="0">
                <a:solidFill>
                  <a:srgbClr val="FFFFFF"/>
                </a:solidFill>
                <a:latin typeface="Metropolis" panose="00000500000000000000"/>
                <a:cs typeface="Times New Roman" panose="02020603050405020304" pitchFamily="18" charset="0"/>
              </a:rPr>
              <a:t>bienes.</a:t>
            </a:r>
            <a:r>
              <a:rPr lang="es-ES" altLang="en-US" sz="3200" dirty="0">
                <a:solidFill>
                  <a:srgbClr val="FFFFFF"/>
                </a:solidFill>
                <a:latin typeface="Metropolis" panose="00000500000000000000"/>
                <a:cs typeface="Times New Roman" panose="02020603050405020304" pitchFamily="18" charset="0"/>
              </a:rPr>
              <a:t> </a:t>
            </a:r>
            <a:endParaRPr lang="en-US" altLang="en-US" sz="3200" dirty="0">
              <a:solidFill>
                <a:srgbClr val="FFFFFF"/>
              </a:solidFill>
              <a:latin typeface="Metropolis" panose="00000500000000000000"/>
              <a:cs typeface="Times New Roman" panose="02020603050405020304" pitchFamily="18" charset="0"/>
            </a:endParaRPr>
          </a:p>
        </p:txBody>
      </p:sp>
      <p:sp>
        <p:nvSpPr>
          <p:cNvPr id="34820" name="Text Box 4">
            <a:extLst>
              <a:ext uri="{FF2B5EF4-FFF2-40B4-BE49-F238E27FC236}">
                <a16:creationId xmlns="" xmlns:a16="http://schemas.microsoft.com/office/drawing/2014/main" id="{A7165E65-D1DF-0C4D-557C-CAFB60DD5699}"/>
              </a:ext>
            </a:extLst>
          </p:cNvPr>
          <p:cNvSpPr txBox="1">
            <a:spLocks noChangeArrowheads="1"/>
          </p:cNvSpPr>
          <p:nvPr/>
        </p:nvSpPr>
        <p:spPr bwMode="auto">
          <a:xfrm>
            <a:off x="315966" y="3421927"/>
            <a:ext cx="8512068"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67" dirty="0">
                <a:solidFill>
                  <a:srgbClr val="CCFFFF"/>
                </a:solidFill>
                <a:latin typeface="Metropolis" panose="00000500000000000000"/>
                <a:cs typeface="Times New Roman" panose="02020603050405020304" pitchFamily="18" charset="0"/>
              </a:rPr>
              <a:t>(</a:t>
            </a:r>
            <a:r>
              <a:rPr lang="en-US" altLang="en-US" sz="1667" dirty="0" err="1" smtClean="0">
                <a:solidFill>
                  <a:srgbClr val="CCFFFF"/>
                </a:solidFill>
                <a:latin typeface="Metropolis" panose="00000500000000000000"/>
                <a:cs typeface="Times New Roman" panose="02020603050405020304" pitchFamily="18" charset="0"/>
              </a:rPr>
              <a:t>vv</a:t>
            </a:r>
            <a:r>
              <a:rPr lang="en-US" altLang="en-US" sz="1667" dirty="0" smtClean="0">
                <a:solidFill>
                  <a:srgbClr val="CCFFFF"/>
                </a:solidFill>
                <a:latin typeface="Metropolis" panose="00000500000000000000"/>
                <a:cs typeface="Times New Roman" panose="02020603050405020304" pitchFamily="18" charset="0"/>
              </a:rPr>
              <a:t> </a:t>
            </a:r>
            <a:r>
              <a:rPr lang="en-US" altLang="en-US" sz="1667" dirty="0">
                <a:solidFill>
                  <a:srgbClr val="CCFFFF"/>
                </a:solidFill>
                <a:latin typeface="Metropolis" panose="00000500000000000000"/>
                <a:cs typeface="Times New Roman" panose="02020603050405020304" pitchFamily="18" charset="0"/>
              </a:rPr>
              <a:t>22,23</a:t>
            </a:r>
            <a:r>
              <a:rPr lang="en-US" altLang="en-US" sz="1667" dirty="0" smtClean="0">
                <a:solidFill>
                  <a:srgbClr val="CCFFFF"/>
                </a:solidFill>
                <a:latin typeface="Metropolis" panose="00000500000000000000"/>
                <a:cs typeface="Times New Roman" panose="02020603050405020304" pitchFamily="18" charset="0"/>
              </a:rPr>
              <a:t>)</a:t>
            </a:r>
            <a:r>
              <a:rPr lang="en-US" altLang="en-US" sz="3000" dirty="0" smtClean="0">
                <a:solidFill>
                  <a:srgbClr val="FFFFFF"/>
                </a:solidFill>
                <a:latin typeface="Metropolis" panose="00000500000000000000"/>
                <a:cs typeface="Times New Roman" panose="02020603050405020304" pitchFamily="18" charset="0"/>
              </a:rPr>
              <a:t>…</a:t>
            </a:r>
            <a:r>
              <a:rPr lang="es-ES" altLang="en-US" sz="3000" dirty="0" smtClean="0">
                <a:solidFill>
                  <a:srgbClr val="FFFFFF"/>
                </a:solidFill>
                <a:latin typeface="Metropolis" panose="00000500000000000000"/>
                <a:cs typeface="Times New Roman" panose="02020603050405020304" pitchFamily="18" charset="0"/>
              </a:rPr>
              <a:t>no </a:t>
            </a:r>
            <a:r>
              <a:rPr lang="es-ES" altLang="en-US" sz="3000" dirty="0">
                <a:solidFill>
                  <a:srgbClr val="FFFFFF"/>
                </a:solidFill>
                <a:latin typeface="Metropolis" panose="00000500000000000000"/>
                <a:cs typeface="Times New Roman" panose="02020603050405020304" pitchFamily="18" charset="0"/>
              </a:rPr>
              <a:t>se preocupen por </a:t>
            </a:r>
            <a:r>
              <a:rPr lang="es-ES" altLang="en-US" sz="3000" b="1" dirty="0">
                <a:solidFill>
                  <a:srgbClr val="FFFF00"/>
                </a:solidFill>
                <a:latin typeface="Metropolis" panose="00000500000000000000"/>
                <a:cs typeface="Times New Roman" panose="02020603050405020304" pitchFamily="18" charset="0"/>
              </a:rPr>
              <a:t>su vida</a:t>
            </a:r>
            <a:r>
              <a:rPr lang="es-ES" altLang="en-US" sz="3000" dirty="0">
                <a:solidFill>
                  <a:srgbClr val="FFFFFF"/>
                </a:solidFill>
                <a:latin typeface="Metropolis" panose="00000500000000000000"/>
                <a:cs typeface="Times New Roman" panose="02020603050405020304" pitchFamily="18" charset="0"/>
              </a:rPr>
              <a:t>, qué comerán; ni por su cuerpo, </a:t>
            </a:r>
            <a:r>
              <a:rPr lang="es-ES" altLang="en-US" sz="3000" dirty="0" smtClean="0">
                <a:solidFill>
                  <a:srgbClr val="FFFFFF"/>
                </a:solidFill>
                <a:latin typeface="Metropolis" panose="00000500000000000000"/>
                <a:cs typeface="Times New Roman" panose="02020603050405020304" pitchFamily="18" charset="0"/>
              </a:rPr>
              <a:t/>
            </a:r>
            <a:br>
              <a:rPr lang="es-ES" altLang="en-US" sz="3000" dirty="0" smtClean="0">
                <a:solidFill>
                  <a:srgbClr val="FFFFFF"/>
                </a:solidFill>
                <a:latin typeface="Metropolis" panose="00000500000000000000"/>
                <a:cs typeface="Times New Roman" panose="02020603050405020304" pitchFamily="18" charset="0"/>
              </a:rPr>
            </a:br>
            <a:r>
              <a:rPr lang="es-ES" altLang="en-US" sz="3000" dirty="0" smtClean="0">
                <a:solidFill>
                  <a:srgbClr val="FFFFFF"/>
                </a:solidFill>
                <a:latin typeface="Metropolis" panose="00000500000000000000"/>
                <a:cs typeface="Times New Roman" panose="02020603050405020304" pitchFamily="18" charset="0"/>
              </a:rPr>
              <a:t>qué </a:t>
            </a:r>
            <a:r>
              <a:rPr lang="es-ES" altLang="en-US" sz="3000" dirty="0">
                <a:solidFill>
                  <a:srgbClr val="FFFFFF"/>
                </a:solidFill>
                <a:latin typeface="Metropolis" panose="00000500000000000000"/>
                <a:cs typeface="Times New Roman" panose="02020603050405020304" pitchFamily="18" charset="0"/>
              </a:rPr>
              <a:t>vestirán. </a:t>
            </a:r>
            <a:r>
              <a:rPr lang="es-ES" altLang="en-US" sz="3000" dirty="0" smtClean="0">
                <a:solidFill>
                  <a:srgbClr val="FFFFFF"/>
                </a:solidFill>
                <a:latin typeface="Metropolis" panose="00000500000000000000"/>
                <a:cs typeface="Times New Roman" panose="02020603050405020304" pitchFamily="18" charset="0"/>
              </a:rPr>
              <a:t>Porque </a:t>
            </a:r>
            <a:r>
              <a:rPr lang="es-ES" altLang="en-US" sz="3000" dirty="0">
                <a:solidFill>
                  <a:srgbClr val="FFFFFF"/>
                </a:solidFill>
                <a:latin typeface="Metropolis" panose="00000500000000000000"/>
                <a:cs typeface="Times New Roman" panose="02020603050405020304" pitchFamily="18" charset="0"/>
              </a:rPr>
              <a:t>la vida es más que el alimento, y el cuerpo más que la ropa. </a:t>
            </a:r>
            <a:endParaRPr lang="en-US" altLang="en-US" sz="3000" dirty="0">
              <a:solidFill>
                <a:srgbClr val="FFFFFF"/>
              </a:solidFill>
              <a:latin typeface="Metropolis" panose="00000500000000000000"/>
              <a:cs typeface="Times New Roman" panose="02020603050405020304" pitchFamily="18" charset="0"/>
            </a:endParaRPr>
          </a:p>
        </p:txBody>
      </p:sp>
      <p:sp>
        <p:nvSpPr>
          <p:cNvPr id="34825" name="Line 9">
            <a:extLst>
              <a:ext uri="{FF2B5EF4-FFF2-40B4-BE49-F238E27FC236}">
                <a16:creationId xmlns="" xmlns:a16="http://schemas.microsoft.com/office/drawing/2014/main" id="{A868ECBA-4E5D-FA29-7429-665EE14F78ED}"/>
              </a:ext>
            </a:extLst>
          </p:cNvPr>
          <p:cNvSpPr>
            <a:spLocks noChangeShapeType="1"/>
          </p:cNvSpPr>
          <p:nvPr/>
        </p:nvSpPr>
        <p:spPr bwMode="auto">
          <a:xfrm flipV="1">
            <a:off x="417007" y="4360244"/>
            <a:ext cx="2451321" cy="20037"/>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972">
              <a:latin typeface="Metropolis" panose="00000500000000000000"/>
            </a:endParaRPr>
          </a:p>
        </p:txBody>
      </p:sp>
      <p:sp>
        <p:nvSpPr>
          <p:cNvPr id="2" name="Line 7">
            <a:extLst>
              <a:ext uri="{FF2B5EF4-FFF2-40B4-BE49-F238E27FC236}">
                <a16:creationId xmlns="" xmlns:a16="http://schemas.microsoft.com/office/drawing/2014/main" id="{F6836A9F-F0FB-2BD5-3407-F71D45866EC4}"/>
              </a:ext>
            </a:extLst>
          </p:cNvPr>
          <p:cNvSpPr>
            <a:spLocks noChangeShapeType="1"/>
          </p:cNvSpPr>
          <p:nvPr/>
        </p:nvSpPr>
        <p:spPr bwMode="auto">
          <a:xfrm flipV="1">
            <a:off x="417007" y="4800774"/>
            <a:ext cx="2937191" cy="7354"/>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972">
              <a:latin typeface="Metropolis" panose="00000500000000000000"/>
            </a:endParaRPr>
          </a:p>
        </p:txBody>
      </p:sp>
      <p:sp>
        <p:nvSpPr>
          <p:cNvPr id="9" name="Text Box 10">
            <a:extLst>
              <a:ext uri="{FF2B5EF4-FFF2-40B4-BE49-F238E27FC236}">
                <a16:creationId xmlns="" xmlns:a16="http://schemas.microsoft.com/office/drawing/2014/main" id="{600468B5-04FB-1516-B525-468461FFF395}"/>
              </a:ext>
            </a:extLst>
          </p:cNvPr>
          <p:cNvSpPr txBox="1">
            <a:spLocks noChangeArrowheads="1"/>
          </p:cNvSpPr>
          <p:nvPr/>
        </p:nvSpPr>
        <p:spPr bwMode="auto">
          <a:xfrm>
            <a:off x="962526" y="2590930"/>
            <a:ext cx="7132320" cy="830997"/>
          </a:xfrm>
          <a:prstGeom prst="rect">
            <a:avLst/>
          </a:prstGeom>
          <a:solidFill>
            <a:srgbClr val="0000CC"/>
          </a:solidFill>
          <a:ln w="12700">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baseline="40000" dirty="0" smtClean="0">
                <a:solidFill>
                  <a:srgbClr val="FFFFFF"/>
                </a:solidFill>
                <a:latin typeface="Metropolis" panose="00000500000000000000"/>
              </a:rPr>
              <a:t>1</a:t>
            </a:r>
            <a:r>
              <a:rPr lang="en-US" altLang="en-US" dirty="0" smtClean="0">
                <a:solidFill>
                  <a:srgbClr val="FFFFFF"/>
                </a:solidFill>
                <a:latin typeface="Metropolis" panose="00000500000000000000"/>
              </a:rPr>
              <a:t>…de la </a:t>
            </a:r>
            <a:r>
              <a:rPr lang="en-US" altLang="en-US" dirty="0" err="1" smtClean="0">
                <a:solidFill>
                  <a:srgbClr val="FFFFFF"/>
                </a:solidFill>
                <a:latin typeface="Metropolis" panose="00000500000000000000"/>
              </a:rPr>
              <a:t>plenitud</a:t>
            </a:r>
            <a:r>
              <a:rPr lang="en-US" altLang="en-US" dirty="0" smtClean="0">
                <a:solidFill>
                  <a:srgbClr val="FFFFFF"/>
                </a:solidFill>
                <a:latin typeface="Metropolis" panose="00000500000000000000"/>
              </a:rPr>
              <a:t> </a:t>
            </a:r>
            <a:r>
              <a:rPr lang="en-US" altLang="en-US" dirty="0" err="1" smtClean="0">
                <a:solidFill>
                  <a:srgbClr val="FFFFFF"/>
                </a:solidFill>
                <a:latin typeface="Metropolis" panose="00000500000000000000"/>
              </a:rPr>
              <a:t>absoluta</a:t>
            </a:r>
            <a:r>
              <a:rPr lang="en-US" altLang="en-US" dirty="0" smtClean="0">
                <a:solidFill>
                  <a:srgbClr val="FFFFFF"/>
                </a:solidFill>
                <a:latin typeface="Metropolis" panose="00000500000000000000"/>
              </a:rPr>
              <a:t> de la </a:t>
            </a:r>
            <a:r>
              <a:rPr lang="en-US" altLang="en-US" dirty="0" err="1" smtClean="0">
                <a:solidFill>
                  <a:srgbClr val="FFFFFF"/>
                </a:solidFill>
                <a:latin typeface="Metropolis" panose="00000500000000000000"/>
              </a:rPr>
              <a:t>vida</a:t>
            </a:r>
            <a:r>
              <a:rPr lang="en-US" altLang="en-US" dirty="0" smtClean="0">
                <a:solidFill>
                  <a:srgbClr val="FFFFFF"/>
                </a:solidFill>
                <a:latin typeface="Metropolis" panose="00000500000000000000"/>
              </a:rPr>
              <a:t>, </a:t>
            </a:r>
            <a:endParaRPr lang="en-US" altLang="en-US" dirty="0">
              <a:solidFill>
                <a:srgbClr val="FFFFFF"/>
              </a:solidFill>
              <a:latin typeface="Metropolis" panose="00000500000000000000"/>
            </a:endParaRPr>
          </a:p>
          <a:p>
            <a:r>
              <a:rPr lang="en-US" altLang="en-US" dirty="0">
                <a:solidFill>
                  <a:srgbClr val="FFFFFF"/>
                </a:solidFill>
                <a:latin typeface="Metropolis" panose="00000500000000000000"/>
              </a:rPr>
              <a:t>    </a:t>
            </a:r>
            <a:r>
              <a:rPr lang="en-US" altLang="en-US" dirty="0" err="1" smtClean="0">
                <a:solidFill>
                  <a:srgbClr val="FFFFFF"/>
                </a:solidFill>
                <a:latin typeface="Metropolis" panose="00000500000000000000"/>
              </a:rPr>
              <a:t>tanto</a:t>
            </a:r>
            <a:r>
              <a:rPr lang="en-US" altLang="en-US" dirty="0" smtClean="0">
                <a:solidFill>
                  <a:srgbClr val="FFFFFF"/>
                </a:solidFill>
                <a:latin typeface="Metropolis" panose="00000500000000000000"/>
              </a:rPr>
              <a:t> </a:t>
            </a:r>
            <a:r>
              <a:rPr lang="en-US" altLang="en-US" dirty="0" err="1" smtClean="0">
                <a:solidFill>
                  <a:srgbClr val="FFFFFF"/>
                </a:solidFill>
                <a:latin typeface="Metropolis" panose="00000500000000000000"/>
              </a:rPr>
              <a:t>esencial</a:t>
            </a:r>
            <a:r>
              <a:rPr lang="en-US" altLang="en-US" dirty="0" smtClean="0">
                <a:solidFill>
                  <a:srgbClr val="FFFFFF"/>
                </a:solidFill>
                <a:latin typeface="Metropolis" panose="00000500000000000000"/>
              </a:rPr>
              <a:t> </a:t>
            </a:r>
            <a:r>
              <a:rPr lang="en-US" altLang="en-US" dirty="0" err="1" smtClean="0">
                <a:solidFill>
                  <a:srgbClr val="FFFFFF"/>
                </a:solidFill>
                <a:latin typeface="Metropolis" panose="00000500000000000000"/>
              </a:rPr>
              <a:t>como</a:t>
            </a:r>
            <a:r>
              <a:rPr lang="en-US" altLang="en-US" dirty="0" smtClean="0">
                <a:solidFill>
                  <a:srgbClr val="FFFFFF"/>
                </a:solidFill>
                <a:latin typeface="Metropolis" panose="00000500000000000000"/>
              </a:rPr>
              <a:t> </a:t>
            </a:r>
            <a:r>
              <a:rPr lang="en-US" altLang="en-US" dirty="0" err="1" smtClean="0">
                <a:solidFill>
                  <a:srgbClr val="FFFFFF"/>
                </a:solidFill>
                <a:latin typeface="Metropolis" panose="00000500000000000000"/>
              </a:rPr>
              <a:t>ética</a:t>
            </a:r>
            <a:r>
              <a:rPr lang="en-US" altLang="en-US" dirty="0" smtClean="0">
                <a:solidFill>
                  <a:srgbClr val="FFFFFF"/>
                </a:solidFill>
                <a:latin typeface="Metropolis" panose="00000500000000000000"/>
              </a:rPr>
              <a:t>. </a:t>
            </a:r>
            <a:r>
              <a:rPr lang="en-US" altLang="en-US" dirty="0">
                <a:solidFill>
                  <a:srgbClr val="FFFFFF"/>
                </a:solidFill>
                <a:latin typeface="Metropolis" panose="00000500000000000000"/>
              </a:rPr>
              <a:t>[</a:t>
            </a:r>
            <a:r>
              <a:rPr lang="en-US" altLang="en-US" dirty="0" smtClean="0">
                <a:solidFill>
                  <a:srgbClr val="FFFFFF"/>
                </a:solidFill>
                <a:latin typeface="Metropolis" panose="00000500000000000000"/>
              </a:rPr>
              <a:t>Vine]</a:t>
            </a:r>
            <a:endParaRPr lang="en-US" altLang="en-US" dirty="0">
              <a:solidFill>
                <a:srgbClr val="FFFFFF"/>
              </a:solidFill>
              <a:latin typeface="Metropolis" panose="0000050000000000000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48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4825"/>
                                        </p:tgtEl>
                                        <p:attrNameLst>
                                          <p:attrName>style.visibility</p:attrName>
                                        </p:attrNameLst>
                                      </p:cBhvr>
                                      <p:to>
                                        <p:strVal val="visible"/>
                                      </p:to>
                                    </p:set>
                                    <p:animEffect transition="in" filter="wipe(left)">
                                      <p:cBhvr>
                                        <p:cTn id="11" dur="500"/>
                                        <p:tgtEl>
                                          <p:spTgt spid="34825"/>
                                        </p:tgtEl>
                                      </p:cBhvr>
                                    </p:animEffect>
                                  </p:childTnLst>
                                </p:cTn>
                              </p:par>
                            </p:childTnLst>
                          </p:cTn>
                        </p:par>
                        <p:par>
                          <p:cTn id="12" fill="hold" nodeType="afterGroup">
                            <p:stCondLst>
                              <p:cond delay="5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autoUpdateAnimBg="0"/>
      <p:bldP spid="9"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 xmlns:a16="http://schemas.microsoft.com/office/drawing/2014/main" id="{D843734B-2A28-AE74-10D9-AC6B35ACE925}"/>
              </a:ext>
            </a:extLst>
          </p:cNvPr>
          <p:cNvSpPr>
            <a:spLocks noGrp="1" noChangeArrowheads="1"/>
          </p:cNvSpPr>
          <p:nvPr>
            <p:ph type="title"/>
          </p:nvPr>
        </p:nvSpPr>
        <p:spPr>
          <a:xfrm>
            <a:off x="276135" y="14455"/>
            <a:ext cx="8649047" cy="794374"/>
          </a:xfrm>
        </p:spPr>
        <p:txBody>
          <a:bodyPr/>
          <a:lstStyle/>
          <a:p>
            <a:r>
              <a:rPr lang="en-US" altLang="en-US" dirty="0" smtClean="0">
                <a:latin typeface="Metropolis" panose="00000500000000000000"/>
              </a:rPr>
              <a:t>La </a:t>
            </a:r>
            <a:r>
              <a:rPr lang="en-US" altLang="en-US" dirty="0" err="1" smtClean="0">
                <a:latin typeface="Metropolis" panose="00000500000000000000"/>
              </a:rPr>
              <a:t>vida</a:t>
            </a:r>
            <a:endParaRPr lang="en-US" altLang="en-US" dirty="0">
              <a:latin typeface="Metropolis" panose="00000500000000000000"/>
            </a:endParaRPr>
          </a:p>
        </p:txBody>
      </p:sp>
      <p:sp>
        <p:nvSpPr>
          <p:cNvPr id="18435" name="Text Box 3">
            <a:extLst>
              <a:ext uri="{FF2B5EF4-FFF2-40B4-BE49-F238E27FC236}">
                <a16:creationId xmlns="" xmlns:a16="http://schemas.microsoft.com/office/drawing/2014/main" id="{8005916B-81CB-7D2A-D3F4-EF6FA4D17749}"/>
              </a:ext>
            </a:extLst>
          </p:cNvPr>
          <p:cNvSpPr txBox="1">
            <a:spLocks noChangeArrowheads="1"/>
          </p:cNvSpPr>
          <p:nvPr/>
        </p:nvSpPr>
        <p:spPr bwMode="auto">
          <a:xfrm>
            <a:off x="231965" y="704670"/>
            <a:ext cx="8672362"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US" altLang="en-US" sz="1400" dirty="0">
                <a:solidFill>
                  <a:srgbClr val="CCFFFF"/>
                </a:solidFill>
                <a:latin typeface="Metropolis" panose="00000500000000000000"/>
                <a:cs typeface="Times New Roman" panose="02020603050405020304" pitchFamily="18" charset="0"/>
              </a:rPr>
              <a:t>(v 15</a:t>
            </a:r>
            <a:r>
              <a:rPr lang="en-US" altLang="en-US" sz="1400" dirty="0" smtClean="0">
                <a:solidFill>
                  <a:srgbClr val="CCFFFF"/>
                </a:solidFill>
                <a:latin typeface="Metropolis" panose="00000500000000000000"/>
                <a:cs typeface="Times New Roman" panose="02020603050405020304" pitchFamily="18" charset="0"/>
              </a:rPr>
              <a:t>)</a:t>
            </a:r>
            <a:r>
              <a:rPr lang="en-US" altLang="en-US" b="1" dirty="0" smtClean="0">
                <a:solidFill>
                  <a:srgbClr val="FFFFFF"/>
                </a:solidFill>
                <a:latin typeface="Metropolis" panose="00000500000000000000"/>
                <a:cs typeface="Times New Roman" panose="02020603050405020304" pitchFamily="18" charset="0"/>
              </a:rPr>
              <a:t>…</a:t>
            </a:r>
            <a:r>
              <a:rPr lang="es-ES" altLang="en-US" b="1" dirty="0">
                <a:solidFill>
                  <a:srgbClr val="FFFFFF"/>
                </a:solidFill>
                <a:latin typeface="Metropolis" panose="00000500000000000000"/>
                <a:cs typeface="Times New Roman" panose="02020603050405020304" pitchFamily="18" charset="0"/>
              </a:rPr>
              <a:t>porque aun cuando alguien tenga abundancia, su vida no consiste en sus bienes</a:t>
            </a:r>
            <a:r>
              <a:rPr lang="en-US" altLang="en-US" b="1" dirty="0" smtClean="0">
                <a:solidFill>
                  <a:srgbClr val="FFFFFF"/>
                </a:solidFill>
                <a:latin typeface="Metropolis" panose="00000500000000000000"/>
                <a:cs typeface="Times New Roman" panose="02020603050405020304" pitchFamily="18" charset="0"/>
              </a:rPr>
              <a:t>.</a:t>
            </a:r>
            <a:endParaRPr lang="en-US" altLang="en-US" b="1" dirty="0">
              <a:solidFill>
                <a:srgbClr val="FFFFFF"/>
              </a:solidFill>
              <a:latin typeface="Metropolis" panose="00000500000000000000"/>
              <a:cs typeface="Times New Roman" panose="02020603050405020304" pitchFamily="18" charset="0"/>
            </a:endParaRPr>
          </a:p>
        </p:txBody>
      </p:sp>
      <p:sp>
        <p:nvSpPr>
          <p:cNvPr id="18436" name="Rectangle 4" descr="Wide upward diagonal">
            <a:extLst>
              <a:ext uri="{FF2B5EF4-FFF2-40B4-BE49-F238E27FC236}">
                <a16:creationId xmlns="" xmlns:a16="http://schemas.microsoft.com/office/drawing/2014/main" id="{01671DBD-E520-48F2-1D8F-420FA31DAECB}"/>
              </a:ext>
            </a:extLst>
          </p:cNvPr>
          <p:cNvSpPr>
            <a:spLocks noChangeArrowheads="1"/>
          </p:cNvSpPr>
          <p:nvPr/>
        </p:nvSpPr>
        <p:spPr bwMode="auto">
          <a:xfrm>
            <a:off x="952500" y="4889500"/>
            <a:ext cx="3365500" cy="698500"/>
          </a:xfrm>
          <a:prstGeom prst="rect">
            <a:avLst/>
          </a:prstGeom>
          <a:blipFill dpi="0" rotWithShape="0">
            <a:blip r:embed="rId2"/>
            <a:srcRect/>
            <a:tile tx="0" ty="0" sx="100000" sy="100000" flip="none" algn="tl"/>
          </a:blipFill>
          <a:ln w="12700">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endParaRPr lang="en-US" altLang="en-US" sz="2000">
              <a:latin typeface="Metropolis" panose="00000500000000000000"/>
            </a:endParaRPr>
          </a:p>
        </p:txBody>
      </p:sp>
      <p:sp>
        <p:nvSpPr>
          <p:cNvPr id="18437" name="AutoShape 5">
            <a:extLst>
              <a:ext uri="{FF2B5EF4-FFF2-40B4-BE49-F238E27FC236}">
                <a16:creationId xmlns="" xmlns:a16="http://schemas.microsoft.com/office/drawing/2014/main" id="{4791763B-C212-D51F-2BB0-EC3293F5CAC2}"/>
              </a:ext>
            </a:extLst>
          </p:cNvPr>
          <p:cNvSpPr>
            <a:spLocks/>
          </p:cNvSpPr>
          <p:nvPr/>
        </p:nvSpPr>
        <p:spPr bwMode="auto">
          <a:xfrm>
            <a:off x="4572000" y="4889500"/>
            <a:ext cx="190500" cy="698500"/>
          </a:xfrm>
          <a:prstGeom prst="rightBrace">
            <a:avLst>
              <a:gd name="adj1" fmla="val 30556"/>
              <a:gd name="adj2" fmla="val 50000"/>
            </a:avLst>
          </a:prstGeom>
          <a:noFill/>
          <a:ln w="12700">
            <a:solidFill>
              <a:srgbClr val="FFFF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endParaRPr lang="en-US" altLang="en-US" sz="2000">
              <a:solidFill>
                <a:srgbClr val="FFFF00"/>
              </a:solidFill>
              <a:latin typeface="Metropolis" panose="00000500000000000000"/>
            </a:endParaRPr>
          </a:p>
        </p:txBody>
      </p:sp>
      <p:sp>
        <p:nvSpPr>
          <p:cNvPr id="18438" name="Text Box 6">
            <a:extLst>
              <a:ext uri="{FF2B5EF4-FFF2-40B4-BE49-F238E27FC236}">
                <a16:creationId xmlns="" xmlns:a16="http://schemas.microsoft.com/office/drawing/2014/main" id="{FC0170C9-9295-098A-0D01-A47B6E2BDE57}"/>
              </a:ext>
            </a:extLst>
          </p:cNvPr>
          <p:cNvSpPr txBox="1">
            <a:spLocks noChangeArrowheads="1"/>
          </p:cNvSpPr>
          <p:nvPr/>
        </p:nvSpPr>
        <p:spPr bwMode="auto">
          <a:xfrm>
            <a:off x="4762500" y="4856651"/>
            <a:ext cx="4141827" cy="86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n-US" altLang="en-US" sz="2800" dirty="0" err="1" smtClean="0">
                <a:solidFill>
                  <a:srgbClr val="FFFF00"/>
                </a:solidFill>
                <a:latin typeface="Metropolis" panose="00000500000000000000"/>
              </a:rPr>
              <a:t>Necesario</a:t>
            </a:r>
            <a:r>
              <a:rPr lang="en-US" altLang="en-US" sz="2800" dirty="0" smtClean="0">
                <a:solidFill>
                  <a:srgbClr val="FFFF00"/>
                </a:solidFill>
                <a:latin typeface="Metropolis" panose="00000500000000000000"/>
              </a:rPr>
              <a:t> para </a:t>
            </a:r>
            <a:r>
              <a:rPr lang="en-US" altLang="en-US" sz="2800" dirty="0" err="1" smtClean="0">
                <a:solidFill>
                  <a:srgbClr val="FFFF00"/>
                </a:solidFill>
                <a:latin typeface="Metropolis" panose="00000500000000000000"/>
              </a:rPr>
              <a:t>sostener</a:t>
            </a:r>
            <a:r>
              <a:rPr lang="en-US" altLang="en-US" sz="2800" dirty="0" smtClean="0">
                <a:solidFill>
                  <a:srgbClr val="FFFF00"/>
                </a:solidFill>
                <a:latin typeface="Metropolis" panose="00000500000000000000"/>
              </a:rPr>
              <a:t> la </a:t>
            </a:r>
            <a:r>
              <a:rPr lang="en-US" altLang="en-US" sz="2800" dirty="0" err="1" smtClean="0">
                <a:solidFill>
                  <a:srgbClr val="FFFF00"/>
                </a:solidFill>
                <a:latin typeface="Metropolis" panose="00000500000000000000"/>
              </a:rPr>
              <a:t>vida</a:t>
            </a:r>
            <a:endParaRPr lang="en-US" altLang="en-US" sz="2800" dirty="0">
              <a:solidFill>
                <a:srgbClr val="FFFF00"/>
              </a:solidFill>
              <a:latin typeface="Metropolis" panose="00000500000000000000"/>
            </a:endParaRPr>
          </a:p>
        </p:txBody>
      </p:sp>
      <p:sp>
        <p:nvSpPr>
          <p:cNvPr id="18439" name="Line 7">
            <a:extLst>
              <a:ext uri="{FF2B5EF4-FFF2-40B4-BE49-F238E27FC236}">
                <a16:creationId xmlns="" xmlns:a16="http://schemas.microsoft.com/office/drawing/2014/main" id="{9700F488-7471-06B9-27DC-9272E23F85D5}"/>
              </a:ext>
            </a:extLst>
          </p:cNvPr>
          <p:cNvSpPr>
            <a:spLocks noChangeShapeType="1"/>
          </p:cNvSpPr>
          <p:nvPr/>
        </p:nvSpPr>
        <p:spPr bwMode="auto">
          <a:xfrm>
            <a:off x="4318000" y="4889500"/>
            <a:ext cx="190500" cy="0"/>
          </a:xfrm>
          <a:prstGeom prst="line">
            <a:avLst/>
          </a:prstGeom>
          <a:noFill/>
          <a:ln w="127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pPr>
            <a:endParaRPr lang="en-US" sz="2972">
              <a:latin typeface="Metropolis" panose="00000500000000000000"/>
            </a:endParaRPr>
          </a:p>
        </p:txBody>
      </p:sp>
      <p:sp>
        <p:nvSpPr>
          <p:cNvPr id="18440" name="Line 8">
            <a:extLst>
              <a:ext uri="{FF2B5EF4-FFF2-40B4-BE49-F238E27FC236}">
                <a16:creationId xmlns="" xmlns:a16="http://schemas.microsoft.com/office/drawing/2014/main" id="{CFF66D06-F876-6E38-D3D4-70644AE0786C}"/>
              </a:ext>
            </a:extLst>
          </p:cNvPr>
          <p:cNvSpPr>
            <a:spLocks noChangeShapeType="1"/>
          </p:cNvSpPr>
          <p:nvPr/>
        </p:nvSpPr>
        <p:spPr bwMode="auto">
          <a:xfrm>
            <a:off x="4318000" y="5588000"/>
            <a:ext cx="190500" cy="0"/>
          </a:xfrm>
          <a:prstGeom prst="line">
            <a:avLst/>
          </a:prstGeom>
          <a:noFill/>
          <a:ln w="127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pPr>
            <a:endParaRPr lang="en-US" sz="2972">
              <a:latin typeface="Metropolis" panose="00000500000000000000"/>
            </a:endParaRPr>
          </a:p>
        </p:txBody>
      </p:sp>
      <p:grpSp>
        <p:nvGrpSpPr>
          <p:cNvPr id="18441" name="Group 15">
            <a:extLst>
              <a:ext uri="{FF2B5EF4-FFF2-40B4-BE49-F238E27FC236}">
                <a16:creationId xmlns="" xmlns:a16="http://schemas.microsoft.com/office/drawing/2014/main" id="{3DD7887D-58AA-777F-5EEA-66D1DFA5E17B}"/>
              </a:ext>
            </a:extLst>
          </p:cNvPr>
          <p:cNvGrpSpPr>
            <a:grpSpLocks/>
          </p:cNvGrpSpPr>
          <p:nvPr/>
        </p:nvGrpSpPr>
        <p:grpSpPr bwMode="auto">
          <a:xfrm>
            <a:off x="952502" y="2857500"/>
            <a:ext cx="7834314" cy="2032000"/>
            <a:chOff x="144" y="2064"/>
            <a:chExt cx="5922" cy="1536"/>
          </a:xfrm>
        </p:grpSpPr>
        <p:sp>
          <p:nvSpPr>
            <p:cNvPr id="18446" name="Rectangle 9" descr="Bouquet">
              <a:extLst>
                <a:ext uri="{FF2B5EF4-FFF2-40B4-BE49-F238E27FC236}">
                  <a16:creationId xmlns="" xmlns:a16="http://schemas.microsoft.com/office/drawing/2014/main" id="{177532AC-690F-13DC-4286-B54CDEE845BB}"/>
                </a:ext>
              </a:extLst>
            </p:cNvPr>
            <p:cNvSpPr>
              <a:spLocks noChangeArrowheads="1"/>
            </p:cNvSpPr>
            <p:nvPr/>
          </p:nvSpPr>
          <p:spPr bwMode="auto">
            <a:xfrm>
              <a:off x="144" y="2064"/>
              <a:ext cx="2544" cy="1536"/>
            </a:xfrm>
            <a:prstGeom prst="rect">
              <a:avLst/>
            </a:prstGeom>
            <a:blipFill dpi="0" rotWithShape="0">
              <a:blip r:embed="rId3"/>
              <a:srcRect/>
              <a:tile tx="0" ty="0" sx="100000" sy="100000" flip="none" algn="tl"/>
            </a:blipFill>
            <a:ln w="12700">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s-ES" altLang="en-US" sz="2800" b="1" dirty="0" smtClean="0">
                  <a:latin typeface="Metropolis" panose="00000500000000000000"/>
                </a:rPr>
                <a:t>Sus bienes</a:t>
              </a:r>
              <a:endParaRPr lang="en-US" altLang="en-US" sz="2800" b="1" dirty="0">
                <a:latin typeface="Metropolis" panose="00000500000000000000"/>
              </a:endParaRPr>
            </a:p>
            <a:p>
              <a:pPr algn="ctr">
                <a:lnSpc>
                  <a:spcPct val="90000"/>
                </a:lnSpc>
              </a:pPr>
              <a:endParaRPr lang="en-US" altLang="en-US" sz="2800" b="1" dirty="0">
                <a:latin typeface="Metropolis" panose="00000500000000000000"/>
              </a:endParaRPr>
            </a:p>
            <a:p>
              <a:pPr algn="ctr">
                <a:lnSpc>
                  <a:spcPct val="90000"/>
                </a:lnSpc>
              </a:pPr>
              <a:r>
                <a:rPr lang="en-US" altLang="en-US" sz="2800" b="1" dirty="0" smtClean="0">
                  <a:latin typeface="Metropolis" panose="00000500000000000000"/>
                </a:rPr>
                <a:t>Tesoro para </a:t>
              </a:r>
              <a:r>
                <a:rPr lang="en-US" altLang="en-US" sz="2800" b="1" dirty="0" err="1" smtClean="0">
                  <a:latin typeface="Metropolis" panose="00000500000000000000"/>
                </a:rPr>
                <a:t>sí</a:t>
              </a:r>
              <a:endParaRPr lang="en-US" altLang="en-US" sz="2800" b="1" dirty="0">
                <a:latin typeface="Metropolis" panose="00000500000000000000"/>
              </a:endParaRPr>
            </a:p>
          </p:txBody>
        </p:sp>
        <p:sp>
          <p:nvSpPr>
            <p:cNvPr id="18447" name="Text Box 10">
              <a:extLst>
                <a:ext uri="{FF2B5EF4-FFF2-40B4-BE49-F238E27FC236}">
                  <a16:creationId xmlns="" xmlns:a16="http://schemas.microsoft.com/office/drawing/2014/main" id="{A35B6B94-64C3-F048-0A83-B209CBB0D354}"/>
                </a:ext>
              </a:extLst>
            </p:cNvPr>
            <p:cNvSpPr txBox="1">
              <a:spLocks noChangeArrowheads="1"/>
            </p:cNvSpPr>
            <p:nvPr/>
          </p:nvSpPr>
          <p:spPr bwMode="auto">
            <a:xfrm>
              <a:off x="3004" y="2629"/>
              <a:ext cx="3062" cy="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n-US" altLang="en-US" sz="2800" dirty="0">
                  <a:solidFill>
                    <a:srgbClr val="FFFF00"/>
                  </a:solidFill>
                  <a:latin typeface="Metropolis" panose="00000500000000000000"/>
                </a:rPr>
                <a:t>[Super] </a:t>
              </a:r>
              <a:r>
                <a:rPr lang="en-US" altLang="en-US" sz="2800" dirty="0" err="1" smtClean="0">
                  <a:solidFill>
                    <a:srgbClr val="FFFF00"/>
                  </a:solidFill>
                  <a:latin typeface="Metropolis" panose="00000500000000000000"/>
                </a:rPr>
                <a:t>abundancia</a:t>
              </a:r>
              <a:endParaRPr lang="en-US" altLang="en-US" sz="2800" dirty="0">
                <a:solidFill>
                  <a:srgbClr val="FFFF00"/>
                </a:solidFill>
                <a:latin typeface="Metropolis" panose="00000500000000000000"/>
              </a:endParaRPr>
            </a:p>
          </p:txBody>
        </p:sp>
        <p:sp>
          <p:nvSpPr>
            <p:cNvPr id="18448" name="AutoShape 11">
              <a:extLst>
                <a:ext uri="{FF2B5EF4-FFF2-40B4-BE49-F238E27FC236}">
                  <a16:creationId xmlns="" xmlns:a16="http://schemas.microsoft.com/office/drawing/2014/main" id="{F94D174C-04C1-8EE9-8657-099302C518A1}"/>
                </a:ext>
              </a:extLst>
            </p:cNvPr>
            <p:cNvSpPr>
              <a:spLocks/>
            </p:cNvSpPr>
            <p:nvPr/>
          </p:nvSpPr>
          <p:spPr bwMode="auto">
            <a:xfrm>
              <a:off x="2880" y="2064"/>
              <a:ext cx="144" cy="1488"/>
            </a:xfrm>
            <a:prstGeom prst="rightBrace">
              <a:avLst>
                <a:gd name="adj1" fmla="val 86111"/>
                <a:gd name="adj2" fmla="val 50000"/>
              </a:avLst>
            </a:prstGeom>
            <a:noFill/>
            <a:ln w="12700">
              <a:solidFill>
                <a:srgbClr val="FFFF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endParaRPr lang="en-US" altLang="en-US" sz="2000">
                <a:solidFill>
                  <a:srgbClr val="FFFF00"/>
                </a:solidFill>
                <a:latin typeface="Metropolis" panose="00000500000000000000"/>
              </a:endParaRPr>
            </a:p>
          </p:txBody>
        </p:sp>
      </p:grpSp>
      <p:sp>
        <p:nvSpPr>
          <p:cNvPr id="35853" name="Text Box 13">
            <a:extLst>
              <a:ext uri="{FF2B5EF4-FFF2-40B4-BE49-F238E27FC236}">
                <a16:creationId xmlns="" xmlns:a16="http://schemas.microsoft.com/office/drawing/2014/main" id="{0CC427DB-B22F-D980-BCB9-31838732C9E4}"/>
              </a:ext>
            </a:extLst>
          </p:cNvPr>
          <p:cNvSpPr txBox="1">
            <a:spLocks noChangeArrowheads="1"/>
          </p:cNvSpPr>
          <p:nvPr/>
        </p:nvSpPr>
        <p:spPr bwMode="auto">
          <a:xfrm>
            <a:off x="889000" y="1587503"/>
            <a:ext cx="8078830" cy="7663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US" altLang="en-US" sz="1400" dirty="0">
                <a:solidFill>
                  <a:srgbClr val="CCFFFF"/>
                </a:solidFill>
                <a:latin typeface="Metropolis" panose="00000500000000000000"/>
                <a:cs typeface="Times New Roman" panose="02020603050405020304" pitchFamily="18" charset="0"/>
              </a:rPr>
              <a:t>(v 21)</a:t>
            </a:r>
            <a:r>
              <a:rPr lang="en-US" altLang="en-US" dirty="0">
                <a:solidFill>
                  <a:srgbClr val="FFFFFF"/>
                </a:solidFill>
                <a:latin typeface="Metropolis" panose="00000500000000000000"/>
                <a:cs typeface="Times New Roman" panose="02020603050405020304" pitchFamily="18" charset="0"/>
              </a:rPr>
              <a:t> </a:t>
            </a:r>
            <a:r>
              <a:rPr lang="en-US" altLang="en-US" b="1" dirty="0" smtClean="0">
                <a:solidFill>
                  <a:srgbClr val="FFFFFF"/>
                </a:solidFill>
                <a:latin typeface="Metropolis" panose="00000500000000000000"/>
                <a:cs typeface="Times New Roman" panose="02020603050405020304" pitchFamily="18" charset="0"/>
              </a:rPr>
              <a:t>…</a:t>
            </a:r>
            <a:r>
              <a:rPr lang="es-ES" altLang="en-US" b="1" dirty="0">
                <a:solidFill>
                  <a:srgbClr val="FFFFFF"/>
                </a:solidFill>
                <a:latin typeface="Metropolis" panose="00000500000000000000"/>
                <a:cs typeface="Times New Roman" panose="02020603050405020304" pitchFamily="18" charset="0"/>
              </a:rPr>
              <a:t>Así es el que acumula tesoro para sí, y no es rico para con Dios</a:t>
            </a:r>
            <a:r>
              <a:rPr lang="en-US" altLang="en-US" b="1" dirty="0" smtClean="0">
                <a:solidFill>
                  <a:srgbClr val="FFFFFF"/>
                </a:solidFill>
                <a:latin typeface="Metropolis" panose="00000500000000000000"/>
                <a:cs typeface="Times New Roman" panose="02020603050405020304" pitchFamily="18" charset="0"/>
              </a:rPr>
              <a:t>. </a:t>
            </a:r>
            <a:endParaRPr lang="en-US" altLang="en-US" b="1" dirty="0">
              <a:solidFill>
                <a:srgbClr val="FFFFFF"/>
              </a:solidFill>
              <a:latin typeface="Metropolis" panose="00000500000000000000"/>
              <a:cs typeface="Times New Roman" panose="02020603050405020304" pitchFamily="18" charset="0"/>
            </a:endParaRPr>
          </a:p>
        </p:txBody>
      </p:sp>
      <p:sp>
        <p:nvSpPr>
          <p:cNvPr id="18443" name="Line 16">
            <a:extLst>
              <a:ext uri="{FF2B5EF4-FFF2-40B4-BE49-F238E27FC236}">
                <a16:creationId xmlns="" xmlns:a16="http://schemas.microsoft.com/office/drawing/2014/main" id="{61841394-3549-C203-BFF4-107E0EF94F02}"/>
              </a:ext>
            </a:extLst>
          </p:cNvPr>
          <p:cNvSpPr>
            <a:spLocks noChangeShapeType="1"/>
          </p:cNvSpPr>
          <p:nvPr/>
        </p:nvSpPr>
        <p:spPr bwMode="auto">
          <a:xfrm>
            <a:off x="6197599" y="1397000"/>
            <a:ext cx="2475391" cy="4033"/>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pPr>
            <a:endParaRPr lang="en-US" sz="2972">
              <a:latin typeface="Metropolis" panose="00000500000000000000"/>
            </a:endParaRPr>
          </a:p>
        </p:txBody>
      </p:sp>
      <p:sp>
        <p:nvSpPr>
          <p:cNvPr id="35857" name="Line 17">
            <a:extLst>
              <a:ext uri="{FF2B5EF4-FFF2-40B4-BE49-F238E27FC236}">
                <a16:creationId xmlns="" xmlns:a16="http://schemas.microsoft.com/office/drawing/2014/main" id="{E193733D-DC35-5A9D-5F54-D98647160FB1}"/>
              </a:ext>
            </a:extLst>
          </p:cNvPr>
          <p:cNvSpPr>
            <a:spLocks noChangeShapeType="1"/>
          </p:cNvSpPr>
          <p:nvPr/>
        </p:nvSpPr>
        <p:spPr bwMode="auto">
          <a:xfrm flipV="1">
            <a:off x="6058827" y="1950768"/>
            <a:ext cx="2531787" cy="14068"/>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pPr>
            <a:endParaRPr lang="en-US" sz="2972">
              <a:latin typeface="Metropolis" panose="00000500000000000000"/>
            </a:endParaRPr>
          </a:p>
        </p:txBody>
      </p:sp>
      <p:sp>
        <p:nvSpPr>
          <p:cNvPr id="2" name="TextBox 1">
            <a:extLst>
              <a:ext uri="{FF2B5EF4-FFF2-40B4-BE49-F238E27FC236}">
                <a16:creationId xmlns="" xmlns:a16="http://schemas.microsoft.com/office/drawing/2014/main" id="{CAECEB95-5EA1-7A13-9422-EDC3B075B217}"/>
              </a:ext>
            </a:extLst>
          </p:cNvPr>
          <p:cNvSpPr txBox="1"/>
          <p:nvPr/>
        </p:nvSpPr>
        <p:spPr>
          <a:xfrm>
            <a:off x="1710958" y="4915584"/>
            <a:ext cx="1848583" cy="646331"/>
          </a:xfrm>
          <a:prstGeom prst="rect">
            <a:avLst/>
          </a:prstGeom>
          <a:noFill/>
        </p:spPr>
        <p:txBody>
          <a:bodyPr wrap="none" rtlCol="0">
            <a:spAutoFit/>
          </a:bodyPr>
          <a:lstStyle/>
          <a:p>
            <a:r>
              <a:rPr lang="en-US" sz="3600" dirty="0" smtClean="0">
                <a:solidFill>
                  <a:srgbClr val="FFFF00"/>
                </a:solidFill>
                <a:latin typeface="Metropolis" panose="00000500000000000000"/>
              </a:rPr>
              <a:t>¿Vida?</a:t>
            </a:r>
            <a:endParaRPr lang="en-US" sz="3600" dirty="0">
              <a:solidFill>
                <a:srgbClr val="FFFF00"/>
              </a:solidFill>
              <a:latin typeface="Metropolis" panose="0000050000000000000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5853"/>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nodeType="afterEffect">
                                  <p:stCondLst>
                                    <p:cond delay="0"/>
                                  </p:stCondLst>
                                  <p:childTnLst>
                                    <p:set>
                                      <p:cBhvr>
                                        <p:cTn id="9" dur="1" fill="hold">
                                          <p:stCondLst>
                                            <p:cond delay="0"/>
                                          </p:stCondLst>
                                        </p:cTn>
                                        <p:tgtEl>
                                          <p:spTgt spid="35857"/>
                                        </p:tgtEl>
                                        <p:attrNameLst>
                                          <p:attrName>style.visibility</p:attrName>
                                        </p:attrNameLst>
                                      </p:cBhvr>
                                      <p:to>
                                        <p:strVal val="visible"/>
                                      </p:to>
                                    </p:set>
                                    <p:animEffect transition="in" filter="wipe(left)">
                                      <p:cBhvr>
                                        <p:cTn id="10" dur="500"/>
                                        <p:tgtEl>
                                          <p:spTgt spid="35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3"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 xmlns:a16="http://schemas.microsoft.com/office/drawing/2014/main" id="{4369E669-94F4-CE79-3670-45A43870D1AE}"/>
              </a:ext>
            </a:extLst>
          </p:cNvPr>
          <p:cNvSpPr>
            <a:spLocks noGrp="1" noChangeArrowheads="1"/>
          </p:cNvSpPr>
          <p:nvPr>
            <p:ph type="title"/>
          </p:nvPr>
        </p:nvSpPr>
        <p:spPr>
          <a:xfrm>
            <a:off x="183976" y="138551"/>
            <a:ext cx="8649047" cy="794374"/>
          </a:xfrm>
        </p:spPr>
        <p:txBody>
          <a:bodyPr>
            <a:normAutofit fontScale="90000"/>
          </a:bodyPr>
          <a:lstStyle/>
          <a:p>
            <a:r>
              <a:rPr lang="en-US" altLang="en-US" dirty="0" smtClean="0"/>
              <a:t>La </a:t>
            </a:r>
            <a:r>
              <a:rPr lang="en-US" altLang="en-US" dirty="0" err="1" smtClean="0"/>
              <a:t>identidad</a:t>
            </a:r>
            <a:r>
              <a:rPr lang="en-US" altLang="en-US" dirty="0" smtClean="0"/>
              <a:t> de la super </a:t>
            </a:r>
            <a:r>
              <a:rPr lang="en-US" altLang="en-US" dirty="0" err="1" smtClean="0"/>
              <a:t>abundancia</a:t>
            </a:r>
            <a:r>
              <a:rPr lang="en-US" altLang="en-US" dirty="0" smtClean="0"/>
              <a:t>…</a:t>
            </a:r>
            <a:endParaRPr lang="en-US" altLang="en-US" dirty="0"/>
          </a:p>
        </p:txBody>
      </p:sp>
      <p:sp>
        <p:nvSpPr>
          <p:cNvPr id="40978" name="Text Box 18">
            <a:extLst>
              <a:ext uri="{FF2B5EF4-FFF2-40B4-BE49-F238E27FC236}">
                <a16:creationId xmlns="" xmlns:a16="http://schemas.microsoft.com/office/drawing/2014/main" id="{01B537FC-D2E9-6276-E28F-8A4383F615F7}"/>
              </a:ext>
            </a:extLst>
          </p:cNvPr>
          <p:cNvSpPr txBox="1">
            <a:spLocks noChangeArrowheads="1"/>
          </p:cNvSpPr>
          <p:nvPr/>
        </p:nvSpPr>
        <p:spPr bwMode="auto">
          <a:xfrm>
            <a:off x="75256" y="981807"/>
            <a:ext cx="391806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28600" indent="-2286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FontTx/>
              <a:buChar char="•"/>
            </a:pPr>
            <a:r>
              <a:rPr lang="en-US" altLang="en-US" dirty="0" err="1" smtClean="0">
                <a:solidFill>
                  <a:srgbClr val="FFFFFF"/>
                </a:solidFill>
                <a:latin typeface="Metropolis" panose="00000500000000000000"/>
              </a:rPr>
              <a:t>Bienes</a:t>
            </a:r>
            <a:endParaRPr lang="en-US" altLang="en-US" dirty="0">
              <a:solidFill>
                <a:srgbClr val="FFFFFF"/>
              </a:solidFill>
              <a:latin typeface="Metropolis" panose="00000500000000000000"/>
            </a:endParaRPr>
          </a:p>
          <a:p>
            <a:pPr>
              <a:buFontTx/>
              <a:buChar char="•"/>
            </a:pPr>
            <a:r>
              <a:rPr lang="en-US" altLang="en-US" dirty="0" err="1" smtClean="0">
                <a:solidFill>
                  <a:srgbClr val="FFFFFF"/>
                </a:solidFill>
                <a:latin typeface="Metropolis" panose="00000500000000000000"/>
              </a:rPr>
              <a:t>Ropa</a:t>
            </a:r>
            <a:r>
              <a:rPr lang="en-US" altLang="en-US" dirty="0" smtClean="0">
                <a:solidFill>
                  <a:srgbClr val="FFFFFF"/>
                </a:solidFill>
                <a:latin typeface="Metropolis" panose="00000500000000000000"/>
              </a:rPr>
              <a:t>(</a:t>
            </a:r>
            <a:r>
              <a:rPr lang="en-US" altLang="en-US" dirty="0" err="1" smtClean="0">
                <a:solidFill>
                  <a:srgbClr val="FFFFFF"/>
                </a:solidFill>
                <a:latin typeface="Metropolis" panose="00000500000000000000"/>
              </a:rPr>
              <a:t>apariencia</a:t>
            </a:r>
            <a:r>
              <a:rPr lang="en-US" altLang="en-US" dirty="0" smtClean="0">
                <a:solidFill>
                  <a:srgbClr val="FFFFFF"/>
                </a:solidFill>
                <a:latin typeface="Metropolis" panose="00000500000000000000"/>
              </a:rPr>
              <a:t>)</a:t>
            </a:r>
            <a:endParaRPr lang="en-US" altLang="en-US" dirty="0">
              <a:solidFill>
                <a:srgbClr val="FFFFFF"/>
              </a:solidFill>
              <a:latin typeface="Metropolis" panose="00000500000000000000"/>
            </a:endParaRPr>
          </a:p>
          <a:p>
            <a:pPr>
              <a:buFontTx/>
              <a:buChar char="•"/>
            </a:pPr>
            <a:r>
              <a:rPr lang="en-US" altLang="en-US" dirty="0" err="1" smtClean="0">
                <a:solidFill>
                  <a:srgbClr val="FFFFFF"/>
                </a:solidFill>
                <a:latin typeface="Metropolis" panose="00000500000000000000"/>
              </a:rPr>
              <a:t>Placeres</a:t>
            </a:r>
            <a:r>
              <a:rPr lang="en-US" altLang="en-US" dirty="0" smtClean="0">
                <a:solidFill>
                  <a:srgbClr val="FFFFFF"/>
                </a:solidFill>
                <a:latin typeface="Metropolis" panose="00000500000000000000"/>
              </a:rPr>
              <a:t>/</a:t>
            </a:r>
            <a:r>
              <a:rPr lang="en-US" altLang="en-US" dirty="0" err="1" smtClean="0">
                <a:solidFill>
                  <a:srgbClr val="FFFFFF"/>
                </a:solidFill>
                <a:latin typeface="Metropolis" panose="00000500000000000000"/>
              </a:rPr>
              <a:t>sexualidad</a:t>
            </a:r>
            <a:endParaRPr lang="en-US" altLang="en-US" dirty="0">
              <a:solidFill>
                <a:srgbClr val="FFFFFF"/>
              </a:solidFill>
              <a:latin typeface="Metropolis" panose="00000500000000000000"/>
            </a:endParaRPr>
          </a:p>
          <a:p>
            <a:pPr>
              <a:buFontTx/>
              <a:buChar char="•"/>
            </a:pPr>
            <a:r>
              <a:rPr lang="en-US" altLang="en-US" dirty="0" err="1" smtClean="0">
                <a:solidFill>
                  <a:srgbClr val="FFFFFF"/>
                </a:solidFill>
                <a:latin typeface="Metropolis" panose="00000500000000000000"/>
              </a:rPr>
              <a:t>Círculo</a:t>
            </a:r>
            <a:r>
              <a:rPr lang="en-US" altLang="en-US" dirty="0" smtClean="0">
                <a:solidFill>
                  <a:srgbClr val="FFFFFF"/>
                </a:solidFill>
                <a:latin typeface="Metropolis" panose="00000500000000000000"/>
              </a:rPr>
              <a:t> social</a:t>
            </a:r>
            <a:endParaRPr lang="en-US" altLang="en-US" dirty="0">
              <a:solidFill>
                <a:srgbClr val="FFFFFF"/>
              </a:solidFill>
              <a:latin typeface="Metropolis" panose="00000500000000000000"/>
            </a:endParaRPr>
          </a:p>
        </p:txBody>
      </p:sp>
      <p:sp>
        <p:nvSpPr>
          <p:cNvPr id="40979" name="Text Box 19">
            <a:extLst>
              <a:ext uri="{FF2B5EF4-FFF2-40B4-BE49-F238E27FC236}">
                <a16:creationId xmlns="" xmlns:a16="http://schemas.microsoft.com/office/drawing/2014/main" id="{C1CB6F17-C248-974B-E242-883AB5135FB5}"/>
              </a:ext>
            </a:extLst>
          </p:cNvPr>
          <p:cNvSpPr txBox="1">
            <a:spLocks noChangeArrowheads="1"/>
          </p:cNvSpPr>
          <p:nvPr/>
        </p:nvSpPr>
        <p:spPr bwMode="auto">
          <a:xfrm>
            <a:off x="3993316" y="981807"/>
            <a:ext cx="520847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28600" indent="-2286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FontTx/>
              <a:buChar char="•"/>
            </a:pPr>
            <a:r>
              <a:rPr lang="en-US" altLang="en-US" dirty="0" err="1" smtClean="0">
                <a:solidFill>
                  <a:srgbClr val="FFFFFF"/>
                </a:solidFill>
                <a:latin typeface="Metropolis" panose="00000500000000000000"/>
              </a:rPr>
              <a:t>Intelecto</a:t>
            </a:r>
            <a:r>
              <a:rPr lang="en-US" altLang="en-US" dirty="0" smtClean="0">
                <a:solidFill>
                  <a:srgbClr val="FFFFFF"/>
                </a:solidFill>
                <a:latin typeface="Metropolis" panose="00000500000000000000"/>
              </a:rPr>
              <a:t> o </a:t>
            </a:r>
            <a:r>
              <a:rPr lang="en-US" altLang="en-US" dirty="0" err="1" smtClean="0">
                <a:solidFill>
                  <a:srgbClr val="FFFFFF"/>
                </a:solidFill>
                <a:latin typeface="Metropolis" panose="00000500000000000000"/>
              </a:rPr>
              <a:t>atleticismo</a:t>
            </a:r>
            <a:endParaRPr lang="en-US" altLang="en-US" dirty="0">
              <a:solidFill>
                <a:srgbClr val="FFFFFF"/>
              </a:solidFill>
              <a:latin typeface="Metropolis" panose="00000500000000000000"/>
            </a:endParaRPr>
          </a:p>
          <a:p>
            <a:pPr>
              <a:buFontTx/>
              <a:buChar char="•"/>
            </a:pPr>
            <a:r>
              <a:rPr lang="en-US" altLang="en-US" dirty="0" err="1" smtClean="0">
                <a:solidFill>
                  <a:srgbClr val="FFFFFF"/>
                </a:solidFill>
                <a:latin typeface="Metropolis" panose="00000500000000000000"/>
              </a:rPr>
              <a:t>Poder</a:t>
            </a:r>
            <a:r>
              <a:rPr lang="en-US" altLang="en-US" dirty="0" smtClean="0">
                <a:solidFill>
                  <a:srgbClr val="FFFFFF"/>
                </a:solidFill>
                <a:latin typeface="Metropolis" panose="00000500000000000000"/>
              </a:rPr>
              <a:t> </a:t>
            </a:r>
            <a:r>
              <a:rPr lang="en-US" altLang="en-US" dirty="0" err="1" smtClean="0">
                <a:solidFill>
                  <a:srgbClr val="FFFFFF"/>
                </a:solidFill>
                <a:latin typeface="Metropolis" panose="00000500000000000000"/>
              </a:rPr>
              <a:t>político</a:t>
            </a:r>
            <a:endParaRPr lang="en-US" altLang="en-US" dirty="0">
              <a:solidFill>
                <a:srgbClr val="FFFFFF"/>
              </a:solidFill>
              <a:latin typeface="Metropolis" panose="00000500000000000000"/>
            </a:endParaRPr>
          </a:p>
          <a:p>
            <a:pPr>
              <a:buFontTx/>
              <a:buChar char="•"/>
            </a:pPr>
            <a:r>
              <a:rPr lang="en-US" altLang="en-US" dirty="0" smtClean="0">
                <a:solidFill>
                  <a:srgbClr val="FFFFFF"/>
                </a:solidFill>
                <a:latin typeface="Metropolis" panose="00000500000000000000"/>
              </a:rPr>
              <a:t>Carrera/</a:t>
            </a:r>
            <a:r>
              <a:rPr lang="en-US" altLang="en-US" dirty="0" err="1" smtClean="0">
                <a:solidFill>
                  <a:srgbClr val="FFFFFF"/>
                </a:solidFill>
                <a:latin typeface="Metropolis" panose="00000500000000000000"/>
              </a:rPr>
              <a:t>logros</a:t>
            </a:r>
            <a:endParaRPr lang="en-US" altLang="en-US" dirty="0">
              <a:solidFill>
                <a:srgbClr val="FFFFFF"/>
              </a:solidFill>
              <a:latin typeface="Metropolis" panose="00000500000000000000"/>
            </a:endParaRPr>
          </a:p>
          <a:p>
            <a:pPr>
              <a:buFontTx/>
              <a:buChar char="•"/>
            </a:pPr>
            <a:r>
              <a:rPr lang="en-US" altLang="en-US" dirty="0" err="1" smtClean="0">
                <a:solidFill>
                  <a:srgbClr val="FFFFFF"/>
                </a:solidFill>
                <a:latin typeface="Metropolis" panose="00000500000000000000"/>
              </a:rPr>
              <a:t>Pasatiempo</a:t>
            </a:r>
            <a:r>
              <a:rPr lang="en-US" altLang="en-US" dirty="0" smtClean="0">
                <a:solidFill>
                  <a:srgbClr val="FFFFFF"/>
                </a:solidFill>
                <a:latin typeface="Metropolis" panose="00000500000000000000"/>
              </a:rPr>
              <a:t>(hasta </a:t>
            </a:r>
            <a:r>
              <a:rPr lang="en-US" altLang="en-US" dirty="0" err="1" smtClean="0">
                <a:solidFill>
                  <a:srgbClr val="FFFFFF"/>
                </a:solidFill>
                <a:latin typeface="Metropolis" panose="00000500000000000000"/>
              </a:rPr>
              <a:t>religión</a:t>
            </a:r>
            <a:r>
              <a:rPr lang="en-US" altLang="en-US" dirty="0" smtClean="0">
                <a:solidFill>
                  <a:srgbClr val="FFFFFF"/>
                </a:solidFill>
                <a:latin typeface="Metropolis" panose="00000500000000000000"/>
              </a:rPr>
              <a:t>)</a:t>
            </a:r>
            <a:endParaRPr lang="en-US" altLang="en-US" dirty="0">
              <a:solidFill>
                <a:srgbClr val="FFFFFF"/>
              </a:solidFill>
              <a:latin typeface="Metropolis" panose="00000500000000000000"/>
            </a:endParaRPr>
          </a:p>
        </p:txBody>
      </p:sp>
      <p:sp>
        <p:nvSpPr>
          <p:cNvPr id="14" name="Rectangle 4" descr="Wide upward diagonal">
            <a:extLst>
              <a:ext uri="{FF2B5EF4-FFF2-40B4-BE49-F238E27FC236}">
                <a16:creationId xmlns="" xmlns:a16="http://schemas.microsoft.com/office/drawing/2014/main" id="{01671DBD-E520-48F2-1D8F-420FA31DAECB}"/>
              </a:ext>
            </a:extLst>
          </p:cNvPr>
          <p:cNvSpPr>
            <a:spLocks noChangeArrowheads="1"/>
          </p:cNvSpPr>
          <p:nvPr/>
        </p:nvSpPr>
        <p:spPr bwMode="auto">
          <a:xfrm>
            <a:off x="952500" y="4889500"/>
            <a:ext cx="3365500" cy="698500"/>
          </a:xfrm>
          <a:prstGeom prst="rect">
            <a:avLst/>
          </a:prstGeom>
          <a:blipFill dpi="0" rotWithShape="0">
            <a:blip r:embed="rId2"/>
            <a:srcRect/>
            <a:tile tx="0" ty="0" sx="100000" sy="100000" flip="none" algn="tl"/>
          </a:blipFill>
          <a:ln w="12700">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endParaRPr lang="en-US" altLang="en-US" sz="2000">
              <a:latin typeface="Metropolis" panose="00000500000000000000"/>
            </a:endParaRPr>
          </a:p>
        </p:txBody>
      </p:sp>
      <p:sp>
        <p:nvSpPr>
          <p:cNvPr id="15" name="AutoShape 5">
            <a:extLst>
              <a:ext uri="{FF2B5EF4-FFF2-40B4-BE49-F238E27FC236}">
                <a16:creationId xmlns="" xmlns:a16="http://schemas.microsoft.com/office/drawing/2014/main" id="{4791763B-C212-D51F-2BB0-EC3293F5CAC2}"/>
              </a:ext>
            </a:extLst>
          </p:cNvPr>
          <p:cNvSpPr>
            <a:spLocks/>
          </p:cNvSpPr>
          <p:nvPr/>
        </p:nvSpPr>
        <p:spPr bwMode="auto">
          <a:xfrm>
            <a:off x="4572000" y="4889500"/>
            <a:ext cx="190500" cy="698500"/>
          </a:xfrm>
          <a:prstGeom prst="rightBrace">
            <a:avLst>
              <a:gd name="adj1" fmla="val 30556"/>
              <a:gd name="adj2" fmla="val 50000"/>
            </a:avLst>
          </a:prstGeom>
          <a:noFill/>
          <a:ln w="12700">
            <a:solidFill>
              <a:srgbClr val="FFFF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endParaRPr lang="en-US" altLang="en-US" sz="2000">
              <a:solidFill>
                <a:srgbClr val="FFFF00"/>
              </a:solidFill>
              <a:latin typeface="Metropolis" panose="00000500000000000000"/>
            </a:endParaRPr>
          </a:p>
        </p:txBody>
      </p:sp>
      <p:sp>
        <p:nvSpPr>
          <p:cNvPr id="16" name="Text Box 6">
            <a:extLst>
              <a:ext uri="{FF2B5EF4-FFF2-40B4-BE49-F238E27FC236}">
                <a16:creationId xmlns="" xmlns:a16="http://schemas.microsoft.com/office/drawing/2014/main" id="{FC0170C9-9295-098A-0D01-A47B6E2BDE57}"/>
              </a:ext>
            </a:extLst>
          </p:cNvPr>
          <p:cNvSpPr txBox="1">
            <a:spLocks noChangeArrowheads="1"/>
          </p:cNvSpPr>
          <p:nvPr/>
        </p:nvSpPr>
        <p:spPr bwMode="auto">
          <a:xfrm>
            <a:off x="4762500" y="4856651"/>
            <a:ext cx="4141827" cy="86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n-US" altLang="en-US" sz="2800" dirty="0" err="1" smtClean="0">
                <a:solidFill>
                  <a:srgbClr val="FFFF00"/>
                </a:solidFill>
                <a:latin typeface="Metropolis" panose="00000500000000000000"/>
              </a:rPr>
              <a:t>Necesario</a:t>
            </a:r>
            <a:r>
              <a:rPr lang="en-US" altLang="en-US" sz="2800" dirty="0" smtClean="0">
                <a:solidFill>
                  <a:srgbClr val="FFFF00"/>
                </a:solidFill>
                <a:latin typeface="Metropolis" panose="00000500000000000000"/>
              </a:rPr>
              <a:t> para </a:t>
            </a:r>
            <a:r>
              <a:rPr lang="en-US" altLang="en-US" sz="2800" dirty="0" err="1" smtClean="0">
                <a:solidFill>
                  <a:srgbClr val="FFFF00"/>
                </a:solidFill>
                <a:latin typeface="Metropolis" panose="00000500000000000000"/>
              </a:rPr>
              <a:t>sostener</a:t>
            </a:r>
            <a:r>
              <a:rPr lang="en-US" altLang="en-US" sz="2800" dirty="0" smtClean="0">
                <a:solidFill>
                  <a:srgbClr val="FFFF00"/>
                </a:solidFill>
                <a:latin typeface="Metropolis" panose="00000500000000000000"/>
              </a:rPr>
              <a:t> la </a:t>
            </a:r>
            <a:r>
              <a:rPr lang="en-US" altLang="en-US" sz="2800" dirty="0" err="1" smtClean="0">
                <a:solidFill>
                  <a:srgbClr val="FFFF00"/>
                </a:solidFill>
                <a:latin typeface="Metropolis" panose="00000500000000000000"/>
              </a:rPr>
              <a:t>vida</a:t>
            </a:r>
            <a:endParaRPr lang="en-US" altLang="en-US" sz="2800" dirty="0">
              <a:solidFill>
                <a:srgbClr val="FFFF00"/>
              </a:solidFill>
              <a:latin typeface="Metropolis" panose="00000500000000000000"/>
            </a:endParaRPr>
          </a:p>
        </p:txBody>
      </p:sp>
      <p:sp>
        <p:nvSpPr>
          <p:cNvPr id="17" name="Line 7">
            <a:extLst>
              <a:ext uri="{FF2B5EF4-FFF2-40B4-BE49-F238E27FC236}">
                <a16:creationId xmlns="" xmlns:a16="http://schemas.microsoft.com/office/drawing/2014/main" id="{9700F488-7471-06B9-27DC-9272E23F85D5}"/>
              </a:ext>
            </a:extLst>
          </p:cNvPr>
          <p:cNvSpPr>
            <a:spLocks noChangeShapeType="1"/>
          </p:cNvSpPr>
          <p:nvPr/>
        </p:nvSpPr>
        <p:spPr bwMode="auto">
          <a:xfrm>
            <a:off x="4318000" y="4889500"/>
            <a:ext cx="190500" cy="0"/>
          </a:xfrm>
          <a:prstGeom prst="line">
            <a:avLst/>
          </a:prstGeom>
          <a:noFill/>
          <a:ln w="127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pPr>
            <a:endParaRPr lang="en-US" sz="2972">
              <a:latin typeface="Metropolis" panose="00000500000000000000"/>
            </a:endParaRPr>
          </a:p>
        </p:txBody>
      </p:sp>
      <p:sp>
        <p:nvSpPr>
          <p:cNvPr id="18" name="Line 8">
            <a:extLst>
              <a:ext uri="{FF2B5EF4-FFF2-40B4-BE49-F238E27FC236}">
                <a16:creationId xmlns="" xmlns:a16="http://schemas.microsoft.com/office/drawing/2014/main" id="{CFF66D06-F876-6E38-D3D4-70644AE0786C}"/>
              </a:ext>
            </a:extLst>
          </p:cNvPr>
          <p:cNvSpPr>
            <a:spLocks noChangeShapeType="1"/>
          </p:cNvSpPr>
          <p:nvPr/>
        </p:nvSpPr>
        <p:spPr bwMode="auto">
          <a:xfrm>
            <a:off x="4318000" y="5588000"/>
            <a:ext cx="190500" cy="0"/>
          </a:xfrm>
          <a:prstGeom prst="line">
            <a:avLst/>
          </a:prstGeom>
          <a:noFill/>
          <a:ln w="127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pPr>
            <a:endParaRPr lang="en-US" sz="2972">
              <a:latin typeface="Metropolis" panose="00000500000000000000"/>
            </a:endParaRPr>
          </a:p>
        </p:txBody>
      </p:sp>
      <p:grpSp>
        <p:nvGrpSpPr>
          <p:cNvPr id="19" name="Group 15">
            <a:extLst>
              <a:ext uri="{FF2B5EF4-FFF2-40B4-BE49-F238E27FC236}">
                <a16:creationId xmlns="" xmlns:a16="http://schemas.microsoft.com/office/drawing/2014/main" id="{3DD7887D-58AA-777F-5EEA-66D1DFA5E17B}"/>
              </a:ext>
            </a:extLst>
          </p:cNvPr>
          <p:cNvGrpSpPr>
            <a:grpSpLocks/>
          </p:cNvGrpSpPr>
          <p:nvPr/>
        </p:nvGrpSpPr>
        <p:grpSpPr bwMode="auto">
          <a:xfrm>
            <a:off x="952502" y="2857500"/>
            <a:ext cx="7834314" cy="2032000"/>
            <a:chOff x="144" y="2064"/>
            <a:chExt cx="5922" cy="1536"/>
          </a:xfrm>
        </p:grpSpPr>
        <p:sp>
          <p:nvSpPr>
            <p:cNvPr id="20" name="Rectangle 9" descr="Bouquet">
              <a:extLst>
                <a:ext uri="{FF2B5EF4-FFF2-40B4-BE49-F238E27FC236}">
                  <a16:creationId xmlns="" xmlns:a16="http://schemas.microsoft.com/office/drawing/2014/main" id="{177532AC-690F-13DC-4286-B54CDEE845BB}"/>
                </a:ext>
              </a:extLst>
            </p:cNvPr>
            <p:cNvSpPr>
              <a:spLocks noChangeArrowheads="1"/>
            </p:cNvSpPr>
            <p:nvPr/>
          </p:nvSpPr>
          <p:spPr bwMode="auto">
            <a:xfrm>
              <a:off x="144" y="2064"/>
              <a:ext cx="2544" cy="1536"/>
            </a:xfrm>
            <a:prstGeom prst="rect">
              <a:avLst/>
            </a:prstGeom>
            <a:blipFill dpi="0" rotWithShape="0">
              <a:blip r:embed="rId3"/>
              <a:srcRect/>
              <a:tile tx="0" ty="0" sx="100000" sy="100000" flip="none" algn="tl"/>
            </a:blipFill>
            <a:ln w="12700">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s-ES" altLang="en-US" sz="2800" b="1" dirty="0" smtClean="0">
                  <a:latin typeface="Metropolis" panose="00000500000000000000"/>
                </a:rPr>
                <a:t>Sus bienes</a:t>
              </a:r>
              <a:endParaRPr lang="en-US" altLang="en-US" sz="2800" b="1" dirty="0">
                <a:latin typeface="Metropolis" panose="00000500000000000000"/>
              </a:endParaRPr>
            </a:p>
            <a:p>
              <a:pPr algn="ctr">
                <a:lnSpc>
                  <a:spcPct val="90000"/>
                </a:lnSpc>
              </a:pPr>
              <a:endParaRPr lang="en-US" altLang="en-US" sz="2800" b="1" dirty="0">
                <a:latin typeface="Metropolis" panose="00000500000000000000"/>
              </a:endParaRPr>
            </a:p>
            <a:p>
              <a:pPr algn="ctr">
                <a:lnSpc>
                  <a:spcPct val="90000"/>
                </a:lnSpc>
              </a:pPr>
              <a:r>
                <a:rPr lang="en-US" altLang="en-US" sz="2800" b="1" dirty="0" smtClean="0">
                  <a:latin typeface="Metropolis" panose="00000500000000000000"/>
                </a:rPr>
                <a:t>Tesoro para </a:t>
              </a:r>
              <a:r>
                <a:rPr lang="en-US" altLang="en-US" sz="2800" b="1" dirty="0" err="1" smtClean="0">
                  <a:latin typeface="Metropolis" panose="00000500000000000000"/>
                </a:rPr>
                <a:t>sí</a:t>
              </a:r>
              <a:endParaRPr lang="en-US" altLang="en-US" sz="2800" b="1" dirty="0">
                <a:latin typeface="Metropolis" panose="00000500000000000000"/>
              </a:endParaRPr>
            </a:p>
          </p:txBody>
        </p:sp>
        <p:sp>
          <p:nvSpPr>
            <p:cNvPr id="21" name="Text Box 10">
              <a:extLst>
                <a:ext uri="{FF2B5EF4-FFF2-40B4-BE49-F238E27FC236}">
                  <a16:creationId xmlns="" xmlns:a16="http://schemas.microsoft.com/office/drawing/2014/main" id="{A35B6B94-64C3-F048-0A83-B209CBB0D354}"/>
                </a:ext>
              </a:extLst>
            </p:cNvPr>
            <p:cNvSpPr txBox="1">
              <a:spLocks noChangeArrowheads="1"/>
            </p:cNvSpPr>
            <p:nvPr/>
          </p:nvSpPr>
          <p:spPr bwMode="auto">
            <a:xfrm>
              <a:off x="3004" y="2629"/>
              <a:ext cx="3062" cy="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n-US" altLang="en-US" sz="2800" dirty="0">
                  <a:solidFill>
                    <a:srgbClr val="FFFF00"/>
                  </a:solidFill>
                  <a:latin typeface="Metropolis" panose="00000500000000000000"/>
                </a:rPr>
                <a:t>[Super] </a:t>
              </a:r>
              <a:r>
                <a:rPr lang="en-US" altLang="en-US" sz="2800" dirty="0" err="1" smtClean="0">
                  <a:solidFill>
                    <a:srgbClr val="FFFF00"/>
                  </a:solidFill>
                  <a:latin typeface="Metropolis" panose="00000500000000000000"/>
                </a:rPr>
                <a:t>abundancia</a:t>
              </a:r>
              <a:endParaRPr lang="en-US" altLang="en-US" sz="2800" dirty="0">
                <a:solidFill>
                  <a:srgbClr val="FFFF00"/>
                </a:solidFill>
                <a:latin typeface="Metropolis" panose="00000500000000000000"/>
              </a:endParaRPr>
            </a:p>
          </p:txBody>
        </p:sp>
        <p:sp>
          <p:nvSpPr>
            <p:cNvPr id="22" name="AutoShape 11">
              <a:extLst>
                <a:ext uri="{FF2B5EF4-FFF2-40B4-BE49-F238E27FC236}">
                  <a16:creationId xmlns="" xmlns:a16="http://schemas.microsoft.com/office/drawing/2014/main" id="{F94D174C-04C1-8EE9-8657-099302C518A1}"/>
                </a:ext>
              </a:extLst>
            </p:cNvPr>
            <p:cNvSpPr>
              <a:spLocks/>
            </p:cNvSpPr>
            <p:nvPr/>
          </p:nvSpPr>
          <p:spPr bwMode="auto">
            <a:xfrm>
              <a:off x="2880" y="2064"/>
              <a:ext cx="144" cy="1488"/>
            </a:xfrm>
            <a:prstGeom prst="rightBrace">
              <a:avLst>
                <a:gd name="adj1" fmla="val 86111"/>
                <a:gd name="adj2" fmla="val 50000"/>
              </a:avLst>
            </a:prstGeom>
            <a:noFill/>
            <a:ln w="12700">
              <a:solidFill>
                <a:srgbClr val="FFFF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endParaRPr lang="en-US" altLang="en-US" sz="2000">
                <a:solidFill>
                  <a:srgbClr val="FFFF00"/>
                </a:solidFill>
                <a:latin typeface="Metropolis" panose="00000500000000000000"/>
              </a:endParaRPr>
            </a:p>
          </p:txBody>
        </p:sp>
      </p:grpSp>
      <p:sp>
        <p:nvSpPr>
          <p:cNvPr id="23" name="TextBox 22">
            <a:extLst>
              <a:ext uri="{FF2B5EF4-FFF2-40B4-BE49-F238E27FC236}">
                <a16:creationId xmlns="" xmlns:a16="http://schemas.microsoft.com/office/drawing/2014/main" id="{CAECEB95-5EA1-7A13-9422-EDC3B075B217}"/>
              </a:ext>
            </a:extLst>
          </p:cNvPr>
          <p:cNvSpPr txBox="1"/>
          <p:nvPr/>
        </p:nvSpPr>
        <p:spPr>
          <a:xfrm>
            <a:off x="1710958" y="4915584"/>
            <a:ext cx="1848583" cy="646331"/>
          </a:xfrm>
          <a:prstGeom prst="rect">
            <a:avLst/>
          </a:prstGeom>
          <a:noFill/>
        </p:spPr>
        <p:txBody>
          <a:bodyPr wrap="none" rtlCol="0">
            <a:spAutoFit/>
          </a:bodyPr>
          <a:lstStyle/>
          <a:p>
            <a:r>
              <a:rPr lang="en-US" sz="3600" dirty="0" smtClean="0">
                <a:solidFill>
                  <a:srgbClr val="FFFF00"/>
                </a:solidFill>
                <a:latin typeface="Metropolis" panose="00000500000000000000"/>
              </a:rPr>
              <a:t>¿Vida?</a:t>
            </a:r>
            <a:endParaRPr lang="en-US" sz="3600" dirty="0">
              <a:solidFill>
                <a:srgbClr val="FFFF00"/>
              </a:solidFill>
              <a:latin typeface="Metropolis" panose="0000050000000000000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097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097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09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4097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0979">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4097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40979">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409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8" grpId="0" build="p" autoUpdateAnimBg="0"/>
      <p:bldP spid="40979"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a:extLst>
              <a:ext uri="{FF2B5EF4-FFF2-40B4-BE49-F238E27FC236}">
                <a16:creationId xmlns="" xmlns:a16="http://schemas.microsoft.com/office/drawing/2014/main" id="{D843734B-2A28-AE74-10D9-AC6B35ACE925}"/>
              </a:ext>
            </a:extLst>
          </p:cNvPr>
          <p:cNvSpPr txBox="1">
            <a:spLocks noChangeArrowheads="1"/>
          </p:cNvSpPr>
          <p:nvPr/>
        </p:nvSpPr>
        <p:spPr>
          <a:xfrm>
            <a:off x="276135" y="14455"/>
            <a:ext cx="8649047" cy="7943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2"/>
                </a:solidFill>
                <a:effectLst>
                  <a:outerShdw blurRad="38100" dist="38100" dir="2700000" algn="tl">
                    <a:srgbClr val="000000">
                      <a:alpha val="43137"/>
                    </a:srgbClr>
                  </a:outerShdw>
                </a:effectLst>
                <a:latin typeface="Metropolis" panose="00000500000000000000" pitchFamily="2" charset="0"/>
                <a:ea typeface="+mj-ea"/>
                <a:cs typeface="+mj-cs"/>
              </a:defRPr>
            </a:lvl1pPr>
          </a:lstStyle>
          <a:p>
            <a:r>
              <a:rPr lang="en-US" altLang="en-US" smtClean="0">
                <a:latin typeface="Metropolis" panose="00000500000000000000"/>
              </a:rPr>
              <a:t>La vida</a:t>
            </a:r>
            <a:endParaRPr lang="en-US" altLang="en-US" dirty="0">
              <a:latin typeface="Metropolis" panose="00000500000000000000"/>
            </a:endParaRPr>
          </a:p>
        </p:txBody>
      </p:sp>
      <p:sp>
        <p:nvSpPr>
          <p:cNvPr id="20" name="Text Box 3">
            <a:extLst>
              <a:ext uri="{FF2B5EF4-FFF2-40B4-BE49-F238E27FC236}">
                <a16:creationId xmlns="" xmlns:a16="http://schemas.microsoft.com/office/drawing/2014/main" id="{8005916B-81CB-7D2A-D3F4-EF6FA4D17749}"/>
              </a:ext>
            </a:extLst>
          </p:cNvPr>
          <p:cNvSpPr txBox="1">
            <a:spLocks noChangeArrowheads="1"/>
          </p:cNvSpPr>
          <p:nvPr/>
        </p:nvSpPr>
        <p:spPr bwMode="auto">
          <a:xfrm>
            <a:off x="231965" y="704670"/>
            <a:ext cx="8672362"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US" altLang="en-US" sz="1400" dirty="0">
                <a:solidFill>
                  <a:srgbClr val="CCFFFF"/>
                </a:solidFill>
                <a:latin typeface="Metropolis" panose="00000500000000000000"/>
                <a:cs typeface="Times New Roman" panose="02020603050405020304" pitchFamily="18" charset="0"/>
              </a:rPr>
              <a:t>(v 15</a:t>
            </a:r>
            <a:r>
              <a:rPr lang="en-US" altLang="en-US" sz="1400" dirty="0" smtClean="0">
                <a:solidFill>
                  <a:srgbClr val="CCFFFF"/>
                </a:solidFill>
                <a:latin typeface="Metropolis" panose="00000500000000000000"/>
                <a:cs typeface="Times New Roman" panose="02020603050405020304" pitchFamily="18" charset="0"/>
              </a:rPr>
              <a:t>)</a:t>
            </a:r>
            <a:r>
              <a:rPr lang="en-US" altLang="en-US" b="1" dirty="0" smtClean="0">
                <a:solidFill>
                  <a:srgbClr val="FFFFFF"/>
                </a:solidFill>
                <a:latin typeface="Metropolis" panose="00000500000000000000"/>
                <a:cs typeface="Times New Roman" panose="02020603050405020304" pitchFamily="18" charset="0"/>
              </a:rPr>
              <a:t>…</a:t>
            </a:r>
            <a:r>
              <a:rPr lang="es-ES" altLang="en-US" b="1" dirty="0">
                <a:solidFill>
                  <a:srgbClr val="FFFFFF"/>
                </a:solidFill>
                <a:latin typeface="Metropolis" panose="00000500000000000000"/>
                <a:cs typeface="Times New Roman" panose="02020603050405020304" pitchFamily="18" charset="0"/>
              </a:rPr>
              <a:t>porque aun cuando alguien tenga abundancia, su vida no consiste en sus bienes</a:t>
            </a:r>
            <a:r>
              <a:rPr lang="en-US" altLang="en-US" b="1" dirty="0" smtClean="0">
                <a:solidFill>
                  <a:srgbClr val="FFFFFF"/>
                </a:solidFill>
                <a:latin typeface="Metropolis" panose="00000500000000000000"/>
                <a:cs typeface="Times New Roman" panose="02020603050405020304" pitchFamily="18" charset="0"/>
              </a:rPr>
              <a:t>.</a:t>
            </a:r>
            <a:endParaRPr lang="en-US" altLang="en-US" b="1" dirty="0">
              <a:solidFill>
                <a:srgbClr val="FFFFFF"/>
              </a:solidFill>
              <a:latin typeface="Metropolis" panose="00000500000000000000"/>
              <a:cs typeface="Times New Roman" panose="02020603050405020304" pitchFamily="18" charset="0"/>
            </a:endParaRPr>
          </a:p>
        </p:txBody>
      </p:sp>
      <p:sp>
        <p:nvSpPr>
          <p:cNvPr id="21" name="Text Box 13">
            <a:extLst>
              <a:ext uri="{FF2B5EF4-FFF2-40B4-BE49-F238E27FC236}">
                <a16:creationId xmlns="" xmlns:a16="http://schemas.microsoft.com/office/drawing/2014/main" id="{0CC427DB-B22F-D980-BCB9-31838732C9E4}"/>
              </a:ext>
            </a:extLst>
          </p:cNvPr>
          <p:cNvSpPr txBox="1">
            <a:spLocks noChangeArrowheads="1"/>
          </p:cNvSpPr>
          <p:nvPr/>
        </p:nvSpPr>
        <p:spPr bwMode="auto">
          <a:xfrm>
            <a:off x="889000" y="1587503"/>
            <a:ext cx="8078830" cy="7663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US" altLang="en-US" sz="1400" dirty="0">
                <a:solidFill>
                  <a:srgbClr val="CCFFFF"/>
                </a:solidFill>
                <a:latin typeface="Metropolis" panose="00000500000000000000"/>
                <a:cs typeface="Times New Roman" panose="02020603050405020304" pitchFamily="18" charset="0"/>
              </a:rPr>
              <a:t>(v 21)</a:t>
            </a:r>
            <a:r>
              <a:rPr lang="en-US" altLang="en-US" dirty="0">
                <a:solidFill>
                  <a:srgbClr val="FFFFFF"/>
                </a:solidFill>
                <a:latin typeface="Metropolis" panose="00000500000000000000"/>
                <a:cs typeface="Times New Roman" panose="02020603050405020304" pitchFamily="18" charset="0"/>
              </a:rPr>
              <a:t> </a:t>
            </a:r>
            <a:r>
              <a:rPr lang="en-US" altLang="en-US" b="1" dirty="0" smtClean="0">
                <a:solidFill>
                  <a:srgbClr val="FFFFFF"/>
                </a:solidFill>
                <a:latin typeface="Metropolis" panose="00000500000000000000"/>
                <a:cs typeface="Times New Roman" panose="02020603050405020304" pitchFamily="18" charset="0"/>
              </a:rPr>
              <a:t>…</a:t>
            </a:r>
            <a:r>
              <a:rPr lang="es-ES" altLang="en-US" b="1" dirty="0">
                <a:solidFill>
                  <a:srgbClr val="FFFFFF"/>
                </a:solidFill>
                <a:latin typeface="Metropolis" panose="00000500000000000000"/>
                <a:cs typeface="Times New Roman" panose="02020603050405020304" pitchFamily="18" charset="0"/>
              </a:rPr>
              <a:t>Así es el que acumula tesoro para sí, y no es rico para con Dios</a:t>
            </a:r>
            <a:r>
              <a:rPr lang="en-US" altLang="en-US" b="1" dirty="0" smtClean="0">
                <a:solidFill>
                  <a:srgbClr val="FFFFFF"/>
                </a:solidFill>
                <a:latin typeface="Metropolis" panose="00000500000000000000"/>
                <a:cs typeface="Times New Roman" panose="02020603050405020304" pitchFamily="18" charset="0"/>
              </a:rPr>
              <a:t>. </a:t>
            </a:r>
            <a:endParaRPr lang="en-US" altLang="en-US" b="1" dirty="0">
              <a:solidFill>
                <a:srgbClr val="FFFFFF"/>
              </a:solidFill>
              <a:latin typeface="Metropolis" panose="00000500000000000000"/>
              <a:cs typeface="Times New Roman" panose="02020603050405020304" pitchFamily="18" charset="0"/>
            </a:endParaRPr>
          </a:p>
        </p:txBody>
      </p:sp>
      <p:sp>
        <p:nvSpPr>
          <p:cNvPr id="23" name="Line 17">
            <a:extLst>
              <a:ext uri="{FF2B5EF4-FFF2-40B4-BE49-F238E27FC236}">
                <a16:creationId xmlns="" xmlns:a16="http://schemas.microsoft.com/office/drawing/2014/main" id="{E193733D-DC35-5A9D-5F54-D98647160FB1}"/>
              </a:ext>
            </a:extLst>
          </p:cNvPr>
          <p:cNvSpPr>
            <a:spLocks noChangeShapeType="1"/>
          </p:cNvSpPr>
          <p:nvPr/>
        </p:nvSpPr>
        <p:spPr bwMode="auto">
          <a:xfrm flipV="1">
            <a:off x="6058827" y="1950768"/>
            <a:ext cx="2531787" cy="14068"/>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pPr>
            <a:endParaRPr lang="en-US" sz="2972">
              <a:latin typeface="Metropolis" panose="00000500000000000000"/>
            </a:endParaRPr>
          </a:p>
        </p:txBody>
      </p:sp>
      <p:sp>
        <p:nvSpPr>
          <p:cNvPr id="24" name="Rectangle 4" descr="Wide upward diagonal">
            <a:extLst>
              <a:ext uri="{FF2B5EF4-FFF2-40B4-BE49-F238E27FC236}">
                <a16:creationId xmlns="" xmlns:a16="http://schemas.microsoft.com/office/drawing/2014/main" id="{01671DBD-E520-48F2-1D8F-420FA31DAECB}"/>
              </a:ext>
            </a:extLst>
          </p:cNvPr>
          <p:cNvSpPr>
            <a:spLocks noChangeArrowheads="1"/>
          </p:cNvSpPr>
          <p:nvPr/>
        </p:nvSpPr>
        <p:spPr bwMode="auto">
          <a:xfrm>
            <a:off x="952500" y="4889500"/>
            <a:ext cx="3365500" cy="698500"/>
          </a:xfrm>
          <a:prstGeom prst="rect">
            <a:avLst/>
          </a:prstGeom>
          <a:blipFill dpi="0" rotWithShape="0">
            <a:blip r:embed="rId2"/>
            <a:srcRect/>
            <a:tile tx="0" ty="0" sx="100000" sy="100000" flip="none" algn="tl"/>
          </a:blipFill>
          <a:ln w="12700">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endParaRPr lang="en-US" altLang="en-US" sz="2000">
              <a:latin typeface="Metropolis" panose="00000500000000000000"/>
            </a:endParaRPr>
          </a:p>
        </p:txBody>
      </p:sp>
      <p:sp>
        <p:nvSpPr>
          <p:cNvPr id="25" name="AutoShape 5">
            <a:extLst>
              <a:ext uri="{FF2B5EF4-FFF2-40B4-BE49-F238E27FC236}">
                <a16:creationId xmlns="" xmlns:a16="http://schemas.microsoft.com/office/drawing/2014/main" id="{4791763B-C212-D51F-2BB0-EC3293F5CAC2}"/>
              </a:ext>
            </a:extLst>
          </p:cNvPr>
          <p:cNvSpPr>
            <a:spLocks/>
          </p:cNvSpPr>
          <p:nvPr/>
        </p:nvSpPr>
        <p:spPr bwMode="auto">
          <a:xfrm>
            <a:off x="4572000" y="4889500"/>
            <a:ext cx="190500" cy="698500"/>
          </a:xfrm>
          <a:prstGeom prst="rightBrace">
            <a:avLst>
              <a:gd name="adj1" fmla="val 30556"/>
              <a:gd name="adj2" fmla="val 50000"/>
            </a:avLst>
          </a:prstGeom>
          <a:noFill/>
          <a:ln w="12700">
            <a:solidFill>
              <a:srgbClr val="FFFF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endParaRPr lang="en-US" altLang="en-US" sz="2000">
              <a:solidFill>
                <a:srgbClr val="FFFF00"/>
              </a:solidFill>
              <a:latin typeface="Metropolis" panose="00000500000000000000"/>
            </a:endParaRPr>
          </a:p>
        </p:txBody>
      </p:sp>
      <p:sp>
        <p:nvSpPr>
          <p:cNvPr id="26" name="Text Box 6">
            <a:extLst>
              <a:ext uri="{FF2B5EF4-FFF2-40B4-BE49-F238E27FC236}">
                <a16:creationId xmlns="" xmlns:a16="http://schemas.microsoft.com/office/drawing/2014/main" id="{FC0170C9-9295-098A-0D01-A47B6E2BDE57}"/>
              </a:ext>
            </a:extLst>
          </p:cNvPr>
          <p:cNvSpPr txBox="1">
            <a:spLocks noChangeArrowheads="1"/>
          </p:cNvSpPr>
          <p:nvPr/>
        </p:nvSpPr>
        <p:spPr bwMode="auto">
          <a:xfrm>
            <a:off x="4762500" y="4856651"/>
            <a:ext cx="4141827" cy="86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n-US" altLang="en-US" sz="2800" dirty="0" err="1" smtClean="0">
                <a:solidFill>
                  <a:srgbClr val="FFFF00"/>
                </a:solidFill>
                <a:latin typeface="Metropolis" panose="00000500000000000000"/>
              </a:rPr>
              <a:t>Necesario</a:t>
            </a:r>
            <a:r>
              <a:rPr lang="en-US" altLang="en-US" sz="2800" dirty="0" smtClean="0">
                <a:solidFill>
                  <a:srgbClr val="FFFF00"/>
                </a:solidFill>
                <a:latin typeface="Metropolis" panose="00000500000000000000"/>
              </a:rPr>
              <a:t> para </a:t>
            </a:r>
            <a:r>
              <a:rPr lang="en-US" altLang="en-US" sz="2800" dirty="0" err="1" smtClean="0">
                <a:solidFill>
                  <a:srgbClr val="FFFF00"/>
                </a:solidFill>
                <a:latin typeface="Metropolis" panose="00000500000000000000"/>
              </a:rPr>
              <a:t>sostener</a:t>
            </a:r>
            <a:r>
              <a:rPr lang="en-US" altLang="en-US" sz="2800" dirty="0" smtClean="0">
                <a:solidFill>
                  <a:srgbClr val="FFFF00"/>
                </a:solidFill>
                <a:latin typeface="Metropolis" panose="00000500000000000000"/>
              </a:rPr>
              <a:t> la </a:t>
            </a:r>
            <a:r>
              <a:rPr lang="en-US" altLang="en-US" sz="2800" dirty="0" err="1" smtClean="0">
                <a:solidFill>
                  <a:srgbClr val="FFFF00"/>
                </a:solidFill>
                <a:latin typeface="Metropolis" panose="00000500000000000000"/>
              </a:rPr>
              <a:t>vida</a:t>
            </a:r>
            <a:endParaRPr lang="en-US" altLang="en-US" sz="2800" dirty="0">
              <a:solidFill>
                <a:srgbClr val="FFFF00"/>
              </a:solidFill>
              <a:latin typeface="Metropolis" panose="00000500000000000000"/>
            </a:endParaRPr>
          </a:p>
        </p:txBody>
      </p:sp>
      <p:sp>
        <p:nvSpPr>
          <p:cNvPr id="27" name="Line 7">
            <a:extLst>
              <a:ext uri="{FF2B5EF4-FFF2-40B4-BE49-F238E27FC236}">
                <a16:creationId xmlns="" xmlns:a16="http://schemas.microsoft.com/office/drawing/2014/main" id="{9700F488-7471-06B9-27DC-9272E23F85D5}"/>
              </a:ext>
            </a:extLst>
          </p:cNvPr>
          <p:cNvSpPr>
            <a:spLocks noChangeShapeType="1"/>
          </p:cNvSpPr>
          <p:nvPr/>
        </p:nvSpPr>
        <p:spPr bwMode="auto">
          <a:xfrm>
            <a:off x="4318000" y="4889500"/>
            <a:ext cx="190500" cy="0"/>
          </a:xfrm>
          <a:prstGeom prst="line">
            <a:avLst/>
          </a:prstGeom>
          <a:noFill/>
          <a:ln w="127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pPr>
            <a:endParaRPr lang="en-US" sz="2972">
              <a:latin typeface="Metropolis" panose="00000500000000000000"/>
            </a:endParaRPr>
          </a:p>
        </p:txBody>
      </p:sp>
      <p:sp>
        <p:nvSpPr>
          <p:cNvPr id="28" name="Line 8">
            <a:extLst>
              <a:ext uri="{FF2B5EF4-FFF2-40B4-BE49-F238E27FC236}">
                <a16:creationId xmlns="" xmlns:a16="http://schemas.microsoft.com/office/drawing/2014/main" id="{CFF66D06-F876-6E38-D3D4-70644AE0786C}"/>
              </a:ext>
            </a:extLst>
          </p:cNvPr>
          <p:cNvSpPr>
            <a:spLocks noChangeShapeType="1"/>
          </p:cNvSpPr>
          <p:nvPr/>
        </p:nvSpPr>
        <p:spPr bwMode="auto">
          <a:xfrm>
            <a:off x="4318000" y="5588000"/>
            <a:ext cx="190500" cy="0"/>
          </a:xfrm>
          <a:prstGeom prst="line">
            <a:avLst/>
          </a:prstGeom>
          <a:noFill/>
          <a:ln w="127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pPr>
            <a:endParaRPr lang="en-US" sz="2972">
              <a:latin typeface="Metropolis" panose="00000500000000000000"/>
            </a:endParaRPr>
          </a:p>
        </p:txBody>
      </p:sp>
      <p:grpSp>
        <p:nvGrpSpPr>
          <p:cNvPr id="29" name="Group 15">
            <a:extLst>
              <a:ext uri="{FF2B5EF4-FFF2-40B4-BE49-F238E27FC236}">
                <a16:creationId xmlns="" xmlns:a16="http://schemas.microsoft.com/office/drawing/2014/main" id="{3DD7887D-58AA-777F-5EEA-66D1DFA5E17B}"/>
              </a:ext>
            </a:extLst>
          </p:cNvPr>
          <p:cNvGrpSpPr>
            <a:grpSpLocks/>
          </p:cNvGrpSpPr>
          <p:nvPr/>
        </p:nvGrpSpPr>
        <p:grpSpPr bwMode="auto">
          <a:xfrm>
            <a:off x="952502" y="2857500"/>
            <a:ext cx="7834314" cy="2032000"/>
            <a:chOff x="144" y="2064"/>
            <a:chExt cx="5922" cy="1536"/>
          </a:xfrm>
        </p:grpSpPr>
        <p:sp>
          <p:nvSpPr>
            <p:cNvPr id="30" name="Rectangle 9" descr="Bouquet">
              <a:extLst>
                <a:ext uri="{FF2B5EF4-FFF2-40B4-BE49-F238E27FC236}">
                  <a16:creationId xmlns="" xmlns:a16="http://schemas.microsoft.com/office/drawing/2014/main" id="{177532AC-690F-13DC-4286-B54CDEE845BB}"/>
                </a:ext>
              </a:extLst>
            </p:cNvPr>
            <p:cNvSpPr>
              <a:spLocks noChangeArrowheads="1"/>
            </p:cNvSpPr>
            <p:nvPr/>
          </p:nvSpPr>
          <p:spPr bwMode="auto">
            <a:xfrm>
              <a:off x="144" y="2064"/>
              <a:ext cx="2544" cy="1536"/>
            </a:xfrm>
            <a:prstGeom prst="rect">
              <a:avLst/>
            </a:prstGeom>
            <a:blipFill dpi="0" rotWithShape="0">
              <a:blip r:embed="rId3"/>
              <a:srcRect/>
              <a:tile tx="0" ty="0" sx="100000" sy="100000" flip="none" algn="tl"/>
            </a:blipFill>
            <a:ln w="12700">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s-ES" altLang="en-US" sz="2800" b="1" dirty="0" smtClean="0">
                  <a:latin typeface="Metropolis" panose="00000500000000000000"/>
                </a:rPr>
                <a:t>Sus bienes</a:t>
              </a:r>
              <a:endParaRPr lang="en-US" altLang="en-US" sz="2800" b="1" dirty="0">
                <a:latin typeface="Metropolis" panose="00000500000000000000"/>
              </a:endParaRPr>
            </a:p>
            <a:p>
              <a:pPr algn="ctr">
                <a:lnSpc>
                  <a:spcPct val="90000"/>
                </a:lnSpc>
              </a:pPr>
              <a:endParaRPr lang="en-US" altLang="en-US" sz="2800" b="1" dirty="0">
                <a:latin typeface="Metropolis" panose="00000500000000000000"/>
              </a:endParaRPr>
            </a:p>
            <a:p>
              <a:pPr algn="ctr">
                <a:lnSpc>
                  <a:spcPct val="90000"/>
                </a:lnSpc>
              </a:pPr>
              <a:r>
                <a:rPr lang="en-US" altLang="en-US" sz="2800" b="1" dirty="0" smtClean="0">
                  <a:latin typeface="Metropolis" panose="00000500000000000000"/>
                </a:rPr>
                <a:t>Tesoro para </a:t>
              </a:r>
              <a:r>
                <a:rPr lang="en-US" altLang="en-US" sz="2800" b="1" dirty="0" err="1" smtClean="0">
                  <a:latin typeface="Metropolis" panose="00000500000000000000"/>
                </a:rPr>
                <a:t>sí</a:t>
              </a:r>
              <a:endParaRPr lang="en-US" altLang="en-US" sz="2800" b="1" dirty="0">
                <a:latin typeface="Metropolis" panose="00000500000000000000"/>
              </a:endParaRPr>
            </a:p>
          </p:txBody>
        </p:sp>
        <p:sp>
          <p:nvSpPr>
            <p:cNvPr id="31" name="Text Box 10">
              <a:extLst>
                <a:ext uri="{FF2B5EF4-FFF2-40B4-BE49-F238E27FC236}">
                  <a16:creationId xmlns="" xmlns:a16="http://schemas.microsoft.com/office/drawing/2014/main" id="{A35B6B94-64C3-F048-0A83-B209CBB0D354}"/>
                </a:ext>
              </a:extLst>
            </p:cNvPr>
            <p:cNvSpPr txBox="1">
              <a:spLocks noChangeArrowheads="1"/>
            </p:cNvSpPr>
            <p:nvPr/>
          </p:nvSpPr>
          <p:spPr bwMode="auto">
            <a:xfrm>
              <a:off x="3004" y="2629"/>
              <a:ext cx="3062" cy="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n-US" altLang="en-US" sz="2800" dirty="0">
                  <a:solidFill>
                    <a:srgbClr val="FFFF00"/>
                  </a:solidFill>
                  <a:latin typeface="Metropolis" panose="00000500000000000000"/>
                </a:rPr>
                <a:t>[Super] </a:t>
              </a:r>
              <a:r>
                <a:rPr lang="en-US" altLang="en-US" sz="2800" dirty="0" err="1" smtClean="0">
                  <a:solidFill>
                    <a:srgbClr val="FFFF00"/>
                  </a:solidFill>
                  <a:latin typeface="Metropolis" panose="00000500000000000000"/>
                </a:rPr>
                <a:t>abundancia</a:t>
              </a:r>
              <a:endParaRPr lang="en-US" altLang="en-US" sz="2800" dirty="0">
                <a:solidFill>
                  <a:srgbClr val="FFFF00"/>
                </a:solidFill>
                <a:latin typeface="Metropolis" panose="00000500000000000000"/>
              </a:endParaRPr>
            </a:p>
          </p:txBody>
        </p:sp>
        <p:sp>
          <p:nvSpPr>
            <p:cNvPr id="32" name="AutoShape 11">
              <a:extLst>
                <a:ext uri="{FF2B5EF4-FFF2-40B4-BE49-F238E27FC236}">
                  <a16:creationId xmlns="" xmlns:a16="http://schemas.microsoft.com/office/drawing/2014/main" id="{F94D174C-04C1-8EE9-8657-099302C518A1}"/>
                </a:ext>
              </a:extLst>
            </p:cNvPr>
            <p:cNvSpPr>
              <a:spLocks/>
            </p:cNvSpPr>
            <p:nvPr/>
          </p:nvSpPr>
          <p:spPr bwMode="auto">
            <a:xfrm>
              <a:off x="2880" y="2064"/>
              <a:ext cx="144" cy="1488"/>
            </a:xfrm>
            <a:prstGeom prst="rightBrace">
              <a:avLst>
                <a:gd name="adj1" fmla="val 86111"/>
                <a:gd name="adj2" fmla="val 50000"/>
              </a:avLst>
            </a:prstGeom>
            <a:noFill/>
            <a:ln w="12700">
              <a:solidFill>
                <a:srgbClr val="FFFF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endParaRPr lang="en-US" altLang="en-US" sz="2000">
                <a:solidFill>
                  <a:srgbClr val="FFFF00"/>
                </a:solidFill>
                <a:latin typeface="Metropolis" panose="00000500000000000000"/>
              </a:endParaRPr>
            </a:p>
          </p:txBody>
        </p:sp>
      </p:grpSp>
      <p:sp>
        <p:nvSpPr>
          <p:cNvPr id="33" name="TextBox 32">
            <a:extLst>
              <a:ext uri="{FF2B5EF4-FFF2-40B4-BE49-F238E27FC236}">
                <a16:creationId xmlns="" xmlns:a16="http://schemas.microsoft.com/office/drawing/2014/main" id="{CAECEB95-5EA1-7A13-9422-EDC3B075B217}"/>
              </a:ext>
            </a:extLst>
          </p:cNvPr>
          <p:cNvSpPr txBox="1"/>
          <p:nvPr/>
        </p:nvSpPr>
        <p:spPr>
          <a:xfrm>
            <a:off x="1710958" y="4915584"/>
            <a:ext cx="1848583" cy="646331"/>
          </a:xfrm>
          <a:prstGeom prst="rect">
            <a:avLst/>
          </a:prstGeom>
          <a:noFill/>
        </p:spPr>
        <p:txBody>
          <a:bodyPr wrap="none" rtlCol="0">
            <a:spAutoFit/>
          </a:bodyPr>
          <a:lstStyle/>
          <a:p>
            <a:r>
              <a:rPr lang="en-US" sz="3600" dirty="0" smtClean="0">
                <a:solidFill>
                  <a:srgbClr val="FFFF00"/>
                </a:solidFill>
                <a:latin typeface="Metropolis" panose="00000500000000000000"/>
              </a:rPr>
              <a:t>¿Vida?</a:t>
            </a:r>
            <a:endParaRPr lang="en-US" sz="3600" dirty="0">
              <a:solidFill>
                <a:srgbClr val="FFFF00"/>
              </a:solidFill>
              <a:latin typeface="Metropolis" panose="00000500000000000000"/>
            </a:endParaRPr>
          </a:p>
        </p:txBody>
      </p:sp>
      <p:sp>
        <p:nvSpPr>
          <p:cNvPr id="34" name="Rectangle 18">
            <a:extLst>
              <a:ext uri="{FF2B5EF4-FFF2-40B4-BE49-F238E27FC236}">
                <a16:creationId xmlns="" xmlns:a16="http://schemas.microsoft.com/office/drawing/2014/main" id="{8FD21F99-0571-171D-F578-44A61B6C534F}"/>
              </a:ext>
            </a:extLst>
          </p:cNvPr>
          <p:cNvSpPr>
            <a:spLocks noChangeArrowheads="1"/>
          </p:cNvSpPr>
          <p:nvPr/>
        </p:nvSpPr>
        <p:spPr bwMode="auto">
          <a:xfrm>
            <a:off x="762000" y="2777811"/>
            <a:ext cx="3746500" cy="2102864"/>
          </a:xfrm>
          <a:prstGeom prst="rect">
            <a:avLst/>
          </a:prstGeom>
          <a:solidFill>
            <a:schemeClr val="tx1">
              <a:lumMod val="75000"/>
              <a:lumOff val="25000"/>
            </a:schemeClr>
          </a:soli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000"/>
          </a:p>
        </p:txBody>
      </p:sp>
      <p:sp>
        <p:nvSpPr>
          <p:cNvPr id="35" name="AutoShape 14">
            <a:extLst>
              <a:ext uri="{FF2B5EF4-FFF2-40B4-BE49-F238E27FC236}">
                <a16:creationId xmlns="" xmlns:a16="http://schemas.microsoft.com/office/drawing/2014/main" id="{7F2AE4C1-A11D-1487-A9EE-68ED2B6A6EDA}"/>
              </a:ext>
            </a:extLst>
          </p:cNvPr>
          <p:cNvSpPr>
            <a:spLocks noChangeArrowheads="1"/>
          </p:cNvSpPr>
          <p:nvPr/>
        </p:nvSpPr>
        <p:spPr bwMode="auto">
          <a:xfrm>
            <a:off x="952500" y="2866325"/>
            <a:ext cx="3365500" cy="2032000"/>
          </a:xfrm>
          <a:prstGeom prst="upArrow">
            <a:avLst>
              <a:gd name="adj1" fmla="val 50000"/>
              <a:gd name="adj2" fmla="val 25000"/>
            </a:avLst>
          </a:prstGeom>
          <a:solidFill>
            <a:srgbClr val="0000FF"/>
          </a:solidFill>
          <a:ln w="381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800" dirty="0" smtClean="0">
                <a:solidFill>
                  <a:srgbClr val="CCFFFF"/>
                </a:solidFill>
                <a:latin typeface="Arial Rounded MT Bold" panose="020F0704030504030204" pitchFamily="34" charset="0"/>
              </a:rPr>
              <a:t>Rico </a:t>
            </a:r>
            <a:br>
              <a:rPr lang="en-US" altLang="en-US" sz="2800" dirty="0" smtClean="0">
                <a:solidFill>
                  <a:srgbClr val="CCFFFF"/>
                </a:solidFill>
                <a:latin typeface="Arial Rounded MT Bold" panose="020F0704030504030204" pitchFamily="34" charset="0"/>
              </a:rPr>
            </a:br>
            <a:r>
              <a:rPr lang="en-US" altLang="en-US" sz="2800" dirty="0" smtClean="0">
                <a:solidFill>
                  <a:srgbClr val="CCFFFF"/>
                </a:solidFill>
                <a:latin typeface="Arial Rounded MT Bold" panose="020F0704030504030204" pitchFamily="34" charset="0"/>
              </a:rPr>
              <a:t>para con </a:t>
            </a:r>
            <a:br>
              <a:rPr lang="en-US" altLang="en-US" sz="2800" dirty="0" smtClean="0">
                <a:solidFill>
                  <a:srgbClr val="CCFFFF"/>
                </a:solidFill>
                <a:latin typeface="Arial Rounded MT Bold" panose="020F0704030504030204" pitchFamily="34" charset="0"/>
              </a:rPr>
            </a:br>
            <a:r>
              <a:rPr lang="en-US" altLang="en-US" sz="2800" dirty="0" smtClean="0">
                <a:solidFill>
                  <a:srgbClr val="CCFFFF"/>
                </a:solidFill>
                <a:latin typeface="Arial Rounded MT Bold" panose="020F0704030504030204" pitchFamily="34" charset="0"/>
              </a:rPr>
              <a:t>Dios</a:t>
            </a:r>
            <a:endParaRPr lang="en-US" altLang="en-US" sz="2800" dirty="0">
              <a:solidFill>
                <a:srgbClr val="CCFFFF"/>
              </a:solidFill>
              <a:latin typeface="Arial Rounded MT Bold" panose="020F07040305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1"/>
                                        </p:tgtEl>
                                        <p:attrNameLst>
                                          <p:attrName>style.visibility</p:attrName>
                                        </p:attrNameLst>
                                      </p:cBhvr>
                                      <p:to>
                                        <p:strVal val="visible"/>
                                      </p:to>
                                    </p:set>
                                  </p:childTnLst>
                                </p:cTn>
                              </p:par>
                            </p:childTnLst>
                          </p:cTn>
                        </p:par>
                        <p:par>
                          <p:cTn id="7" fill="hold">
                            <p:stCondLst>
                              <p:cond delay="500"/>
                            </p:stCondLst>
                            <p:childTnLst>
                              <p:par>
                                <p:cTn id="8" presetID="22" presetClass="entr" presetSubtype="8" fill="hold" nodeType="after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dissolve">
                                      <p:cBhvr>
                                        <p:cTn id="15" dur="500"/>
                                        <p:tgtEl>
                                          <p:spTgt spid="34"/>
                                        </p:tgtEl>
                                      </p:cBhvr>
                                    </p:animEffect>
                                  </p:childTnLst>
                                </p:cTn>
                              </p:par>
                            </p:childTnLst>
                          </p:cTn>
                        </p:par>
                        <p:par>
                          <p:cTn id="16" fill="hold">
                            <p:stCondLst>
                              <p:cond delay="500"/>
                            </p:stCondLst>
                            <p:childTnLst>
                              <p:par>
                                <p:cTn id="17" presetID="17"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500" fill="hold"/>
                                        <p:tgtEl>
                                          <p:spTgt spid="35"/>
                                        </p:tgtEl>
                                        <p:attrNameLst>
                                          <p:attrName>ppt_x</p:attrName>
                                        </p:attrNameLst>
                                      </p:cBhvr>
                                      <p:tavLst>
                                        <p:tav tm="0">
                                          <p:val>
                                            <p:strVal val="#ppt_x"/>
                                          </p:val>
                                        </p:tav>
                                        <p:tav tm="100000">
                                          <p:val>
                                            <p:strVal val="#ppt_x"/>
                                          </p:val>
                                        </p:tav>
                                      </p:tavLst>
                                    </p:anim>
                                    <p:anim calcmode="lin" valueType="num">
                                      <p:cBhvr>
                                        <p:cTn id="20" dur="500" fill="hold"/>
                                        <p:tgtEl>
                                          <p:spTgt spid="35"/>
                                        </p:tgtEl>
                                        <p:attrNameLst>
                                          <p:attrName>ppt_y</p:attrName>
                                        </p:attrNameLst>
                                      </p:cBhvr>
                                      <p:tavLst>
                                        <p:tav tm="0">
                                          <p:val>
                                            <p:strVal val="#ppt_y+#ppt_h/2"/>
                                          </p:val>
                                        </p:tav>
                                        <p:tav tm="100000">
                                          <p:val>
                                            <p:strVal val="#ppt_y"/>
                                          </p:val>
                                        </p:tav>
                                      </p:tavLst>
                                    </p:anim>
                                    <p:anim calcmode="lin" valueType="num">
                                      <p:cBhvr>
                                        <p:cTn id="21" dur="500" fill="hold"/>
                                        <p:tgtEl>
                                          <p:spTgt spid="35"/>
                                        </p:tgtEl>
                                        <p:attrNameLst>
                                          <p:attrName>ppt_w</p:attrName>
                                        </p:attrNameLst>
                                      </p:cBhvr>
                                      <p:tavLst>
                                        <p:tav tm="0">
                                          <p:val>
                                            <p:strVal val="#ppt_w"/>
                                          </p:val>
                                        </p:tav>
                                        <p:tav tm="100000">
                                          <p:val>
                                            <p:strVal val="#ppt_w"/>
                                          </p:val>
                                        </p:tav>
                                      </p:tavLst>
                                    </p:anim>
                                    <p:anim calcmode="lin" valueType="num">
                                      <p:cBhvr>
                                        <p:cTn id="22" dur="5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P spid="35"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 xmlns:a16="http://schemas.microsoft.com/office/drawing/2014/main" id="{AAB72978-E8F4-89FA-4ED8-71F5C995A092}"/>
              </a:ext>
            </a:extLst>
          </p:cNvPr>
          <p:cNvSpPr>
            <a:spLocks noGrp="1" noChangeArrowheads="1"/>
          </p:cNvSpPr>
          <p:nvPr>
            <p:ph type="title"/>
          </p:nvPr>
        </p:nvSpPr>
        <p:spPr/>
        <p:txBody>
          <a:bodyPr/>
          <a:lstStyle/>
          <a:p>
            <a:r>
              <a:rPr lang="en-US" altLang="en-US" dirty="0" smtClean="0">
                <a:latin typeface="Metropolis" panose="00000500000000000000"/>
              </a:rPr>
              <a:t>La </a:t>
            </a:r>
            <a:r>
              <a:rPr lang="en-US" altLang="en-US" dirty="0" err="1" smtClean="0">
                <a:latin typeface="Metropolis" panose="00000500000000000000"/>
              </a:rPr>
              <a:t>vida</a:t>
            </a:r>
            <a:endParaRPr lang="en-US" altLang="en-US" dirty="0">
              <a:latin typeface="Metropolis" panose="00000500000000000000"/>
            </a:endParaRPr>
          </a:p>
        </p:txBody>
      </p:sp>
      <p:sp>
        <p:nvSpPr>
          <p:cNvPr id="21507" name="Text Box 3">
            <a:extLst>
              <a:ext uri="{FF2B5EF4-FFF2-40B4-BE49-F238E27FC236}">
                <a16:creationId xmlns="" xmlns:a16="http://schemas.microsoft.com/office/drawing/2014/main" id="{14EE5C2C-9E1E-5453-67DE-3F8EF05A816E}"/>
              </a:ext>
            </a:extLst>
          </p:cNvPr>
          <p:cNvSpPr txBox="1">
            <a:spLocks noChangeArrowheads="1"/>
          </p:cNvSpPr>
          <p:nvPr/>
        </p:nvSpPr>
        <p:spPr bwMode="auto">
          <a:xfrm>
            <a:off x="260399" y="1109833"/>
            <a:ext cx="897985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dirty="0">
                <a:solidFill>
                  <a:srgbClr val="CCFFFF"/>
                </a:solidFill>
                <a:latin typeface="Metropolis" panose="00000500000000000000"/>
                <a:cs typeface="Times New Roman" panose="02020603050405020304" pitchFamily="18" charset="0"/>
              </a:rPr>
              <a:t>(v 31</a:t>
            </a:r>
            <a:r>
              <a:rPr lang="en-US" altLang="en-US" sz="2000" dirty="0" smtClean="0">
                <a:solidFill>
                  <a:srgbClr val="CCFFFF"/>
                </a:solidFill>
                <a:latin typeface="Metropolis" panose="00000500000000000000"/>
                <a:cs typeface="Times New Roman" panose="02020603050405020304" pitchFamily="18" charset="0"/>
              </a:rPr>
              <a:t>)</a:t>
            </a:r>
            <a:r>
              <a:rPr lang="en-US" altLang="en-US" sz="3600" dirty="0" smtClean="0">
                <a:solidFill>
                  <a:srgbClr val="FFFFFF"/>
                </a:solidFill>
                <a:latin typeface="Metropolis" panose="00000500000000000000"/>
                <a:cs typeface="Times New Roman" panose="02020603050405020304" pitchFamily="18" charset="0"/>
              </a:rPr>
              <a:t>…</a:t>
            </a:r>
            <a:r>
              <a:rPr lang="es-ES" altLang="en-US" sz="3600" dirty="0">
                <a:solidFill>
                  <a:srgbClr val="FFFFFF"/>
                </a:solidFill>
                <a:latin typeface="Metropolis" panose="00000500000000000000"/>
                <a:cs typeface="Times New Roman" panose="02020603050405020304" pitchFamily="18" charset="0"/>
              </a:rPr>
              <a:t>Pero busquen Su reino, y estas cosas les serán añadidas. </a:t>
            </a:r>
            <a:endParaRPr lang="en-US" altLang="en-US" sz="3600" dirty="0">
              <a:solidFill>
                <a:srgbClr val="FFFFFF"/>
              </a:solidFill>
              <a:latin typeface="Metropolis" panose="00000500000000000000"/>
              <a:cs typeface="Times New Roman" panose="02020603050405020304" pitchFamily="18" charset="0"/>
            </a:endParaRPr>
          </a:p>
        </p:txBody>
      </p:sp>
      <p:sp>
        <p:nvSpPr>
          <p:cNvPr id="39940" name="Rectangle 4" descr="Wide upward diagonal">
            <a:extLst>
              <a:ext uri="{FF2B5EF4-FFF2-40B4-BE49-F238E27FC236}">
                <a16:creationId xmlns="" xmlns:a16="http://schemas.microsoft.com/office/drawing/2014/main" id="{065EB2DA-72C6-2809-6E27-2D97F530EC50}"/>
              </a:ext>
            </a:extLst>
          </p:cNvPr>
          <p:cNvSpPr>
            <a:spLocks noChangeArrowheads="1"/>
          </p:cNvSpPr>
          <p:nvPr/>
        </p:nvSpPr>
        <p:spPr bwMode="auto">
          <a:xfrm>
            <a:off x="952500" y="4889500"/>
            <a:ext cx="3365500" cy="698500"/>
          </a:xfrm>
          <a:prstGeom prst="rect">
            <a:avLst/>
          </a:prstGeom>
          <a:blipFill dpi="0" rotWithShape="0">
            <a:blip r:embed="rId2"/>
            <a:srcRect/>
            <a:tile tx="0" ty="0" sx="100000" sy="100000" flip="none" algn="tl"/>
          </a:blipFill>
          <a:ln w="12700">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dirty="0" err="1" smtClean="0">
                <a:solidFill>
                  <a:srgbClr val="FFFF00"/>
                </a:solidFill>
                <a:latin typeface="Metropolis" panose="00000500000000000000"/>
              </a:rPr>
              <a:t>Estas</a:t>
            </a:r>
            <a:r>
              <a:rPr lang="en-US" altLang="en-US" dirty="0" smtClean="0">
                <a:solidFill>
                  <a:srgbClr val="FFFF00"/>
                </a:solidFill>
                <a:latin typeface="Metropolis" panose="00000500000000000000"/>
              </a:rPr>
              <a:t> </a:t>
            </a:r>
            <a:r>
              <a:rPr lang="en-US" altLang="en-US" dirty="0" err="1" smtClean="0">
                <a:solidFill>
                  <a:srgbClr val="FFFF00"/>
                </a:solidFill>
                <a:latin typeface="Metropolis" panose="00000500000000000000"/>
              </a:rPr>
              <a:t>cosas</a:t>
            </a:r>
            <a:r>
              <a:rPr lang="en-US" altLang="en-US" dirty="0" smtClean="0">
                <a:solidFill>
                  <a:srgbClr val="FFFF00"/>
                </a:solidFill>
                <a:latin typeface="Metropolis" panose="00000500000000000000"/>
              </a:rPr>
              <a:t/>
            </a:r>
            <a:br>
              <a:rPr lang="en-US" altLang="en-US" dirty="0" smtClean="0">
                <a:solidFill>
                  <a:srgbClr val="FFFF00"/>
                </a:solidFill>
                <a:latin typeface="Metropolis" panose="00000500000000000000"/>
              </a:rPr>
            </a:br>
            <a:r>
              <a:rPr lang="en-US" altLang="en-US" dirty="0" smtClean="0">
                <a:solidFill>
                  <a:srgbClr val="FFFF00"/>
                </a:solidFill>
                <a:latin typeface="Metropolis" panose="00000500000000000000"/>
              </a:rPr>
              <a:t>...</a:t>
            </a:r>
            <a:r>
              <a:rPr lang="en-US" altLang="en-US" dirty="0" err="1" smtClean="0">
                <a:solidFill>
                  <a:srgbClr val="FFFF00"/>
                </a:solidFill>
                <a:latin typeface="Metropolis" panose="00000500000000000000"/>
              </a:rPr>
              <a:t>añadidas</a:t>
            </a:r>
            <a:endParaRPr lang="en-US" altLang="en-US" dirty="0">
              <a:solidFill>
                <a:srgbClr val="FFFF00"/>
              </a:solidFill>
              <a:latin typeface="Metropolis" panose="00000500000000000000"/>
            </a:endParaRPr>
          </a:p>
        </p:txBody>
      </p:sp>
      <p:sp>
        <p:nvSpPr>
          <p:cNvPr id="21509" name="AutoShape 5">
            <a:extLst>
              <a:ext uri="{FF2B5EF4-FFF2-40B4-BE49-F238E27FC236}">
                <a16:creationId xmlns="" xmlns:a16="http://schemas.microsoft.com/office/drawing/2014/main" id="{8CEAD029-AABA-6E9A-81F7-D366973A1A37}"/>
              </a:ext>
            </a:extLst>
          </p:cNvPr>
          <p:cNvSpPr>
            <a:spLocks/>
          </p:cNvSpPr>
          <p:nvPr/>
        </p:nvSpPr>
        <p:spPr bwMode="auto">
          <a:xfrm>
            <a:off x="4572000" y="4889500"/>
            <a:ext cx="190500" cy="698500"/>
          </a:xfrm>
          <a:prstGeom prst="rightBrace">
            <a:avLst>
              <a:gd name="adj1" fmla="val 30556"/>
              <a:gd name="adj2" fmla="val 50000"/>
            </a:avLst>
          </a:prstGeom>
          <a:noFill/>
          <a:ln w="12700">
            <a:solidFill>
              <a:srgbClr val="FFFF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sz="2000">
              <a:solidFill>
                <a:srgbClr val="FFFF00"/>
              </a:solidFill>
              <a:latin typeface="Metropolis" panose="00000500000000000000"/>
            </a:endParaRPr>
          </a:p>
        </p:txBody>
      </p:sp>
      <p:sp>
        <p:nvSpPr>
          <p:cNvPr id="21510" name="Text Box 6">
            <a:extLst>
              <a:ext uri="{FF2B5EF4-FFF2-40B4-BE49-F238E27FC236}">
                <a16:creationId xmlns="" xmlns:a16="http://schemas.microsoft.com/office/drawing/2014/main" id="{A74ECEB7-C5D5-0465-0E85-B9113B84B8E0}"/>
              </a:ext>
            </a:extLst>
          </p:cNvPr>
          <p:cNvSpPr txBox="1">
            <a:spLocks noChangeArrowheads="1"/>
          </p:cNvSpPr>
          <p:nvPr/>
        </p:nvSpPr>
        <p:spPr bwMode="auto">
          <a:xfrm>
            <a:off x="4826000" y="4786589"/>
            <a:ext cx="431799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dirty="0" err="1" smtClean="0">
                <a:solidFill>
                  <a:srgbClr val="FFFF00"/>
                </a:solidFill>
                <a:latin typeface="Metropolis" panose="00000500000000000000"/>
              </a:rPr>
              <a:t>Necesario</a:t>
            </a:r>
            <a:r>
              <a:rPr lang="en-US" altLang="en-US" sz="2800" dirty="0" smtClean="0">
                <a:solidFill>
                  <a:srgbClr val="FFFF00"/>
                </a:solidFill>
                <a:latin typeface="Metropolis" panose="00000500000000000000"/>
              </a:rPr>
              <a:t> para </a:t>
            </a:r>
            <a:r>
              <a:rPr lang="en-US" altLang="en-US" sz="2800" dirty="0" err="1" smtClean="0">
                <a:solidFill>
                  <a:srgbClr val="FFFF00"/>
                </a:solidFill>
                <a:latin typeface="Metropolis" panose="00000500000000000000"/>
              </a:rPr>
              <a:t>sostener</a:t>
            </a:r>
            <a:r>
              <a:rPr lang="en-US" altLang="en-US" sz="2800" dirty="0" smtClean="0">
                <a:solidFill>
                  <a:srgbClr val="FFFF00"/>
                </a:solidFill>
                <a:latin typeface="Metropolis" panose="00000500000000000000"/>
              </a:rPr>
              <a:t> la </a:t>
            </a:r>
            <a:r>
              <a:rPr lang="en-US" altLang="en-US" sz="2800" dirty="0" err="1" smtClean="0">
                <a:solidFill>
                  <a:srgbClr val="FFFF00"/>
                </a:solidFill>
                <a:latin typeface="Metropolis" panose="00000500000000000000"/>
              </a:rPr>
              <a:t>vida</a:t>
            </a:r>
            <a:endParaRPr lang="en-US" altLang="en-US" sz="2800" dirty="0">
              <a:solidFill>
                <a:srgbClr val="FFFF00"/>
              </a:solidFill>
              <a:latin typeface="Metropolis" panose="00000500000000000000"/>
            </a:endParaRPr>
          </a:p>
        </p:txBody>
      </p:sp>
      <p:sp>
        <p:nvSpPr>
          <p:cNvPr id="21511" name="Line 7">
            <a:extLst>
              <a:ext uri="{FF2B5EF4-FFF2-40B4-BE49-F238E27FC236}">
                <a16:creationId xmlns="" xmlns:a16="http://schemas.microsoft.com/office/drawing/2014/main" id="{79AA3FD2-7F1B-1091-1638-040C55B4049F}"/>
              </a:ext>
            </a:extLst>
          </p:cNvPr>
          <p:cNvSpPr>
            <a:spLocks noChangeShapeType="1"/>
          </p:cNvSpPr>
          <p:nvPr/>
        </p:nvSpPr>
        <p:spPr bwMode="auto">
          <a:xfrm>
            <a:off x="4318000" y="4889500"/>
            <a:ext cx="190500" cy="0"/>
          </a:xfrm>
          <a:prstGeom prst="line">
            <a:avLst/>
          </a:prstGeom>
          <a:noFill/>
          <a:ln w="127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972">
              <a:latin typeface="Metropolis" panose="00000500000000000000"/>
            </a:endParaRPr>
          </a:p>
        </p:txBody>
      </p:sp>
      <p:sp>
        <p:nvSpPr>
          <p:cNvPr id="21512" name="Line 8">
            <a:extLst>
              <a:ext uri="{FF2B5EF4-FFF2-40B4-BE49-F238E27FC236}">
                <a16:creationId xmlns="" xmlns:a16="http://schemas.microsoft.com/office/drawing/2014/main" id="{CC1D4E6E-0BBE-70DE-A9F1-7C1A927FBB50}"/>
              </a:ext>
            </a:extLst>
          </p:cNvPr>
          <p:cNvSpPr>
            <a:spLocks noChangeShapeType="1"/>
          </p:cNvSpPr>
          <p:nvPr/>
        </p:nvSpPr>
        <p:spPr bwMode="auto">
          <a:xfrm>
            <a:off x="4318000" y="5588000"/>
            <a:ext cx="190500" cy="0"/>
          </a:xfrm>
          <a:prstGeom prst="line">
            <a:avLst/>
          </a:prstGeom>
          <a:noFill/>
          <a:ln w="127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972">
              <a:latin typeface="Metropolis" panose="00000500000000000000"/>
            </a:endParaRPr>
          </a:p>
        </p:txBody>
      </p:sp>
      <p:sp>
        <p:nvSpPr>
          <p:cNvPr id="21513" name="AutoShape 14">
            <a:extLst>
              <a:ext uri="{FF2B5EF4-FFF2-40B4-BE49-F238E27FC236}">
                <a16:creationId xmlns="" xmlns:a16="http://schemas.microsoft.com/office/drawing/2014/main" id="{A22102FA-3F91-ED51-8A84-CA58C90EEA54}"/>
              </a:ext>
            </a:extLst>
          </p:cNvPr>
          <p:cNvSpPr>
            <a:spLocks noChangeArrowheads="1"/>
          </p:cNvSpPr>
          <p:nvPr/>
        </p:nvSpPr>
        <p:spPr bwMode="auto">
          <a:xfrm>
            <a:off x="-134225" y="2857500"/>
            <a:ext cx="5528345" cy="2032000"/>
          </a:xfrm>
          <a:prstGeom prst="upArrow">
            <a:avLst>
              <a:gd name="adj1" fmla="val 50000"/>
              <a:gd name="adj2" fmla="val 25000"/>
            </a:avLst>
          </a:prstGeom>
          <a:solidFill>
            <a:srgbClr val="0000FF"/>
          </a:solidFill>
          <a:ln w="381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200" b="1" dirty="0" err="1" smtClean="0">
                <a:solidFill>
                  <a:srgbClr val="CCFFFF"/>
                </a:solidFill>
                <a:latin typeface="Metropolis" panose="00000500000000000000"/>
              </a:rPr>
              <a:t>Busquen</a:t>
            </a:r>
            <a:r>
              <a:rPr lang="en-US" altLang="en-US" sz="3200" b="1" dirty="0" smtClean="0">
                <a:solidFill>
                  <a:srgbClr val="CCFFFF"/>
                </a:solidFill>
                <a:latin typeface="Metropolis" panose="00000500000000000000"/>
              </a:rPr>
              <a:t> </a:t>
            </a:r>
            <a:br>
              <a:rPr lang="en-US" altLang="en-US" sz="3200" b="1" dirty="0" smtClean="0">
                <a:solidFill>
                  <a:srgbClr val="CCFFFF"/>
                </a:solidFill>
                <a:latin typeface="Metropolis" panose="00000500000000000000"/>
              </a:rPr>
            </a:br>
            <a:r>
              <a:rPr lang="en-US" altLang="en-US" sz="3200" b="1" dirty="0" smtClean="0">
                <a:solidFill>
                  <a:srgbClr val="CCFFFF"/>
                </a:solidFill>
                <a:latin typeface="Metropolis" panose="00000500000000000000"/>
              </a:rPr>
              <a:t>el </a:t>
            </a:r>
          </a:p>
          <a:p>
            <a:pPr algn="ctr"/>
            <a:r>
              <a:rPr lang="en-US" altLang="en-US" sz="3200" b="1" dirty="0" err="1" smtClean="0">
                <a:solidFill>
                  <a:srgbClr val="CCFFFF"/>
                </a:solidFill>
                <a:latin typeface="Metropolis" panose="00000500000000000000"/>
              </a:rPr>
              <a:t>reino</a:t>
            </a:r>
            <a:endParaRPr lang="en-US" altLang="en-US" sz="3200" b="1" dirty="0">
              <a:solidFill>
                <a:srgbClr val="CCFFFF"/>
              </a:solidFill>
              <a:latin typeface="Metropolis" panose="00000500000000000000"/>
            </a:endParaRPr>
          </a:p>
          <a:p>
            <a:pPr algn="ctr"/>
            <a:endParaRPr lang="en-US" altLang="en-US" sz="2667" dirty="0">
              <a:solidFill>
                <a:srgbClr val="CCFFFF"/>
              </a:solidFill>
              <a:latin typeface="Metropolis" panose="00000500000000000000"/>
            </a:endParaRPr>
          </a:p>
        </p:txBody>
      </p:sp>
      <p:sp>
        <p:nvSpPr>
          <p:cNvPr id="21514" name="Line 15">
            <a:extLst>
              <a:ext uri="{FF2B5EF4-FFF2-40B4-BE49-F238E27FC236}">
                <a16:creationId xmlns="" xmlns:a16="http://schemas.microsoft.com/office/drawing/2014/main" id="{EA2F217B-0336-D7BF-FF51-8A48DA07C00C}"/>
              </a:ext>
            </a:extLst>
          </p:cNvPr>
          <p:cNvSpPr>
            <a:spLocks noChangeShapeType="1"/>
          </p:cNvSpPr>
          <p:nvPr/>
        </p:nvSpPr>
        <p:spPr bwMode="auto">
          <a:xfrm flipV="1">
            <a:off x="397564" y="2201333"/>
            <a:ext cx="8363319" cy="3587"/>
          </a:xfrm>
          <a:prstGeom prst="line">
            <a:avLst/>
          </a:prstGeom>
          <a:noFill/>
          <a:ln w="381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972">
              <a:latin typeface="Metropolis" panose="00000500000000000000"/>
            </a:endParaRPr>
          </a:p>
        </p:txBody>
      </p:sp>
      <p:sp>
        <p:nvSpPr>
          <p:cNvPr id="39954" name="AutoShape 18">
            <a:extLst>
              <a:ext uri="{FF2B5EF4-FFF2-40B4-BE49-F238E27FC236}">
                <a16:creationId xmlns="" xmlns:a16="http://schemas.microsoft.com/office/drawing/2014/main" id="{5A5E8546-B9DE-B936-163D-943864F85B41}"/>
              </a:ext>
            </a:extLst>
          </p:cNvPr>
          <p:cNvSpPr>
            <a:spLocks noChangeArrowheads="1"/>
          </p:cNvSpPr>
          <p:nvPr/>
        </p:nvSpPr>
        <p:spPr bwMode="auto">
          <a:xfrm rot="5449750">
            <a:off x="3549601" y="4134139"/>
            <a:ext cx="889000" cy="635000"/>
          </a:xfrm>
          <a:custGeom>
            <a:avLst/>
            <a:gdLst>
              <a:gd name="T0" fmla="*/ 747056 w 21600"/>
              <a:gd name="T1" fmla="*/ 0 h 21600"/>
              <a:gd name="T2" fmla="*/ 747056 w 21600"/>
              <a:gd name="T3" fmla="*/ 428907 h 21600"/>
              <a:gd name="T4" fmla="*/ 159872 w 21600"/>
              <a:gd name="T5" fmla="*/ 762000 h 21600"/>
              <a:gd name="T6" fmla="*/ 1066800 w 21600"/>
              <a:gd name="T7" fmla="*/ 214454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FF00"/>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972">
              <a:latin typeface="Metropolis" panose="00000500000000000000"/>
            </a:endParaRPr>
          </a:p>
        </p:txBody>
      </p:sp>
      <p:sp>
        <p:nvSpPr>
          <p:cNvPr id="21516" name="Rectangle 20">
            <a:extLst>
              <a:ext uri="{FF2B5EF4-FFF2-40B4-BE49-F238E27FC236}">
                <a16:creationId xmlns="" xmlns:a16="http://schemas.microsoft.com/office/drawing/2014/main" id="{5BE889D7-C5FA-AB26-D77C-31E6BBD22358}"/>
              </a:ext>
            </a:extLst>
          </p:cNvPr>
          <p:cNvSpPr>
            <a:spLocks noChangeArrowheads="1"/>
          </p:cNvSpPr>
          <p:nvPr/>
        </p:nvSpPr>
        <p:spPr bwMode="auto">
          <a:xfrm>
            <a:off x="952500" y="4889500"/>
            <a:ext cx="3365500" cy="698500"/>
          </a:xfrm>
          <a:prstGeom prst="rect">
            <a:avLst/>
          </a:prstGeom>
          <a:noFill/>
          <a:ln w="12700">
            <a:solidFill>
              <a:srgbClr val="FFFF00"/>
            </a:solidFill>
            <a:prstDash val="dash"/>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000">
              <a:latin typeface="Metropolis" panose="0000050000000000000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nodeType="clickEffect">
                                  <p:stCondLst>
                                    <p:cond delay="0"/>
                                  </p:stCondLst>
                                  <p:childTnLst>
                                    <p:set>
                                      <p:cBhvr>
                                        <p:cTn id="6" dur="1" fill="hold">
                                          <p:stCondLst>
                                            <p:cond delay="0"/>
                                          </p:stCondLst>
                                        </p:cTn>
                                        <p:tgtEl>
                                          <p:spTgt spid="39954"/>
                                        </p:tgtEl>
                                        <p:attrNameLst>
                                          <p:attrName>style.visibility</p:attrName>
                                        </p:attrNameLst>
                                      </p:cBhvr>
                                      <p:to>
                                        <p:strVal val="visible"/>
                                      </p:to>
                                    </p:set>
                                    <p:anim calcmode="lin" valueType="num">
                                      <p:cBhvr>
                                        <p:cTn id="7" dur="500" fill="hold"/>
                                        <p:tgtEl>
                                          <p:spTgt spid="39954"/>
                                        </p:tgtEl>
                                        <p:attrNameLst>
                                          <p:attrName>ppt_x</p:attrName>
                                        </p:attrNameLst>
                                      </p:cBhvr>
                                      <p:tavLst>
                                        <p:tav tm="0">
                                          <p:val>
                                            <p:strVal val="#ppt_x"/>
                                          </p:val>
                                        </p:tav>
                                        <p:tav tm="100000">
                                          <p:val>
                                            <p:strVal val="#ppt_x"/>
                                          </p:val>
                                        </p:tav>
                                      </p:tavLst>
                                    </p:anim>
                                    <p:anim calcmode="lin" valueType="num">
                                      <p:cBhvr>
                                        <p:cTn id="8" dur="500" fill="hold"/>
                                        <p:tgtEl>
                                          <p:spTgt spid="39954"/>
                                        </p:tgtEl>
                                        <p:attrNameLst>
                                          <p:attrName>ppt_y</p:attrName>
                                        </p:attrNameLst>
                                      </p:cBhvr>
                                      <p:tavLst>
                                        <p:tav tm="0">
                                          <p:val>
                                            <p:strVal val="#ppt_y-#ppt_h/2"/>
                                          </p:val>
                                        </p:tav>
                                        <p:tav tm="100000">
                                          <p:val>
                                            <p:strVal val="#ppt_y"/>
                                          </p:val>
                                        </p:tav>
                                      </p:tavLst>
                                    </p:anim>
                                    <p:anim calcmode="lin" valueType="num">
                                      <p:cBhvr>
                                        <p:cTn id="9" dur="500" fill="hold"/>
                                        <p:tgtEl>
                                          <p:spTgt spid="39954"/>
                                        </p:tgtEl>
                                        <p:attrNameLst>
                                          <p:attrName>ppt_w</p:attrName>
                                        </p:attrNameLst>
                                      </p:cBhvr>
                                      <p:tavLst>
                                        <p:tav tm="0">
                                          <p:val>
                                            <p:strVal val="#ppt_w"/>
                                          </p:val>
                                        </p:tav>
                                        <p:tav tm="100000">
                                          <p:val>
                                            <p:strVal val="#ppt_w"/>
                                          </p:val>
                                        </p:tav>
                                      </p:tavLst>
                                    </p:anim>
                                    <p:anim calcmode="lin" valueType="num">
                                      <p:cBhvr>
                                        <p:cTn id="10" dur="500" fill="hold"/>
                                        <p:tgtEl>
                                          <p:spTgt spid="39954"/>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39940"/>
                                        </p:tgtEl>
                                        <p:attrNameLst>
                                          <p:attrName>style.visibility</p:attrName>
                                        </p:attrNameLst>
                                      </p:cBhvr>
                                      <p:to>
                                        <p:strVal val="visible"/>
                                      </p:to>
                                    </p:set>
                                    <p:animEffect transition="in" filter="dissolve">
                                      <p:cBhvr>
                                        <p:cTn id="14" dur="5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483255-E441-53A5-12F2-B33DAA8B47B4}"/>
              </a:ext>
            </a:extLst>
          </p:cNvPr>
          <p:cNvSpPr>
            <a:spLocks noGrp="1"/>
          </p:cNvSpPr>
          <p:nvPr>
            <p:ph type="title"/>
          </p:nvPr>
        </p:nvSpPr>
        <p:spPr/>
        <p:txBody>
          <a:bodyPr>
            <a:normAutofit fontScale="90000"/>
          </a:bodyPr>
          <a:lstStyle/>
          <a:p>
            <a:r>
              <a:rPr lang="en-US" dirty="0" err="1" smtClean="0"/>
              <a:t>Tarea</a:t>
            </a:r>
            <a:r>
              <a:rPr lang="en-US" dirty="0" smtClean="0"/>
              <a:t> – para el final de la </a:t>
            </a:r>
            <a:r>
              <a:rPr lang="en-US" dirty="0" err="1" smtClean="0"/>
              <a:t>clase</a:t>
            </a:r>
            <a:endParaRPr lang="en-US" dirty="0"/>
          </a:p>
        </p:txBody>
      </p:sp>
      <p:sp>
        <p:nvSpPr>
          <p:cNvPr id="3" name="Content Placeholder 2">
            <a:extLst>
              <a:ext uri="{FF2B5EF4-FFF2-40B4-BE49-F238E27FC236}">
                <a16:creationId xmlns="" xmlns:a16="http://schemas.microsoft.com/office/drawing/2014/main" id="{A5824863-1CB7-EA30-798E-9670286176A5}"/>
              </a:ext>
            </a:extLst>
          </p:cNvPr>
          <p:cNvSpPr>
            <a:spLocks noGrp="1"/>
          </p:cNvSpPr>
          <p:nvPr>
            <p:ph idx="1"/>
          </p:nvPr>
        </p:nvSpPr>
        <p:spPr>
          <a:xfrm>
            <a:off x="928031" y="1753299"/>
            <a:ext cx="7430549" cy="3355596"/>
          </a:xfrm>
        </p:spPr>
        <p:txBody>
          <a:bodyPr>
            <a:normAutofit/>
          </a:bodyPr>
          <a:lstStyle/>
          <a:p>
            <a:pPr marL="0" indent="0">
              <a:spcBef>
                <a:spcPts val="0"/>
              </a:spcBef>
              <a:spcAft>
                <a:spcPts val="3000"/>
              </a:spcAft>
              <a:buNone/>
            </a:pPr>
            <a:r>
              <a:rPr lang="es-ES" sz="3200" dirty="0" smtClean="0"/>
              <a:t>¿Cuáles </a:t>
            </a:r>
            <a:r>
              <a:rPr lang="es-ES" sz="3200" dirty="0"/>
              <a:t>son algunos indicadores de que </a:t>
            </a:r>
            <a:r>
              <a:rPr lang="es-ES" sz="3200" dirty="0" smtClean="0"/>
              <a:t>estamos/no estamos </a:t>
            </a:r>
            <a:r>
              <a:rPr lang="es-ES" sz="3200" dirty="0"/>
              <a:t>“acumulando tesoros en el cielo” </a:t>
            </a:r>
            <a:r>
              <a:rPr lang="es-ES" sz="3200" dirty="0" smtClean="0"/>
              <a:t>(como en Lucas 12:33)?</a:t>
            </a:r>
            <a:endParaRPr lang="en-US" sz="3200" dirty="0"/>
          </a:p>
        </p:txBody>
      </p:sp>
    </p:spTree>
    <p:extLst>
      <p:ext uri="{BB962C8B-B14F-4D97-AF65-F5344CB8AC3E}">
        <p14:creationId xmlns:p14="http://schemas.microsoft.com/office/powerpoint/2010/main" val="12905314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F45A3B-D841-20F5-A64F-A798D7D72017}"/>
              </a:ext>
            </a:extLst>
          </p:cNvPr>
          <p:cNvSpPr>
            <a:spLocks noGrp="1"/>
          </p:cNvSpPr>
          <p:nvPr>
            <p:ph type="title"/>
          </p:nvPr>
        </p:nvSpPr>
        <p:spPr/>
        <p:txBody>
          <a:bodyPr>
            <a:noAutofit/>
          </a:bodyPr>
          <a:lstStyle/>
          <a:p>
            <a:r>
              <a:rPr lang="en-US" sz="2800" dirty="0" err="1" smtClean="0"/>
              <a:t>Objetivos</a:t>
            </a:r>
            <a:r>
              <a:rPr lang="en-US" sz="2800" dirty="0" smtClean="0"/>
              <a:t> del </a:t>
            </a:r>
            <a:r>
              <a:rPr lang="en-US" sz="2800" dirty="0" err="1" smtClean="0"/>
              <a:t>estudio</a:t>
            </a:r>
            <a:r>
              <a:rPr lang="en-US" sz="2800" dirty="0" smtClean="0"/>
              <a:t> de fin de </a:t>
            </a:r>
            <a:r>
              <a:rPr lang="en-US" sz="2800" dirty="0" err="1" smtClean="0"/>
              <a:t>año</a:t>
            </a:r>
            <a:endParaRPr lang="en-US" sz="2800" dirty="0"/>
          </a:p>
        </p:txBody>
      </p:sp>
      <p:sp>
        <p:nvSpPr>
          <p:cNvPr id="3" name="Content Placeholder 2">
            <a:extLst>
              <a:ext uri="{FF2B5EF4-FFF2-40B4-BE49-F238E27FC236}">
                <a16:creationId xmlns="" xmlns:a16="http://schemas.microsoft.com/office/drawing/2014/main" id="{C66883CE-D186-C5D7-D340-9042126D4632}"/>
              </a:ext>
            </a:extLst>
          </p:cNvPr>
          <p:cNvSpPr>
            <a:spLocks noGrp="1"/>
          </p:cNvSpPr>
          <p:nvPr>
            <p:ph idx="1"/>
          </p:nvPr>
        </p:nvSpPr>
        <p:spPr>
          <a:xfrm>
            <a:off x="318783" y="1719618"/>
            <a:ext cx="8321943" cy="3913086"/>
          </a:xfrm>
        </p:spPr>
        <p:txBody>
          <a:bodyPr>
            <a:normAutofit lnSpcReduction="10000"/>
          </a:bodyPr>
          <a:lstStyle/>
          <a:p>
            <a:r>
              <a:rPr lang="es-ES" dirty="0" smtClean="0"/>
              <a:t>Mejorar </a:t>
            </a:r>
            <a:r>
              <a:rPr lang="es-ES" dirty="0"/>
              <a:t>nuestra </a:t>
            </a:r>
            <a:r>
              <a:rPr lang="es-ES" b="1" dirty="0">
                <a:solidFill>
                  <a:srgbClr val="FFFF00"/>
                </a:solidFill>
              </a:rPr>
              <a:t>habilidad en la lectura</a:t>
            </a:r>
            <a:r>
              <a:rPr lang="es-ES" dirty="0"/>
              <a:t> y aplicación de las parábolas de Jesús.</a:t>
            </a:r>
          </a:p>
          <a:p>
            <a:r>
              <a:rPr lang="es-ES" b="1" dirty="0" smtClean="0">
                <a:solidFill>
                  <a:srgbClr val="FFFF00"/>
                </a:solidFill>
              </a:rPr>
              <a:t>Comprender</a:t>
            </a:r>
            <a:r>
              <a:rPr lang="es-ES" dirty="0" smtClean="0"/>
              <a:t> </a:t>
            </a:r>
            <a:r>
              <a:rPr lang="es-ES" dirty="0"/>
              <a:t>mejor la naturaleza </a:t>
            </a:r>
            <a:r>
              <a:rPr lang="es-ES" b="1" dirty="0">
                <a:solidFill>
                  <a:srgbClr val="FFFF00"/>
                </a:solidFill>
              </a:rPr>
              <a:t>del Reino de Dios</a:t>
            </a:r>
            <a:r>
              <a:rPr lang="es-ES" dirty="0"/>
              <a:t> y nuestros roles dentro de él.</a:t>
            </a:r>
          </a:p>
          <a:p>
            <a:r>
              <a:rPr lang="es-ES" b="1" dirty="0" smtClean="0">
                <a:solidFill>
                  <a:srgbClr val="FFFF00"/>
                </a:solidFill>
              </a:rPr>
              <a:t>Realizar </a:t>
            </a:r>
            <a:r>
              <a:rPr lang="es-ES" b="1" dirty="0">
                <a:solidFill>
                  <a:srgbClr val="FFFF00"/>
                </a:solidFill>
              </a:rPr>
              <a:t>cambios específicos </a:t>
            </a:r>
            <a:r>
              <a:rPr lang="es-ES" dirty="0"/>
              <a:t>en nuestro modo de pensar y en nuestra vida diaria para ser mejores ciudadanos del Reino.</a:t>
            </a:r>
          </a:p>
          <a:p>
            <a:endParaRPr lang="en-US" dirty="0"/>
          </a:p>
        </p:txBody>
      </p:sp>
    </p:spTree>
    <p:extLst>
      <p:ext uri="{BB962C8B-B14F-4D97-AF65-F5344CB8AC3E}">
        <p14:creationId xmlns:p14="http://schemas.microsoft.com/office/powerpoint/2010/main" val="272953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646745F-F29A-DB49-0340-B4219D5D9536}"/>
              </a:ext>
            </a:extLst>
          </p:cNvPr>
          <p:cNvSpPr>
            <a:spLocks noGrp="1"/>
          </p:cNvSpPr>
          <p:nvPr>
            <p:ph type="title"/>
          </p:nvPr>
        </p:nvSpPr>
        <p:spPr/>
        <p:txBody>
          <a:bodyPr>
            <a:noAutofit/>
          </a:bodyPr>
          <a:lstStyle/>
          <a:p>
            <a:r>
              <a:rPr lang="en-US" sz="2800" dirty="0" err="1" smtClean="0"/>
              <a:t>Calendario</a:t>
            </a:r>
            <a:r>
              <a:rPr lang="en-US" sz="2800" dirty="0" smtClean="0"/>
              <a:t> del </a:t>
            </a:r>
            <a:r>
              <a:rPr lang="en-US" sz="2800" dirty="0" err="1" smtClean="0"/>
              <a:t>estudio</a:t>
            </a:r>
            <a:r>
              <a:rPr lang="en-US" sz="2800" dirty="0" smtClean="0"/>
              <a:t> de fin de a</a:t>
            </a:r>
            <a:r>
              <a:rPr lang="es-ES" sz="2800" dirty="0" err="1" smtClean="0"/>
              <a:t>ño</a:t>
            </a:r>
            <a:endParaRPr lang="en-US" sz="2800" dirty="0"/>
          </a:p>
        </p:txBody>
      </p:sp>
      <p:graphicFrame>
        <p:nvGraphicFramePr>
          <p:cNvPr id="3" name="Table 2">
            <a:extLst>
              <a:ext uri="{FF2B5EF4-FFF2-40B4-BE49-F238E27FC236}">
                <a16:creationId xmlns="" xmlns:a16="http://schemas.microsoft.com/office/drawing/2014/main" id="{92578226-2EA5-22CE-7B4F-AC5CA82FF526}"/>
              </a:ext>
            </a:extLst>
          </p:cNvPr>
          <p:cNvGraphicFramePr>
            <a:graphicFrameLocks noGrp="1"/>
          </p:cNvGraphicFramePr>
          <p:nvPr>
            <p:extLst>
              <p:ext uri="{D42A27DB-BD31-4B8C-83A1-F6EECF244321}">
                <p14:modId xmlns:p14="http://schemas.microsoft.com/office/powerpoint/2010/main" val="207177096"/>
              </p:ext>
            </p:extLst>
          </p:nvPr>
        </p:nvGraphicFramePr>
        <p:xfrm>
          <a:off x="318783" y="1098646"/>
          <a:ext cx="8423576" cy="4572480"/>
        </p:xfrm>
        <a:graphic>
          <a:graphicData uri="http://schemas.openxmlformats.org/drawingml/2006/table">
            <a:tbl>
              <a:tblPr firstRow="1" firstCol="1" bandRow="1">
                <a:tableStyleId>{2D5ABB26-0587-4C30-8999-92F81FD0307C}</a:tableStyleId>
              </a:tblPr>
              <a:tblGrid>
                <a:gridCol w="845503">
                  <a:extLst>
                    <a:ext uri="{9D8B030D-6E8A-4147-A177-3AD203B41FA5}">
                      <a16:colId xmlns="" xmlns:a16="http://schemas.microsoft.com/office/drawing/2014/main" val="2939089606"/>
                    </a:ext>
                  </a:extLst>
                </a:gridCol>
                <a:gridCol w="2694788">
                  <a:extLst>
                    <a:ext uri="{9D8B030D-6E8A-4147-A177-3AD203B41FA5}">
                      <a16:colId xmlns="" xmlns:a16="http://schemas.microsoft.com/office/drawing/2014/main" val="4007716169"/>
                    </a:ext>
                  </a:extLst>
                </a:gridCol>
                <a:gridCol w="2769140">
                  <a:extLst>
                    <a:ext uri="{9D8B030D-6E8A-4147-A177-3AD203B41FA5}">
                      <a16:colId xmlns="" xmlns:a16="http://schemas.microsoft.com/office/drawing/2014/main" val="2925967975"/>
                    </a:ext>
                  </a:extLst>
                </a:gridCol>
                <a:gridCol w="888460">
                  <a:extLst>
                    <a:ext uri="{9D8B030D-6E8A-4147-A177-3AD203B41FA5}">
                      <a16:colId xmlns="" xmlns:a16="http://schemas.microsoft.com/office/drawing/2014/main" val="3368226158"/>
                    </a:ext>
                  </a:extLst>
                </a:gridCol>
                <a:gridCol w="1225685">
                  <a:extLst>
                    <a:ext uri="{9D8B030D-6E8A-4147-A177-3AD203B41FA5}">
                      <a16:colId xmlns="" xmlns:a16="http://schemas.microsoft.com/office/drawing/2014/main" val="963277350"/>
                    </a:ext>
                  </a:extLst>
                </a:gridCol>
              </a:tblGrid>
              <a:tr h="256265">
                <a:tc>
                  <a:txBody>
                    <a:bodyPr/>
                    <a:lstStyle/>
                    <a:p>
                      <a:pPr marL="0" marR="0">
                        <a:spcBef>
                          <a:spcPts val="0"/>
                        </a:spcBef>
                        <a:spcAft>
                          <a:spcPts val="0"/>
                        </a:spcAft>
                      </a:pPr>
                      <a:r>
                        <a:rPr lang="en-US" sz="1400" kern="0" dirty="0" err="1">
                          <a:solidFill>
                            <a:srgbClr val="CFEAF3"/>
                          </a:solidFill>
                          <a:effectLst/>
                          <a:latin typeface="Metropolis Medium"/>
                          <a:ea typeface="Times New Roman" panose="02020603050405020304" pitchFamily="18" charset="0"/>
                          <a:cs typeface="Times New Roman" panose="02020603050405020304" pitchFamily="18" charset="0"/>
                        </a:rPr>
                        <a:t>Fecha</a:t>
                      </a:r>
                      <a:endParaRPr lang="en-US" sz="2000" kern="150" dirty="0">
                        <a:solidFill>
                          <a:srgbClr val="CFEAF3"/>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b">
                    <a:lnL w="190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4E55"/>
                    </a:solidFill>
                  </a:tcPr>
                </a:tc>
                <a:tc>
                  <a:txBody>
                    <a:bodyPr/>
                    <a:lstStyle/>
                    <a:p>
                      <a:pPr marL="0" marR="0">
                        <a:spcBef>
                          <a:spcPts val="0"/>
                        </a:spcBef>
                        <a:spcAft>
                          <a:spcPts val="0"/>
                        </a:spcAft>
                      </a:pPr>
                      <a:r>
                        <a:rPr lang="en-US" sz="1400" kern="0" dirty="0" err="1" smtClean="0">
                          <a:solidFill>
                            <a:srgbClr val="CFEAF3"/>
                          </a:solidFill>
                          <a:effectLst/>
                          <a:latin typeface="Metropolis Medium"/>
                          <a:ea typeface="Times New Roman" panose="02020603050405020304" pitchFamily="18" charset="0"/>
                          <a:cs typeface="Times New Roman" panose="02020603050405020304" pitchFamily="18" charset="0"/>
                        </a:rPr>
                        <a:t>Tema</a:t>
                      </a:r>
                      <a:r>
                        <a:rPr lang="en-US" sz="1400" kern="0" dirty="0" smtClean="0">
                          <a:solidFill>
                            <a:srgbClr val="CFEAF3"/>
                          </a:solidFill>
                          <a:effectLst/>
                          <a:latin typeface="Metropolis Medium"/>
                          <a:ea typeface="Times New Roman" panose="02020603050405020304" pitchFamily="18" charset="0"/>
                          <a:cs typeface="Times New Roman" panose="02020603050405020304" pitchFamily="18" charset="0"/>
                        </a:rPr>
                        <a:t> y </a:t>
                      </a:r>
                      <a:r>
                        <a:rPr lang="en-US" sz="1400" kern="0" dirty="0" err="1" smtClean="0">
                          <a:solidFill>
                            <a:srgbClr val="CFEAF3"/>
                          </a:solidFill>
                          <a:effectLst/>
                          <a:latin typeface="Metropolis Medium"/>
                          <a:ea typeface="Times New Roman" panose="02020603050405020304" pitchFamily="18" charset="0"/>
                          <a:cs typeface="Times New Roman" panose="02020603050405020304" pitchFamily="18" charset="0"/>
                        </a:rPr>
                        <a:t>texto</a:t>
                      </a:r>
                      <a:endParaRPr lang="en-US" sz="2000" kern="150" dirty="0">
                        <a:solidFill>
                          <a:srgbClr val="CFEAF3"/>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4E55"/>
                    </a:solidFill>
                  </a:tcPr>
                </a:tc>
                <a:tc>
                  <a:txBody>
                    <a:bodyPr/>
                    <a:lstStyle/>
                    <a:p>
                      <a:pPr marL="0" marR="0">
                        <a:spcBef>
                          <a:spcPts val="0"/>
                        </a:spcBef>
                        <a:spcAft>
                          <a:spcPts val="0"/>
                        </a:spcAft>
                      </a:pPr>
                      <a:r>
                        <a:rPr lang="es-ES" sz="1400" kern="0" dirty="0" smtClean="0">
                          <a:solidFill>
                            <a:srgbClr val="CFEAF3"/>
                          </a:solidFill>
                          <a:effectLst/>
                          <a:latin typeface="Metropolis Medium"/>
                          <a:ea typeface="Calibri" panose="020F0502020204030204" pitchFamily="34" charset="0"/>
                          <a:cs typeface="Times New Roman" panose="02020603050405020304" pitchFamily="18" charset="0"/>
                        </a:rPr>
                        <a:t>Aplicación</a:t>
                      </a:r>
                      <a:endParaRPr lang="en-US" sz="1400" kern="150" dirty="0">
                        <a:solidFill>
                          <a:srgbClr val="CFEAF3"/>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4E55"/>
                    </a:solidFill>
                  </a:tcPr>
                </a:tc>
                <a:tc>
                  <a:txBody>
                    <a:bodyPr/>
                    <a:lstStyle/>
                    <a:p>
                      <a:pPr marL="0" marR="0">
                        <a:spcBef>
                          <a:spcPts val="0"/>
                        </a:spcBef>
                        <a:spcAft>
                          <a:spcPts val="0"/>
                        </a:spcAft>
                      </a:pPr>
                      <a:r>
                        <a:rPr lang="es-ES" sz="1400" kern="0" dirty="0" smtClean="0">
                          <a:solidFill>
                            <a:srgbClr val="CFEAF3"/>
                          </a:solidFill>
                          <a:effectLst/>
                          <a:latin typeface="Metropolis Medium"/>
                          <a:ea typeface="Times New Roman" panose="02020603050405020304" pitchFamily="18" charset="0"/>
                          <a:cs typeface="Times New Roman" panose="02020603050405020304" pitchFamily="18" charset="0"/>
                        </a:rPr>
                        <a:t>Sesión</a:t>
                      </a:r>
                      <a:endParaRPr lang="en-US" sz="2000" kern="150" dirty="0">
                        <a:solidFill>
                          <a:srgbClr val="CFEAF3"/>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4E55"/>
                    </a:solidFill>
                  </a:tcPr>
                </a:tc>
                <a:tc>
                  <a:txBody>
                    <a:bodyPr/>
                    <a:lstStyle/>
                    <a:p>
                      <a:pPr marL="0" marR="0">
                        <a:spcBef>
                          <a:spcPts val="0"/>
                        </a:spcBef>
                        <a:spcAft>
                          <a:spcPts val="0"/>
                        </a:spcAft>
                      </a:pPr>
                      <a:r>
                        <a:rPr lang="en-US" sz="1400" kern="0" dirty="0">
                          <a:solidFill>
                            <a:srgbClr val="CFEAF3"/>
                          </a:solidFill>
                          <a:effectLst/>
                          <a:latin typeface="Metropolis Medium"/>
                          <a:ea typeface="Times New Roman" panose="02020603050405020304" pitchFamily="18" charset="0"/>
                          <a:cs typeface="Times New Roman" panose="02020603050405020304" pitchFamily="18" charset="0"/>
                        </a:rPr>
                        <a:t>Maestro</a:t>
                      </a:r>
                      <a:endParaRPr lang="en-US" sz="2000" kern="150" dirty="0">
                        <a:solidFill>
                          <a:srgbClr val="CFEAF3"/>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b">
                    <a:lnL w="952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4E55"/>
                    </a:solidFill>
                  </a:tcPr>
                </a:tc>
                <a:extLst>
                  <a:ext uri="{0D108BD9-81ED-4DB2-BD59-A6C34878D82A}">
                    <a16:rowId xmlns="" xmlns:a16="http://schemas.microsoft.com/office/drawing/2014/main" val="1103956049"/>
                  </a:ext>
                </a:extLst>
              </a:tr>
              <a:tr h="503988">
                <a:tc>
                  <a:txBody>
                    <a:bodyPr/>
                    <a:lstStyle/>
                    <a:p>
                      <a:pPr marL="0" marR="0">
                        <a:spcBef>
                          <a:spcPts val="0"/>
                        </a:spcBef>
                        <a:spcAft>
                          <a:spcPts val="0"/>
                        </a:spcAft>
                      </a:pPr>
                      <a:r>
                        <a:rPr lang="en-U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Dom, 17 de dic</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90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Parábola de las tierras</a:t>
                      </a:r>
                      <a:b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br>
                      <a:r>
                        <a:rPr lang="es-ES" sz="12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Marcos 4:1-25</a:t>
                      </a:r>
                      <a:endParaRPr lang="en-US" sz="18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Aprender a entender</a:t>
                      </a:r>
                      <a:b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br>
                      <a: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las parábolas</a:t>
                      </a:r>
                      <a:endParaRPr lang="en-US" sz="18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Sermón AM</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Bill Sánchez</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 xmlns:a16="http://schemas.microsoft.com/office/drawing/2014/main" val="1078666244"/>
                  </a:ext>
                </a:extLst>
              </a:tr>
              <a:tr h="503988">
                <a:tc>
                  <a:txBody>
                    <a:bodyPr/>
                    <a:lstStyle/>
                    <a:p>
                      <a:pPr marL="0" marR="0">
                        <a:spcBef>
                          <a:spcPts val="0"/>
                        </a:spcBef>
                        <a:spcAft>
                          <a:spcPts val="0"/>
                        </a:spcAft>
                      </a:pPr>
                      <a: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Mié, 20 de dic</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90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Parábola del amigo a medianoche</a:t>
                      </a:r>
                      <a:b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br>
                      <a:r>
                        <a:rPr lang="es-ES" sz="12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Lucas 11:5-13</a:t>
                      </a:r>
                      <a:endParaRPr lang="en-US" sz="18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Aprender la persistencia</a:t>
                      </a:r>
                      <a:b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br>
                      <a: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en la oración</a:t>
                      </a:r>
                      <a:endParaRPr lang="en-US" sz="18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Clase bíblica</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Ryan Poe</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 xmlns:a16="http://schemas.microsoft.com/office/drawing/2014/main" val="556924901"/>
                  </a:ext>
                </a:extLst>
              </a:tr>
              <a:tr h="503988">
                <a:tc>
                  <a:txBody>
                    <a:bodyPr/>
                    <a:lstStyle/>
                    <a:p>
                      <a:pPr marL="0" marR="0">
                        <a:spcBef>
                          <a:spcPts val="0"/>
                        </a:spcBef>
                        <a:spcAft>
                          <a:spcPts val="0"/>
                        </a:spcAft>
                      </a:pPr>
                      <a:r>
                        <a:rPr lang="en-US" sz="2000" b="1" kern="0" dirty="0">
                          <a:solidFill>
                            <a:srgbClr val="FFFF00"/>
                          </a:solidFill>
                          <a:effectLst/>
                          <a:latin typeface="Metropolis Light" panose="00000400000000000000"/>
                          <a:ea typeface="Times New Roman" panose="02020603050405020304" pitchFamily="18" charset="0"/>
                          <a:cs typeface="Times New Roman" panose="02020603050405020304" pitchFamily="18" charset="0"/>
                        </a:rPr>
                        <a:t>Dom, 24 de </a:t>
                      </a:r>
                      <a:r>
                        <a:rPr lang="en-US" sz="2000" b="1" kern="0" dirty="0" err="1">
                          <a:solidFill>
                            <a:srgbClr val="FFFF00"/>
                          </a:solidFill>
                          <a:effectLst/>
                          <a:latin typeface="Metropolis Light" panose="00000400000000000000"/>
                          <a:ea typeface="Times New Roman" panose="02020603050405020304" pitchFamily="18" charset="0"/>
                          <a:cs typeface="Times New Roman" panose="02020603050405020304" pitchFamily="18" charset="0"/>
                        </a:rPr>
                        <a:t>dic</a:t>
                      </a:r>
                      <a:endParaRPr lang="en-US" sz="3200" b="1" kern="150" dirty="0">
                        <a:solidFill>
                          <a:srgbClr val="FFFF00"/>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90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solidFill>
                      <a:srgbClr val="004742"/>
                    </a:solidFill>
                  </a:tcPr>
                </a:tc>
                <a:tc>
                  <a:txBody>
                    <a:bodyPr/>
                    <a:lstStyle/>
                    <a:p>
                      <a:pPr marL="0" marR="0">
                        <a:spcBef>
                          <a:spcPts val="0"/>
                        </a:spcBef>
                        <a:spcAft>
                          <a:spcPts val="0"/>
                        </a:spcAft>
                      </a:pPr>
                      <a:r>
                        <a:rPr lang="es-ES" sz="2000" b="1" kern="0" dirty="0">
                          <a:solidFill>
                            <a:srgbClr val="FFFF00"/>
                          </a:solidFill>
                          <a:effectLst/>
                          <a:latin typeface="Metropolis Light" panose="00000400000000000000"/>
                          <a:ea typeface="Times New Roman" panose="02020603050405020304" pitchFamily="18" charset="0"/>
                          <a:cs typeface="Times New Roman" panose="02020603050405020304" pitchFamily="18" charset="0"/>
                        </a:rPr>
                        <a:t>Parábola del rico insensato</a:t>
                      </a:r>
                      <a:br>
                        <a:rPr lang="es-ES" sz="2000" b="1" kern="0" dirty="0">
                          <a:solidFill>
                            <a:srgbClr val="FFFF00"/>
                          </a:solidFill>
                          <a:effectLst/>
                          <a:latin typeface="Metropolis Light" panose="00000400000000000000"/>
                          <a:ea typeface="Times New Roman" panose="02020603050405020304" pitchFamily="18" charset="0"/>
                          <a:cs typeface="Times New Roman" panose="02020603050405020304" pitchFamily="18" charset="0"/>
                        </a:rPr>
                      </a:br>
                      <a:r>
                        <a:rPr lang="es-ES" sz="1600" b="1" kern="0" dirty="0">
                          <a:solidFill>
                            <a:srgbClr val="FFFF00"/>
                          </a:solidFill>
                          <a:effectLst/>
                          <a:latin typeface="Metropolis Light" panose="00000400000000000000"/>
                          <a:ea typeface="Times New Roman" panose="02020603050405020304" pitchFamily="18" charset="0"/>
                          <a:cs typeface="Times New Roman" panose="02020603050405020304" pitchFamily="18" charset="0"/>
                        </a:rPr>
                        <a:t>Lucas 12:13-23</a:t>
                      </a:r>
                      <a:endParaRPr lang="en-US" sz="2400" b="1" kern="150" dirty="0">
                        <a:solidFill>
                          <a:srgbClr val="FFFF00"/>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solidFill>
                      <a:srgbClr val="004742"/>
                    </a:solidFill>
                  </a:tcPr>
                </a:tc>
                <a:tc>
                  <a:txBody>
                    <a:bodyPr/>
                    <a:lstStyle/>
                    <a:p>
                      <a:pPr marL="0" marR="0">
                        <a:spcBef>
                          <a:spcPts val="0"/>
                        </a:spcBef>
                        <a:spcAft>
                          <a:spcPts val="0"/>
                        </a:spcAft>
                      </a:pPr>
                      <a:r>
                        <a:rPr lang="es-ES" sz="2000" b="1" kern="0">
                          <a:solidFill>
                            <a:srgbClr val="FFFF00"/>
                          </a:solidFill>
                          <a:effectLst/>
                          <a:latin typeface="Metropolis Light" panose="00000400000000000000"/>
                          <a:ea typeface="Times New Roman" panose="02020603050405020304" pitchFamily="18" charset="0"/>
                          <a:cs typeface="Times New Roman" panose="02020603050405020304" pitchFamily="18" charset="0"/>
                        </a:rPr>
                        <a:t>Aprender a rechazar el materialismo</a:t>
                      </a:r>
                      <a:endParaRPr lang="en-US" sz="2400" b="1" kern="150">
                        <a:solidFill>
                          <a:srgbClr val="FFFF00"/>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solidFill>
                      <a:srgbClr val="004742"/>
                    </a:solidFill>
                  </a:tcPr>
                </a:tc>
                <a:tc>
                  <a:txBody>
                    <a:bodyPr/>
                    <a:lstStyle/>
                    <a:p>
                      <a:pPr marL="0" marR="0">
                        <a:spcBef>
                          <a:spcPts val="0"/>
                        </a:spcBef>
                        <a:spcAft>
                          <a:spcPts val="0"/>
                        </a:spcAft>
                      </a:pPr>
                      <a:r>
                        <a:rPr lang="en-US" sz="2000" b="1" kern="0">
                          <a:solidFill>
                            <a:srgbClr val="FFFF00"/>
                          </a:solidFill>
                          <a:effectLst/>
                          <a:latin typeface="Metropolis Light" panose="00000400000000000000"/>
                          <a:ea typeface="Times New Roman" panose="02020603050405020304" pitchFamily="18" charset="0"/>
                          <a:cs typeface="Times New Roman" panose="02020603050405020304" pitchFamily="18" charset="0"/>
                        </a:rPr>
                        <a:t>Clase bíblica</a:t>
                      </a:r>
                      <a:endParaRPr lang="en-US" sz="3200" b="1" kern="150">
                        <a:solidFill>
                          <a:srgbClr val="FFFF00"/>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solidFill>
                      <a:srgbClr val="004742"/>
                    </a:solidFill>
                  </a:tcPr>
                </a:tc>
                <a:tc>
                  <a:txBody>
                    <a:bodyPr/>
                    <a:lstStyle/>
                    <a:p>
                      <a:pPr marL="0" marR="0">
                        <a:spcBef>
                          <a:spcPts val="0"/>
                        </a:spcBef>
                        <a:spcAft>
                          <a:spcPts val="0"/>
                        </a:spcAft>
                      </a:pPr>
                      <a:r>
                        <a:rPr lang="en-US" sz="2000" b="1" kern="0" dirty="0">
                          <a:solidFill>
                            <a:srgbClr val="FFFF00"/>
                          </a:solidFill>
                          <a:effectLst/>
                          <a:latin typeface="Metropolis Light" panose="00000400000000000000"/>
                          <a:ea typeface="Times New Roman" panose="02020603050405020304" pitchFamily="18" charset="0"/>
                          <a:cs typeface="Times New Roman" panose="02020603050405020304" pitchFamily="18" charset="0"/>
                        </a:rPr>
                        <a:t>Marty Broadwell</a:t>
                      </a:r>
                      <a:endParaRPr lang="en-US" sz="3200" b="1" kern="150" dirty="0">
                        <a:solidFill>
                          <a:srgbClr val="FFFF00"/>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solidFill>
                      <a:srgbClr val="004742"/>
                    </a:solidFill>
                  </a:tcPr>
                </a:tc>
                <a:extLst>
                  <a:ext uri="{0D108BD9-81ED-4DB2-BD59-A6C34878D82A}">
                    <a16:rowId xmlns="" xmlns:a16="http://schemas.microsoft.com/office/drawing/2014/main" val="2258216503"/>
                  </a:ext>
                </a:extLst>
              </a:tr>
              <a:tr h="503988">
                <a:tc>
                  <a:txBody>
                    <a:bodyPr/>
                    <a:lstStyle/>
                    <a:p>
                      <a:pPr marL="0" marR="0">
                        <a:spcBef>
                          <a:spcPts val="0"/>
                        </a:spcBef>
                        <a:spcAft>
                          <a:spcPts val="0"/>
                        </a:spcAft>
                      </a:pPr>
                      <a:r>
                        <a:rPr lang="en-U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Mié, 27 de dic</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90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Parábola de los obreros de la viña</a:t>
                      </a:r>
                      <a:b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br>
                      <a:r>
                        <a:rPr lang="es-ES" sz="12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Mateo 20:1-16</a:t>
                      </a:r>
                      <a:endParaRPr lang="en-US" sz="18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Aprender a regocijarnos</a:t>
                      </a:r>
                      <a:b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b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en el crecimiento del Reino</a:t>
                      </a:r>
                      <a:endParaRPr lang="en-US" sz="18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Clase bíblica</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Russ LaGrone</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 xmlns:a16="http://schemas.microsoft.com/office/drawing/2014/main" val="418494799"/>
                  </a:ext>
                </a:extLst>
              </a:tr>
              <a:tr h="503988">
                <a:tc>
                  <a:txBody>
                    <a:bodyPr/>
                    <a:lstStyle/>
                    <a:p>
                      <a:pPr marL="0" marR="0">
                        <a:spcBef>
                          <a:spcPts val="0"/>
                        </a:spcBef>
                        <a:spcAft>
                          <a:spcPts val="0"/>
                        </a:spcAft>
                      </a:pPr>
                      <a: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Dom, 31 de dic</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90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Parábola de la fiesta de bodas</a:t>
                      </a:r>
                      <a:b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br>
                      <a:r>
                        <a:rPr lang="es-ES" sz="12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Mateo 22:1-14</a:t>
                      </a:r>
                      <a:endParaRPr lang="en-US" sz="18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Aprender a someternos</a:t>
                      </a:r>
                      <a:b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b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a los estándares de Dios</a:t>
                      </a:r>
                      <a:endParaRPr lang="en-US" sz="18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Clase bíblica</a:t>
                      </a:r>
                      <a:endParaRPr lang="en-US" sz="24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Phillip </a:t>
                      </a:r>
                      <a:r>
                        <a:rPr lang="en-US" sz="1600" kern="0" dirty="0" err="1">
                          <a:solidFill>
                            <a:srgbClr val="000000"/>
                          </a:solidFill>
                          <a:effectLst/>
                          <a:latin typeface="Metropolis Light" panose="00000400000000000000"/>
                          <a:ea typeface="Times New Roman" panose="02020603050405020304" pitchFamily="18" charset="0"/>
                          <a:cs typeface="Times New Roman" panose="02020603050405020304" pitchFamily="18" charset="0"/>
                        </a:rPr>
                        <a:t>Shumake</a:t>
                      </a:r>
                      <a:endParaRPr lang="en-US" sz="24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 xmlns:a16="http://schemas.microsoft.com/office/drawing/2014/main" val="1144445387"/>
                  </a:ext>
                </a:extLst>
              </a:tr>
              <a:tr h="514239">
                <a:tc>
                  <a:txBody>
                    <a:bodyPr/>
                    <a:lstStyle/>
                    <a:p>
                      <a:pPr marL="0" marR="0">
                        <a:spcBef>
                          <a:spcPts val="0"/>
                        </a:spcBef>
                        <a:spcAft>
                          <a:spcPts val="0"/>
                        </a:spcAft>
                      </a:pPr>
                      <a:r>
                        <a:rPr lang="en-U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Dom, 31 de dic</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90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600" kern="0">
                          <a:effectLst/>
                          <a:latin typeface="Metropolis Light" panose="00000400000000000000"/>
                          <a:ea typeface="Times New Roman" panose="02020603050405020304" pitchFamily="18" charset="0"/>
                          <a:cs typeface="Times New Roman" panose="02020603050405020304" pitchFamily="18" charset="0"/>
                        </a:rPr>
                        <a:t>Parábolas del Reino</a:t>
                      </a:r>
                      <a:endParaRPr lang="en-US" sz="1800" kern="150">
                        <a:effectLst/>
                        <a:latin typeface="Times New Roman" panose="02020603050405020304" pitchFamily="18" charset="0"/>
                        <a:ea typeface="Calibri" panose="020F0502020204030204" pitchFamily="34" charset="0"/>
                        <a:cs typeface="Arial" panose="020B0604020202020204" pitchFamily="34" charset="0"/>
                      </a:endParaRPr>
                    </a:p>
                    <a:p>
                      <a:pPr marL="0" marR="0">
                        <a:spcBef>
                          <a:spcPts val="0"/>
                        </a:spcBef>
                        <a:spcAft>
                          <a:spcPts val="0"/>
                        </a:spcAft>
                      </a:pPr>
                      <a:r>
                        <a:rPr lang="en-US" sz="12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Mateo 13, 18</a:t>
                      </a:r>
                      <a:endParaRPr lang="en-US" sz="18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Aprender a ser mejores</a:t>
                      </a:r>
                      <a:b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b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ciudadanos del Reino</a:t>
                      </a:r>
                      <a:endParaRPr lang="en-US" sz="18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Servicio PM</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Varios</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 xmlns:a16="http://schemas.microsoft.com/office/drawing/2014/main" val="934789096"/>
                  </a:ext>
                </a:extLst>
              </a:tr>
              <a:tr h="519364">
                <a:tc>
                  <a:txBody>
                    <a:bodyPr/>
                    <a:lstStyle/>
                    <a:p>
                      <a:pPr marL="0" marR="0">
                        <a:spcBef>
                          <a:spcPts val="0"/>
                        </a:spcBef>
                        <a:spcAft>
                          <a:spcPts val="0"/>
                        </a:spcAft>
                      </a:pPr>
                      <a:r>
                        <a:rPr lang="en-US" sz="1600" kern="0" dirty="0" err="1">
                          <a:solidFill>
                            <a:srgbClr val="000000"/>
                          </a:solidFill>
                          <a:effectLst/>
                          <a:latin typeface="Metropolis Light" panose="00000400000000000000"/>
                          <a:ea typeface="Times New Roman" panose="02020603050405020304" pitchFamily="18" charset="0"/>
                          <a:cs typeface="Times New Roman" panose="02020603050405020304" pitchFamily="18" charset="0"/>
                        </a:rPr>
                        <a:t>Mié</a:t>
                      </a:r>
                      <a:r>
                        <a:rPr lang="en-U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 3 de </a:t>
                      </a:r>
                      <a:r>
                        <a:rPr lang="en-US" sz="1600" kern="0" dirty="0" err="1">
                          <a:solidFill>
                            <a:srgbClr val="000000"/>
                          </a:solidFill>
                          <a:effectLst/>
                          <a:latin typeface="Metropolis Light" panose="00000400000000000000"/>
                          <a:ea typeface="Times New Roman" panose="02020603050405020304" pitchFamily="18" charset="0"/>
                          <a:cs typeface="Times New Roman" panose="02020603050405020304" pitchFamily="18" charset="0"/>
                        </a:rPr>
                        <a:t>enero</a:t>
                      </a:r>
                      <a:endParaRPr lang="en-US" sz="24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90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Parábola de las diez vírgenes</a:t>
                      </a:r>
                      <a:b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br>
                      <a:r>
                        <a:rPr lang="es-ES" sz="12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Mateo 25:1-13</a:t>
                      </a:r>
                      <a:endParaRPr lang="en-US" sz="18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Aprender a ser fieles a</a:t>
                      </a:r>
                      <a:b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b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nuestro compromiso</a:t>
                      </a:r>
                      <a:endParaRPr lang="en-US" sz="18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25400" marB="254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600" kern="0" dirty="0" err="1">
                          <a:solidFill>
                            <a:srgbClr val="000000"/>
                          </a:solidFill>
                          <a:effectLst/>
                          <a:latin typeface="Metropolis Light" panose="00000400000000000000"/>
                          <a:ea typeface="Times New Roman" panose="02020603050405020304" pitchFamily="18" charset="0"/>
                          <a:cs typeface="Times New Roman" panose="02020603050405020304" pitchFamily="18" charset="0"/>
                        </a:rPr>
                        <a:t>Clase</a:t>
                      </a:r>
                      <a:r>
                        <a:rPr lang="en-U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 </a:t>
                      </a:r>
                      <a:r>
                        <a:rPr lang="en-US" sz="1600" kern="0" dirty="0" err="1">
                          <a:solidFill>
                            <a:srgbClr val="000000"/>
                          </a:solidFill>
                          <a:effectLst/>
                          <a:latin typeface="Metropolis Light" panose="00000400000000000000"/>
                          <a:ea typeface="Times New Roman" panose="02020603050405020304" pitchFamily="18" charset="0"/>
                          <a:cs typeface="Times New Roman" panose="02020603050405020304" pitchFamily="18" charset="0"/>
                        </a:rPr>
                        <a:t>bíblica</a:t>
                      </a:r>
                      <a:endParaRPr lang="en-US" sz="24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Mason Broadwell</a:t>
                      </a:r>
                      <a:endParaRPr lang="en-US" sz="24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 xmlns:a16="http://schemas.microsoft.com/office/drawing/2014/main" val="2180118059"/>
                  </a:ext>
                </a:extLst>
              </a:tr>
            </a:tbl>
          </a:graphicData>
        </a:graphic>
      </p:graphicFrame>
    </p:spTree>
    <p:extLst>
      <p:ext uri="{BB962C8B-B14F-4D97-AF65-F5344CB8AC3E}">
        <p14:creationId xmlns:p14="http://schemas.microsoft.com/office/powerpoint/2010/main" val="1897877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 xmlns:a16="http://schemas.microsoft.com/office/drawing/2014/main" id="{2EE2B632-06BC-04E8-9A6F-EB62473D0079}"/>
              </a:ext>
            </a:extLst>
          </p:cNvPr>
          <p:cNvSpPr>
            <a:spLocks noGrp="1"/>
          </p:cNvSpPr>
          <p:nvPr>
            <p:ph type="title"/>
          </p:nvPr>
        </p:nvSpPr>
        <p:spPr/>
        <p:txBody>
          <a:bodyPr/>
          <a:lstStyle/>
          <a:p>
            <a:r>
              <a:rPr lang="en-US" altLang="en-US" dirty="0" smtClean="0"/>
              <a:t>El </a:t>
            </a:r>
            <a:r>
              <a:rPr lang="en-US" altLang="en-US" dirty="0" err="1" smtClean="0"/>
              <a:t>rico</a:t>
            </a:r>
            <a:r>
              <a:rPr lang="en-US" altLang="en-US" dirty="0" smtClean="0"/>
              <a:t> </a:t>
            </a:r>
            <a:r>
              <a:rPr lang="en-US" altLang="en-US" dirty="0" err="1" smtClean="0"/>
              <a:t>insensato</a:t>
            </a:r>
            <a:endParaRPr lang="en-US" altLang="en-US" dirty="0"/>
          </a:p>
        </p:txBody>
      </p:sp>
      <p:sp>
        <p:nvSpPr>
          <p:cNvPr id="4099" name="Subtitle 2">
            <a:extLst>
              <a:ext uri="{FF2B5EF4-FFF2-40B4-BE49-F238E27FC236}">
                <a16:creationId xmlns="" xmlns:a16="http://schemas.microsoft.com/office/drawing/2014/main" id="{B40E1F01-7F45-2185-EB3B-4938494C1325}"/>
              </a:ext>
            </a:extLst>
          </p:cNvPr>
          <p:cNvSpPr>
            <a:spLocks noGrp="1"/>
          </p:cNvSpPr>
          <p:nvPr>
            <p:ph type="subTitle" sz="quarter" idx="4294967295"/>
          </p:nvPr>
        </p:nvSpPr>
        <p:spPr>
          <a:xfrm>
            <a:off x="0" y="3111500"/>
            <a:ext cx="9144000" cy="1460500"/>
          </a:xfrm>
        </p:spPr>
        <p:txBody>
          <a:bodyPr/>
          <a:lstStyle/>
          <a:p>
            <a:pPr marL="0" indent="0" algn="ctr">
              <a:buNone/>
            </a:pPr>
            <a:r>
              <a:rPr lang="en-US" altLang="en-US" dirty="0" smtClean="0"/>
              <a:t>Lucas </a:t>
            </a:r>
            <a:r>
              <a:rPr lang="en-US" altLang="en-US" dirty="0"/>
              <a:t>12:13-21</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276970-FECD-320F-01C5-A413246A1923}"/>
              </a:ext>
            </a:extLst>
          </p:cNvPr>
          <p:cNvSpPr>
            <a:spLocks noGrp="1"/>
          </p:cNvSpPr>
          <p:nvPr>
            <p:ph type="title"/>
          </p:nvPr>
        </p:nvSpPr>
        <p:spPr>
          <a:xfrm>
            <a:off x="728819" y="159477"/>
            <a:ext cx="7337151" cy="794374"/>
          </a:xfrm>
        </p:spPr>
        <p:txBody>
          <a:bodyPr>
            <a:noAutofit/>
          </a:bodyPr>
          <a:lstStyle/>
          <a:p>
            <a:r>
              <a:rPr lang="en-US" sz="3200" dirty="0" err="1" smtClean="0"/>
              <a:t>Interrupciones</a:t>
            </a:r>
            <a:r>
              <a:rPr lang="en-US" sz="3200" dirty="0" smtClean="0"/>
              <a:t> de </a:t>
            </a:r>
            <a:r>
              <a:rPr lang="en-US" sz="3200" dirty="0" err="1" smtClean="0"/>
              <a:t>los</a:t>
            </a:r>
            <a:r>
              <a:rPr lang="en-US" sz="3200" dirty="0" smtClean="0"/>
              <a:t> </a:t>
            </a:r>
            <a:r>
              <a:rPr lang="en-US" sz="3200" dirty="0" err="1" smtClean="0"/>
              <a:t>discursos</a:t>
            </a:r>
            <a:r>
              <a:rPr lang="en-US" sz="3200" dirty="0" smtClean="0"/>
              <a:t> de </a:t>
            </a:r>
            <a:r>
              <a:rPr lang="en-US" sz="3200" dirty="0" err="1" smtClean="0"/>
              <a:t>Jesús</a:t>
            </a:r>
            <a:endParaRPr lang="en-US" sz="3200" dirty="0"/>
          </a:p>
        </p:txBody>
      </p:sp>
      <p:sp>
        <p:nvSpPr>
          <p:cNvPr id="3" name="Content Placeholder 2">
            <a:extLst>
              <a:ext uri="{FF2B5EF4-FFF2-40B4-BE49-F238E27FC236}">
                <a16:creationId xmlns="" xmlns:a16="http://schemas.microsoft.com/office/drawing/2014/main" id="{BD25C7D6-6A14-DF80-18FE-E8A4C39BA808}"/>
              </a:ext>
            </a:extLst>
          </p:cNvPr>
          <p:cNvSpPr>
            <a:spLocks noGrp="1"/>
          </p:cNvSpPr>
          <p:nvPr>
            <p:ph idx="1"/>
          </p:nvPr>
        </p:nvSpPr>
        <p:spPr>
          <a:xfrm>
            <a:off x="606392" y="1000130"/>
            <a:ext cx="9028495" cy="4689470"/>
          </a:xfrm>
        </p:spPr>
        <p:txBody>
          <a:bodyPr>
            <a:noAutofit/>
          </a:bodyPr>
          <a:lstStyle/>
          <a:p>
            <a:pPr marR="685800">
              <a:lnSpc>
                <a:spcPct val="115000"/>
              </a:lnSpc>
              <a:spcBef>
                <a:spcPts val="0"/>
              </a:spcBef>
              <a:buFont typeface="Arial" panose="020B0604020202020204" pitchFamily="34" charset="0"/>
              <a:buChar char="•"/>
            </a:pPr>
            <a:r>
              <a:rPr lang="en-US" sz="1900" dirty="0">
                <a:effectLst/>
                <a:latin typeface="+mn-lt"/>
                <a:ea typeface="Calibri" panose="020F0502020204030204" pitchFamily="34" charset="0"/>
              </a:rPr>
              <a:t>9:49 - </a:t>
            </a:r>
            <a:r>
              <a:rPr lang="es-ES" sz="1900" dirty="0">
                <a:effectLst/>
                <a:latin typeface="+mn-lt"/>
              </a:rPr>
              <a:t>Y Juan respondió: «Maestro, vimos a uno echando fuera demonios en Tu </a:t>
            </a:r>
            <a:r>
              <a:rPr lang="es-ES" sz="1900" dirty="0" smtClean="0">
                <a:effectLst/>
                <a:latin typeface="+mn-lt"/>
              </a:rPr>
              <a:t>nombre…»</a:t>
            </a:r>
            <a:endParaRPr lang="en-US" sz="1900" dirty="0">
              <a:effectLst/>
              <a:latin typeface="+mn-lt"/>
              <a:ea typeface="Calibri" panose="020F0502020204030204" pitchFamily="34" charset="0"/>
            </a:endParaRPr>
          </a:p>
          <a:p>
            <a:pPr marR="514350">
              <a:lnSpc>
                <a:spcPct val="115000"/>
              </a:lnSpc>
              <a:spcBef>
                <a:spcPts val="0"/>
              </a:spcBef>
              <a:buFont typeface="Arial" panose="020B0604020202020204" pitchFamily="34" charset="0"/>
              <a:buChar char="•"/>
            </a:pPr>
            <a:r>
              <a:rPr lang="en-US" sz="1900" dirty="0">
                <a:effectLst/>
                <a:latin typeface="+mn-lt"/>
                <a:ea typeface="Calibri" panose="020F0502020204030204" pitchFamily="34" charset="0"/>
              </a:rPr>
              <a:t>9:61 - </a:t>
            </a:r>
            <a:r>
              <a:rPr lang="es-ES" sz="1900" dirty="0">
                <a:effectLst/>
                <a:latin typeface="+mn-lt"/>
              </a:rPr>
              <a:t>También otro dijo: «Te seguiré, Señor; pero primero permíteme despedirme de los de mi casa». </a:t>
            </a:r>
            <a:endParaRPr lang="en-US" sz="1900" dirty="0">
              <a:effectLst/>
              <a:latin typeface="+mn-lt"/>
              <a:ea typeface="Calibri" panose="020F0502020204030204" pitchFamily="34" charset="0"/>
            </a:endParaRPr>
          </a:p>
          <a:p>
            <a:pPr marR="514350">
              <a:lnSpc>
                <a:spcPct val="115000"/>
              </a:lnSpc>
              <a:spcBef>
                <a:spcPts val="0"/>
              </a:spcBef>
              <a:buFont typeface="Arial" panose="020B0604020202020204" pitchFamily="34" charset="0"/>
              <a:buChar char="•"/>
            </a:pPr>
            <a:r>
              <a:rPr lang="en-US" sz="1900" dirty="0">
                <a:effectLst/>
                <a:latin typeface="+mn-lt"/>
                <a:ea typeface="Calibri" panose="020F0502020204030204" pitchFamily="34" charset="0"/>
              </a:rPr>
              <a:t>10:25, 29 – </a:t>
            </a:r>
            <a:r>
              <a:rPr lang="es-ES" sz="1900" dirty="0">
                <a:effectLst/>
                <a:latin typeface="+mn-lt"/>
              </a:rPr>
              <a:t>Cierto intérprete de la ley se levantó, y para poner a prueba a Jesús dijo: «</a:t>
            </a:r>
            <a:r>
              <a:rPr lang="es-ES" sz="1900" dirty="0" smtClean="0">
                <a:effectLst/>
                <a:latin typeface="+mn-lt"/>
              </a:rPr>
              <a:t>Maestro…»</a:t>
            </a:r>
            <a:r>
              <a:rPr lang="es-ES" sz="1900" dirty="0">
                <a:effectLst/>
                <a:latin typeface="+mn-lt"/>
              </a:rPr>
              <a:t> </a:t>
            </a:r>
            <a:r>
              <a:rPr lang="en-US" sz="1900" b="0" dirty="0" smtClean="0">
                <a:effectLst/>
                <a:latin typeface="+mn-lt"/>
              </a:rPr>
              <a:t>…</a:t>
            </a:r>
            <a:r>
              <a:rPr lang="es-ES" sz="1900" dirty="0">
                <a:effectLst/>
                <a:latin typeface="+mn-lt"/>
              </a:rPr>
              <a:t>Q</a:t>
            </a:r>
            <a:r>
              <a:rPr lang="es-ES" sz="1900" dirty="0" smtClean="0">
                <a:effectLst/>
                <a:latin typeface="+mn-lt"/>
              </a:rPr>
              <a:t>ueriendo </a:t>
            </a:r>
            <a:r>
              <a:rPr lang="es-ES" sz="1900" dirty="0">
                <a:effectLst/>
                <a:latin typeface="+mn-lt"/>
              </a:rPr>
              <a:t>él justificarse a sí mismo, dijo a Jesús: «¿Y quién es mi prójimo?». </a:t>
            </a:r>
            <a:endParaRPr lang="es-ES" sz="1900" dirty="0" smtClean="0">
              <a:effectLst/>
              <a:latin typeface="+mn-lt"/>
            </a:endParaRPr>
          </a:p>
          <a:p>
            <a:pPr marR="514350">
              <a:lnSpc>
                <a:spcPct val="115000"/>
              </a:lnSpc>
              <a:spcBef>
                <a:spcPts val="0"/>
              </a:spcBef>
              <a:buFont typeface="Arial" panose="020B0604020202020204" pitchFamily="34" charset="0"/>
              <a:buChar char="•"/>
            </a:pPr>
            <a:r>
              <a:rPr lang="en-US" sz="1900" dirty="0" smtClean="0">
                <a:effectLst/>
                <a:latin typeface="+mn-lt"/>
                <a:ea typeface="Calibri" panose="020F0502020204030204" pitchFamily="34" charset="0"/>
              </a:rPr>
              <a:t>10:40 </a:t>
            </a:r>
            <a:r>
              <a:rPr lang="en-US" sz="1900" dirty="0">
                <a:effectLst/>
                <a:latin typeface="+mn-lt"/>
                <a:ea typeface="Calibri" panose="020F0502020204030204" pitchFamily="34" charset="0"/>
              </a:rPr>
              <a:t>- </a:t>
            </a:r>
            <a:r>
              <a:rPr lang="es-ES" sz="1900" dirty="0">
                <a:effectLst/>
                <a:latin typeface="+mn-lt"/>
                <a:ea typeface="Calibri" panose="020F0502020204030204" pitchFamily="34" charset="0"/>
              </a:rPr>
              <a:t>«Señor, ¿no te importa que mi hermana me deje servir sola</a:t>
            </a:r>
            <a:r>
              <a:rPr lang="es-ES" sz="1900" dirty="0" smtClean="0">
                <a:effectLst/>
                <a:latin typeface="+mn-lt"/>
                <a:ea typeface="Calibri" panose="020F0502020204030204" pitchFamily="34" charset="0"/>
              </a:rPr>
              <a:t>?».</a:t>
            </a:r>
          </a:p>
          <a:p>
            <a:pPr marR="514350">
              <a:lnSpc>
                <a:spcPct val="115000"/>
              </a:lnSpc>
              <a:spcBef>
                <a:spcPts val="0"/>
              </a:spcBef>
              <a:buFont typeface="Arial" panose="020B0604020202020204" pitchFamily="34" charset="0"/>
              <a:buChar char="•"/>
            </a:pPr>
            <a:r>
              <a:rPr lang="en-US" sz="1900" dirty="0" smtClean="0">
                <a:effectLst/>
                <a:latin typeface="+mn-lt"/>
                <a:ea typeface="Calibri" panose="020F0502020204030204" pitchFamily="34" charset="0"/>
              </a:rPr>
              <a:t>11:15-16 </a:t>
            </a:r>
            <a:r>
              <a:rPr lang="en-US" sz="1900" dirty="0">
                <a:effectLst/>
                <a:latin typeface="+mn-lt"/>
                <a:ea typeface="Calibri" panose="020F0502020204030204" pitchFamily="34" charset="0"/>
              </a:rPr>
              <a:t>- </a:t>
            </a:r>
            <a:r>
              <a:rPr lang="en-US" sz="1900" b="0" dirty="0" smtClean="0">
                <a:effectLst/>
                <a:latin typeface="+mn-lt"/>
              </a:rPr>
              <a:t>…</a:t>
            </a:r>
            <a:r>
              <a:rPr lang="es-ES" sz="1900" dirty="0">
                <a:effectLst/>
                <a:latin typeface="+mn-lt"/>
              </a:rPr>
              <a:t>A</a:t>
            </a:r>
            <a:r>
              <a:rPr lang="es-ES" sz="1900" dirty="0" smtClean="0">
                <a:effectLst/>
                <a:latin typeface="+mn-lt"/>
              </a:rPr>
              <a:t>lgunos </a:t>
            </a:r>
            <a:r>
              <a:rPr lang="es-ES" sz="1900" dirty="0">
                <a:effectLst/>
                <a:latin typeface="+mn-lt"/>
              </a:rPr>
              <a:t>de ellos dijeron: «Él echa fuera los demonios por </a:t>
            </a:r>
            <a:r>
              <a:rPr lang="es-ES" sz="1900" dirty="0" err="1" smtClean="0">
                <a:effectLst/>
                <a:latin typeface="+mn-lt"/>
              </a:rPr>
              <a:t>Beelzebú</a:t>
            </a:r>
            <a:r>
              <a:rPr lang="es-ES" sz="1900" dirty="0" smtClean="0">
                <a:effectLst/>
                <a:latin typeface="+mn-lt"/>
              </a:rPr>
              <a:t>…» </a:t>
            </a:r>
            <a:r>
              <a:rPr lang="es-ES" sz="1900" dirty="0">
                <a:effectLst/>
                <a:latin typeface="+mn-lt"/>
              </a:rPr>
              <a:t>Y otros, para poner a prueba a Jesús, demandaban de Él una señal del cielo</a:t>
            </a:r>
            <a:r>
              <a:rPr lang="es-ES" sz="1900" dirty="0" smtClean="0">
                <a:effectLst/>
                <a:latin typeface="+mn-lt"/>
              </a:rPr>
              <a:t>.</a:t>
            </a:r>
            <a:endParaRPr lang="en-US" sz="1900" dirty="0">
              <a:effectLst/>
              <a:latin typeface="+mn-lt"/>
              <a:ea typeface="Calibri" panose="020F0502020204030204" pitchFamily="34" charset="0"/>
            </a:endParaRPr>
          </a:p>
          <a:p>
            <a:pPr marR="514350">
              <a:lnSpc>
                <a:spcPct val="115000"/>
              </a:lnSpc>
              <a:spcBef>
                <a:spcPts val="0"/>
              </a:spcBef>
              <a:buFont typeface="Arial" panose="020B0604020202020204" pitchFamily="34" charset="0"/>
              <a:buChar char="•"/>
            </a:pPr>
            <a:r>
              <a:rPr lang="en-US" sz="1900" dirty="0">
                <a:effectLst/>
                <a:latin typeface="+mn-lt"/>
                <a:ea typeface="Calibri" panose="020F0502020204030204" pitchFamily="34" charset="0"/>
              </a:rPr>
              <a:t>11:27 - </a:t>
            </a:r>
            <a:r>
              <a:rPr lang="en-US" sz="1900" dirty="0" smtClean="0">
                <a:effectLst/>
                <a:latin typeface="+mn-lt"/>
                <a:ea typeface="Calibri" panose="020F0502020204030204" pitchFamily="34" charset="0"/>
              </a:rPr>
              <a:t>U</a:t>
            </a:r>
            <a:r>
              <a:rPr lang="es-ES" sz="1900" dirty="0" smtClean="0">
                <a:effectLst/>
                <a:latin typeface="+mn-lt"/>
              </a:rPr>
              <a:t>na </a:t>
            </a:r>
            <a:r>
              <a:rPr lang="es-ES" sz="1900" dirty="0">
                <a:effectLst/>
                <a:latin typeface="+mn-lt"/>
              </a:rPr>
              <a:t>de las mujeres en la multitud alzó la voz y dijo: «¡Dichosa la matriz que te </a:t>
            </a:r>
            <a:r>
              <a:rPr lang="es-ES" sz="1900" dirty="0" smtClean="0">
                <a:effectLst/>
                <a:latin typeface="+mn-lt"/>
              </a:rPr>
              <a:t>concibió…».</a:t>
            </a:r>
            <a:r>
              <a:rPr lang="es-ES" sz="1900" dirty="0">
                <a:effectLst/>
                <a:latin typeface="+mn-lt"/>
              </a:rPr>
              <a:t> </a:t>
            </a:r>
            <a:endParaRPr lang="es-ES" sz="1900" dirty="0" smtClean="0">
              <a:effectLst/>
              <a:latin typeface="+mn-lt"/>
            </a:endParaRPr>
          </a:p>
          <a:p>
            <a:pPr marR="514350">
              <a:lnSpc>
                <a:spcPct val="115000"/>
              </a:lnSpc>
              <a:spcBef>
                <a:spcPts val="0"/>
              </a:spcBef>
              <a:buFont typeface="Arial" panose="020B0604020202020204" pitchFamily="34" charset="0"/>
              <a:buChar char="•"/>
            </a:pPr>
            <a:r>
              <a:rPr lang="en-US" sz="1900" dirty="0" smtClean="0">
                <a:effectLst/>
                <a:latin typeface="+mn-lt"/>
                <a:ea typeface="Calibri" panose="020F0502020204030204" pitchFamily="34" charset="0"/>
              </a:rPr>
              <a:t>11:45 </a:t>
            </a:r>
            <a:r>
              <a:rPr lang="en-US" sz="1900" dirty="0">
                <a:effectLst/>
                <a:latin typeface="+mn-lt"/>
                <a:ea typeface="Calibri" panose="020F0502020204030204" pitchFamily="34" charset="0"/>
              </a:rPr>
              <a:t>- </a:t>
            </a:r>
            <a:r>
              <a:rPr lang="es-ES" sz="1900" dirty="0">
                <a:effectLst/>
                <a:latin typeface="+mn-lt"/>
              </a:rPr>
              <a:t>Respondiendo uno de los intérpretes de la ley, le </a:t>
            </a:r>
            <a:r>
              <a:rPr lang="es-ES" sz="1900" dirty="0" smtClean="0">
                <a:effectLst/>
                <a:latin typeface="+mn-lt"/>
              </a:rPr>
              <a:t>dijo: </a:t>
            </a:r>
            <a:r>
              <a:rPr lang="es-ES" sz="1900" dirty="0">
                <a:effectLst/>
                <a:latin typeface="+mn-lt"/>
              </a:rPr>
              <a:t>«Maestro, cuando dices esto, también a nosotros nos insultas». </a:t>
            </a:r>
            <a:endParaRPr lang="en-US" sz="1900" dirty="0">
              <a:effectLst/>
              <a:latin typeface="+mn-lt"/>
              <a:ea typeface="Calibri" panose="020F0502020204030204" pitchFamily="34" charset="0"/>
            </a:endParaRPr>
          </a:p>
        </p:txBody>
      </p:sp>
      <p:sp>
        <p:nvSpPr>
          <p:cNvPr id="4" name="TextBox 3">
            <a:extLst>
              <a:ext uri="{FF2B5EF4-FFF2-40B4-BE49-F238E27FC236}">
                <a16:creationId xmlns="" xmlns:a16="http://schemas.microsoft.com/office/drawing/2014/main" id="{42BE0098-51E8-AFE1-68C3-70B3AD88F6CA}"/>
              </a:ext>
            </a:extLst>
          </p:cNvPr>
          <p:cNvSpPr txBox="1"/>
          <p:nvPr/>
        </p:nvSpPr>
        <p:spPr>
          <a:xfrm>
            <a:off x="0" y="25400"/>
            <a:ext cx="832022" cy="369332"/>
          </a:xfrm>
          <a:prstGeom prst="rect">
            <a:avLst/>
          </a:prstGeom>
          <a:noFill/>
        </p:spPr>
        <p:txBody>
          <a:bodyPr wrap="square" rtlCol="0">
            <a:spAutoFit/>
          </a:bodyPr>
          <a:lstStyle/>
          <a:p>
            <a:r>
              <a:rPr lang="en-US" sz="1800" b="1" dirty="0">
                <a:solidFill>
                  <a:srgbClr val="00B0F0"/>
                </a:solidFill>
              </a:rPr>
              <a:t>C.1.</a:t>
            </a:r>
          </a:p>
        </p:txBody>
      </p:sp>
    </p:spTree>
    <p:extLst>
      <p:ext uri="{BB962C8B-B14F-4D97-AF65-F5344CB8AC3E}">
        <p14:creationId xmlns:p14="http://schemas.microsoft.com/office/powerpoint/2010/main" val="16209227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1F9658-D60C-0CC2-ACD6-C9B6332E0D43}"/>
              </a:ext>
            </a:extLst>
          </p:cNvPr>
          <p:cNvSpPr>
            <a:spLocks noGrp="1"/>
          </p:cNvSpPr>
          <p:nvPr>
            <p:ph type="title"/>
          </p:nvPr>
        </p:nvSpPr>
        <p:spPr/>
        <p:txBody>
          <a:bodyPr/>
          <a:lstStyle/>
          <a:p>
            <a:r>
              <a:rPr lang="en-US" dirty="0" err="1" smtClean="0"/>
              <a:t>Preguntas</a:t>
            </a:r>
            <a:r>
              <a:rPr lang="en-US" dirty="0" smtClean="0"/>
              <a:t> </a:t>
            </a:r>
            <a:r>
              <a:rPr lang="en-US" dirty="0" err="1" smtClean="0"/>
              <a:t>sobre</a:t>
            </a:r>
            <a:r>
              <a:rPr lang="en-US" dirty="0" smtClean="0"/>
              <a:t> el </a:t>
            </a:r>
            <a:r>
              <a:rPr lang="en-US" dirty="0" err="1" smtClean="0"/>
              <a:t>contexto</a:t>
            </a:r>
            <a:endParaRPr lang="en-US" dirty="0"/>
          </a:p>
        </p:txBody>
      </p:sp>
      <p:sp>
        <p:nvSpPr>
          <p:cNvPr id="3" name="Content Placeholder 2">
            <a:extLst>
              <a:ext uri="{FF2B5EF4-FFF2-40B4-BE49-F238E27FC236}">
                <a16:creationId xmlns="" xmlns:a16="http://schemas.microsoft.com/office/drawing/2014/main" id="{4CF202F0-C5E7-C199-60B7-771DA87761CA}"/>
              </a:ext>
            </a:extLst>
          </p:cNvPr>
          <p:cNvSpPr>
            <a:spLocks noGrp="1"/>
          </p:cNvSpPr>
          <p:nvPr>
            <p:ph idx="1"/>
          </p:nvPr>
        </p:nvSpPr>
        <p:spPr>
          <a:xfrm>
            <a:off x="318782" y="1098646"/>
            <a:ext cx="8825217" cy="4530367"/>
          </a:xfrm>
        </p:spPr>
        <p:txBody>
          <a:bodyPr>
            <a:normAutofit/>
          </a:bodyPr>
          <a:lstStyle/>
          <a:p>
            <a:pPr marL="342900" marR="0" lvl="0" indent="-342900">
              <a:lnSpc>
                <a:spcPct val="100000"/>
              </a:lnSpc>
              <a:spcBef>
                <a:spcPts val="0"/>
              </a:spcBef>
              <a:spcAft>
                <a:spcPts val="2400"/>
              </a:spcAft>
              <a:buFont typeface="+mj-lt"/>
              <a:buAutoNum type="arabicPeriod"/>
            </a:pPr>
            <a:r>
              <a:rPr lang="es-ES" sz="2400" dirty="0" smtClean="0">
                <a:effectLst/>
                <a:latin typeface="Metropolis" panose="00000500000000000000"/>
                <a:ea typeface="Calibri" panose="020F0502020204030204" pitchFamily="34" charset="0"/>
              </a:rPr>
              <a:t>¿Quiénes </a:t>
            </a:r>
            <a:r>
              <a:rPr lang="es-ES" sz="2400" dirty="0">
                <a:effectLst/>
                <a:latin typeface="Metropolis" panose="00000500000000000000"/>
                <a:ea typeface="Calibri" panose="020F0502020204030204" pitchFamily="34" charset="0"/>
              </a:rPr>
              <a:t>y cuántos estaban presentes aquí (vv.1,4,22,41,54)?</a:t>
            </a:r>
          </a:p>
          <a:p>
            <a:pPr marL="342900" marR="0" lvl="0" indent="-342900">
              <a:lnSpc>
                <a:spcPct val="100000"/>
              </a:lnSpc>
              <a:spcBef>
                <a:spcPts val="0"/>
              </a:spcBef>
              <a:spcAft>
                <a:spcPts val="2400"/>
              </a:spcAft>
              <a:buFont typeface="+mj-lt"/>
              <a:buAutoNum type="arabicPeriod"/>
            </a:pPr>
            <a:r>
              <a:rPr lang="es-ES" sz="2400" dirty="0" smtClean="0">
                <a:effectLst/>
                <a:latin typeface="Metropolis" panose="00000500000000000000"/>
                <a:ea typeface="Calibri" panose="020F0502020204030204" pitchFamily="34" charset="0"/>
              </a:rPr>
              <a:t>¿</a:t>
            </a:r>
            <a:r>
              <a:rPr lang="es-ES" sz="2400" dirty="0">
                <a:effectLst/>
                <a:latin typeface="Metropolis" panose="00000500000000000000"/>
                <a:ea typeface="Calibri" panose="020F0502020204030204" pitchFamily="34" charset="0"/>
              </a:rPr>
              <a:t>De qué tema estaba hablando Jesús cuando fue interrumpido (vv.4,11)?</a:t>
            </a:r>
          </a:p>
          <a:p>
            <a:pPr marL="342900" marR="0" lvl="0" indent="-342900">
              <a:lnSpc>
                <a:spcPct val="100000"/>
              </a:lnSpc>
              <a:spcBef>
                <a:spcPts val="0"/>
              </a:spcBef>
              <a:spcAft>
                <a:spcPts val="2400"/>
              </a:spcAft>
              <a:buFont typeface="+mj-lt"/>
              <a:buAutoNum type="arabicPeriod"/>
            </a:pPr>
            <a:r>
              <a:rPr lang="es-ES" sz="2400" dirty="0" smtClean="0">
                <a:effectLst/>
                <a:latin typeface="Metropolis" panose="00000500000000000000"/>
                <a:ea typeface="Calibri" panose="020F0502020204030204" pitchFamily="34" charset="0"/>
              </a:rPr>
              <a:t>¿</a:t>
            </a:r>
            <a:r>
              <a:rPr lang="es-ES" sz="2400" dirty="0">
                <a:effectLst/>
                <a:latin typeface="Metropolis" panose="00000500000000000000"/>
                <a:ea typeface="Calibri" panose="020F0502020204030204" pitchFamily="34" charset="0"/>
              </a:rPr>
              <a:t>A qué tema volvió Jesús después de la parábola (vv.22,29-30)?</a:t>
            </a:r>
          </a:p>
          <a:p>
            <a:pPr marL="342900" marR="0" lvl="0" indent="-342900">
              <a:lnSpc>
                <a:spcPct val="100000"/>
              </a:lnSpc>
              <a:spcBef>
                <a:spcPts val="0"/>
              </a:spcBef>
              <a:spcAft>
                <a:spcPts val="2400"/>
              </a:spcAft>
              <a:buFont typeface="+mj-lt"/>
              <a:buAutoNum type="arabicPeriod"/>
            </a:pPr>
            <a:r>
              <a:rPr lang="es-ES" sz="2400" dirty="0" smtClean="0">
                <a:effectLst/>
                <a:latin typeface="Metropolis" panose="00000500000000000000"/>
                <a:ea typeface="Calibri" panose="020F0502020204030204" pitchFamily="34" charset="0"/>
              </a:rPr>
              <a:t>¿</a:t>
            </a:r>
            <a:r>
              <a:rPr lang="es-ES" sz="2400" dirty="0">
                <a:effectLst/>
                <a:latin typeface="Metropolis" panose="00000500000000000000"/>
                <a:ea typeface="Calibri" panose="020F0502020204030204" pitchFamily="34" charset="0"/>
              </a:rPr>
              <a:t>Qué petición específica condujo a la parábola de Jesús (v.13)?</a:t>
            </a:r>
            <a:endParaRPr lang="es-ES" sz="2400" dirty="0">
              <a:effectLst/>
              <a:latin typeface="Metropolis" panose="00000500000000000000"/>
              <a:ea typeface="Calibri" panose="020F0502020204030204" pitchFamily="34" charset="0"/>
            </a:endParaRPr>
          </a:p>
        </p:txBody>
      </p:sp>
      <p:sp>
        <p:nvSpPr>
          <p:cNvPr id="4" name="TextBox 3">
            <a:extLst>
              <a:ext uri="{FF2B5EF4-FFF2-40B4-BE49-F238E27FC236}">
                <a16:creationId xmlns="" xmlns:a16="http://schemas.microsoft.com/office/drawing/2014/main" id="{99736522-CC4E-49C8-6489-A644700412CD}"/>
              </a:ext>
            </a:extLst>
          </p:cNvPr>
          <p:cNvSpPr txBox="1"/>
          <p:nvPr/>
        </p:nvSpPr>
        <p:spPr>
          <a:xfrm>
            <a:off x="0" y="25400"/>
            <a:ext cx="1202724" cy="369332"/>
          </a:xfrm>
          <a:prstGeom prst="rect">
            <a:avLst/>
          </a:prstGeom>
          <a:noFill/>
        </p:spPr>
        <p:txBody>
          <a:bodyPr wrap="square" rtlCol="0">
            <a:spAutoFit/>
          </a:bodyPr>
          <a:lstStyle/>
          <a:p>
            <a:r>
              <a:rPr lang="en-US" sz="1800" b="1" dirty="0">
                <a:solidFill>
                  <a:srgbClr val="00B0F0"/>
                </a:solidFill>
              </a:rPr>
              <a:t>C.1-4</a:t>
            </a:r>
          </a:p>
        </p:txBody>
      </p:sp>
    </p:spTree>
    <p:extLst>
      <p:ext uri="{BB962C8B-B14F-4D97-AF65-F5344CB8AC3E}">
        <p14:creationId xmlns:p14="http://schemas.microsoft.com/office/powerpoint/2010/main" val="107357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7BD1EB-15C1-8637-C152-9168941CBD69}"/>
              </a:ext>
            </a:extLst>
          </p:cNvPr>
          <p:cNvSpPr>
            <a:spLocks noGrp="1"/>
          </p:cNvSpPr>
          <p:nvPr>
            <p:ph type="title"/>
          </p:nvPr>
        </p:nvSpPr>
        <p:spPr/>
        <p:txBody>
          <a:bodyPr>
            <a:normAutofit fontScale="90000"/>
          </a:bodyPr>
          <a:lstStyle/>
          <a:p>
            <a:r>
              <a:rPr lang="en-US" dirty="0" smtClean="0"/>
              <a:t>Los </a:t>
            </a:r>
            <a:r>
              <a:rPr lang="en-US" dirty="0" err="1" smtClean="0"/>
              <a:t>ricos</a:t>
            </a:r>
            <a:r>
              <a:rPr lang="en-US" dirty="0" smtClean="0"/>
              <a:t> y </a:t>
            </a:r>
            <a:r>
              <a:rPr lang="en-US" dirty="0" err="1" smtClean="0"/>
              <a:t>los</a:t>
            </a:r>
            <a:r>
              <a:rPr lang="en-US" dirty="0" smtClean="0"/>
              <a:t> </a:t>
            </a:r>
            <a:r>
              <a:rPr lang="en-US" dirty="0" err="1" smtClean="0"/>
              <a:t>pobres</a:t>
            </a:r>
            <a:r>
              <a:rPr lang="en-US" dirty="0" smtClean="0"/>
              <a:t> </a:t>
            </a:r>
            <a:r>
              <a:rPr lang="en-US" dirty="0" err="1" smtClean="0"/>
              <a:t>en</a:t>
            </a:r>
            <a:r>
              <a:rPr lang="en-US" dirty="0" smtClean="0"/>
              <a:t> Lucas</a:t>
            </a:r>
            <a:endParaRPr lang="en-US" dirty="0"/>
          </a:p>
        </p:txBody>
      </p:sp>
      <p:sp>
        <p:nvSpPr>
          <p:cNvPr id="3" name="Content Placeholder 2">
            <a:extLst>
              <a:ext uri="{FF2B5EF4-FFF2-40B4-BE49-F238E27FC236}">
                <a16:creationId xmlns="" xmlns:a16="http://schemas.microsoft.com/office/drawing/2014/main" id="{A33469CD-049E-122A-BEC4-0216C00F8BDF}"/>
              </a:ext>
            </a:extLst>
          </p:cNvPr>
          <p:cNvSpPr>
            <a:spLocks noGrp="1"/>
          </p:cNvSpPr>
          <p:nvPr>
            <p:ph idx="1"/>
          </p:nvPr>
        </p:nvSpPr>
        <p:spPr>
          <a:xfrm>
            <a:off x="952500" y="1098646"/>
            <a:ext cx="7112000" cy="4362354"/>
          </a:xfrm>
        </p:spPr>
        <p:txBody>
          <a:bodyPr/>
          <a:lstStyle/>
          <a:p>
            <a:pPr>
              <a:spcBef>
                <a:spcPts val="0"/>
              </a:spcBef>
              <a:spcAft>
                <a:spcPts val="500"/>
              </a:spcAft>
            </a:pPr>
            <a:r>
              <a:rPr lang="en-US" sz="2333" dirty="0"/>
              <a:t>1:53 </a:t>
            </a:r>
          </a:p>
          <a:p>
            <a:pPr>
              <a:spcBef>
                <a:spcPts val="0"/>
              </a:spcBef>
              <a:spcAft>
                <a:spcPts val="500"/>
              </a:spcAft>
            </a:pPr>
            <a:r>
              <a:rPr lang="en-US" sz="2333" dirty="0"/>
              <a:t>4:18 </a:t>
            </a:r>
            <a:r>
              <a:rPr lang="en-US" sz="2333" dirty="0" smtClean="0"/>
              <a:t>(</a:t>
            </a:r>
            <a:r>
              <a:rPr lang="en-US" sz="2333" dirty="0" err="1" smtClean="0"/>
              <a:t>véase</a:t>
            </a:r>
            <a:r>
              <a:rPr lang="en-US" sz="2333" dirty="0" smtClean="0"/>
              <a:t> </a:t>
            </a:r>
            <a:r>
              <a:rPr lang="en-US" sz="2333" dirty="0" err="1" smtClean="0"/>
              <a:t>Isaías</a:t>
            </a:r>
            <a:r>
              <a:rPr lang="en-US" sz="2333" dirty="0" smtClean="0"/>
              <a:t> 61:1</a:t>
            </a:r>
            <a:r>
              <a:rPr lang="en-US" sz="2333" dirty="0"/>
              <a:t>)</a:t>
            </a:r>
          </a:p>
          <a:p>
            <a:pPr>
              <a:spcBef>
                <a:spcPts val="0"/>
              </a:spcBef>
              <a:spcAft>
                <a:spcPts val="500"/>
              </a:spcAft>
            </a:pPr>
            <a:r>
              <a:rPr lang="en-US" sz="2333" dirty="0"/>
              <a:t>6:20, 24 </a:t>
            </a:r>
          </a:p>
          <a:p>
            <a:pPr>
              <a:spcBef>
                <a:spcPts val="0"/>
              </a:spcBef>
              <a:spcAft>
                <a:spcPts val="500"/>
              </a:spcAft>
            </a:pPr>
            <a:r>
              <a:rPr lang="en-US" sz="2333" dirty="0"/>
              <a:t>7:22 </a:t>
            </a:r>
          </a:p>
          <a:p>
            <a:pPr>
              <a:spcBef>
                <a:spcPts val="0"/>
              </a:spcBef>
              <a:spcAft>
                <a:spcPts val="500"/>
              </a:spcAft>
            </a:pPr>
            <a:r>
              <a:rPr lang="en-US" sz="2333" dirty="0"/>
              <a:t>8:14 </a:t>
            </a:r>
          </a:p>
          <a:p>
            <a:pPr>
              <a:spcBef>
                <a:spcPts val="0"/>
              </a:spcBef>
              <a:spcAft>
                <a:spcPts val="500"/>
              </a:spcAft>
            </a:pPr>
            <a:r>
              <a:rPr lang="en-US" sz="2333" dirty="0"/>
              <a:t>14:13, 21 </a:t>
            </a:r>
          </a:p>
          <a:p>
            <a:pPr>
              <a:spcBef>
                <a:spcPts val="0"/>
              </a:spcBef>
              <a:spcAft>
                <a:spcPts val="500"/>
              </a:spcAft>
            </a:pPr>
            <a:r>
              <a:rPr lang="en-US" sz="2333" dirty="0"/>
              <a:t>16:1, 11</a:t>
            </a:r>
          </a:p>
          <a:p>
            <a:pPr>
              <a:spcBef>
                <a:spcPts val="0"/>
              </a:spcBef>
              <a:spcAft>
                <a:spcPts val="500"/>
              </a:spcAft>
            </a:pPr>
            <a:r>
              <a:rPr lang="en-US" sz="2333" dirty="0"/>
              <a:t>16:19,21 </a:t>
            </a:r>
          </a:p>
          <a:p>
            <a:pPr>
              <a:spcBef>
                <a:spcPts val="0"/>
              </a:spcBef>
              <a:spcAft>
                <a:spcPts val="500"/>
              </a:spcAft>
            </a:pPr>
            <a:r>
              <a:rPr lang="en-US" sz="2333" dirty="0"/>
              <a:t>18:22-23, 25 </a:t>
            </a:r>
          </a:p>
          <a:p>
            <a:pPr>
              <a:spcBef>
                <a:spcPts val="0"/>
              </a:spcBef>
              <a:spcAft>
                <a:spcPts val="500"/>
              </a:spcAft>
            </a:pPr>
            <a:r>
              <a:rPr lang="en-US" sz="2333" dirty="0"/>
              <a:t>19:2 </a:t>
            </a:r>
          </a:p>
          <a:p>
            <a:pPr>
              <a:spcBef>
                <a:spcPts val="0"/>
              </a:spcBef>
              <a:spcAft>
                <a:spcPts val="500"/>
              </a:spcAft>
            </a:pPr>
            <a:r>
              <a:rPr lang="en-US" sz="2333" dirty="0"/>
              <a:t>21:1-2</a:t>
            </a:r>
          </a:p>
        </p:txBody>
      </p:sp>
      <p:sp>
        <p:nvSpPr>
          <p:cNvPr id="4" name="TextBox 3">
            <a:extLst>
              <a:ext uri="{FF2B5EF4-FFF2-40B4-BE49-F238E27FC236}">
                <a16:creationId xmlns="" xmlns:a16="http://schemas.microsoft.com/office/drawing/2014/main" id="{EF6B73ED-EC94-7CF0-C1BE-08A819E46063}"/>
              </a:ext>
            </a:extLst>
          </p:cNvPr>
          <p:cNvSpPr txBox="1"/>
          <p:nvPr/>
        </p:nvSpPr>
        <p:spPr>
          <a:xfrm>
            <a:off x="0" y="25400"/>
            <a:ext cx="1202724" cy="369332"/>
          </a:xfrm>
          <a:prstGeom prst="rect">
            <a:avLst/>
          </a:prstGeom>
          <a:noFill/>
        </p:spPr>
        <p:txBody>
          <a:bodyPr wrap="square" rtlCol="0">
            <a:spAutoFit/>
          </a:bodyPr>
          <a:lstStyle/>
          <a:p>
            <a:r>
              <a:rPr lang="en-US" sz="1800" b="1" dirty="0">
                <a:solidFill>
                  <a:srgbClr val="00B0F0"/>
                </a:solidFill>
              </a:rPr>
              <a:t>C.5</a:t>
            </a:r>
          </a:p>
        </p:txBody>
      </p:sp>
    </p:spTree>
    <p:extLst>
      <p:ext uri="{BB962C8B-B14F-4D97-AF65-F5344CB8AC3E}">
        <p14:creationId xmlns:p14="http://schemas.microsoft.com/office/powerpoint/2010/main" val="4173979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483255-E441-53A5-12F2-B33DAA8B47B4}"/>
              </a:ext>
            </a:extLst>
          </p:cNvPr>
          <p:cNvSpPr>
            <a:spLocks noGrp="1"/>
          </p:cNvSpPr>
          <p:nvPr>
            <p:ph type="title"/>
          </p:nvPr>
        </p:nvSpPr>
        <p:spPr/>
        <p:txBody>
          <a:bodyPr>
            <a:normAutofit fontScale="90000"/>
          </a:bodyPr>
          <a:lstStyle/>
          <a:p>
            <a:r>
              <a:rPr lang="en-US" dirty="0" err="1" smtClean="0"/>
              <a:t>Tarea</a:t>
            </a:r>
            <a:r>
              <a:rPr lang="en-US" dirty="0" smtClean="0"/>
              <a:t> – para el final de la </a:t>
            </a:r>
            <a:r>
              <a:rPr lang="en-US" dirty="0" err="1" smtClean="0"/>
              <a:t>clase</a:t>
            </a:r>
            <a:endParaRPr lang="en-US" dirty="0"/>
          </a:p>
        </p:txBody>
      </p:sp>
      <p:sp>
        <p:nvSpPr>
          <p:cNvPr id="3" name="Content Placeholder 2">
            <a:extLst>
              <a:ext uri="{FF2B5EF4-FFF2-40B4-BE49-F238E27FC236}">
                <a16:creationId xmlns="" xmlns:a16="http://schemas.microsoft.com/office/drawing/2014/main" id="{A5824863-1CB7-EA30-798E-9670286176A5}"/>
              </a:ext>
            </a:extLst>
          </p:cNvPr>
          <p:cNvSpPr>
            <a:spLocks noGrp="1"/>
          </p:cNvSpPr>
          <p:nvPr>
            <p:ph idx="1"/>
          </p:nvPr>
        </p:nvSpPr>
        <p:spPr>
          <a:xfrm>
            <a:off x="928031" y="1753299"/>
            <a:ext cx="7430549" cy="3355596"/>
          </a:xfrm>
        </p:spPr>
        <p:txBody>
          <a:bodyPr>
            <a:normAutofit/>
          </a:bodyPr>
          <a:lstStyle/>
          <a:p>
            <a:pPr marL="0" indent="0">
              <a:spcBef>
                <a:spcPts val="0"/>
              </a:spcBef>
              <a:spcAft>
                <a:spcPts val="3000"/>
              </a:spcAft>
              <a:buNone/>
            </a:pPr>
            <a:r>
              <a:rPr lang="es-ES" sz="3200" dirty="0" smtClean="0"/>
              <a:t>¿Cuáles </a:t>
            </a:r>
            <a:r>
              <a:rPr lang="es-ES" sz="3200" dirty="0"/>
              <a:t>son algunos indicadores de que estamos “acumulando tesoros en el cielo” (</a:t>
            </a:r>
            <a:r>
              <a:rPr lang="es-ES" sz="3200" dirty="0" smtClean="0"/>
              <a:t>ver vv.22,29,33,40</a:t>
            </a:r>
            <a:r>
              <a:rPr lang="es-ES" sz="3200" dirty="0"/>
              <a:t>)?</a:t>
            </a:r>
            <a:endParaRPr lang="en-US" sz="3200" dirty="0"/>
          </a:p>
        </p:txBody>
      </p:sp>
      <p:sp>
        <p:nvSpPr>
          <p:cNvPr id="4" name="TextBox 3">
            <a:extLst>
              <a:ext uri="{FF2B5EF4-FFF2-40B4-BE49-F238E27FC236}">
                <a16:creationId xmlns="" xmlns:a16="http://schemas.microsoft.com/office/drawing/2014/main" id="{E21FC58D-F451-C1D7-5BCE-99AAE225A1CC}"/>
              </a:ext>
            </a:extLst>
          </p:cNvPr>
          <p:cNvSpPr txBox="1"/>
          <p:nvPr/>
        </p:nvSpPr>
        <p:spPr>
          <a:xfrm>
            <a:off x="928031" y="4077050"/>
            <a:ext cx="7430549" cy="954107"/>
          </a:xfrm>
          <a:prstGeom prst="rect">
            <a:avLst/>
          </a:prstGeom>
          <a:noFill/>
        </p:spPr>
        <p:txBody>
          <a:bodyPr wrap="square" rtlCol="0">
            <a:spAutoFit/>
          </a:bodyPr>
          <a:lstStyle/>
          <a:p>
            <a:pPr algn="ctr"/>
            <a:r>
              <a:rPr lang="en-US" sz="2800" i="1" dirty="0" err="1" smtClean="0">
                <a:solidFill>
                  <a:srgbClr val="FFFF00"/>
                </a:solidFill>
              </a:rPr>
              <a:t>Ejemplo</a:t>
            </a:r>
            <a:r>
              <a:rPr lang="en-US" sz="2800" i="1" dirty="0" smtClean="0">
                <a:solidFill>
                  <a:srgbClr val="FFFF00"/>
                </a:solidFill>
              </a:rPr>
              <a:t>: ¿</a:t>
            </a:r>
            <a:r>
              <a:rPr lang="en-US" sz="2800" i="1" dirty="0" err="1" smtClean="0">
                <a:solidFill>
                  <a:srgbClr val="FFFF00"/>
                </a:solidFill>
              </a:rPr>
              <a:t>Cuánt</a:t>
            </a:r>
            <a:r>
              <a:rPr lang="en-US" sz="2800" i="1" dirty="0" err="1" smtClean="0">
                <a:solidFill>
                  <a:srgbClr val="FFFF00"/>
                </a:solidFill>
              </a:rPr>
              <a:t>o</a:t>
            </a:r>
            <a:r>
              <a:rPr lang="en-US" sz="2800" i="1" dirty="0" smtClean="0">
                <a:solidFill>
                  <a:srgbClr val="FFFF00"/>
                </a:solidFill>
              </a:rPr>
              <a:t> </a:t>
            </a:r>
            <a:r>
              <a:rPr lang="en-US" sz="2800" i="1" dirty="0" err="1" smtClean="0">
                <a:solidFill>
                  <a:srgbClr val="FFFF00"/>
                </a:solidFill>
              </a:rPr>
              <a:t>tiempo</a:t>
            </a:r>
            <a:r>
              <a:rPr lang="en-US" sz="2800" i="1" dirty="0" smtClean="0">
                <a:solidFill>
                  <a:srgbClr val="FFFF00"/>
                </a:solidFill>
              </a:rPr>
              <a:t> </a:t>
            </a:r>
            <a:r>
              <a:rPr lang="en-US" sz="2800" i="1" dirty="0" err="1" smtClean="0">
                <a:solidFill>
                  <a:srgbClr val="FFFF00"/>
                </a:solidFill>
              </a:rPr>
              <a:t>paso</a:t>
            </a:r>
            <a:r>
              <a:rPr lang="en-US" sz="2800" i="1" dirty="0" smtClean="0">
                <a:solidFill>
                  <a:srgbClr val="FFFF00"/>
                </a:solidFill>
              </a:rPr>
              <a:t> </a:t>
            </a:r>
            <a:r>
              <a:rPr lang="en-US" sz="2800" i="1" dirty="0" err="1" smtClean="0">
                <a:solidFill>
                  <a:srgbClr val="FFFF00"/>
                </a:solidFill>
              </a:rPr>
              <a:t>cuidando</a:t>
            </a:r>
            <a:r>
              <a:rPr lang="en-US" sz="2800" i="1" dirty="0" smtClean="0">
                <a:solidFill>
                  <a:srgbClr val="FFFF00"/>
                </a:solidFill>
              </a:rPr>
              <a:t> </a:t>
            </a:r>
            <a:r>
              <a:rPr lang="en-US" sz="2800" i="1" dirty="0" err="1" smtClean="0">
                <a:solidFill>
                  <a:srgbClr val="FFFF00"/>
                </a:solidFill>
              </a:rPr>
              <a:t>mis</a:t>
            </a:r>
            <a:r>
              <a:rPr lang="en-US" sz="2800" i="1" dirty="0" smtClean="0">
                <a:solidFill>
                  <a:srgbClr val="FFFF00"/>
                </a:solidFill>
              </a:rPr>
              <a:t> </a:t>
            </a:r>
            <a:r>
              <a:rPr lang="en-US" sz="2800" i="1" dirty="0" err="1" smtClean="0">
                <a:solidFill>
                  <a:srgbClr val="FFFF00"/>
                </a:solidFill>
              </a:rPr>
              <a:t>cosas</a:t>
            </a:r>
            <a:r>
              <a:rPr lang="en-US" sz="2800" i="1" dirty="0" smtClean="0">
                <a:solidFill>
                  <a:srgbClr val="FFFF00"/>
                </a:solidFill>
              </a:rPr>
              <a:t> versus </a:t>
            </a:r>
            <a:r>
              <a:rPr lang="en-US" sz="2800" i="1" dirty="0" err="1" smtClean="0">
                <a:solidFill>
                  <a:srgbClr val="FFFF00"/>
                </a:solidFill>
              </a:rPr>
              <a:t>estudiando</a:t>
            </a:r>
            <a:r>
              <a:rPr lang="en-US" sz="2800" i="1" dirty="0" smtClean="0">
                <a:solidFill>
                  <a:srgbClr val="FFFF00"/>
                </a:solidFill>
              </a:rPr>
              <a:t>/</a:t>
            </a:r>
            <a:r>
              <a:rPr lang="en-US" sz="2800" i="1" dirty="0" err="1" smtClean="0">
                <a:solidFill>
                  <a:srgbClr val="FFFF00"/>
                </a:solidFill>
              </a:rPr>
              <a:t>enseñando</a:t>
            </a:r>
            <a:r>
              <a:rPr lang="en-US" sz="2800" i="1" dirty="0" smtClean="0">
                <a:solidFill>
                  <a:srgbClr val="FFFF00"/>
                </a:solidFill>
              </a:rPr>
              <a:t> la </a:t>
            </a:r>
            <a:r>
              <a:rPr lang="en-US" sz="2800" i="1" dirty="0" err="1" smtClean="0">
                <a:solidFill>
                  <a:srgbClr val="FFFF00"/>
                </a:solidFill>
              </a:rPr>
              <a:t>Biblia</a:t>
            </a:r>
            <a:r>
              <a:rPr lang="en-US" sz="2800" i="1" dirty="0" smtClean="0">
                <a:solidFill>
                  <a:srgbClr val="FFFF00"/>
                </a:solidFill>
              </a:rPr>
              <a:t>?</a:t>
            </a:r>
            <a:endParaRPr lang="en-US" sz="2800" i="1" dirty="0">
              <a:solidFill>
                <a:srgbClr val="FFFF00"/>
              </a:solidFill>
            </a:endParaRPr>
          </a:p>
        </p:txBody>
      </p:sp>
    </p:spTree>
    <p:extLst>
      <p:ext uri="{BB962C8B-B14F-4D97-AF65-F5344CB8AC3E}">
        <p14:creationId xmlns:p14="http://schemas.microsoft.com/office/powerpoint/2010/main" val="165602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16987</TotalTime>
  <Words>1484</Words>
  <Application>Microsoft Office PowerPoint</Application>
  <PresentationFormat>On-screen Show (16:10)</PresentationFormat>
  <Paragraphs>202</Paragraphs>
  <Slides>28</Slides>
  <Notes>3</Notes>
  <HiddenSlides>2</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Arial</vt:lpstr>
      <vt:lpstr>Arial Rounded MT Bold</vt:lpstr>
      <vt:lpstr>Calibri</vt:lpstr>
      <vt:lpstr>Cardo</vt:lpstr>
      <vt:lpstr>Metropolis</vt:lpstr>
      <vt:lpstr>Metropolis Light</vt:lpstr>
      <vt:lpstr>Metropolis Medium</vt:lpstr>
      <vt:lpstr>METROPOLIS PERSONAL USE</vt:lpstr>
      <vt:lpstr>Roboto</vt:lpstr>
      <vt:lpstr>system-ui</vt:lpstr>
      <vt:lpstr>Times New Roman</vt:lpstr>
      <vt:lpstr>Wingdings</vt:lpstr>
      <vt:lpstr>Office Theme</vt:lpstr>
      <vt:lpstr>PowerPoint Presentation</vt:lpstr>
      <vt:lpstr>Resumen</vt:lpstr>
      <vt:lpstr>Objetivos del estudio de fin de año</vt:lpstr>
      <vt:lpstr>Calendario del estudio de fin de año</vt:lpstr>
      <vt:lpstr>El rico insensato</vt:lpstr>
      <vt:lpstr>Interrupciones de los discursos de Jesús</vt:lpstr>
      <vt:lpstr>Preguntas sobre el contexto</vt:lpstr>
      <vt:lpstr>Los ricos y los pobres en Lucas</vt:lpstr>
      <vt:lpstr>Tarea – para el final de la clase</vt:lpstr>
      <vt:lpstr>Lucas 12:13-15</vt:lpstr>
      <vt:lpstr>El hombre que interrumpió</vt:lpstr>
      <vt:lpstr>Lucas 12:13-15</vt:lpstr>
      <vt:lpstr>Lucas 12:13-15</vt:lpstr>
      <vt:lpstr>La vida ≠ [Super] abundancia</vt:lpstr>
      <vt:lpstr>La vida ≠ [Super] abundancia</vt:lpstr>
      <vt:lpstr>Lucas 12:16-18</vt:lpstr>
      <vt:lpstr>Lucas 12:19</vt:lpstr>
      <vt:lpstr>Lucas 12:20</vt:lpstr>
      <vt:lpstr>¿Por qué un necio?</vt:lpstr>
      <vt:lpstr>La vanidad de la perspectiva equivocada</vt:lpstr>
      <vt:lpstr>Lucas 12:21</vt:lpstr>
      <vt:lpstr>¿Aplicación?</vt:lpstr>
      <vt:lpstr>¿Qué es la vida?</vt:lpstr>
      <vt:lpstr>La vida</vt:lpstr>
      <vt:lpstr>La identidad de la super abundancia…</vt:lpstr>
      <vt:lpstr>PowerPoint Presentation</vt:lpstr>
      <vt:lpstr>La vida</vt:lpstr>
      <vt:lpstr>Tarea – para el final de la clase</vt:lpstr>
    </vt:vector>
  </TitlesOfParts>
  <Company>VMware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Mason Broadwell</dc:creator>
  <cp:lastModifiedBy>Esther Eubanks</cp:lastModifiedBy>
  <cp:revision>44</cp:revision>
  <cp:lastPrinted>2023-12-24T02:58:26Z</cp:lastPrinted>
  <dcterms:created xsi:type="dcterms:W3CDTF">2023-11-23T20:56:47Z</dcterms:created>
  <dcterms:modified xsi:type="dcterms:W3CDTF">2023-12-24T02:58:36Z</dcterms:modified>
</cp:coreProperties>
</file>