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94" r:id="rId4"/>
    <p:sldId id="257" r:id="rId5"/>
    <p:sldId id="259" r:id="rId6"/>
    <p:sldId id="295" r:id="rId7"/>
    <p:sldId id="270" r:id="rId8"/>
    <p:sldId id="271" r:id="rId9"/>
    <p:sldId id="269" r:id="rId10"/>
    <p:sldId id="273" r:id="rId11"/>
    <p:sldId id="274" r:id="rId12"/>
    <p:sldId id="275" r:id="rId13"/>
    <p:sldId id="276" r:id="rId14"/>
    <p:sldId id="278" r:id="rId15"/>
    <p:sldId id="296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6327"/>
  </p:normalViewPr>
  <p:slideViewPr>
    <p:cSldViewPr snapToGrid="0">
      <p:cViewPr varScale="1">
        <p:scale>
          <a:sx n="80" d="100"/>
          <a:sy n="80" d="100"/>
        </p:scale>
        <p:origin x="6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1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0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6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219588-26CD-3D4E-B7E2-575639F40689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8C4770-0524-EE4E-8147-352668E3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6F12-65FB-4147-B5C2-25842B05E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4B73-CC2B-E046-AB48-7F683D51D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="" xmlns:a16="http://schemas.microsoft.com/office/drawing/2014/main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="" xmlns:a16="http://schemas.microsoft.com/office/drawing/2014/main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PUESTOS LOS OJOS EN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HEBREOS 12:1-2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DF07A86D-E3C3-0DF7-78B3-834F33F4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5CEA0-E44C-E92B-DFD3-DB896060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43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Cristo, Su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reinado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desde la diestra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54DDBC3-7F48-DD08-ECAF-1445E227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364"/>
            <a:ext cx="7886700" cy="362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0" u="none" strike="noStrike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Hebreos 8:1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Ahora bien, 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punto principal de lo que se ha dicho es este: 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tenemos tal Sumo Sacerdote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que </a:t>
            </a:r>
            <a:r>
              <a:rPr lang="es-ES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ha sentado a la diestra del trono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 la Majestad en los cielos, 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…;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Pero Cristo, habiendo ofrecido 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solo sacrificio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 los pecados para siempre, </a:t>
            </a:r>
            <a:r>
              <a:rPr lang="es-ES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SENTÓ A LA DIESTRA DE </a:t>
            </a:r>
            <a:r>
              <a:rPr lang="es-ES" sz="2400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DIOS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2E3D88-03CE-6F9C-15B9-F83CFEB1C802}"/>
              </a:ext>
            </a:extLst>
          </p:cNvPr>
          <p:cNvSpPr txBox="1"/>
          <p:nvPr/>
        </p:nvSpPr>
        <p:spPr>
          <a:xfrm>
            <a:off x="1522429" y="1295734"/>
            <a:ext cx="6099142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 está en una posición de intercesión.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7BD81754-4546-DBA9-569D-98C941B1EF47}"/>
              </a:ext>
            </a:extLst>
          </p:cNvPr>
          <p:cNvSpPr txBox="1">
            <a:spLocks/>
          </p:cNvSpPr>
          <p:nvPr/>
        </p:nvSpPr>
        <p:spPr>
          <a:xfrm>
            <a:off x="959370" y="3835535"/>
            <a:ext cx="2362202" cy="1791944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Intercede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Abogado</a:t>
            </a:r>
            <a:endParaRPr lang="en-US" sz="36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600829C1-C76E-1616-85F1-3411E96AE2A5}"/>
              </a:ext>
            </a:extLst>
          </p:cNvPr>
          <p:cNvSpPr txBox="1">
            <a:spLocks/>
          </p:cNvSpPr>
          <p:nvPr/>
        </p:nvSpPr>
        <p:spPr>
          <a:xfrm>
            <a:off x="3437196" y="3835535"/>
            <a:ext cx="2362202" cy="179194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Intercede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Sacerdote</a:t>
            </a:r>
            <a:endParaRPr lang="en-US" sz="36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94BF5BE7-B114-6723-4A74-0BB46193A32C}"/>
              </a:ext>
            </a:extLst>
          </p:cNvPr>
          <p:cNvSpPr txBox="1">
            <a:spLocks/>
          </p:cNvSpPr>
          <p:nvPr/>
        </p:nvSpPr>
        <p:spPr>
          <a:xfrm>
            <a:off x="5915022" y="3825753"/>
            <a:ext cx="2362202" cy="17919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Intercede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Sacrificio</a:t>
            </a:r>
            <a:endParaRPr lang="en-US" sz="36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DF07A86D-E3C3-0DF7-78B3-834F33F4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5CEA0-E44C-E92B-DFD3-DB896060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43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Cristo, Su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reinado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desde la diestra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54DDBC3-7F48-DD08-ECAF-1445E227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364"/>
            <a:ext cx="7886700" cy="362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0" u="none" strike="noStrike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Salmo 2</a:t>
            </a:r>
            <a:r>
              <a:rPr lang="en-US" sz="24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s-ES" sz="24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¿Por </a:t>
            </a:r>
            <a:r>
              <a:rPr lang="es-ES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se sublevan las naciones, Y los pueblos traman cosas vanas? </a:t>
            </a:r>
            <a:r>
              <a:rPr lang="es-ES" sz="24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Se levantan los reyes de la tierra, Y los gobernantes traman unidos Contra el SEÑOR y contra Su Ungido, diciendo: </a:t>
            </a:r>
            <a:r>
              <a:rPr lang="es-ES" sz="2400" kern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«¡Rompamos Sus cadenas Y echemos de nosotros Sus cuerdas!». </a:t>
            </a:r>
            <a:endParaRPr lang="es-ES" sz="2400" kern="1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se sienta en los cielos ríe,</a:t>
            </a:r>
            <a:b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Señor se burla de ellos.</a:t>
            </a:r>
          </a:p>
          <a:p>
            <a:pPr marL="0" indent="0" algn="ctr" rtl="0">
              <a:buNone/>
            </a:pPr>
            <a:endParaRPr lang="en-US" sz="2400" b="1" u="sng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Salmo 45:6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trono, </a:t>
            </a:r>
            <a:r>
              <a:rPr lang="es-ES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</a:t>
            </a:r>
            <a:r>
              <a:rPr lang="es-E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Dios, es eterno y para </a:t>
            </a:r>
            <a:r>
              <a:rPr lang="es-ES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siempre.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2E3D88-03CE-6F9C-15B9-F83CFEB1C802}"/>
              </a:ext>
            </a:extLst>
          </p:cNvPr>
          <p:cNvSpPr txBox="1"/>
          <p:nvPr/>
        </p:nvSpPr>
        <p:spPr>
          <a:xfrm>
            <a:off x="1522429" y="1295734"/>
            <a:ext cx="6099142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 está en una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posición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soberanía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EFF0A-35E2-C75A-B75D-DBB9EB9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7051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Ojos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puestos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exaltación y la </a:t>
            </a:r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B79103-F50D-5DD6-FC4A-C6937793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2158738"/>
            <a:ext cx="2709579" cy="2081318"/>
          </a:xfrm>
          <a:ln w="381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normAutofit fontScale="92500"/>
          </a:bodyPr>
          <a:lstStyle/>
          <a:p>
            <a:pPr marL="0" indent="0" algn="ctr" rtl="0">
              <a:buNone/>
            </a:pPr>
            <a:r>
              <a:rPr lang="en-US" sz="2800" u="sng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Colosenses 3:1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Mantén tus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ojos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puestos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el Rey Jesús, no en los reinos del mundo.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D2D1093C-E8FB-054A-DB22-88BD7E139AE3}"/>
              </a:ext>
            </a:extLst>
          </p:cNvPr>
          <p:cNvSpPr txBox="1">
            <a:spLocks/>
          </p:cNvSpPr>
          <p:nvPr/>
        </p:nvSpPr>
        <p:spPr>
          <a:xfrm>
            <a:off x="3192860" y="2158738"/>
            <a:ext cx="2709579" cy="2081318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Efesios 2:5-6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Mantén tus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ojos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puestos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Rey Jesús y vive como Él, para lo cual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resucitó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D579FDDF-D85C-53BC-ED7D-A9D47B3CA5AF}"/>
              </a:ext>
            </a:extLst>
          </p:cNvPr>
          <p:cNvSpPr txBox="1">
            <a:spLocks/>
          </p:cNvSpPr>
          <p:nvPr/>
        </p:nvSpPr>
        <p:spPr>
          <a:xfrm>
            <a:off x="6060609" y="2158738"/>
            <a:ext cx="2709579" cy="2081318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800" u="sng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Apocalipsis 22:5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Mantén tus </a:t>
            </a:r>
            <a:r>
              <a:rPr lang="en-US" sz="38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ojos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puestos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el Rey Jesús y persevera hasta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estés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reinando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Él.</a:t>
            </a:r>
          </a:p>
        </p:txBody>
      </p:sp>
    </p:spTree>
    <p:extLst>
      <p:ext uri="{BB962C8B-B14F-4D97-AF65-F5344CB8AC3E}">
        <p14:creationId xmlns:p14="http://schemas.microsoft.com/office/powerpoint/2010/main" val="20573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="" xmlns:a16="http://schemas.microsoft.com/office/drawing/2014/main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="" xmlns:a16="http://schemas.microsoft.com/office/drawing/2014/main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PUESTOS LOS OJOS EN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HEBREOS 12:1-2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okey city in the sky  Description automatically generated with medium confidence">
            <a:extLst>
              <a:ext uri="{FF2B5EF4-FFF2-40B4-BE49-F238E27FC236}">
                <a16:creationId xmlns="" xmlns:a16="http://schemas.microsoft.com/office/drawing/2014/main" id="{DEBF8BF2-5C7A-AABD-239D-41F6A767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6576D0-CA83-31CD-3283-6C7A4457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4442"/>
            <a:ext cx="7886700" cy="36261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puestos los ojos en Jesús, el autor y consumador de la fe, quien por el gozo puesto delante de Él soportó la cruz, despreciando la vergüenza, y se ha sentado a la diestra del trono de </a:t>
            </a:r>
            <a:r>
              <a:rPr lang="es-E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EFF0A-35E2-C75A-B75D-DBB9EB9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cuál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ojos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puestos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B79103-F50D-5DD6-FC4A-C6937793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29" y="1926537"/>
            <a:ext cx="2546812" cy="1861926"/>
          </a:xfrm>
          <a:ln w="381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/>
          <a:p>
            <a:pPr marL="0" indent="0" algn="ctr" rtl="0">
              <a:buNone/>
            </a:pPr>
            <a:r>
              <a:rPr lang="en-US" sz="38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fiel</a:t>
            </a:r>
            <a:endParaRPr lang="en-US" sz="38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D2D1093C-E8FB-054A-DB22-88BD7E139AE3}"/>
              </a:ext>
            </a:extLst>
          </p:cNvPr>
          <p:cNvSpPr txBox="1">
            <a:spLocks/>
          </p:cNvSpPr>
          <p:nvPr/>
        </p:nvSpPr>
        <p:spPr>
          <a:xfrm>
            <a:off x="3122470" y="1926537"/>
            <a:ext cx="2722936" cy="186192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8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gozoso</a:t>
            </a:r>
            <a:endParaRPr lang="en-US" sz="38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D579FDDF-D85C-53BC-ED7D-A9D47B3CA5AF}"/>
              </a:ext>
            </a:extLst>
          </p:cNvPr>
          <p:cNvSpPr txBox="1">
            <a:spLocks/>
          </p:cNvSpPr>
          <p:nvPr/>
        </p:nvSpPr>
        <p:spPr>
          <a:xfrm>
            <a:off x="6098650" y="1926537"/>
            <a:ext cx="2757521" cy="186192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Jesús perseverante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4B45338-E45F-2E57-3471-428D84628140}"/>
              </a:ext>
            </a:extLst>
          </p:cNvPr>
          <p:cNvSpPr txBox="1">
            <a:spLocks/>
          </p:cNvSpPr>
          <p:nvPr/>
        </p:nvSpPr>
        <p:spPr>
          <a:xfrm>
            <a:off x="1647218" y="4461390"/>
            <a:ext cx="58495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posible que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sientas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inclinado a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centrarte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un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Jesús dependiendo de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circunstancias.</a:t>
            </a:r>
          </a:p>
        </p:txBody>
      </p:sp>
    </p:spTree>
    <p:extLst>
      <p:ext uri="{BB962C8B-B14F-4D97-AF65-F5344CB8AC3E}">
        <p14:creationId xmlns:p14="http://schemas.microsoft.com/office/powerpoint/2010/main" val="26797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B5C24667-4E49-F767-8F8E-45B79588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152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rgbClr val="000000"/>
                </a:solidFill>
                <a:latin typeface="-webkit-standard"/>
              </a:rPr>
              <a:t> </a:t>
            </a:r>
            <a:endParaRPr lang="en-US" altLang="en-US">
              <a:solidFill>
                <a:prstClr val="black"/>
              </a:solidFill>
            </a:endParaRPr>
          </a:p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F39E7ECD-C849-9384-A916-9751531109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0">
                  <a:extLst>
                    <a:ext uri="{9D8B030D-6E8A-4147-A177-3AD203B41FA5}">
                      <a16:colId xmlns:a16="http://schemas.microsoft.com/office/drawing/2014/main" xmlns="" val="245945164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xmlns="" val="20705688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s-ES" sz="1600" dirty="0" err="1" smtClean="0"/>
                        <a:t>ítulo</a:t>
                      </a:r>
                      <a:r>
                        <a:rPr lang="es-ES" sz="1600" dirty="0" smtClean="0"/>
                        <a:t> de las</a:t>
                      </a:r>
                      <a:r>
                        <a:rPr lang="es-ES" sz="1600" baseline="0" dirty="0" smtClean="0"/>
                        <a:t> lecciones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Domingos</a:t>
                      </a:r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a las 6pm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02101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Intro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Puestos los ojos en Jesús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septiembre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7295688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Poniendo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nuestros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ojos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en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50096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autor y consumador de la fe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15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octubre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74384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gozo puesto delante de Él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noviembre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58692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Soportando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cruz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despreciando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vergüenza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diciembre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97597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Sentándose a diestra del trono de Dios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28907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mismo ayer y hoy y por los siglos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febrero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8654677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Viviendo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como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37537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Despojándonos de todo peso y pecado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marzo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62133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Participando de Su santidad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abril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82693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Buscando la ciudad que está por venir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mayo,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01733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Amor sacrificial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junio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9412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Rechazando doctrinas extrañas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julio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77506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chemeClr val="bg1"/>
                          </a:solidFill>
                        </a:rPr>
                        <a:t>Conclusión</a:t>
                      </a:r>
                      <a:r>
                        <a:rPr lang="en-US" sz="1600" b="1" u="sng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Jesús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obrando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s-E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agosto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40313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45A063-A199-7060-5E00-5355ED41D9DE}"/>
              </a:ext>
            </a:extLst>
          </p:cNvPr>
          <p:cNvSpPr/>
          <p:nvPr/>
        </p:nvSpPr>
        <p:spPr>
          <a:xfrm>
            <a:off x="277793" y="2293186"/>
            <a:ext cx="8588414" cy="35661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okey city in the sky  Description automatically generated with medium confidence">
            <a:extLst>
              <a:ext uri="{FF2B5EF4-FFF2-40B4-BE49-F238E27FC236}">
                <a16:creationId xmlns="" xmlns:a16="http://schemas.microsoft.com/office/drawing/2014/main" id="{DEBF8BF2-5C7A-AABD-239D-41F6A767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6576D0-CA83-31CD-3283-6C7A4457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4442"/>
            <a:ext cx="7886700" cy="36261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puestos los ojos en Jesús, el autor y consumador de la fe, quien por el gozo puesto delante de Él soportó la cruz, despreciando la vergüenza, y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 sentado a la diestra del trono de Dios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okey city in the sky  Description automatically generated with medium confidence">
            <a:extLst>
              <a:ext uri="{FF2B5EF4-FFF2-40B4-BE49-F238E27FC236}">
                <a16:creationId xmlns="" xmlns:a16="http://schemas.microsoft.com/office/drawing/2014/main" id="{DEBF8BF2-5C7A-AABD-239D-41F6A767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BE49D-26E5-301E-7DE1-601085C9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105"/>
            <a:ext cx="7886700" cy="1366327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Poniendo</a:t>
            </a:r>
            <a:r>
              <a:rPr lang="en-US" sz="36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nuestros ojos en Jesús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sentado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diestra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Dios”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3D5C50EC-EAF0-9A35-E185-A3CC2778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28" y="2353921"/>
            <a:ext cx="2546812" cy="1861926"/>
          </a:xfrm>
          <a:ln w="38100">
            <a:solidFill>
              <a:srgbClr val="0070C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/>
          <a:p>
            <a:pPr marL="0" indent="0" algn="ctr" rtl="0">
              <a:buNone/>
            </a:pP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Cristo sentado a la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diestra</a:t>
            </a:r>
            <a:endParaRPr lang="en-US" sz="38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61CF8D2E-398A-544D-CE9D-12447F056255}"/>
              </a:ext>
            </a:extLst>
          </p:cNvPr>
          <p:cNvSpPr txBox="1">
            <a:spLocks/>
          </p:cNvSpPr>
          <p:nvPr/>
        </p:nvSpPr>
        <p:spPr>
          <a:xfrm>
            <a:off x="3298593" y="2353921"/>
            <a:ext cx="2546812" cy="186192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reinado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diestra</a:t>
            </a:r>
            <a:endParaRPr lang="en-US" sz="38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4CE0F446-5040-5F44-9B3D-B9EC761ECAF7}"/>
              </a:ext>
            </a:extLst>
          </p:cNvPr>
          <p:cNvSpPr txBox="1">
            <a:spLocks/>
          </p:cNvSpPr>
          <p:nvPr/>
        </p:nvSpPr>
        <p:spPr>
          <a:xfrm>
            <a:off x="6309358" y="2353921"/>
            <a:ext cx="2546812" cy="186192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sz="38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exaltación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38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nuestra</a:t>
            </a:r>
            <a:endParaRPr lang="en-US" sz="38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DF07A86D-E3C3-0DF7-78B3-834F33F4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5CEA0-E44C-E92B-DFD3-DB896060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549"/>
            <a:ext cx="7886700" cy="110463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Cristo,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sentado a la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diestra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 exaltación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FE1193-E43E-73A8-02F2-45AD7F0D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3627"/>
            <a:ext cx="7886700" cy="3626115"/>
          </a:xfrm>
        </p:spPr>
        <p:txBody>
          <a:bodyPr numCol="2">
            <a:normAutofit/>
          </a:bodyPr>
          <a:lstStyle/>
          <a:p>
            <a:pPr lvl="1" algn="l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Salvación</a:t>
            </a:r>
          </a:p>
          <a:p>
            <a:pPr lvl="1" algn="l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Redención</a:t>
            </a:r>
          </a:p>
          <a:p>
            <a:pPr lvl="1" algn="l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</a:t>
            </a:r>
          </a:p>
          <a:p>
            <a:pPr lvl="1" algn="l" rtl="0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Esperanza</a:t>
            </a:r>
          </a:p>
          <a:p>
            <a:pPr lvl="1" algn="l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Relación</a:t>
            </a:r>
          </a:p>
          <a:p>
            <a:pPr lvl="1" algn="l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 eterna (victoria sobre la muerte)</a:t>
            </a:r>
          </a:p>
          <a:p>
            <a:pPr lvl="1" algn="l" rtl="0"/>
            <a:endParaRPr 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9EECDE-12E5-7904-D5D9-F491AB9A1C0D}"/>
              </a:ext>
            </a:extLst>
          </p:cNvPr>
          <p:cNvSpPr txBox="1"/>
          <p:nvPr/>
        </p:nvSpPr>
        <p:spPr>
          <a:xfrm>
            <a:off x="707666" y="1335150"/>
            <a:ext cx="7720717" cy="52322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hace que el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evangelio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 “</a:t>
            </a:r>
            <a:r>
              <a:rPr lang="en-US" sz="2800" b="1" u="sng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buenas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E7F5E4-979A-4799-9345-0A9465E1284B}"/>
              </a:ext>
            </a:extLst>
          </p:cNvPr>
          <p:cNvSpPr txBox="1"/>
          <p:nvPr/>
        </p:nvSpPr>
        <p:spPr>
          <a:xfrm>
            <a:off x="1377440" y="4351322"/>
            <a:ext cx="6381168" cy="95410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2:29-36 – Alguien sentado en el trono de David por los siglos de los siglos.</a:t>
            </a:r>
          </a:p>
        </p:txBody>
      </p:sp>
    </p:spTree>
    <p:extLst>
      <p:ext uri="{BB962C8B-B14F-4D97-AF65-F5344CB8AC3E}">
        <p14:creationId xmlns:p14="http://schemas.microsoft.com/office/powerpoint/2010/main" val="4043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DF07A86D-E3C3-0DF7-78B3-834F33F4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5CEA0-E44C-E92B-DFD3-DB896060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549"/>
            <a:ext cx="7886700" cy="110463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Cristo,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sentado a la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diestra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 exaltación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FE1193-E43E-73A8-02F2-45AD7F0D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2516552"/>
            <a:ext cx="2055043" cy="1902714"/>
          </a:xfrm>
        </p:spPr>
        <p:txBody>
          <a:bodyPr wrap="square" lIns="0" rIns="274320" numCol="1">
            <a:noAutofit/>
          </a:bodyPr>
          <a:lstStyle/>
          <a:p>
            <a:pPr marL="342900" lvl="1" indent="0" algn="ctr" rtl="0">
              <a:buNone/>
            </a:pP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Marcos 1:1</a:t>
            </a:r>
          </a:p>
          <a:p>
            <a:pPr marL="342900" lvl="1" indent="0" algn="ctr">
              <a:buNone/>
            </a:pPr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Principio del evangelio de Jesucristo el Mesías, Hijo de Dios.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E7F5E4-979A-4799-9345-0A9465E1284B}"/>
              </a:ext>
            </a:extLst>
          </p:cNvPr>
          <p:cNvSpPr txBox="1"/>
          <p:nvPr/>
        </p:nvSpPr>
        <p:spPr>
          <a:xfrm>
            <a:off x="1464905" y="1295733"/>
            <a:ext cx="6214190" cy="95410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 2:29-36 – Jesús, sentado en el trono de David por los siglos de los siglos.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78B5A9BA-DF02-8B25-548E-F72C2CA084DC}"/>
              </a:ext>
            </a:extLst>
          </p:cNvPr>
          <p:cNvSpPr txBox="1">
            <a:spLocks/>
          </p:cNvSpPr>
          <p:nvPr/>
        </p:nvSpPr>
        <p:spPr>
          <a:xfrm>
            <a:off x="2050329" y="2511191"/>
            <a:ext cx="2667786" cy="2942458"/>
          </a:xfrm>
          <a:prstGeom prst="rect">
            <a:avLst/>
          </a:prstGeom>
        </p:spPr>
        <p:txBody>
          <a:bodyPr vert="horz" wrap="square" lIns="0" tIns="45720" rIns="27432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 rtl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Marcos </a:t>
            </a:r>
            <a:r>
              <a:rPr lang="en-US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14:62</a:t>
            </a:r>
          </a:p>
          <a:p>
            <a:pPr marL="342900" lvl="1" indent="0" algn="ctr">
              <a:buNone/>
            </a:pPr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  Jesús le contestó: «Yo soy; y verán al HIJO DEL HOMBRE SENTADO A LA DIESTRA DEL PODER y VINIENDO CON LAS NUBES DEL CIELO».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34C43B4A-616B-4959-94CF-984394C37E31}"/>
              </a:ext>
            </a:extLst>
          </p:cNvPr>
          <p:cNvSpPr txBox="1">
            <a:spLocks/>
          </p:cNvSpPr>
          <p:nvPr/>
        </p:nvSpPr>
        <p:spPr>
          <a:xfrm>
            <a:off x="6485640" y="2511191"/>
            <a:ext cx="2469823" cy="2942458"/>
          </a:xfrm>
          <a:prstGeom prst="rect">
            <a:avLst/>
          </a:prstGeom>
        </p:spPr>
        <p:txBody>
          <a:bodyPr vert="horz" wrap="square" lIns="0" tIns="45720" rIns="27432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 rtl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Marcos 16:19</a:t>
            </a:r>
          </a:p>
          <a:p>
            <a:pPr marL="342900" lvl="1" indent="0" algn="ctr">
              <a:buNone/>
            </a:pPr>
            <a:r>
              <a:rPr lang="es-E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Entonces, el Señor Jesús, después de hablar con ellos, fue recibido en el cielo y se sentó a la diestra de Dios.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34077D30-BBA6-BA26-83D8-D506C6412CA3}"/>
              </a:ext>
            </a:extLst>
          </p:cNvPr>
          <p:cNvSpPr txBox="1">
            <a:spLocks/>
          </p:cNvSpPr>
          <p:nvPr/>
        </p:nvSpPr>
        <p:spPr>
          <a:xfrm>
            <a:off x="4293908" y="2511191"/>
            <a:ext cx="2582945" cy="2942458"/>
          </a:xfrm>
          <a:prstGeom prst="rect">
            <a:avLst/>
          </a:prstGeom>
        </p:spPr>
        <p:txBody>
          <a:bodyPr vert="horz" wrap="square" lIns="0" tIns="45720" rIns="27432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 rtl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Marcos </a:t>
            </a:r>
            <a:r>
              <a:rPr lang="en-US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15:39</a:t>
            </a:r>
            <a:endParaRPr lang="en-US" sz="24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Viendo el centurión que estaba frente a Él, la manera en que expiró, dijo: «En verdad este hombre era Hijo de Dios». 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sky with tall buildings  Description automatically generated with medium confidence">
            <a:extLst>
              <a:ext uri="{FF2B5EF4-FFF2-40B4-BE49-F238E27FC236}">
                <a16:creationId xmlns="" xmlns:a16="http://schemas.microsoft.com/office/drawing/2014/main" id="{DF07A86D-E3C3-0DF7-78B3-834F33F4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5CEA0-E44C-E92B-DFD3-DB896060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43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Cristo, Su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reinado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diestra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E7F5E4-979A-4799-9345-0A9465E1284B}"/>
              </a:ext>
            </a:extLst>
          </p:cNvPr>
          <p:cNvSpPr txBox="1"/>
          <p:nvPr/>
        </p:nvSpPr>
        <p:spPr>
          <a:xfrm>
            <a:off x="1522429" y="1295734"/>
            <a:ext cx="6099142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 está en una posición de gloria y honor.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54DDBC3-7F48-DD08-ECAF-1445E227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364"/>
            <a:ext cx="7886700" cy="3626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0" u="none" strike="noStrike" baseline="30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Efesios</a:t>
            </a:r>
            <a:r>
              <a:rPr lang="en-US" sz="2400" b="1" i="0" u="none" strike="noStrike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none" strike="noStrike" baseline="30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1:20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…Cristo, 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lo resucitó de entre los muertos y 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sentó a Su diestra en los lugares celestiales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s-E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muy por encima de todo principado, autoridad, poder, dominio y de todo nombre que se nombra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 solo en este siglo sino también en el venidero. 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8132EAD3-4AE3-AF88-DECE-B48EE4E795C9}"/>
              </a:ext>
            </a:extLst>
          </p:cNvPr>
          <p:cNvSpPr txBox="1">
            <a:spLocks/>
          </p:cNvSpPr>
          <p:nvPr/>
        </p:nvSpPr>
        <p:spPr>
          <a:xfrm>
            <a:off x="1522430" y="3835535"/>
            <a:ext cx="2362202" cy="179194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Exaltado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relacional</a:t>
            </a:r>
            <a:endParaRPr lang="en-US" sz="36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BE787AB1-6934-3528-C8C7-962F85A2FD5F}"/>
              </a:ext>
            </a:extLst>
          </p:cNvPr>
          <p:cNvSpPr txBox="1">
            <a:spLocks/>
          </p:cNvSpPr>
          <p:nvPr/>
        </p:nvSpPr>
        <p:spPr>
          <a:xfrm>
            <a:off x="5259369" y="3835535"/>
            <a:ext cx="2362202" cy="179194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Exaltado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posicional</a:t>
            </a:r>
            <a:endParaRPr lang="en-US" sz="36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FJ - Seated at the right hand" id="{86FE840E-CC1A-8543-BF13-2AED4CABDA5D}" vid="{7C420841-8837-4745-954C-200387B10F7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EFJ - Seated at the right hand</Template>
  <TotalTime>18</TotalTime>
  <Words>628</Words>
  <Application>Microsoft Office PowerPoint</Application>
  <PresentationFormat>On-screen Show (16:10)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-webkit-standard</vt:lpstr>
      <vt:lpstr>Office Theme</vt:lpstr>
      <vt:lpstr>1_Office Theme</vt:lpstr>
      <vt:lpstr>2_Office Theme</vt:lpstr>
      <vt:lpstr>PowerPoint Presentation</vt:lpstr>
      <vt:lpstr>PowerPoint Presentation</vt:lpstr>
      <vt:lpstr>¿En cuál Jesús tienes los ojos puestos?</vt:lpstr>
      <vt:lpstr>PowerPoint Presentation</vt:lpstr>
      <vt:lpstr>PowerPoint Presentation</vt:lpstr>
      <vt:lpstr>Poniendo nuestros ojos en Jesús: “sentado a la diestra del trono de Dios”</vt:lpstr>
      <vt:lpstr>Cristo, sentado a la diestra: Su exaltación</vt:lpstr>
      <vt:lpstr>Cristo, sentado a la diestra: Su exaltación</vt:lpstr>
      <vt:lpstr>Cristo, Su reinado desde la diestra</vt:lpstr>
      <vt:lpstr>Cristo, Su reinado desde la diestra</vt:lpstr>
      <vt:lpstr>Cristo, Su reinado desde la diestra</vt:lpstr>
      <vt:lpstr>Ojos puestos en Jesús: Su exaltación y la nuestra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Eubanks</dc:creator>
  <cp:lastModifiedBy>Esther Eubanks</cp:lastModifiedBy>
  <cp:revision>7</cp:revision>
  <dcterms:created xsi:type="dcterms:W3CDTF">2024-01-21T21:04:20Z</dcterms:created>
  <dcterms:modified xsi:type="dcterms:W3CDTF">2024-01-21T21:25:42Z</dcterms:modified>
</cp:coreProperties>
</file>