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3" r:id="rId3"/>
    <p:sldId id="264" r:id="rId4"/>
    <p:sldId id="265" r:id="rId5"/>
    <p:sldId id="266" r:id="rId6"/>
    <p:sldId id="257" r:id="rId7"/>
    <p:sldId id="267" r:id="rId8"/>
    <p:sldId id="259" r:id="rId9"/>
    <p:sldId id="269" r:id="rId10"/>
    <p:sldId id="270" r:id="rId11"/>
    <p:sldId id="260" r:id="rId12"/>
    <p:sldId id="271" r:id="rId13"/>
    <p:sldId id="272" r:id="rId14"/>
    <p:sldId id="261" r:id="rId15"/>
    <p:sldId id="268" r:id="rId16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5040"/>
    <a:srgbClr val="9E8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0"/>
  </p:normalViewPr>
  <p:slideViewPr>
    <p:cSldViewPr snapToGrid="0">
      <p:cViewPr varScale="1">
        <p:scale>
          <a:sx n="53" d="100"/>
          <a:sy n="53" d="100"/>
        </p:scale>
        <p:origin x="36" y="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5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8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2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63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5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8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20F5B-E6DE-5E42-8949-4000B4EB29F2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F0F5-D983-1B40-8A68-719FAC5A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8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946F19-0397-3857-4CFC-3F0E16707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0" y="285750"/>
            <a:ext cx="5839020" cy="51435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2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Restauración del alma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1155943" y="1728962"/>
            <a:ext cx="6832107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“2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En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lugares de verdes pastos me hace descansar; Junto a aguas de reposo me conduce.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3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Él restaura mi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alma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23:2-3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0460D7-4A0E-5E13-5A46-6015E2DF2BE5}"/>
              </a:ext>
            </a:extLst>
          </p:cNvPr>
          <p:cNvSpPr txBox="1"/>
          <p:nvPr/>
        </p:nvSpPr>
        <p:spPr>
          <a:xfrm>
            <a:off x="1054685" y="3377270"/>
            <a:ext cx="7395568" cy="646331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Busquen al SEÑOR y Su fortaleza; Busquen Su rostro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continuamente”.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1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Crónicas 16:11</a:t>
            </a:r>
          </a:p>
        </p:txBody>
      </p:sp>
    </p:spTree>
    <p:extLst>
      <p:ext uri="{BB962C8B-B14F-4D97-AF65-F5344CB8AC3E}">
        <p14:creationId xmlns:p14="http://schemas.microsoft.com/office/powerpoint/2010/main" val="172767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usencia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de miedo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507202" y="1728729"/>
            <a:ext cx="8293894" cy="147732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“4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Aunque pase por el valle de sombra de muerte, No temeré mal alguno, porque Tú estás conmigo; Tu vara y Tu cayado me infunden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aliento. 5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Tú preparas mesa delante de mí en presencia de mis enemigos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23:4-5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0460D7-4A0E-5E13-5A46-6015E2DF2BE5}"/>
              </a:ext>
            </a:extLst>
          </p:cNvPr>
          <p:cNvSpPr txBox="1"/>
          <p:nvPr/>
        </p:nvSpPr>
        <p:spPr>
          <a:xfrm>
            <a:off x="786426" y="3386838"/>
            <a:ext cx="7395568" cy="2031325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Pero David respondió a Saúl: «Su siervo apacentaba las ovejas de su padre, y cuando un león o un oso venía y se llevaba un cordero del rebaño, 35  yo salía tras él, lo atacaba, y lo rescataba de su boca; y cuando se levantaba contra mí, lo tomaba por la quijada, lo hería y lo mataba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</a:t>
            </a:r>
          </a:p>
          <a:p>
            <a:pPr algn="r" rtl="0"/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1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Samuel 17:34-35</a:t>
            </a:r>
          </a:p>
        </p:txBody>
      </p:sp>
    </p:spTree>
    <p:extLst>
      <p:ext uri="{BB962C8B-B14F-4D97-AF65-F5344CB8AC3E}">
        <p14:creationId xmlns:p14="http://schemas.microsoft.com/office/powerpoint/2010/main" val="1343777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usencia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de miedo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507202" y="1728729"/>
            <a:ext cx="8293894" cy="147732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“4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Aunque pase por el valle de sombra de muerte, No temeré mal alguno, porque Tú estás conmigo; Tu vara y Tu cayado me infunden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aliento. 5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Tú preparas mesa delante de mí en presencia de mis enemigos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23:4-5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3A755F-36D9-F364-4F8A-B459B0374467}"/>
              </a:ext>
            </a:extLst>
          </p:cNvPr>
          <p:cNvSpPr txBox="1"/>
          <p:nvPr/>
        </p:nvSpPr>
        <p:spPr>
          <a:xfrm>
            <a:off x="874215" y="3358873"/>
            <a:ext cx="7395568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El día en que temo, Yo en Ti confío.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4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En Dios, cuya palabra alabo, En Dios he confiado, no temeré. ¿Qué puede hacerme el hombre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?”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</a:t>
            </a:r>
            <a:endParaRPr lang="es-ES" b="1" dirty="0" smtClean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/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56:3-4</a:t>
            </a:r>
          </a:p>
        </p:txBody>
      </p:sp>
    </p:spTree>
    <p:extLst>
      <p:ext uri="{BB962C8B-B14F-4D97-AF65-F5344CB8AC3E}">
        <p14:creationId xmlns:p14="http://schemas.microsoft.com/office/powerpoint/2010/main" val="3269746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usencia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de miedo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507202" y="1728729"/>
            <a:ext cx="8293894" cy="147732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“4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Aunque pase por el valle de sombra de muerte, No temeré mal alguno, porque Tú estás conmigo; Tu vara y Tu cayado me infunden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aliento. 5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Tú preparas mesa delante de mí en presencia de mis enemigos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23:4-5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5F26A1-BE2A-BC4E-A7FC-F19CD2BF404C}"/>
              </a:ext>
            </a:extLst>
          </p:cNvPr>
          <p:cNvSpPr txBox="1"/>
          <p:nvPr/>
        </p:nvSpPr>
        <p:spPr>
          <a:xfrm>
            <a:off x="874216" y="3276677"/>
            <a:ext cx="7395568" cy="2031325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Porque estoy convencido de que ni la muerte, ni la vida, ni ángeles, ni principados, ni lo presente, ni lo por venir, ni los poderes,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39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ni lo alto, ni lo profundo, ni ninguna otra cosa creada nos podrá separar del amor de Dios que es en Cristo Jesús Señor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nuestro”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.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Romanos 8:38-39</a:t>
            </a:r>
          </a:p>
        </p:txBody>
      </p:sp>
    </p:spTree>
    <p:extLst>
      <p:ext uri="{BB962C8B-B14F-4D97-AF65-F5344CB8AC3E}">
        <p14:creationId xmlns:p14="http://schemas.microsoft.com/office/powerpoint/2010/main" val="2528416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2390160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La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ausencia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de miedo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ADF69B4-67E1-18E5-75AE-49F1A802F6C0}"/>
              </a:ext>
            </a:extLst>
          </p:cNvPr>
          <p:cNvSpPr txBox="1"/>
          <p:nvPr/>
        </p:nvSpPr>
        <p:spPr>
          <a:xfrm>
            <a:off x="425053" y="1797693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Restauración del alma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EA0987-A260-5BC3-792C-DB9C724A975B}"/>
              </a:ext>
            </a:extLst>
          </p:cNvPr>
          <p:cNvSpPr txBox="1"/>
          <p:nvPr/>
        </p:nvSpPr>
        <p:spPr>
          <a:xfrm>
            <a:off x="425053" y="1214546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Contentamiento y satisfacción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E9823F-6395-89A3-8670-9BBAE35786EB}"/>
              </a:ext>
            </a:extLst>
          </p:cNvPr>
          <p:cNvSpPr txBox="1"/>
          <p:nvPr/>
        </p:nvSpPr>
        <p:spPr>
          <a:xfrm>
            <a:off x="515450" y="3124875"/>
            <a:ext cx="6497240" cy="692497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"El 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SEÑOR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es mi pastor…"</a:t>
            </a: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23:1</a:t>
            </a:r>
          </a:p>
        </p:txBody>
      </p:sp>
    </p:spTree>
    <p:extLst>
      <p:ext uri="{BB962C8B-B14F-4D97-AF65-F5344CB8AC3E}">
        <p14:creationId xmlns:p14="http://schemas.microsoft.com/office/powerpoint/2010/main" val="1823025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768642"/>
            <a:ext cx="6858000" cy="1402180"/>
          </a:xfrm>
          <a:solidFill>
            <a:srgbClr val="515040"/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		EL PASTOR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	Y LAS OVEJAS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BEFC23-86D1-B49C-BCDC-73254B5E206A}"/>
              </a:ext>
            </a:extLst>
          </p:cNvPr>
          <p:cNvSpPr txBox="1"/>
          <p:nvPr/>
        </p:nvSpPr>
        <p:spPr>
          <a:xfrm>
            <a:off x="425052" y="3529190"/>
            <a:ext cx="8293894" cy="107721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¿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Estoy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viviendo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como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un pastor o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siendo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una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oveja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 txBox="1">
            <a:spLocks/>
          </p:cNvSpPr>
          <p:nvPr/>
        </p:nvSpPr>
        <p:spPr>
          <a:xfrm>
            <a:off x="1712525" y="5084260"/>
            <a:ext cx="5718948" cy="570377"/>
          </a:xfrm>
          <a:prstGeom prst="rect">
            <a:avLst/>
          </a:prstGeom>
          <a:solidFill>
            <a:srgbClr val="51504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SALMO 23		HECHOS 20	LUCAS 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768642"/>
            <a:ext cx="6858000" cy="1402180"/>
          </a:xfrm>
          <a:solidFill>
            <a:srgbClr val="515040"/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		EL PASTOR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	Y LAS OVEJAS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1BEFC23-86D1-B49C-BCDC-73254B5E206A}"/>
              </a:ext>
            </a:extLst>
          </p:cNvPr>
          <p:cNvSpPr txBox="1"/>
          <p:nvPr/>
        </p:nvSpPr>
        <p:spPr>
          <a:xfrm>
            <a:off x="425052" y="3529190"/>
            <a:ext cx="8293894" cy="147732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Ciertamente los reuniré a todos, oh Jacob, Ciertamente recogeré al remanente de Israel, Los agruparé como ovejas en el redil; Como rebaño en medio de su pastizal, Harán estruendo por la multitud de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hombres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 </a:t>
            </a:r>
          </a:p>
          <a:p>
            <a:pPr algn="r"/>
            <a:r>
              <a:rPr lang="en-US" sz="18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Miqueas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2:12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 txBox="1">
            <a:spLocks/>
          </p:cNvSpPr>
          <p:nvPr/>
        </p:nvSpPr>
        <p:spPr>
          <a:xfrm>
            <a:off x="1712525" y="5084260"/>
            <a:ext cx="5718948" cy="570377"/>
          </a:xfrm>
          <a:prstGeom prst="rect">
            <a:avLst/>
          </a:prstGeom>
          <a:solidFill>
            <a:srgbClr val="51504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SALMO 23		HECHOS 20	LUCAS 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768642"/>
            <a:ext cx="6858000" cy="1402180"/>
          </a:xfrm>
          <a:solidFill>
            <a:srgbClr val="515040"/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		EL PASTOR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	Y LAS OVEJAS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5DE027-5736-B96D-AED5-6028DBD1F450}"/>
              </a:ext>
            </a:extLst>
          </p:cNvPr>
          <p:cNvSpPr txBox="1"/>
          <p:nvPr/>
        </p:nvSpPr>
        <p:spPr>
          <a:xfrm>
            <a:off x="425052" y="3823568"/>
            <a:ext cx="8293894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Y nosotros, pueblo Tuyo y ovejas de Tu prado, Te daremos gracias para siempre; A todas las generaciones hablaremos de Tu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alabanza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79:13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 txBox="1">
            <a:spLocks/>
          </p:cNvSpPr>
          <p:nvPr/>
        </p:nvSpPr>
        <p:spPr>
          <a:xfrm>
            <a:off x="1712525" y="5084260"/>
            <a:ext cx="5718948" cy="570377"/>
          </a:xfrm>
          <a:prstGeom prst="rect">
            <a:avLst/>
          </a:prstGeom>
          <a:solidFill>
            <a:srgbClr val="51504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SALMO 23		HECHOS 20	LUCAS 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768642"/>
            <a:ext cx="6858000" cy="1402180"/>
          </a:xfrm>
          <a:solidFill>
            <a:srgbClr val="515040"/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		EL PASTOR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	Y LAS OVEJAS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650A04-6AEF-24CA-2DAD-11EF1C13DCEE}"/>
              </a:ext>
            </a:extLst>
          </p:cNvPr>
          <p:cNvSpPr txBox="1"/>
          <p:nvPr/>
        </p:nvSpPr>
        <p:spPr>
          <a:xfrm>
            <a:off x="425052" y="3755939"/>
            <a:ext cx="8293894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Como pastor apacentará Su rebaño, En Su brazo recogerá los corderos, Y en Su seno los llevará; Guiará con cuidado a las recién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paridas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</a:t>
            </a:r>
          </a:p>
          <a:p>
            <a:pPr algn="r"/>
            <a:r>
              <a:rPr lang="en-US" sz="18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Isaías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40:11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 txBox="1">
            <a:spLocks/>
          </p:cNvSpPr>
          <p:nvPr/>
        </p:nvSpPr>
        <p:spPr>
          <a:xfrm>
            <a:off x="1712525" y="5084260"/>
            <a:ext cx="5718948" cy="570377"/>
          </a:xfrm>
          <a:prstGeom prst="rect">
            <a:avLst/>
          </a:prstGeom>
          <a:solidFill>
            <a:srgbClr val="51504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SALMO 23		HECHOS 20	LUCAS 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14E309-9F70-5367-AE0C-4638EF62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1768642"/>
            <a:ext cx="6858000" cy="1402180"/>
          </a:xfrm>
          <a:solidFill>
            <a:srgbClr val="515040"/>
          </a:solidFill>
        </p:spPr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		EL PASTOR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		Y LAS OVEJAS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C23B32-6D9C-40A3-EA49-0BF430F74A3E}"/>
              </a:ext>
            </a:extLst>
          </p:cNvPr>
          <p:cNvSpPr txBox="1"/>
          <p:nvPr/>
        </p:nvSpPr>
        <p:spPr>
          <a:xfrm>
            <a:off x="425052" y="3981246"/>
            <a:ext cx="8293894" cy="923330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No temas, rebaño pequeño, porque el Padre de ustedes ha decidido darles el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reino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Lucas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12:32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E5DE6B-833A-CE18-9176-61942C08A772}"/>
              </a:ext>
            </a:extLst>
          </p:cNvPr>
          <p:cNvSpPr txBox="1">
            <a:spLocks/>
          </p:cNvSpPr>
          <p:nvPr/>
        </p:nvSpPr>
        <p:spPr>
          <a:xfrm>
            <a:off x="1712525" y="5084260"/>
            <a:ext cx="5718948" cy="570377"/>
          </a:xfrm>
          <a:prstGeom prst="rect">
            <a:avLst/>
          </a:prstGeom>
          <a:solidFill>
            <a:srgbClr val="515040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SALMO 23		HECHOS 20	LUCAS 15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5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Contentamiento y satisfacción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1323379" y="1775468"/>
            <a:ext cx="6641526" cy="692497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El SEÑOR </a:t>
            </a:r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es mi pastor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, </a:t>
            </a:r>
            <a:r>
              <a:rPr lang="en-US" sz="2100" b="1" u="sng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Nada </a:t>
            </a:r>
            <a:r>
              <a:rPr lang="en-US" sz="21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me faltará</a:t>
            </a:r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3A755F-36D9-F364-4F8A-B459B0374467}"/>
              </a:ext>
            </a:extLst>
          </p:cNvPr>
          <p:cNvSpPr txBox="1"/>
          <p:nvPr/>
        </p:nvSpPr>
        <p:spPr>
          <a:xfrm>
            <a:off x="874213" y="2595235"/>
            <a:ext cx="7395568" cy="2585323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Por eso les digo, no se preocupen por su vida, qué comerán o qué beberán; ni por su cuerpo, qué vestirán. ¿No es la vida más que el alimento y el cuerpo más que la ropa?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Miren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las aves del cielo, que no siembran, ni siegan, ni recogen en graneros, y sin embargo, el Padre celestial las alimenta. ¿No son ustedes de mucho más valor que ellas?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¿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Quién de ustedes, por ansioso que esté, puede añadir una hora al curso de su vida? 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Mateo 6:25</a:t>
            </a:r>
          </a:p>
        </p:txBody>
      </p:sp>
    </p:spTree>
    <p:extLst>
      <p:ext uri="{BB962C8B-B14F-4D97-AF65-F5344CB8AC3E}">
        <p14:creationId xmlns:p14="http://schemas.microsoft.com/office/powerpoint/2010/main" val="37858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Contentamiento y satisfacción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1323378" y="1775468"/>
            <a:ext cx="6677621" cy="692497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El SEÑOR </a:t>
            </a:r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es mi pastor</a:t>
            </a:r>
            <a:r>
              <a:rPr lang="en-US" sz="21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, </a:t>
            </a:r>
            <a:r>
              <a:rPr lang="en-US" sz="2100" b="1" u="sng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Nada </a:t>
            </a:r>
            <a:r>
              <a:rPr lang="en-US" sz="2100" b="1" u="sng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me faltará</a:t>
            </a:r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2A7229-3735-D297-3FF0-4840FAA54989}"/>
              </a:ext>
            </a:extLst>
          </p:cNvPr>
          <p:cNvSpPr txBox="1"/>
          <p:nvPr/>
        </p:nvSpPr>
        <p:spPr>
          <a:xfrm>
            <a:off x="874215" y="2670892"/>
            <a:ext cx="7395568" cy="2308324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Por nada estén afanosos; antes bien, en todo, mediante oración y súplica con acción de gracias, sean dadas a conocer sus peticiones delante de Dios.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Y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la paz de Dios, que sobrepasa todo entendimiento, guardará sus corazones y sus mentes en Cristo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Jesús…Y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mi Dios proveerá a todas sus necesidades, conforme a sus riquezas en gloria en Cristo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Jesús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Filipenses 4:6-7, 19</a:t>
            </a:r>
          </a:p>
        </p:txBody>
      </p:sp>
    </p:spTree>
    <p:extLst>
      <p:ext uri="{BB962C8B-B14F-4D97-AF65-F5344CB8AC3E}">
        <p14:creationId xmlns:p14="http://schemas.microsoft.com/office/powerpoint/2010/main" val="1037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Restauración del alma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1155943" y="1728962"/>
            <a:ext cx="6832107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“2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En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lugares de verdes pastos me hace descansar; Junto a aguas de reposo me conduce.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3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Él restaura mi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alma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23:2-3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3A755F-36D9-F364-4F8A-B459B0374467}"/>
              </a:ext>
            </a:extLst>
          </p:cNvPr>
          <p:cNvSpPr txBox="1"/>
          <p:nvPr/>
        </p:nvSpPr>
        <p:spPr>
          <a:xfrm>
            <a:off x="956364" y="3037678"/>
            <a:ext cx="7395568" cy="147732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Pero los que esperan en el SEÑOR Renovarán sus fuerzas. Se remontarán con alas como las águilas, Correrán y no se cansarán, Caminarán y no se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fatigarán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Isaías 40:31</a:t>
            </a:r>
          </a:p>
        </p:txBody>
      </p:sp>
    </p:spTree>
    <p:extLst>
      <p:ext uri="{BB962C8B-B14F-4D97-AF65-F5344CB8AC3E}">
        <p14:creationId xmlns:p14="http://schemas.microsoft.com/office/powerpoint/2010/main" val="1701460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BD4FEC-D577-AC89-248D-F7139E5F4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1AF3B0-9C84-3A6F-0CD5-1665D21F3AC2}"/>
              </a:ext>
            </a:extLst>
          </p:cNvPr>
          <p:cNvSpPr txBox="1"/>
          <p:nvPr/>
        </p:nvSpPr>
        <p:spPr>
          <a:xfrm>
            <a:off x="316479" y="663586"/>
            <a:ext cx="5909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1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 La promesa para las ovejas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2EF758-000D-1FD3-1AF0-4DBA2264B722}"/>
              </a:ext>
            </a:extLst>
          </p:cNvPr>
          <p:cNvSpPr txBox="1"/>
          <p:nvPr/>
        </p:nvSpPr>
        <p:spPr>
          <a:xfrm>
            <a:off x="425053" y="1196444"/>
            <a:ext cx="8293894" cy="461665"/>
          </a:xfrm>
          <a:prstGeom prst="rect">
            <a:avLst/>
          </a:prstGeom>
          <a:solidFill>
            <a:srgbClr val="9E887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Restauración del alma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7E5DF-75D9-EEE1-2A2E-3EDA4ECEB3DF}"/>
              </a:ext>
            </a:extLst>
          </p:cNvPr>
          <p:cNvSpPr txBox="1"/>
          <p:nvPr/>
        </p:nvSpPr>
        <p:spPr>
          <a:xfrm>
            <a:off x="1155943" y="1728962"/>
            <a:ext cx="6832107" cy="1200329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“2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En 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lugares de verdes pastos me hace descansar; Junto a aguas de reposo me conduce. 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3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  Él restaura mi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alma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…”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Salmo 23:2-3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0F1E74-0EB4-86A8-83B6-C505E5DF3E64}"/>
              </a:ext>
            </a:extLst>
          </p:cNvPr>
          <p:cNvSpPr txBox="1"/>
          <p:nvPr/>
        </p:nvSpPr>
        <p:spPr>
          <a:xfrm>
            <a:off x="874212" y="3203723"/>
            <a:ext cx="7395568" cy="1477328"/>
          </a:xfrm>
          <a:prstGeom prst="rect">
            <a:avLst/>
          </a:prstGeom>
          <a:solidFill>
            <a:srgbClr val="515040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“</a:t>
            </a:r>
            <a:r>
              <a:rPr lang="es-ES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Por eso me complazco en las debilidades, en insultos, en privaciones, en persecuciones y en angustias por amor a Cristo, porque cuando soy débil, entonces soy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fuerte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”.</a:t>
            </a:r>
            <a:endParaRPr lang="en-US" sz="1800" b="1" dirty="0">
              <a:solidFill>
                <a:schemeClr val="bg1"/>
              </a:solidFill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  <a:latin typeface="Nexa Bold" panose="02000000000000000000" pitchFamily="2" charset="0"/>
            </a:endParaRPr>
          </a:p>
          <a:p>
            <a:pPr algn="r" rtl="0"/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2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Corintios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99000"/>
                    </a:srgbClr>
                  </a:outerShdw>
                </a:effectLst>
                <a:latin typeface="Nexa Bold" panose="02000000000000000000" pitchFamily="2" charset="0"/>
              </a:rPr>
              <a:t>12:10</a:t>
            </a:r>
          </a:p>
        </p:txBody>
      </p:sp>
    </p:spTree>
    <p:extLst>
      <p:ext uri="{BB962C8B-B14F-4D97-AF65-F5344CB8AC3E}">
        <p14:creationId xmlns:p14="http://schemas.microsoft.com/office/powerpoint/2010/main" val="1870436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813</TotalTime>
  <Words>679</Words>
  <Application>Microsoft Office PowerPoint</Application>
  <PresentationFormat>On-screen Show (16:10)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Nexa Bold</vt:lpstr>
      <vt:lpstr>Office Theme</vt:lpstr>
      <vt:lpstr>PowerPoint Presentation</vt:lpstr>
      <vt:lpstr>  EL PASTOR     Y LAS OVEJAS</vt:lpstr>
      <vt:lpstr>  EL PASTOR     Y LAS OVEJAS</vt:lpstr>
      <vt:lpstr>  EL PASTOR     Y LAS OVEJAS</vt:lpstr>
      <vt:lpstr>  EL PASTOR     Y LAS OVEJAS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EL PASTOR     Y LAS OVEJAS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Carson Crow</dc:creator>
  <cp:lastModifiedBy>Esther Eubanks</cp:lastModifiedBy>
  <cp:revision>12</cp:revision>
  <dcterms:created xsi:type="dcterms:W3CDTF">2023-10-17T01:33:45Z</dcterms:created>
  <dcterms:modified xsi:type="dcterms:W3CDTF">2024-01-10T15:23:22Z</dcterms:modified>
</cp:coreProperties>
</file>