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9" r:id="rId3"/>
    <p:sldId id="257" r:id="rId4"/>
    <p:sldId id="265" r:id="rId5"/>
    <p:sldId id="262" r:id="rId6"/>
    <p:sldId id="266" r:id="rId7"/>
    <p:sldId id="270" r:id="rId8"/>
    <p:sldId id="272" r:id="rId9"/>
    <p:sldId id="269" r:id="rId10"/>
    <p:sldId id="273" r:id="rId11"/>
    <p:sldId id="271" r:id="rId12"/>
    <p:sldId id="285" r:id="rId13"/>
    <p:sldId id="264" r:id="rId14"/>
    <p:sldId id="274" r:id="rId15"/>
    <p:sldId id="277" r:id="rId16"/>
    <p:sldId id="275" r:id="rId17"/>
    <p:sldId id="281" r:id="rId18"/>
    <p:sldId id="282" r:id="rId19"/>
    <p:sldId id="278" r:id="rId20"/>
    <p:sldId id="283" r:id="rId21"/>
    <p:sldId id="279" r:id="rId22"/>
    <p:sldId id="280" r:id="rId23"/>
    <p:sldId id="261" r:id="rId24"/>
    <p:sldId id="284" r:id="rId25"/>
    <p:sldId id="258" r:id="rId26"/>
  </p:sldIdLst>
  <p:sldSz cx="9144000" cy="5715000" type="screen16x10"/>
  <p:notesSz cx="6858000" cy="9144000"/>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742"/>
    <a:srgbClr val="34535A"/>
    <a:srgbClr val="314E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C6FC3F-5ACB-4B75-B87E-ABC48CA969A2}" v="61" dt="2024-01-03T16:21:17.610"/>
    <p1510:client id="{3446E048-8987-1140-BA7B-A398AB281E3B}" v="432" dt="2024-01-02T22:29:28.941"/>
    <p1510:client id="{6BAA162D-3E97-4EE4-8C28-262594E784EB}" v="3" dt="2024-01-03T21:22:02.107"/>
    <p1510:client id="{85BD2E07-0182-4A16-9CFF-B48D59536197}" v="4" dt="2024-01-03T19:56:49.682"/>
    <p1510:client id="{E06E0791-84B2-4C93-B7FC-727A34BCBD16}" v="17" dt="2024-01-03T21:00:46.7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8" d="100"/>
          <a:sy n="128" d="100"/>
        </p:scale>
        <p:origin x="105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son Broadwell" userId="c44ae949ec33a215" providerId="LiveId" clId="{E06E0791-84B2-4C93-B7FC-727A34BCBD16}"/>
    <pc:docChg chg="modSld">
      <pc:chgData name="Mason Broadwell" userId="c44ae949ec33a215" providerId="LiveId" clId="{E06E0791-84B2-4C93-B7FC-727A34BCBD16}" dt="2024-01-03T21:00:46.757" v="16" actId="20577"/>
      <pc:docMkLst>
        <pc:docMk/>
      </pc:docMkLst>
      <pc:sldChg chg="modSp mod">
        <pc:chgData name="Mason Broadwell" userId="c44ae949ec33a215" providerId="LiveId" clId="{E06E0791-84B2-4C93-B7FC-727A34BCBD16}" dt="2024-01-03T21:00:46.757" v="16" actId="20577"/>
        <pc:sldMkLst>
          <pc:docMk/>
          <pc:sldMk cId="1513683" sldId="269"/>
        </pc:sldMkLst>
        <pc:spChg chg="mod">
          <ac:chgData name="Mason Broadwell" userId="c44ae949ec33a215" providerId="LiveId" clId="{E06E0791-84B2-4C93-B7FC-727A34BCBD16}" dt="2024-01-03T21:00:46.757" v="16" actId="20577"/>
          <ac:spMkLst>
            <pc:docMk/>
            <pc:sldMk cId="1513683" sldId="269"/>
            <ac:spMk id="5" creationId="{5710FF43-1F55-BA62-1F6B-75C57AE9CCC1}"/>
          </ac:spMkLst>
        </pc:spChg>
      </pc:sldChg>
    </pc:docChg>
  </pc:docChgLst>
  <pc:docChgLst>
    <pc:chgData name="Mason Broadwell" userId="c44ae949ec33a215" providerId="LiveId" clId="{20C6FC3F-5ACB-4B75-B87E-ABC48CA969A2}"/>
    <pc:docChg chg="undo redo custSel addSld delSld modSld sldOrd">
      <pc:chgData name="Mason Broadwell" userId="c44ae949ec33a215" providerId="LiveId" clId="{20C6FC3F-5ACB-4B75-B87E-ABC48CA969A2}" dt="2024-01-03T16:21:17.610" v="2765"/>
      <pc:docMkLst>
        <pc:docMk/>
      </pc:docMkLst>
      <pc:sldChg chg="ord">
        <pc:chgData name="Mason Broadwell" userId="c44ae949ec33a215" providerId="LiveId" clId="{20C6FC3F-5ACB-4B75-B87E-ABC48CA969A2}" dt="2024-01-03T16:20:08.874" v="2760"/>
        <pc:sldMkLst>
          <pc:docMk/>
          <pc:sldMk cId="2557175434" sldId="258"/>
        </pc:sldMkLst>
      </pc:sldChg>
      <pc:sldChg chg="addSp modSp mod">
        <pc:chgData name="Mason Broadwell" userId="c44ae949ec33a215" providerId="LiveId" clId="{20C6FC3F-5ACB-4B75-B87E-ABC48CA969A2}" dt="2024-01-03T02:11:28.523" v="1939" actId="20577"/>
        <pc:sldMkLst>
          <pc:docMk/>
          <pc:sldMk cId="2584575389" sldId="264"/>
        </pc:sldMkLst>
        <pc:spChg chg="add mod">
          <ac:chgData name="Mason Broadwell" userId="c44ae949ec33a215" providerId="LiveId" clId="{20C6FC3F-5ACB-4B75-B87E-ABC48CA969A2}" dt="2024-01-03T02:11:28.523" v="1939" actId="20577"/>
          <ac:spMkLst>
            <pc:docMk/>
            <pc:sldMk cId="2584575389" sldId="264"/>
            <ac:spMk id="3" creationId="{B81ABAC7-D9EF-186C-3A08-D246500BDCBE}"/>
          </ac:spMkLst>
        </pc:spChg>
      </pc:sldChg>
      <pc:sldChg chg="modSp mod">
        <pc:chgData name="Mason Broadwell" userId="c44ae949ec33a215" providerId="LiveId" clId="{20C6FC3F-5ACB-4B75-B87E-ABC48CA969A2}" dt="2024-01-03T15:30:14.249" v="2541" actId="14100"/>
        <pc:sldMkLst>
          <pc:docMk/>
          <pc:sldMk cId="3814130885" sldId="266"/>
        </pc:sldMkLst>
        <pc:spChg chg="mod">
          <ac:chgData name="Mason Broadwell" userId="c44ae949ec33a215" providerId="LiveId" clId="{20C6FC3F-5ACB-4B75-B87E-ABC48CA969A2}" dt="2024-01-03T15:30:14.249" v="2541" actId="14100"/>
          <ac:spMkLst>
            <pc:docMk/>
            <pc:sldMk cId="3814130885" sldId="266"/>
            <ac:spMk id="3" creationId="{F0B7664A-3045-2A2B-AE31-88F627CBF9B1}"/>
          </ac:spMkLst>
        </pc:spChg>
      </pc:sldChg>
      <pc:sldChg chg="del">
        <pc:chgData name="Mason Broadwell" userId="c44ae949ec33a215" providerId="LiveId" clId="{20C6FC3F-5ACB-4B75-B87E-ABC48CA969A2}" dt="2024-01-03T16:20:12.089" v="2761" actId="47"/>
        <pc:sldMkLst>
          <pc:docMk/>
          <pc:sldMk cId="4195538062" sldId="267"/>
        </pc:sldMkLst>
      </pc:sldChg>
      <pc:sldChg chg="modSp mod ord modAnim">
        <pc:chgData name="Mason Broadwell" userId="c44ae949ec33a215" providerId="LiveId" clId="{20C6FC3F-5ACB-4B75-B87E-ABC48CA969A2}" dt="2024-01-03T15:25:58.403" v="2536" actId="1036"/>
        <pc:sldMkLst>
          <pc:docMk/>
          <pc:sldMk cId="1513683" sldId="269"/>
        </pc:sldMkLst>
        <pc:spChg chg="mod">
          <ac:chgData name="Mason Broadwell" userId="c44ae949ec33a215" providerId="LiveId" clId="{20C6FC3F-5ACB-4B75-B87E-ABC48CA969A2}" dt="2024-01-03T15:25:58.403" v="2536" actId="1036"/>
          <ac:spMkLst>
            <pc:docMk/>
            <pc:sldMk cId="1513683" sldId="269"/>
            <ac:spMk id="2" creationId="{025CCA1B-F130-3A7D-239A-245B3F3DC7CB}"/>
          </ac:spMkLst>
        </pc:spChg>
        <pc:spChg chg="mod">
          <ac:chgData name="Mason Broadwell" userId="c44ae949ec33a215" providerId="LiveId" clId="{20C6FC3F-5ACB-4B75-B87E-ABC48CA969A2}" dt="2024-01-03T15:25:40.499" v="2515" actId="1035"/>
          <ac:spMkLst>
            <pc:docMk/>
            <pc:sldMk cId="1513683" sldId="269"/>
            <ac:spMk id="3" creationId="{74436633-4187-DCB2-CCC3-ECBD13EE6A52}"/>
          </ac:spMkLst>
        </pc:spChg>
        <pc:spChg chg="mod">
          <ac:chgData name="Mason Broadwell" userId="c44ae949ec33a215" providerId="LiveId" clId="{20C6FC3F-5ACB-4B75-B87E-ABC48CA969A2}" dt="2024-01-03T15:25:40.499" v="2515" actId="1035"/>
          <ac:spMkLst>
            <pc:docMk/>
            <pc:sldMk cId="1513683" sldId="269"/>
            <ac:spMk id="4" creationId="{343F8012-B731-A18A-4AE4-7635E2794191}"/>
          </ac:spMkLst>
        </pc:spChg>
        <pc:spChg chg="mod">
          <ac:chgData name="Mason Broadwell" userId="c44ae949ec33a215" providerId="LiveId" clId="{20C6FC3F-5ACB-4B75-B87E-ABC48CA969A2}" dt="2024-01-03T15:25:40.499" v="2515" actId="1035"/>
          <ac:spMkLst>
            <pc:docMk/>
            <pc:sldMk cId="1513683" sldId="269"/>
            <ac:spMk id="5" creationId="{5710FF43-1F55-BA62-1F6B-75C57AE9CCC1}"/>
          </ac:spMkLst>
        </pc:spChg>
        <pc:spChg chg="mod">
          <ac:chgData name="Mason Broadwell" userId="c44ae949ec33a215" providerId="LiveId" clId="{20C6FC3F-5ACB-4B75-B87E-ABC48CA969A2}" dt="2024-01-03T15:25:40.499" v="2515" actId="1035"/>
          <ac:spMkLst>
            <pc:docMk/>
            <pc:sldMk cId="1513683" sldId="269"/>
            <ac:spMk id="6" creationId="{B1C1E9A2-37CD-040E-2EEC-63D1705C9588}"/>
          </ac:spMkLst>
        </pc:spChg>
      </pc:sldChg>
      <pc:sldChg chg="modSp mod">
        <pc:chgData name="Mason Broadwell" userId="c44ae949ec33a215" providerId="LiveId" clId="{20C6FC3F-5ACB-4B75-B87E-ABC48CA969A2}" dt="2024-01-03T14:54:22.727" v="2276" actId="1036"/>
        <pc:sldMkLst>
          <pc:docMk/>
          <pc:sldMk cId="3689338886" sldId="271"/>
        </pc:sldMkLst>
        <pc:spChg chg="mod">
          <ac:chgData name="Mason Broadwell" userId="c44ae949ec33a215" providerId="LiveId" clId="{20C6FC3F-5ACB-4B75-B87E-ABC48CA969A2}" dt="2024-01-03T14:54:22.727" v="2276" actId="1036"/>
          <ac:spMkLst>
            <pc:docMk/>
            <pc:sldMk cId="3689338886" sldId="271"/>
            <ac:spMk id="3" creationId="{D31BA9F6-351C-06B4-FD61-198E76AE869A}"/>
          </ac:spMkLst>
        </pc:spChg>
      </pc:sldChg>
      <pc:sldChg chg="modSp mod ord modAnim">
        <pc:chgData name="Mason Broadwell" userId="c44ae949ec33a215" providerId="LiveId" clId="{20C6FC3F-5ACB-4B75-B87E-ABC48CA969A2}" dt="2024-01-03T15:23:35.731" v="2479" actId="20577"/>
        <pc:sldMkLst>
          <pc:docMk/>
          <pc:sldMk cId="420393105" sldId="272"/>
        </pc:sldMkLst>
        <pc:spChg chg="mod">
          <ac:chgData name="Mason Broadwell" userId="c44ae949ec33a215" providerId="LiveId" clId="{20C6FC3F-5ACB-4B75-B87E-ABC48CA969A2}" dt="2024-01-03T15:23:35.731" v="2479" actId="20577"/>
          <ac:spMkLst>
            <pc:docMk/>
            <pc:sldMk cId="420393105" sldId="272"/>
            <ac:spMk id="2" creationId="{8C2CA193-2755-0437-71B5-D44776ED6D88}"/>
          </ac:spMkLst>
        </pc:spChg>
        <pc:spChg chg="mod">
          <ac:chgData name="Mason Broadwell" userId="c44ae949ec33a215" providerId="LiveId" clId="{20C6FC3F-5ACB-4B75-B87E-ABC48CA969A2}" dt="2024-01-03T14:53:51.518" v="2270" actId="1036"/>
          <ac:spMkLst>
            <pc:docMk/>
            <pc:sldMk cId="420393105" sldId="272"/>
            <ac:spMk id="3" creationId="{0C5B07D1-707E-BA74-9824-8BB5744BA61D}"/>
          </ac:spMkLst>
        </pc:spChg>
      </pc:sldChg>
      <pc:sldChg chg="modSp mod modAnim">
        <pc:chgData name="Mason Broadwell" userId="c44ae949ec33a215" providerId="LiveId" clId="{20C6FC3F-5ACB-4B75-B87E-ABC48CA969A2}" dt="2024-01-03T15:26:19.358" v="2537"/>
        <pc:sldMkLst>
          <pc:docMk/>
          <pc:sldMk cId="104099978" sldId="273"/>
        </pc:sldMkLst>
        <pc:spChg chg="mod">
          <ac:chgData name="Mason Broadwell" userId="c44ae949ec33a215" providerId="LiveId" clId="{20C6FC3F-5ACB-4B75-B87E-ABC48CA969A2}" dt="2024-01-03T15:23:42.254" v="2486" actId="20577"/>
          <ac:spMkLst>
            <pc:docMk/>
            <pc:sldMk cId="104099978" sldId="273"/>
            <ac:spMk id="2" creationId="{8C2CA193-2755-0437-71B5-D44776ED6D88}"/>
          </ac:spMkLst>
        </pc:spChg>
        <pc:spChg chg="mod">
          <ac:chgData name="Mason Broadwell" userId="c44ae949ec33a215" providerId="LiveId" clId="{20C6FC3F-5ACB-4B75-B87E-ABC48CA969A2}" dt="2024-01-03T15:23:20.620" v="2472" actId="20577"/>
          <ac:spMkLst>
            <pc:docMk/>
            <pc:sldMk cId="104099978" sldId="273"/>
            <ac:spMk id="3" creationId="{0C5B07D1-707E-BA74-9824-8BB5744BA61D}"/>
          </ac:spMkLst>
        </pc:spChg>
      </pc:sldChg>
      <pc:sldChg chg="del">
        <pc:chgData name="Mason Broadwell" userId="c44ae949ec33a215" providerId="LiveId" clId="{20C6FC3F-5ACB-4B75-B87E-ABC48CA969A2}" dt="2024-01-02T19:21:42.801" v="6" actId="47"/>
        <pc:sldMkLst>
          <pc:docMk/>
          <pc:sldMk cId="1520094486" sldId="276"/>
        </pc:sldMkLst>
      </pc:sldChg>
      <pc:sldChg chg="addSp modSp add mod">
        <pc:chgData name="Mason Broadwell" userId="c44ae949ec33a215" providerId="LiveId" clId="{20C6FC3F-5ACB-4B75-B87E-ABC48CA969A2}" dt="2024-01-03T02:11:41.628" v="1940"/>
        <pc:sldMkLst>
          <pc:docMk/>
          <pc:sldMk cId="4020568787" sldId="277"/>
        </pc:sldMkLst>
        <pc:spChg chg="mod">
          <ac:chgData name="Mason Broadwell" userId="c44ae949ec33a215" providerId="LiveId" clId="{20C6FC3F-5ACB-4B75-B87E-ABC48CA969A2}" dt="2024-01-02T19:21:27.695" v="5" actId="20577"/>
          <ac:spMkLst>
            <pc:docMk/>
            <pc:sldMk cId="4020568787" sldId="277"/>
            <ac:spMk id="2" creationId="{69C87074-37C1-3D1C-9C90-341ABB1598C5}"/>
          </ac:spMkLst>
        </pc:spChg>
        <pc:spChg chg="add mod">
          <ac:chgData name="Mason Broadwell" userId="c44ae949ec33a215" providerId="LiveId" clId="{20C6FC3F-5ACB-4B75-B87E-ABC48CA969A2}" dt="2024-01-03T02:11:41.628" v="1940"/>
          <ac:spMkLst>
            <pc:docMk/>
            <pc:sldMk cId="4020568787" sldId="277"/>
            <ac:spMk id="3" creationId="{E8A00FC4-57D4-3358-0A85-0E6DBA033736}"/>
          </ac:spMkLst>
        </pc:spChg>
      </pc:sldChg>
      <pc:sldChg chg="addSp delSp modSp new mod ord modClrScheme chgLayout">
        <pc:chgData name="Mason Broadwell" userId="c44ae949ec33a215" providerId="LiveId" clId="{20C6FC3F-5ACB-4B75-B87E-ABC48CA969A2}" dt="2024-01-03T01:54:27.808" v="1760"/>
        <pc:sldMkLst>
          <pc:docMk/>
          <pc:sldMk cId="3660493463" sldId="278"/>
        </pc:sldMkLst>
        <pc:spChg chg="add del mod">
          <ac:chgData name="Mason Broadwell" userId="c44ae949ec33a215" providerId="LiveId" clId="{20C6FC3F-5ACB-4B75-B87E-ABC48CA969A2}" dt="2024-01-02T19:37:01.906" v="187" actId="478"/>
          <ac:spMkLst>
            <pc:docMk/>
            <pc:sldMk cId="3660493463" sldId="278"/>
            <ac:spMk id="2" creationId="{1AEA9688-7049-737C-F07C-976F01498777}"/>
          </ac:spMkLst>
        </pc:spChg>
        <pc:spChg chg="del">
          <ac:chgData name="Mason Broadwell" userId="c44ae949ec33a215" providerId="LiveId" clId="{20C6FC3F-5ACB-4B75-B87E-ABC48CA969A2}" dt="2024-01-02T19:32:50.350" v="11"/>
          <ac:spMkLst>
            <pc:docMk/>
            <pc:sldMk cId="3660493463" sldId="278"/>
            <ac:spMk id="3" creationId="{F1E2F713-27A3-525F-9058-4544896B9EDB}"/>
          </ac:spMkLst>
        </pc:spChg>
        <pc:spChg chg="add mod ord">
          <ac:chgData name="Mason Broadwell" userId="c44ae949ec33a215" providerId="LiveId" clId="{20C6FC3F-5ACB-4B75-B87E-ABC48CA969A2}" dt="2024-01-02T19:39:13.780" v="337" actId="1076"/>
          <ac:spMkLst>
            <pc:docMk/>
            <pc:sldMk cId="3660493463" sldId="278"/>
            <ac:spMk id="4" creationId="{46E34D72-D553-6181-40D3-F7A53EBD29DA}"/>
          </ac:spMkLst>
        </pc:spChg>
        <pc:spChg chg="add mod">
          <ac:chgData name="Mason Broadwell" userId="c44ae949ec33a215" providerId="LiveId" clId="{20C6FC3F-5ACB-4B75-B87E-ABC48CA969A2}" dt="2024-01-03T01:54:27.808" v="1760"/>
          <ac:spMkLst>
            <pc:docMk/>
            <pc:sldMk cId="3660493463" sldId="278"/>
            <ac:spMk id="7" creationId="{7B5F7A86-D215-DAEC-B19E-0D391C51E170}"/>
          </ac:spMkLst>
        </pc:spChg>
        <pc:spChg chg="add del mod">
          <ac:chgData name="Mason Broadwell" userId="c44ae949ec33a215" providerId="LiveId" clId="{20C6FC3F-5ACB-4B75-B87E-ABC48CA969A2}" dt="2024-01-02T19:37:07.575" v="188" actId="700"/>
          <ac:spMkLst>
            <pc:docMk/>
            <pc:sldMk cId="3660493463" sldId="278"/>
            <ac:spMk id="9" creationId="{16365472-33A1-C6F1-3B4F-45390E81D44C}"/>
          </ac:spMkLst>
        </pc:spChg>
        <pc:spChg chg="add del mod">
          <ac:chgData name="Mason Broadwell" userId="c44ae949ec33a215" providerId="LiveId" clId="{20C6FC3F-5ACB-4B75-B87E-ABC48CA969A2}" dt="2024-01-02T19:38:52.963" v="304" actId="478"/>
          <ac:spMkLst>
            <pc:docMk/>
            <pc:sldMk cId="3660493463" sldId="278"/>
            <ac:spMk id="10" creationId="{6F78114A-6A37-0743-50FD-0C9B9ACAAACE}"/>
          </ac:spMkLst>
        </pc:spChg>
        <pc:spChg chg="add del mod">
          <ac:chgData name="Mason Broadwell" userId="c44ae949ec33a215" providerId="LiveId" clId="{20C6FC3F-5ACB-4B75-B87E-ABC48CA969A2}" dt="2024-01-02T19:41:44.616" v="414" actId="478"/>
          <ac:spMkLst>
            <pc:docMk/>
            <pc:sldMk cId="3660493463" sldId="278"/>
            <ac:spMk id="11" creationId="{1126AD2E-B830-8841-A15A-C4F6B237FBCE}"/>
          </ac:spMkLst>
        </pc:spChg>
        <pc:picChg chg="add mod ord modCrop">
          <ac:chgData name="Mason Broadwell" userId="c44ae949ec33a215" providerId="LiveId" clId="{20C6FC3F-5ACB-4B75-B87E-ABC48CA969A2}" dt="2024-01-02T19:39:40.788" v="341" actId="1076"/>
          <ac:picMkLst>
            <pc:docMk/>
            <pc:sldMk cId="3660493463" sldId="278"/>
            <ac:picMk id="6" creationId="{3F35BD5C-6838-F9D3-B714-CB6B6B150AF5}"/>
          </ac:picMkLst>
        </pc:picChg>
      </pc:sldChg>
      <pc:sldChg chg="addSp modSp new mod ord modClrScheme modAnim chgLayout">
        <pc:chgData name="Mason Broadwell" userId="c44ae949ec33a215" providerId="LiveId" clId="{20C6FC3F-5ACB-4B75-B87E-ABC48CA969A2}" dt="2024-01-03T16:21:17.610" v="2765"/>
        <pc:sldMkLst>
          <pc:docMk/>
          <pc:sldMk cId="1093373948" sldId="279"/>
        </pc:sldMkLst>
        <pc:spChg chg="mod ord">
          <ac:chgData name="Mason Broadwell" userId="c44ae949ec33a215" providerId="LiveId" clId="{20C6FC3F-5ACB-4B75-B87E-ABC48CA969A2}" dt="2024-01-03T15:03:14.203" v="2285" actId="20577"/>
          <ac:spMkLst>
            <pc:docMk/>
            <pc:sldMk cId="1093373948" sldId="279"/>
            <ac:spMk id="2" creationId="{C202BB3C-FC70-8096-7134-7842D75647A5}"/>
          </ac:spMkLst>
        </pc:spChg>
        <pc:spChg chg="mod ord">
          <ac:chgData name="Mason Broadwell" userId="c44ae949ec33a215" providerId="LiveId" clId="{20C6FC3F-5ACB-4B75-B87E-ABC48CA969A2}" dt="2024-01-03T15:02:33.603" v="2279" actId="1037"/>
          <ac:spMkLst>
            <pc:docMk/>
            <pc:sldMk cId="1093373948" sldId="279"/>
            <ac:spMk id="3" creationId="{490672EC-F080-38D1-6DDB-68E9DA2D0BAB}"/>
          </ac:spMkLst>
        </pc:spChg>
        <pc:spChg chg="add mod ord">
          <ac:chgData name="Mason Broadwell" userId="c44ae949ec33a215" providerId="LiveId" clId="{20C6FC3F-5ACB-4B75-B87E-ABC48CA969A2}" dt="2024-01-03T14:30:02.567" v="1965" actId="20577"/>
          <ac:spMkLst>
            <pc:docMk/>
            <pc:sldMk cId="1093373948" sldId="279"/>
            <ac:spMk id="4" creationId="{0ED1CBC3-7769-90E4-669B-90911BE09247}"/>
          </ac:spMkLst>
        </pc:spChg>
      </pc:sldChg>
      <pc:sldChg chg="add del">
        <pc:chgData name="Mason Broadwell" userId="c44ae949ec33a215" providerId="LiveId" clId="{20C6FC3F-5ACB-4B75-B87E-ABC48CA969A2}" dt="2024-01-02T19:27:00.374" v="9"/>
        <pc:sldMkLst>
          <pc:docMk/>
          <pc:sldMk cId="2600071992" sldId="279"/>
        </pc:sldMkLst>
      </pc:sldChg>
      <pc:sldChg chg="modSp new mod modAnim">
        <pc:chgData name="Mason Broadwell" userId="c44ae949ec33a215" providerId="LiveId" clId="{20C6FC3F-5ACB-4B75-B87E-ABC48CA969A2}" dt="2024-01-03T16:20:58.530" v="2764"/>
        <pc:sldMkLst>
          <pc:docMk/>
          <pc:sldMk cId="2739691761" sldId="280"/>
        </pc:sldMkLst>
        <pc:spChg chg="mod">
          <ac:chgData name="Mason Broadwell" userId="c44ae949ec33a215" providerId="LiveId" clId="{20C6FC3F-5ACB-4B75-B87E-ABC48CA969A2}" dt="2024-01-02T20:04:00.482" v="1111" actId="20577"/>
          <ac:spMkLst>
            <pc:docMk/>
            <pc:sldMk cId="2739691761" sldId="280"/>
            <ac:spMk id="2" creationId="{E4FB7644-9AFD-0BFC-6461-D959860261E9}"/>
          </ac:spMkLst>
        </pc:spChg>
        <pc:spChg chg="mod">
          <ac:chgData name="Mason Broadwell" userId="c44ae949ec33a215" providerId="LiveId" clId="{20C6FC3F-5ACB-4B75-B87E-ABC48CA969A2}" dt="2024-01-03T14:53:30.631" v="2262" actId="1036"/>
          <ac:spMkLst>
            <pc:docMk/>
            <pc:sldMk cId="2739691761" sldId="280"/>
            <ac:spMk id="3" creationId="{FE3EDB8B-D1E6-7ED9-2CCE-5C9349C9B589}"/>
          </ac:spMkLst>
        </pc:spChg>
      </pc:sldChg>
      <pc:sldChg chg="modSp add mod ord">
        <pc:chgData name="Mason Broadwell" userId="c44ae949ec33a215" providerId="LiveId" clId="{20C6FC3F-5ACB-4B75-B87E-ABC48CA969A2}" dt="2024-01-03T15:27:28.154" v="2539"/>
        <pc:sldMkLst>
          <pc:docMk/>
          <pc:sldMk cId="2777561938" sldId="281"/>
        </pc:sldMkLst>
        <pc:spChg chg="mod">
          <ac:chgData name="Mason Broadwell" userId="c44ae949ec33a215" providerId="LiveId" clId="{20C6FC3F-5ACB-4B75-B87E-ABC48CA969A2}" dt="2024-01-03T01:58:47.903" v="1801" actId="20577"/>
          <ac:spMkLst>
            <pc:docMk/>
            <pc:sldMk cId="2777561938" sldId="281"/>
            <ac:spMk id="7" creationId="{7B5F7A86-D215-DAEC-B19E-0D391C51E170}"/>
          </ac:spMkLst>
        </pc:spChg>
      </pc:sldChg>
      <pc:sldChg chg="addSp delSp modSp add mod ord">
        <pc:chgData name="Mason Broadwell" userId="c44ae949ec33a215" providerId="LiveId" clId="{20C6FC3F-5ACB-4B75-B87E-ABC48CA969A2}" dt="2024-01-03T16:18:45.734" v="2756" actId="1035"/>
        <pc:sldMkLst>
          <pc:docMk/>
          <pc:sldMk cId="297688637" sldId="282"/>
        </pc:sldMkLst>
        <pc:spChg chg="mod">
          <ac:chgData name="Mason Broadwell" userId="c44ae949ec33a215" providerId="LiveId" clId="{20C6FC3F-5ACB-4B75-B87E-ABC48CA969A2}" dt="2024-01-03T15:08:16.989" v="2430" actId="20577"/>
          <ac:spMkLst>
            <pc:docMk/>
            <pc:sldMk cId="297688637" sldId="282"/>
            <ac:spMk id="2" creationId="{E4FB7644-9AFD-0BFC-6461-D959860261E9}"/>
          </ac:spMkLst>
        </pc:spChg>
        <pc:spChg chg="mod">
          <ac:chgData name="Mason Broadwell" userId="c44ae949ec33a215" providerId="LiveId" clId="{20C6FC3F-5ACB-4B75-B87E-ABC48CA969A2}" dt="2024-01-03T16:18:45.734" v="2756" actId="1035"/>
          <ac:spMkLst>
            <pc:docMk/>
            <pc:sldMk cId="297688637" sldId="282"/>
            <ac:spMk id="3" creationId="{FE3EDB8B-D1E6-7ED9-2CCE-5C9349C9B589}"/>
          </ac:spMkLst>
        </pc:spChg>
        <pc:spChg chg="add del mod">
          <ac:chgData name="Mason Broadwell" userId="c44ae949ec33a215" providerId="LiveId" clId="{20C6FC3F-5ACB-4B75-B87E-ABC48CA969A2}" dt="2024-01-03T15:07:53.277" v="2404" actId="478"/>
          <ac:spMkLst>
            <pc:docMk/>
            <pc:sldMk cId="297688637" sldId="282"/>
            <ac:spMk id="4" creationId="{8A27D790-D82D-EFA0-4734-EFC248EA7611}"/>
          </ac:spMkLst>
        </pc:spChg>
      </pc:sldChg>
      <pc:sldChg chg="modSp add mod">
        <pc:chgData name="Mason Broadwell" userId="c44ae949ec33a215" providerId="LiveId" clId="{20C6FC3F-5ACB-4B75-B87E-ABC48CA969A2}" dt="2024-01-03T02:12:44.116" v="1950" actId="20577"/>
        <pc:sldMkLst>
          <pc:docMk/>
          <pc:sldMk cId="2514879939" sldId="283"/>
        </pc:sldMkLst>
        <pc:spChg chg="mod">
          <ac:chgData name="Mason Broadwell" userId="c44ae949ec33a215" providerId="LiveId" clId="{20C6FC3F-5ACB-4B75-B87E-ABC48CA969A2}" dt="2024-01-03T02:12:44.116" v="1950" actId="20577"/>
          <ac:spMkLst>
            <pc:docMk/>
            <pc:sldMk cId="2514879939" sldId="283"/>
            <ac:spMk id="2" creationId="{69C87074-37C1-3D1C-9C90-341ABB1598C5}"/>
          </ac:spMkLst>
        </pc:spChg>
        <pc:spChg chg="mod">
          <ac:chgData name="Mason Broadwell" userId="c44ae949ec33a215" providerId="LiveId" clId="{20C6FC3F-5ACB-4B75-B87E-ABC48CA969A2}" dt="2024-01-03T02:12:11.477" v="1942" actId="20577"/>
          <ac:spMkLst>
            <pc:docMk/>
            <pc:sldMk cId="2514879939" sldId="283"/>
            <ac:spMk id="3" creationId="{E8A00FC4-57D4-3358-0A85-0E6DBA033736}"/>
          </ac:spMkLst>
        </pc:spChg>
      </pc:sldChg>
      <pc:sldChg chg="new setBg">
        <pc:chgData name="Mason Broadwell" userId="c44ae949ec33a215" providerId="LiveId" clId="{20C6FC3F-5ACB-4B75-B87E-ABC48CA969A2}" dt="2024-01-03T16:20:33.940" v="2763"/>
        <pc:sldMkLst>
          <pc:docMk/>
          <pc:sldMk cId="2267393939" sldId="284"/>
        </pc:sldMkLst>
      </pc:sldChg>
    </pc:docChg>
  </pc:docChgLst>
  <pc:docChgLst>
    <pc:chgData name="Mason Broadwell" userId="c44ae949ec33a215" providerId="LiveId" clId="{3446E048-8987-1140-BA7B-A398AB281E3B}"/>
    <pc:docChg chg="undo custSel modSld sldOrd">
      <pc:chgData name="Mason Broadwell" userId="c44ae949ec33a215" providerId="LiveId" clId="{3446E048-8987-1140-BA7B-A398AB281E3B}" dt="2024-01-02T22:29:28.941" v="431" actId="20577"/>
      <pc:docMkLst>
        <pc:docMk/>
      </pc:docMkLst>
      <pc:sldChg chg="ord">
        <pc:chgData name="Mason Broadwell" userId="c44ae949ec33a215" providerId="LiveId" clId="{3446E048-8987-1140-BA7B-A398AB281E3B}" dt="2024-01-02T21:43:45.474" v="1" actId="1076"/>
        <pc:sldMkLst>
          <pc:docMk/>
          <pc:sldMk cId="2557175434" sldId="258"/>
        </pc:sldMkLst>
      </pc:sldChg>
      <pc:sldChg chg="modSp">
        <pc:chgData name="Mason Broadwell" userId="c44ae949ec33a215" providerId="LiveId" clId="{3446E048-8987-1140-BA7B-A398AB281E3B}" dt="2024-01-02T21:51:35.468" v="88" actId="20577"/>
        <pc:sldMkLst>
          <pc:docMk/>
          <pc:sldMk cId="3814130885" sldId="266"/>
        </pc:sldMkLst>
        <pc:spChg chg="mod">
          <ac:chgData name="Mason Broadwell" userId="c44ae949ec33a215" providerId="LiveId" clId="{3446E048-8987-1140-BA7B-A398AB281E3B}" dt="2024-01-02T21:51:35.468" v="88" actId="20577"/>
          <ac:spMkLst>
            <pc:docMk/>
            <pc:sldMk cId="3814130885" sldId="266"/>
            <ac:spMk id="3" creationId="{F0B7664A-3045-2A2B-AE31-88F627CBF9B1}"/>
          </ac:spMkLst>
        </pc:spChg>
      </pc:sldChg>
      <pc:sldChg chg="ord">
        <pc:chgData name="Mason Broadwell" userId="c44ae949ec33a215" providerId="LiveId" clId="{3446E048-8987-1140-BA7B-A398AB281E3B}" dt="2024-01-02T21:42:45.753" v="0" actId="1076"/>
        <pc:sldMkLst>
          <pc:docMk/>
          <pc:sldMk cId="4195538062" sldId="267"/>
        </pc:sldMkLst>
      </pc:sldChg>
      <pc:sldChg chg="modSp">
        <pc:chgData name="Mason Broadwell" userId="c44ae949ec33a215" providerId="LiveId" clId="{3446E048-8987-1140-BA7B-A398AB281E3B}" dt="2024-01-02T21:59:05.195" v="135" actId="20577"/>
        <pc:sldMkLst>
          <pc:docMk/>
          <pc:sldMk cId="1093373948" sldId="279"/>
        </pc:sldMkLst>
        <pc:spChg chg="mod">
          <ac:chgData name="Mason Broadwell" userId="c44ae949ec33a215" providerId="LiveId" clId="{3446E048-8987-1140-BA7B-A398AB281E3B}" dt="2024-01-02T21:59:05.195" v="135" actId="20577"/>
          <ac:spMkLst>
            <pc:docMk/>
            <pc:sldMk cId="1093373948" sldId="279"/>
            <ac:spMk id="4" creationId="{0ED1CBC3-7769-90E4-669B-90911BE09247}"/>
          </ac:spMkLst>
        </pc:spChg>
      </pc:sldChg>
      <pc:sldChg chg="modSp">
        <pc:chgData name="Mason Broadwell" userId="c44ae949ec33a215" providerId="LiveId" clId="{3446E048-8987-1140-BA7B-A398AB281E3B}" dt="2024-01-02T22:29:28.941" v="431" actId="20577"/>
        <pc:sldMkLst>
          <pc:docMk/>
          <pc:sldMk cId="2739691761" sldId="280"/>
        </pc:sldMkLst>
        <pc:spChg chg="mod">
          <ac:chgData name="Mason Broadwell" userId="c44ae949ec33a215" providerId="LiveId" clId="{3446E048-8987-1140-BA7B-A398AB281E3B}" dt="2024-01-02T22:29:28.941" v="431" actId="20577"/>
          <ac:spMkLst>
            <pc:docMk/>
            <pc:sldMk cId="2739691761" sldId="280"/>
            <ac:spMk id="3" creationId="{FE3EDB8B-D1E6-7ED9-2CCE-5C9349C9B589}"/>
          </ac:spMkLst>
        </pc:spChg>
      </pc:sldChg>
    </pc:docChg>
  </pc:docChgLst>
  <pc:docChgLst>
    <pc:chgData name="Mason Broadwell" userId="c44ae949ec33a215" providerId="LiveId" clId="{6BAA162D-3E97-4EE4-8C28-262594E784EB}"/>
    <pc:docChg chg="addSld modSld sldOrd">
      <pc:chgData name="Mason Broadwell" userId="c44ae949ec33a215" providerId="LiveId" clId="{6BAA162D-3E97-4EE4-8C28-262594E784EB}" dt="2024-01-03T21:24:13.133" v="5" actId="20577"/>
      <pc:docMkLst>
        <pc:docMk/>
      </pc:docMkLst>
      <pc:sldChg chg="modSp mod modNotesTx">
        <pc:chgData name="Mason Broadwell" userId="c44ae949ec33a215" providerId="LiveId" clId="{6BAA162D-3E97-4EE4-8C28-262594E784EB}" dt="2024-01-03T21:24:13.133" v="5" actId="20577"/>
        <pc:sldMkLst>
          <pc:docMk/>
          <pc:sldMk cId="3689338886" sldId="271"/>
        </pc:sldMkLst>
        <pc:spChg chg="mod">
          <ac:chgData name="Mason Broadwell" userId="c44ae949ec33a215" providerId="LiveId" clId="{6BAA162D-3E97-4EE4-8C28-262594E784EB}" dt="2024-01-03T21:22:02.107" v="3" actId="207"/>
          <ac:spMkLst>
            <pc:docMk/>
            <pc:sldMk cId="3689338886" sldId="271"/>
            <ac:spMk id="3" creationId="{D31BA9F6-351C-06B4-FD61-198E76AE869A}"/>
          </ac:spMkLst>
        </pc:spChg>
      </pc:sldChg>
      <pc:sldChg chg="ord">
        <pc:chgData name="Mason Broadwell" userId="c44ae949ec33a215" providerId="LiveId" clId="{6BAA162D-3E97-4EE4-8C28-262594E784EB}" dt="2024-01-03T21:16:58.290" v="1"/>
        <pc:sldMkLst>
          <pc:docMk/>
          <pc:sldMk cId="104099978" sldId="273"/>
        </pc:sldMkLst>
      </pc:sldChg>
      <pc:sldChg chg="add modNotesTx">
        <pc:chgData name="Mason Broadwell" userId="c44ae949ec33a215" providerId="LiveId" clId="{6BAA162D-3E97-4EE4-8C28-262594E784EB}" dt="2024-01-03T21:24:10.393" v="4" actId="20577"/>
        <pc:sldMkLst>
          <pc:docMk/>
          <pc:sldMk cId="1766322866" sldId="285"/>
        </pc:sldMkLst>
      </pc:sldChg>
    </pc:docChg>
  </pc:docChgLst>
  <pc:docChgLst>
    <pc:chgData name="Mason Broadwell" userId="c44ae949ec33a215" providerId="LiveId" clId="{0A69E2F3-091C-4CBC-93B3-56E27D8E2F1F}"/>
    <pc:docChg chg="undo redo custSel addSld delSld modSld sldOrd">
      <pc:chgData name="Mason Broadwell" userId="c44ae949ec33a215" providerId="LiveId" clId="{0A69E2F3-091C-4CBC-93B3-56E27D8E2F1F}" dt="2024-01-02T03:43:31.186" v="4879" actId="20577"/>
      <pc:docMkLst>
        <pc:docMk/>
      </pc:docMkLst>
      <pc:sldChg chg="modSp mod">
        <pc:chgData name="Mason Broadwell" userId="c44ae949ec33a215" providerId="LiveId" clId="{0A69E2F3-091C-4CBC-93B3-56E27D8E2F1F}" dt="2024-01-01T20:31:24.812" v="210" actId="20577"/>
        <pc:sldMkLst>
          <pc:docMk/>
          <pc:sldMk cId="4217528999" sldId="257"/>
        </pc:sldMkLst>
        <pc:spChg chg="mod">
          <ac:chgData name="Mason Broadwell" userId="c44ae949ec33a215" providerId="LiveId" clId="{0A69E2F3-091C-4CBC-93B3-56E27D8E2F1F}" dt="2024-01-01T20:31:24.812" v="210" actId="20577"/>
          <ac:spMkLst>
            <pc:docMk/>
            <pc:sldMk cId="4217528999" sldId="257"/>
            <ac:spMk id="3" creationId="{C66883CE-D186-C5D7-D340-9042126D4632}"/>
          </ac:spMkLst>
        </pc:spChg>
      </pc:sldChg>
      <pc:sldChg chg="modSp mod">
        <pc:chgData name="Mason Broadwell" userId="c44ae949ec33a215" providerId="LiveId" clId="{0A69E2F3-091C-4CBC-93B3-56E27D8E2F1F}" dt="2024-01-01T20:32:24.357" v="214" actId="1035"/>
        <pc:sldMkLst>
          <pc:docMk/>
          <pc:sldMk cId="2557175434" sldId="258"/>
        </pc:sldMkLst>
        <pc:graphicFrameChg chg="mod">
          <ac:chgData name="Mason Broadwell" userId="c44ae949ec33a215" providerId="LiveId" clId="{0A69E2F3-091C-4CBC-93B3-56E27D8E2F1F}" dt="2024-01-01T20:32:24.357" v="214" actId="1035"/>
          <ac:graphicFrameMkLst>
            <pc:docMk/>
            <pc:sldMk cId="2557175434" sldId="258"/>
            <ac:graphicFrameMk id="3" creationId="{92578226-2EA5-22CE-7B4F-AC5CA82FF526}"/>
          </ac:graphicFrameMkLst>
        </pc:graphicFrameChg>
      </pc:sldChg>
      <pc:sldChg chg="modSp mod">
        <pc:chgData name="Mason Broadwell" userId="c44ae949ec33a215" providerId="LiveId" clId="{0A69E2F3-091C-4CBC-93B3-56E27D8E2F1F}" dt="2024-01-01T20:25:41.249" v="7" actId="207"/>
        <pc:sldMkLst>
          <pc:docMk/>
          <pc:sldMk cId="3848005582" sldId="259"/>
        </pc:sldMkLst>
        <pc:spChg chg="mod">
          <ac:chgData name="Mason Broadwell" userId="c44ae949ec33a215" providerId="LiveId" clId="{0A69E2F3-091C-4CBC-93B3-56E27D8E2F1F}" dt="2024-01-01T20:25:41.249" v="7" actId="207"/>
          <ac:spMkLst>
            <pc:docMk/>
            <pc:sldMk cId="3848005582" sldId="259"/>
            <ac:spMk id="3" creationId="{171E484F-1185-1DA7-9995-0DBB4D7A8D65}"/>
          </ac:spMkLst>
        </pc:spChg>
      </pc:sldChg>
      <pc:sldChg chg="ord">
        <pc:chgData name="Mason Broadwell" userId="c44ae949ec33a215" providerId="LiveId" clId="{0A69E2F3-091C-4CBC-93B3-56E27D8E2F1F}" dt="2024-01-01T20:24:50.760" v="3"/>
        <pc:sldMkLst>
          <pc:docMk/>
          <pc:sldMk cId="3046664041" sldId="262"/>
        </pc:sldMkLst>
      </pc:sldChg>
      <pc:sldChg chg="modSp del mod ord modNotesTx">
        <pc:chgData name="Mason Broadwell" userId="c44ae949ec33a215" providerId="LiveId" clId="{0A69E2F3-091C-4CBC-93B3-56E27D8E2F1F}" dt="2024-01-02T03:38:17.463" v="4827" actId="47"/>
        <pc:sldMkLst>
          <pc:docMk/>
          <pc:sldMk cId="4078755280" sldId="263"/>
        </pc:sldMkLst>
        <pc:spChg chg="mod">
          <ac:chgData name="Mason Broadwell" userId="c44ae949ec33a215" providerId="LiveId" clId="{0A69E2F3-091C-4CBC-93B3-56E27D8E2F1F}" dt="2024-01-02T03:24:00.623" v="4608" actId="20577"/>
          <ac:spMkLst>
            <pc:docMk/>
            <pc:sldMk cId="4078755280" sldId="263"/>
            <ac:spMk id="2" creationId="{FD5470A5-EE9E-97AC-4726-D6D4A031F7F5}"/>
          </ac:spMkLst>
        </pc:spChg>
      </pc:sldChg>
      <pc:sldChg chg="modSp mod ord">
        <pc:chgData name="Mason Broadwell" userId="c44ae949ec33a215" providerId="LiveId" clId="{0A69E2F3-091C-4CBC-93B3-56E27D8E2F1F}" dt="2024-01-02T03:24:25.401" v="4610"/>
        <pc:sldMkLst>
          <pc:docMk/>
          <pc:sldMk cId="2584575389" sldId="264"/>
        </pc:sldMkLst>
        <pc:spChg chg="mod">
          <ac:chgData name="Mason Broadwell" userId="c44ae949ec33a215" providerId="LiveId" clId="{0A69E2F3-091C-4CBC-93B3-56E27D8E2F1F}" dt="2024-01-02T03:22:01.396" v="4568" actId="27636"/>
          <ac:spMkLst>
            <pc:docMk/>
            <pc:sldMk cId="2584575389" sldId="264"/>
            <ac:spMk id="2" creationId="{69C87074-37C1-3D1C-9C90-341ABB1598C5}"/>
          </ac:spMkLst>
        </pc:spChg>
      </pc:sldChg>
      <pc:sldChg chg="addSp delSp modSp new mod">
        <pc:chgData name="Mason Broadwell" userId="c44ae949ec33a215" providerId="LiveId" clId="{0A69E2F3-091C-4CBC-93B3-56E27D8E2F1F}" dt="2024-01-01T20:55:02.779" v="362" actId="1076"/>
        <pc:sldMkLst>
          <pc:docMk/>
          <pc:sldMk cId="714743748" sldId="265"/>
        </pc:sldMkLst>
        <pc:spChg chg="mod">
          <ac:chgData name="Mason Broadwell" userId="c44ae949ec33a215" providerId="LiveId" clId="{0A69E2F3-091C-4CBC-93B3-56E27D8E2F1F}" dt="2024-01-01T20:32:40.424" v="232" actId="20577"/>
          <ac:spMkLst>
            <pc:docMk/>
            <pc:sldMk cId="714743748" sldId="265"/>
            <ac:spMk id="2" creationId="{9CE44091-B7C7-A114-B0B4-19E2F87FA937}"/>
          </ac:spMkLst>
        </pc:spChg>
        <pc:spChg chg="add del mod">
          <ac:chgData name="Mason Broadwell" userId="c44ae949ec33a215" providerId="LiveId" clId="{0A69E2F3-091C-4CBC-93B3-56E27D8E2F1F}" dt="2024-01-01T20:47:06.700" v="352" actId="478"/>
          <ac:spMkLst>
            <pc:docMk/>
            <pc:sldMk cId="714743748" sldId="265"/>
            <ac:spMk id="3" creationId="{EAEA686C-ED4B-D31B-7D7A-1E552E70E6EB}"/>
          </ac:spMkLst>
        </pc:spChg>
        <pc:picChg chg="add mod">
          <ac:chgData name="Mason Broadwell" userId="c44ae949ec33a215" providerId="LiveId" clId="{0A69E2F3-091C-4CBC-93B3-56E27D8E2F1F}" dt="2024-01-01T20:55:02.779" v="362" actId="1076"/>
          <ac:picMkLst>
            <pc:docMk/>
            <pc:sldMk cId="714743748" sldId="265"/>
            <ac:picMk id="5" creationId="{D9474B20-BFAA-EC93-8D13-568592A48C99}"/>
          </ac:picMkLst>
        </pc:picChg>
        <pc:picChg chg="add mod">
          <ac:chgData name="Mason Broadwell" userId="c44ae949ec33a215" providerId="LiveId" clId="{0A69E2F3-091C-4CBC-93B3-56E27D8E2F1F}" dt="2024-01-01T20:54:59.801" v="361" actId="1038"/>
          <ac:picMkLst>
            <pc:docMk/>
            <pc:sldMk cId="714743748" sldId="265"/>
            <ac:picMk id="1026" creationId="{475AF24F-1B12-F97B-2A4D-9C27FD48A528}"/>
          </ac:picMkLst>
        </pc:picChg>
      </pc:sldChg>
      <pc:sldChg chg="modSp new mod">
        <pc:chgData name="Mason Broadwell" userId="c44ae949ec33a215" providerId="LiveId" clId="{0A69E2F3-091C-4CBC-93B3-56E27D8E2F1F}" dt="2024-01-01T21:04:54.823" v="685" actId="27636"/>
        <pc:sldMkLst>
          <pc:docMk/>
          <pc:sldMk cId="3814130885" sldId="266"/>
        </pc:sldMkLst>
        <pc:spChg chg="mod">
          <ac:chgData name="Mason Broadwell" userId="c44ae949ec33a215" providerId="LiveId" clId="{0A69E2F3-091C-4CBC-93B3-56E27D8E2F1F}" dt="2024-01-01T20:58:21.097" v="373" actId="20577"/>
          <ac:spMkLst>
            <pc:docMk/>
            <pc:sldMk cId="3814130885" sldId="266"/>
            <ac:spMk id="2" creationId="{45775A0F-9541-20D2-91AF-1FD26B3023E8}"/>
          </ac:spMkLst>
        </pc:spChg>
        <pc:spChg chg="mod">
          <ac:chgData name="Mason Broadwell" userId="c44ae949ec33a215" providerId="LiveId" clId="{0A69E2F3-091C-4CBC-93B3-56E27D8E2F1F}" dt="2024-01-01T21:04:54.823" v="685" actId="27636"/>
          <ac:spMkLst>
            <pc:docMk/>
            <pc:sldMk cId="3814130885" sldId="266"/>
            <ac:spMk id="3" creationId="{F0B7664A-3045-2A2B-AE31-88F627CBF9B1}"/>
          </ac:spMkLst>
        </pc:spChg>
      </pc:sldChg>
      <pc:sldChg chg="modSp new mod">
        <pc:chgData name="Mason Broadwell" userId="c44ae949ec33a215" providerId="LiveId" clId="{0A69E2F3-091C-4CBC-93B3-56E27D8E2F1F}" dt="2024-01-01T21:52:59.471" v="919" actId="14100"/>
        <pc:sldMkLst>
          <pc:docMk/>
          <pc:sldMk cId="4195538062" sldId="267"/>
        </pc:sldMkLst>
        <pc:spChg chg="mod">
          <ac:chgData name="Mason Broadwell" userId="c44ae949ec33a215" providerId="LiveId" clId="{0A69E2F3-091C-4CBC-93B3-56E27D8E2F1F}" dt="2024-01-01T21:47:43.948" v="898" actId="1035"/>
          <ac:spMkLst>
            <pc:docMk/>
            <pc:sldMk cId="4195538062" sldId="267"/>
            <ac:spMk id="2" creationId="{05442D81-A939-B12C-F8CD-553BD60E2D9F}"/>
          </ac:spMkLst>
        </pc:spChg>
        <pc:spChg chg="mod">
          <ac:chgData name="Mason Broadwell" userId="c44ae949ec33a215" providerId="LiveId" clId="{0A69E2F3-091C-4CBC-93B3-56E27D8E2F1F}" dt="2024-01-01T21:52:59.471" v="919" actId="14100"/>
          <ac:spMkLst>
            <pc:docMk/>
            <pc:sldMk cId="4195538062" sldId="267"/>
            <ac:spMk id="3" creationId="{D31BA9F6-351C-06B4-FD61-198E76AE869A}"/>
          </ac:spMkLst>
        </pc:spChg>
      </pc:sldChg>
      <pc:sldChg chg="modSp new del mod">
        <pc:chgData name="Mason Broadwell" userId="c44ae949ec33a215" providerId="LiveId" clId="{0A69E2F3-091C-4CBC-93B3-56E27D8E2F1F}" dt="2024-01-01T22:12:58.055" v="1241" actId="47"/>
        <pc:sldMkLst>
          <pc:docMk/>
          <pc:sldMk cId="914876239" sldId="268"/>
        </pc:sldMkLst>
        <pc:spChg chg="mod">
          <ac:chgData name="Mason Broadwell" userId="c44ae949ec33a215" providerId="LiveId" clId="{0A69E2F3-091C-4CBC-93B3-56E27D8E2F1F}" dt="2024-01-01T21:57:40.287" v="1085" actId="20577"/>
          <ac:spMkLst>
            <pc:docMk/>
            <pc:sldMk cId="914876239" sldId="268"/>
            <ac:spMk id="2" creationId="{CD15D2E0-3437-D8F1-5307-CAB36C2D55F4}"/>
          </ac:spMkLst>
        </pc:spChg>
        <pc:spChg chg="mod">
          <ac:chgData name="Mason Broadwell" userId="c44ae949ec33a215" providerId="LiveId" clId="{0A69E2F3-091C-4CBC-93B3-56E27D8E2F1F}" dt="2024-01-01T22:12:29.332" v="1240" actId="20577"/>
          <ac:spMkLst>
            <pc:docMk/>
            <pc:sldMk cId="914876239" sldId="268"/>
            <ac:spMk id="3" creationId="{36ED1418-D5A7-CA55-F2D7-68033456C8BD}"/>
          </ac:spMkLst>
        </pc:spChg>
      </pc:sldChg>
      <pc:sldChg chg="addSp delSp modSp new del mod modClrScheme chgLayout">
        <pc:chgData name="Mason Broadwell" userId="c44ae949ec33a215" providerId="LiveId" clId="{0A69E2F3-091C-4CBC-93B3-56E27D8E2F1F}" dt="2024-01-01T21:57:13.658" v="1053" actId="47"/>
        <pc:sldMkLst>
          <pc:docMk/>
          <pc:sldMk cId="1057506159" sldId="268"/>
        </pc:sldMkLst>
        <pc:spChg chg="del mod ord">
          <ac:chgData name="Mason Broadwell" userId="c44ae949ec33a215" providerId="LiveId" clId="{0A69E2F3-091C-4CBC-93B3-56E27D8E2F1F}" dt="2024-01-01T21:55:34.442" v="921" actId="700"/>
          <ac:spMkLst>
            <pc:docMk/>
            <pc:sldMk cId="1057506159" sldId="268"/>
            <ac:spMk id="2" creationId="{B9282750-EC6C-9912-7819-F7452791B259}"/>
          </ac:spMkLst>
        </pc:spChg>
        <pc:spChg chg="del mod ord">
          <ac:chgData name="Mason Broadwell" userId="c44ae949ec33a215" providerId="LiveId" clId="{0A69E2F3-091C-4CBC-93B3-56E27D8E2F1F}" dt="2024-01-01T21:55:34.442" v="921" actId="700"/>
          <ac:spMkLst>
            <pc:docMk/>
            <pc:sldMk cId="1057506159" sldId="268"/>
            <ac:spMk id="3" creationId="{18E3E7D0-3A77-0709-9203-40EF47BDB605}"/>
          </ac:spMkLst>
        </pc:spChg>
        <pc:spChg chg="add del mod ord">
          <ac:chgData name="Mason Broadwell" userId="c44ae949ec33a215" providerId="LiveId" clId="{0A69E2F3-091C-4CBC-93B3-56E27D8E2F1F}" dt="2024-01-01T21:55:41.516" v="922" actId="478"/>
          <ac:spMkLst>
            <pc:docMk/>
            <pc:sldMk cId="1057506159" sldId="268"/>
            <ac:spMk id="4" creationId="{0D351B53-BEAA-A3F0-F342-9185F8C408ED}"/>
          </ac:spMkLst>
        </pc:spChg>
        <pc:spChg chg="add mod ord">
          <ac:chgData name="Mason Broadwell" userId="c44ae949ec33a215" providerId="LiveId" clId="{0A69E2F3-091C-4CBC-93B3-56E27D8E2F1F}" dt="2024-01-01T21:57:00.707" v="1048" actId="27636"/>
          <ac:spMkLst>
            <pc:docMk/>
            <pc:sldMk cId="1057506159" sldId="268"/>
            <ac:spMk id="5" creationId="{9C14C587-FEBA-68C7-8A00-73D7EDF97154}"/>
          </ac:spMkLst>
        </pc:spChg>
        <pc:spChg chg="add mod ord">
          <ac:chgData name="Mason Broadwell" userId="c44ae949ec33a215" providerId="LiveId" clId="{0A69E2F3-091C-4CBC-93B3-56E27D8E2F1F}" dt="2024-01-01T21:56:00.072" v="972" actId="14100"/>
          <ac:spMkLst>
            <pc:docMk/>
            <pc:sldMk cId="1057506159" sldId="268"/>
            <ac:spMk id="6" creationId="{03BF237B-4160-F95A-64DD-FA0555A09A1D}"/>
          </ac:spMkLst>
        </pc:spChg>
        <pc:spChg chg="add mod ord">
          <ac:chgData name="Mason Broadwell" userId="c44ae949ec33a215" providerId="LiveId" clId="{0A69E2F3-091C-4CBC-93B3-56E27D8E2F1F}" dt="2024-01-01T21:57:03.639" v="1052" actId="403"/>
          <ac:spMkLst>
            <pc:docMk/>
            <pc:sldMk cId="1057506159" sldId="268"/>
            <ac:spMk id="7" creationId="{CD3880F0-4B0A-D2A0-F37A-A5CBAC815E50}"/>
          </ac:spMkLst>
        </pc:spChg>
        <pc:spChg chg="add mod ord">
          <ac:chgData name="Mason Broadwell" userId="c44ae949ec33a215" providerId="LiveId" clId="{0A69E2F3-091C-4CBC-93B3-56E27D8E2F1F}" dt="2024-01-01T21:56:00.072" v="972" actId="14100"/>
          <ac:spMkLst>
            <pc:docMk/>
            <pc:sldMk cId="1057506159" sldId="268"/>
            <ac:spMk id="8" creationId="{CBFA3D33-538A-1B8A-ECE6-1425BE82AEEF}"/>
          </ac:spMkLst>
        </pc:spChg>
      </pc:sldChg>
      <pc:sldChg chg="modSp new mod modNotesTx">
        <pc:chgData name="Mason Broadwell" userId="c44ae949ec33a215" providerId="LiveId" clId="{0A69E2F3-091C-4CBC-93B3-56E27D8E2F1F}" dt="2024-01-02T03:10:45.598" v="4397" actId="20577"/>
        <pc:sldMkLst>
          <pc:docMk/>
          <pc:sldMk cId="1513683" sldId="269"/>
        </pc:sldMkLst>
        <pc:spChg chg="mod">
          <ac:chgData name="Mason Broadwell" userId="c44ae949ec33a215" providerId="LiveId" clId="{0A69E2F3-091C-4CBC-93B3-56E27D8E2F1F}" dt="2024-01-02T01:46:13.957" v="2498" actId="1035"/>
          <ac:spMkLst>
            <pc:docMk/>
            <pc:sldMk cId="1513683" sldId="269"/>
            <ac:spMk id="2" creationId="{025CCA1B-F130-3A7D-239A-245B3F3DC7CB}"/>
          </ac:spMkLst>
        </pc:spChg>
        <pc:spChg chg="mod">
          <ac:chgData name="Mason Broadwell" userId="c44ae949ec33a215" providerId="LiveId" clId="{0A69E2F3-091C-4CBC-93B3-56E27D8E2F1F}" dt="2024-01-02T01:52:28.399" v="2601" actId="114"/>
          <ac:spMkLst>
            <pc:docMk/>
            <pc:sldMk cId="1513683" sldId="269"/>
            <ac:spMk id="3" creationId="{74436633-4187-DCB2-CCC3-ECBD13EE6A52}"/>
          </ac:spMkLst>
        </pc:spChg>
        <pc:spChg chg="mod">
          <ac:chgData name="Mason Broadwell" userId="c44ae949ec33a215" providerId="LiveId" clId="{0A69E2F3-091C-4CBC-93B3-56E27D8E2F1F}" dt="2024-01-02T02:54:15.850" v="4093" actId="20577"/>
          <ac:spMkLst>
            <pc:docMk/>
            <pc:sldMk cId="1513683" sldId="269"/>
            <ac:spMk id="4" creationId="{343F8012-B731-A18A-4AE4-7635E2794191}"/>
          </ac:spMkLst>
        </pc:spChg>
        <pc:spChg chg="mod">
          <ac:chgData name="Mason Broadwell" userId="c44ae949ec33a215" providerId="LiveId" clId="{0A69E2F3-091C-4CBC-93B3-56E27D8E2F1F}" dt="2024-01-02T01:52:30.994" v="2602" actId="114"/>
          <ac:spMkLst>
            <pc:docMk/>
            <pc:sldMk cId="1513683" sldId="269"/>
            <ac:spMk id="5" creationId="{5710FF43-1F55-BA62-1F6B-75C57AE9CCC1}"/>
          </ac:spMkLst>
        </pc:spChg>
        <pc:spChg chg="mod">
          <ac:chgData name="Mason Broadwell" userId="c44ae949ec33a215" providerId="LiveId" clId="{0A69E2F3-091C-4CBC-93B3-56E27D8E2F1F}" dt="2024-01-02T02:53:56.823" v="4092" actId="20577"/>
          <ac:spMkLst>
            <pc:docMk/>
            <pc:sldMk cId="1513683" sldId="269"/>
            <ac:spMk id="6" creationId="{B1C1E9A2-37CD-040E-2EEC-63D1705C9588}"/>
          </ac:spMkLst>
        </pc:spChg>
      </pc:sldChg>
      <pc:sldChg chg="addSp modSp new mod">
        <pc:chgData name="Mason Broadwell" userId="c44ae949ec33a215" providerId="LiveId" clId="{0A69E2F3-091C-4CBC-93B3-56E27D8E2F1F}" dt="2024-01-02T01:20:06.699" v="1594" actId="403"/>
        <pc:sldMkLst>
          <pc:docMk/>
          <pc:sldMk cId="3860277611" sldId="270"/>
        </pc:sldMkLst>
        <pc:spChg chg="mod">
          <ac:chgData name="Mason Broadwell" userId="c44ae949ec33a215" providerId="LiveId" clId="{0A69E2F3-091C-4CBC-93B3-56E27D8E2F1F}" dt="2024-01-02T01:19:22.347" v="1575" actId="20577"/>
          <ac:spMkLst>
            <pc:docMk/>
            <pc:sldMk cId="3860277611" sldId="270"/>
            <ac:spMk id="2" creationId="{95978BEC-E9A0-AB03-C1A3-72554C39117E}"/>
          </ac:spMkLst>
        </pc:spChg>
        <pc:spChg chg="add mod">
          <ac:chgData name="Mason Broadwell" userId="c44ae949ec33a215" providerId="LiveId" clId="{0A69E2F3-091C-4CBC-93B3-56E27D8E2F1F}" dt="2024-01-02T01:20:06.699" v="1594" actId="403"/>
          <ac:spMkLst>
            <pc:docMk/>
            <pc:sldMk cId="3860277611" sldId="270"/>
            <ac:spMk id="3" creationId="{EF1E7BC0-42A3-0AC4-3F61-37F8412ABD67}"/>
          </ac:spMkLst>
        </pc:spChg>
      </pc:sldChg>
      <pc:sldChg chg="modSp add del mod ord modNotesTx">
        <pc:chgData name="Mason Broadwell" userId="c44ae949ec33a215" providerId="LiveId" clId="{0A69E2F3-091C-4CBC-93B3-56E27D8E2F1F}" dt="2024-01-02T03:20:36.492" v="4561" actId="207"/>
        <pc:sldMkLst>
          <pc:docMk/>
          <pc:sldMk cId="3689338886" sldId="271"/>
        </pc:sldMkLst>
        <pc:spChg chg="mod">
          <ac:chgData name="Mason Broadwell" userId="c44ae949ec33a215" providerId="LiveId" clId="{0A69E2F3-091C-4CBC-93B3-56E27D8E2F1F}" dt="2024-01-02T03:20:36.492" v="4561" actId="207"/>
          <ac:spMkLst>
            <pc:docMk/>
            <pc:sldMk cId="3689338886" sldId="271"/>
            <ac:spMk id="3" creationId="{D31BA9F6-351C-06B4-FD61-198E76AE869A}"/>
          </ac:spMkLst>
        </pc:spChg>
      </pc:sldChg>
      <pc:sldChg chg="modSp new mod">
        <pc:chgData name="Mason Broadwell" userId="c44ae949ec33a215" providerId="LiveId" clId="{0A69E2F3-091C-4CBC-93B3-56E27D8E2F1F}" dt="2024-01-02T02:56:18.574" v="4151" actId="20577"/>
        <pc:sldMkLst>
          <pc:docMk/>
          <pc:sldMk cId="420393105" sldId="272"/>
        </pc:sldMkLst>
        <pc:spChg chg="mod">
          <ac:chgData name="Mason Broadwell" userId="c44ae949ec33a215" providerId="LiveId" clId="{0A69E2F3-091C-4CBC-93B3-56E27D8E2F1F}" dt="2024-01-02T02:26:28.267" v="2702" actId="20577"/>
          <ac:spMkLst>
            <pc:docMk/>
            <pc:sldMk cId="420393105" sldId="272"/>
            <ac:spMk id="2" creationId="{8C2CA193-2755-0437-71B5-D44776ED6D88}"/>
          </ac:spMkLst>
        </pc:spChg>
        <pc:spChg chg="mod">
          <ac:chgData name="Mason Broadwell" userId="c44ae949ec33a215" providerId="LiveId" clId="{0A69E2F3-091C-4CBC-93B3-56E27D8E2F1F}" dt="2024-01-02T02:56:18.574" v="4151" actId="20577"/>
          <ac:spMkLst>
            <pc:docMk/>
            <pc:sldMk cId="420393105" sldId="272"/>
            <ac:spMk id="3" creationId="{0C5B07D1-707E-BA74-9824-8BB5744BA61D}"/>
          </ac:spMkLst>
        </pc:spChg>
      </pc:sldChg>
      <pc:sldChg chg="modSp add mod modNotesTx">
        <pc:chgData name="Mason Broadwell" userId="c44ae949ec33a215" providerId="LiveId" clId="{0A69E2F3-091C-4CBC-93B3-56E27D8E2F1F}" dt="2024-01-02T03:11:58.722" v="4539" actId="20577"/>
        <pc:sldMkLst>
          <pc:docMk/>
          <pc:sldMk cId="104099978" sldId="273"/>
        </pc:sldMkLst>
        <pc:spChg chg="mod">
          <ac:chgData name="Mason Broadwell" userId="c44ae949ec33a215" providerId="LiveId" clId="{0A69E2F3-091C-4CBC-93B3-56E27D8E2F1F}" dt="2024-01-02T03:10:49.861" v="4399" actId="20577"/>
          <ac:spMkLst>
            <pc:docMk/>
            <pc:sldMk cId="104099978" sldId="273"/>
            <ac:spMk id="3" creationId="{0C5B07D1-707E-BA74-9824-8BB5744BA61D}"/>
          </ac:spMkLst>
        </pc:spChg>
      </pc:sldChg>
      <pc:sldChg chg="addSp delSp modSp new mod">
        <pc:chgData name="Mason Broadwell" userId="c44ae949ec33a215" providerId="LiveId" clId="{0A69E2F3-091C-4CBC-93B3-56E27D8E2F1F}" dt="2024-01-02T03:36:19.593" v="4817" actId="478"/>
        <pc:sldMkLst>
          <pc:docMk/>
          <pc:sldMk cId="2480802939" sldId="274"/>
        </pc:sldMkLst>
        <pc:spChg chg="mod">
          <ac:chgData name="Mason Broadwell" userId="c44ae949ec33a215" providerId="LiveId" clId="{0A69E2F3-091C-4CBC-93B3-56E27D8E2F1F}" dt="2024-01-02T03:33:55.879" v="4716" actId="20577"/>
          <ac:spMkLst>
            <pc:docMk/>
            <pc:sldMk cId="2480802939" sldId="274"/>
            <ac:spMk id="2" creationId="{07E106F9-55E3-9F70-FD10-D478E09734DD}"/>
          </ac:spMkLst>
        </pc:spChg>
        <pc:spChg chg="mod">
          <ac:chgData name="Mason Broadwell" userId="c44ae949ec33a215" providerId="LiveId" clId="{0A69E2F3-091C-4CBC-93B3-56E27D8E2F1F}" dt="2024-01-02T03:35:42.089" v="4794" actId="1035"/>
          <ac:spMkLst>
            <pc:docMk/>
            <pc:sldMk cId="2480802939" sldId="274"/>
            <ac:spMk id="3" creationId="{2CA7F214-1302-3177-8CB1-B6CD1A5EE95F}"/>
          </ac:spMkLst>
        </pc:spChg>
        <pc:spChg chg="mod">
          <ac:chgData name="Mason Broadwell" userId="c44ae949ec33a215" providerId="LiveId" clId="{0A69E2F3-091C-4CBC-93B3-56E27D8E2F1F}" dt="2024-01-02T03:25:34.284" v="4699" actId="20577"/>
          <ac:spMkLst>
            <pc:docMk/>
            <pc:sldMk cId="2480802939" sldId="274"/>
            <ac:spMk id="4" creationId="{4D2BEB38-7884-A3E8-3B47-B1474C3BAB9F}"/>
          </ac:spMkLst>
        </pc:spChg>
        <pc:spChg chg="del mod">
          <ac:chgData name="Mason Broadwell" userId="c44ae949ec33a215" providerId="LiveId" clId="{0A69E2F3-091C-4CBC-93B3-56E27D8E2F1F}" dt="2024-01-02T03:36:19.593" v="4817" actId="478"/>
          <ac:spMkLst>
            <pc:docMk/>
            <pc:sldMk cId="2480802939" sldId="274"/>
            <ac:spMk id="5" creationId="{E0E30A4F-EF55-3346-AA34-EA2A262EA093}"/>
          </ac:spMkLst>
        </pc:spChg>
        <pc:spChg chg="del mod">
          <ac:chgData name="Mason Broadwell" userId="c44ae949ec33a215" providerId="LiveId" clId="{0A69E2F3-091C-4CBC-93B3-56E27D8E2F1F}" dt="2024-01-02T03:36:19.593" v="4817" actId="478"/>
          <ac:spMkLst>
            <pc:docMk/>
            <pc:sldMk cId="2480802939" sldId="274"/>
            <ac:spMk id="6" creationId="{D8D089B7-2DE9-4224-C6F4-BAA96E8D2C01}"/>
          </ac:spMkLst>
        </pc:spChg>
        <pc:spChg chg="add mod">
          <ac:chgData name="Mason Broadwell" userId="c44ae949ec33a215" providerId="LiveId" clId="{0A69E2F3-091C-4CBC-93B3-56E27D8E2F1F}" dt="2024-01-02T03:36:19.593" v="4817" actId="478"/>
          <ac:spMkLst>
            <pc:docMk/>
            <pc:sldMk cId="2480802939" sldId="274"/>
            <ac:spMk id="8" creationId="{4C2051BB-5C0A-E7C4-393C-90FBF2679D5A}"/>
          </ac:spMkLst>
        </pc:spChg>
        <pc:spChg chg="add mod">
          <ac:chgData name="Mason Broadwell" userId="c44ae949ec33a215" providerId="LiveId" clId="{0A69E2F3-091C-4CBC-93B3-56E27D8E2F1F}" dt="2024-01-02T03:36:19.593" v="4817" actId="478"/>
          <ac:spMkLst>
            <pc:docMk/>
            <pc:sldMk cId="2480802939" sldId="274"/>
            <ac:spMk id="10" creationId="{98C8AB39-B3A5-3CBF-D08A-AB84A8C484B7}"/>
          </ac:spMkLst>
        </pc:spChg>
      </pc:sldChg>
      <pc:sldChg chg="modSp add mod">
        <pc:chgData name="Mason Broadwell" userId="c44ae949ec33a215" providerId="LiveId" clId="{0A69E2F3-091C-4CBC-93B3-56E27D8E2F1F}" dt="2024-01-02T03:43:31.186" v="4879" actId="20577"/>
        <pc:sldMkLst>
          <pc:docMk/>
          <pc:sldMk cId="1074171683" sldId="275"/>
        </pc:sldMkLst>
        <pc:spChg chg="mod">
          <ac:chgData name="Mason Broadwell" userId="c44ae949ec33a215" providerId="LiveId" clId="{0A69E2F3-091C-4CBC-93B3-56E27D8E2F1F}" dt="2024-01-02T03:43:31.186" v="4879" actId="20577"/>
          <ac:spMkLst>
            <pc:docMk/>
            <pc:sldMk cId="1074171683" sldId="275"/>
            <ac:spMk id="6" creationId="{D8D089B7-2DE9-4224-C6F4-BAA96E8D2C01}"/>
          </ac:spMkLst>
        </pc:spChg>
      </pc:sldChg>
      <pc:sldChg chg="modSp new mod">
        <pc:chgData name="Mason Broadwell" userId="c44ae949ec33a215" providerId="LiveId" clId="{0A69E2F3-091C-4CBC-93B3-56E27D8E2F1F}" dt="2024-01-02T03:39:21.016" v="4838" actId="20577"/>
        <pc:sldMkLst>
          <pc:docMk/>
          <pc:sldMk cId="1520094486" sldId="276"/>
        </pc:sldMkLst>
        <pc:spChg chg="mod">
          <ac:chgData name="Mason Broadwell" userId="c44ae949ec33a215" providerId="LiveId" clId="{0A69E2F3-091C-4CBC-93B3-56E27D8E2F1F}" dt="2024-01-02T03:39:21.016" v="4838" actId="20577"/>
          <ac:spMkLst>
            <pc:docMk/>
            <pc:sldMk cId="1520094486" sldId="276"/>
            <ac:spMk id="2" creationId="{FB2F2BAB-BF41-59C0-AF3C-77FC6705BC58}"/>
          </ac:spMkLst>
        </pc:spChg>
      </pc:sldChg>
    </pc:docChg>
  </pc:docChgLst>
  <pc:docChgLst>
    <pc:chgData name="Mason Broadwell" userId="c44ae949ec33a215" providerId="LiveId" clId="{85BD2E07-0182-4A16-9CFF-B48D59536197}"/>
    <pc:docChg chg="modSld">
      <pc:chgData name="Mason Broadwell" userId="c44ae949ec33a215" providerId="LiveId" clId="{85BD2E07-0182-4A16-9CFF-B48D59536197}" dt="2024-01-03T19:56:49.682" v="18"/>
      <pc:docMkLst>
        <pc:docMk/>
      </pc:docMkLst>
      <pc:sldChg chg="modSp mod">
        <pc:chgData name="Mason Broadwell" userId="c44ae949ec33a215" providerId="LiveId" clId="{85BD2E07-0182-4A16-9CFF-B48D59536197}" dt="2024-01-03T19:37:16.541" v="9" actId="20577"/>
        <pc:sldMkLst>
          <pc:docMk/>
          <pc:sldMk cId="3814130885" sldId="266"/>
        </pc:sldMkLst>
        <pc:spChg chg="mod">
          <ac:chgData name="Mason Broadwell" userId="c44ae949ec33a215" providerId="LiveId" clId="{85BD2E07-0182-4A16-9CFF-B48D59536197}" dt="2024-01-03T19:37:16.541" v="9" actId="20577"/>
          <ac:spMkLst>
            <pc:docMk/>
            <pc:sldMk cId="3814130885" sldId="266"/>
            <ac:spMk id="3" creationId="{F0B7664A-3045-2A2B-AE31-88F627CBF9B1}"/>
          </ac:spMkLst>
        </pc:spChg>
      </pc:sldChg>
      <pc:sldChg chg="modSp">
        <pc:chgData name="Mason Broadwell" userId="c44ae949ec33a215" providerId="LiveId" clId="{85BD2E07-0182-4A16-9CFF-B48D59536197}" dt="2024-01-03T19:38:40.103" v="11" actId="114"/>
        <pc:sldMkLst>
          <pc:docMk/>
          <pc:sldMk cId="1513683" sldId="269"/>
        </pc:sldMkLst>
        <pc:spChg chg="mod">
          <ac:chgData name="Mason Broadwell" userId="c44ae949ec33a215" providerId="LiveId" clId="{85BD2E07-0182-4A16-9CFF-B48D59536197}" dt="2024-01-03T19:38:40.103" v="11" actId="114"/>
          <ac:spMkLst>
            <pc:docMk/>
            <pc:sldMk cId="1513683" sldId="269"/>
            <ac:spMk id="6" creationId="{B1C1E9A2-37CD-040E-2EEC-63D1705C9588}"/>
          </ac:spMkLst>
        </pc:spChg>
      </pc:sldChg>
      <pc:sldChg chg="modSp mod">
        <pc:chgData name="Mason Broadwell" userId="c44ae949ec33a215" providerId="LiveId" clId="{85BD2E07-0182-4A16-9CFF-B48D59536197}" dt="2024-01-03T19:37:25.539" v="10" actId="20577"/>
        <pc:sldMkLst>
          <pc:docMk/>
          <pc:sldMk cId="3860277611" sldId="270"/>
        </pc:sldMkLst>
        <pc:spChg chg="mod">
          <ac:chgData name="Mason Broadwell" userId="c44ae949ec33a215" providerId="LiveId" clId="{85BD2E07-0182-4A16-9CFF-B48D59536197}" dt="2024-01-03T19:37:25.539" v="10" actId="20577"/>
          <ac:spMkLst>
            <pc:docMk/>
            <pc:sldMk cId="3860277611" sldId="270"/>
            <ac:spMk id="2" creationId="{95978BEC-E9A0-AB03-C1A3-72554C39117E}"/>
          </ac:spMkLst>
        </pc:spChg>
      </pc:sldChg>
      <pc:sldChg chg="modAnim">
        <pc:chgData name="Mason Broadwell" userId="c44ae949ec33a215" providerId="LiveId" clId="{85BD2E07-0182-4A16-9CFF-B48D59536197}" dt="2024-01-03T19:56:49.682" v="18"/>
        <pc:sldMkLst>
          <pc:docMk/>
          <pc:sldMk cId="2739691761" sldId="280"/>
        </pc:sldMkLst>
      </pc:sldChg>
      <pc:sldChg chg="modSp mod modAnim">
        <pc:chgData name="Mason Broadwell" userId="c44ae949ec33a215" providerId="LiveId" clId="{85BD2E07-0182-4A16-9CFF-B48D59536197}" dt="2024-01-03T19:56:38.403" v="17"/>
        <pc:sldMkLst>
          <pc:docMk/>
          <pc:sldMk cId="297688637" sldId="282"/>
        </pc:sldMkLst>
        <pc:spChg chg="mod">
          <ac:chgData name="Mason Broadwell" userId="c44ae949ec33a215" providerId="LiveId" clId="{85BD2E07-0182-4A16-9CFF-B48D59536197}" dt="2024-01-03T19:56:26.463" v="15" actId="1035"/>
          <ac:spMkLst>
            <pc:docMk/>
            <pc:sldMk cId="297688637" sldId="282"/>
            <ac:spMk id="3" creationId="{FE3EDB8B-D1E6-7ED9-2CCE-5C9349C9B589}"/>
          </ac:spMkLst>
        </pc:spChg>
      </pc:sldChg>
    </pc:docChg>
  </pc:docChgLst>
  <pc:docChgLst>
    <pc:chgData name="Mason Broadwell" userId="c44ae949ec33a215" providerId="LiveId" clId="{6691E965-BDE4-4C30-9199-D79CA24A3691}"/>
    <pc:docChg chg="undo redo custSel addSld delSld modSld sldOrd">
      <pc:chgData name="Mason Broadwell" userId="c44ae949ec33a215" providerId="LiveId" clId="{6691E965-BDE4-4C30-9199-D79CA24A3691}" dt="2023-12-17T20:59:06.158" v="38" actId="20577"/>
      <pc:docMkLst>
        <pc:docMk/>
      </pc:docMkLst>
      <pc:sldChg chg="modSp mod">
        <pc:chgData name="Mason Broadwell" userId="c44ae949ec33a215" providerId="LiveId" clId="{6691E965-BDE4-4C30-9199-D79CA24A3691}" dt="2023-12-17T20:19:13.765" v="4" actId="207"/>
        <pc:sldMkLst>
          <pc:docMk/>
          <pc:sldMk cId="2557175434" sldId="258"/>
        </pc:sldMkLst>
        <pc:graphicFrameChg chg="modGraphic">
          <ac:chgData name="Mason Broadwell" userId="c44ae949ec33a215" providerId="LiveId" clId="{6691E965-BDE4-4C30-9199-D79CA24A3691}" dt="2023-12-17T20:19:13.765" v="4" actId="207"/>
          <ac:graphicFrameMkLst>
            <pc:docMk/>
            <pc:sldMk cId="2557175434" sldId="258"/>
            <ac:graphicFrameMk id="3" creationId="{92578226-2EA5-22CE-7B4F-AC5CA82FF526}"/>
          </ac:graphicFrameMkLst>
        </pc:graphicFrameChg>
      </pc:sldChg>
      <pc:sldChg chg="del">
        <pc:chgData name="Mason Broadwell" userId="c44ae949ec33a215" providerId="LiveId" clId="{6691E965-BDE4-4C30-9199-D79CA24A3691}" dt="2023-12-17T19:38:11.696" v="2" actId="47"/>
        <pc:sldMkLst>
          <pc:docMk/>
          <pc:sldMk cId="876678152" sldId="260"/>
        </pc:sldMkLst>
      </pc:sldChg>
      <pc:sldChg chg="new">
        <pc:chgData name="Mason Broadwell" userId="c44ae949ec33a215" providerId="LiveId" clId="{6691E965-BDE4-4C30-9199-D79CA24A3691}" dt="2023-12-17T19:38:02.937" v="0" actId="680"/>
        <pc:sldMkLst>
          <pc:docMk/>
          <pc:sldMk cId="3257727661" sldId="261"/>
        </pc:sldMkLst>
      </pc:sldChg>
      <pc:sldChg chg="add">
        <pc:chgData name="Mason Broadwell" userId="c44ae949ec33a215" providerId="LiveId" clId="{6691E965-BDE4-4C30-9199-D79CA24A3691}" dt="2023-12-17T19:38:07.967" v="1"/>
        <pc:sldMkLst>
          <pc:docMk/>
          <pc:sldMk cId="3046664041" sldId="262"/>
        </pc:sldMkLst>
      </pc:sldChg>
      <pc:sldChg chg="modSp new mod">
        <pc:chgData name="Mason Broadwell" userId="c44ae949ec33a215" providerId="LiveId" clId="{6691E965-BDE4-4C30-9199-D79CA24A3691}" dt="2023-12-17T20:20:39.887" v="18" actId="20577"/>
        <pc:sldMkLst>
          <pc:docMk/>
          <pc:sldMk cId="4078755280" sldId="263"/>
        </pc:sldMkLst>
        <pc:spChg chg="mod">
          <ac:chgData name="Mason Broadwell" userId="c44ae949ec33a215" providerId="LiveId" clId="{6691E965-BDE4-4C30-9199-D79CA24A3691}" dt="2023-12-17T20:20:39.887" v="18" actId="20577"/>
          <ac:spMkLst>
            <pc:docMk/>
            <pc:sldMk cId="4078755280" sldId="263"/>
            <ac:spMk id="2" creationId="{FD5470A5-EE9E-97AC-4726-D6D4A031F7F5}"/>
          </ac:spMkLst>
        </pc:spChg>
      </pc:sldChg>
      <pc:sldChg chg="modSp new mod ord">
        <pc:chgData name="Mason Broadwell" userId="c44ae949ec33a215" providerId="LiveId" clId="{6691E965-BDE4-4C30-9199-D79CA24A3691}" dt="2023-12-17T20:59:06.158" v="38" actId="20577"/>
        <pc:sldMkLst>
          <pc:docMk/>
          <pc:sldMk cId="2584575389" sldId="264"/>
        </pc:sldMkLst>
        <pc:spChg chg="mod">
          <ac:chgData name="Mason Broadwell" userId="c44ae949ec33a215" providerId="LiveId" clId="{6691E965-BDE4-4C30-9199-D79CA24A3691}" dt="2023-12-17T20:59:06.158" v="38" actId="20577"/>
          <ac:spMkLst>
            <pc:docMk/>
            <pc:sldMk cId="2584575389" sldId="264"/>
            <ac:spMk id="2" creationId="{69C87074-37C1-3D1C-9C90-341ABB1598C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0CA59-922D-4096-BF68-2DDF8A2FE3E5}" type="datetimeFigureOut">
              <a:rPr lang="en-US" smtClean="0"/>
              <a:t>1/3/2024</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F7773D-F850-44B4-A8CD-AB12A2026063}" type="slidenum">
              <a:rPr lang="en-US" smtClean="0"/>
              <a:t>‹#›</a:t>
            </a:fld>
            <a:endParaRPr lang="en-US"/>
          </a:p>
        </p:txBody>
      </p:sp>
    </p:spTree>
    <p:extLst>
      <p:ext uri="{BB962C8B-B14F-4D97-AF65-F5344CB8AC3E}">
        <p14:creationId xmlns:p14="http://schemas.microsoft.com/office/powerpoint/2010/main" val="1791619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 1: Depending on how you count, there are between 30 and 50 parables in the Gospels. We will only consider 12 parables, but we hope to learn how to read parables better so we’ll benefit from all 30 (or 50) as we all continue to study.</a:t>
            </a:r>
          </a:p>
          <a:p>
            <a:r>
              <a:rPr lang="en-US"/>
              <a:t>Goal 2: If we are to be transformed, we have to know what we should transform into. These parables will give us a stronger foundation for growth by improving our knowledge of what the Kingdom is and what our roles within it should be.</a:t>
            </a:r>
          </a:p>
          <a:p>
            <a:r>
              <a:rPr lang="en-US"/>
              <a:t>Goal 3: Building on that foundation, we each need to find specific changes to make to our hearts and actions, and then commit to making those changes. The new year is a great time to start this transformation.</a:t>
            </a:r>
          </a:p>
          <a:p>
            <a:endParaRPr lang="en-US"/>
          </a:p>
        </p:txBody>
      </p:sp>
      <p:sp>
        <p:nvSpPr>
          <p:cNvPr id="4" name="Slide Number Placeholder 3"/>
          <p:cNvSpPr>
            <a:spLocks noGrp="1"/>
          </p:cNvSpPr>
          <p:nvPr>
            <p:ph type="sldNum" sz="quarter" idx="5"/>
          </p:nvPr>
        </p:nvSpPr>
        <p:spPr/>
        <p:txBody>
          <a:bodyPr/>
          <a:lstStyle/>
          <a:p>
            <a:fld id="{AAF7773D-F850-44B4-A8CD-AB12A2026063}" type="slidenum">
              <a:rPr lang="en-US" smtClean="0"/>
              <a:t>3</a:t>
            </a:fld>
            <a:endParaRPr lang="en-US"/>
          </a:p>
        </p:txBody>
      </p:sp>
    </p:spTree>
    <p:extLst>
      <p:ext uri="{BB962C8B-B14F-4D97-AF65-F5344CB8AC3E}">
        <p14:creationId xmlns:p14="http://schemas.microsoft.com/office/powerpoint/2010/main" val="3459446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There’s a contrast all through 24 between those who are on the alert and expecting, and those who are not.</a:t>
            </a:r>
          </a:p>
        </p:txBody>
      </p:sp>
      <p:sp>
        <p:nvSpPr>
          <p:cNvPr id="4" name="Slide Number Placeholder 3"/>
          <p:cNvSpPr>
            <a:spLocks noGrp="1"/>
          </p:cNvSpPr>
          <p:nvPr>
            <p:ph type="sldNum" sz="quarter" idx="5"/>
          </p:nvPr>
        </p:nvSpPr>
        <p:spPr/>
        <p:txBody>
          <a:bodyPr/>
          <a:lstStyle/>
          <a:p>
            <a:fld id="{AAF7773D-F850-44B4-A8CD-AB12A2026063}" type="slidenum">
              <a:rPr lang="en-US" smtClean="0"/>
              <a:t>9</a:t>
            </a:fld>
            <a:endParaRPr lang="en-US"/>
          </a:p>
        </p:txBody>
      </p:sp>
    </p:spTree>
    <p:extLst>
      <p:ext uri="{BB962C8B-B14F-4D97-AF65-F5344CB8AC3E}">
        <p14:creationId xmlns:p14="http://schemas.microsoft.com/office/powerpoint/2010/main" val="3385294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Talents: emphasizes giving an account of our actions</a:t>
            </a:r>
          </a:p>
          <a:p>
            <a:r>
              <a:rPr lang="en-US" dirty="0"/>
              <a:t>Judgment: Emphasizes receiving final judgment for our actions</a:t>
            </a:r>
          </a:p>
          <a:p>
            <a:endParaRPr lang="en-US" dirty="0"/>
          </a:p>
          <a:p>
            <a:r>
              <a:rPr lang="en-US" dirty="0"/>
              <a:t>There’s a gap here: how did we get from “be ready” to “you’ll be judged by your deeds”?</a:t>
            </a:r>
          </a:p>
        </p:txBody>
      </p:sp>
      <p:sp>
        <p:nvSpPr>
          <p:cNvPr id="4" name="Slide Number Placeholder 3"/>
          <p:cNvSpPr>
            <a:spLocks noGrp="1"/>
          </p:cNvSpPr>
          <p:nvPr>
            <p:ph type="sldNum" sz="quarter" idx="5"/>
          </p:nvPr>
        </p:nvSpPr>
        <p:spPr/>
        <p:txBody>
          <a:bodyPr/>
          <a:lstStyle/>
          <a:p>
            <a:fld id="{AAF7773D-F850-44B4-A8CD-AB12A2026063}" type="slidenum">
              <a:rPr lang="en-US" smtClean="0"/>
              <a:t>10</a:t>
            </a:fld>
            <a:endParaRPr lang="en-US"/>
          </a:p>
        </p:txBody>
      </p:sp>
    </p:spTree>
    <p:extLst>
      <p:ext uri="{BB962C8B-B14F-4D97-AF65-F5344CB8AC3E}">
        <p14:creationId xmlns:p14="http://schemas.microsoft.com/office/powerpoint/2010/main" val="304544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F7773D-F850-44B4-A8CD-AB12A2026063}" type="slidenum">
              <a:rPr lang="en-US" smtClean="0"/>
              <a:t>11</a:t>
            </a:fld>
            <a:endParaRPr lang="en-US"/>
          </a:p>
        </p:txBody>
      </p:sp>
    </p:spTree>
    <p:extLst>
      <p:ext uri="{BB962C8B-B14F-4D97-AF65-F5344CB8AC3E}">
        <p14:creationId xmlns:p14="http://schemas.microsoft.com/office/powerpoint/2010/main" val="368637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F7773D-F850-44B4-A8CD-AB12A2026063}" type="slidenum">
              <a:rPr lang="en-US" smtClean="0"/>
              <a:t>12</a:t>
            </a:fld>
            <a:endParaRPr lang="en-US"/>
          </a:p>
        </p:txBody>
      </p:sp>
    </p:spTree>
    <p:extLst>
      <p:ext uri="{BB962C8B-B14F-4D97-AF65-F5344CB8AC3E}">
        <p14:creationId xmlns:p14="http://schemas.microsoft.com/office/powerpoint/2010/main" val="3841572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Material in multiple locations in the foyer; will also be online.</a:t>
            </a:r>
          </a:p>
        </p:txBody>
      </p:sp>
      <p:sp>
        <p:nvSpPr>
          <p:cNvPr id="4" name="Slide Number Placeholder 3"/>
          <p:cNvSpPr>
            <a:spLocks noGrp="1"/>
          </p:cNvSpPr>
          <p:nvPr>
            <p:ph type="sldNum" sz="quarter" idx="5"/>
          </p:nvPr>
        </p:nvSpPr>
        <p:spPr/>
        <p:txBody>
          <a:bodyPr/>
          <a:lstStyle/>
          <a:p>
            <a:fld id="{AAF7773D-F850-44B4-A8CD-AB12A2026063}" type="slidenum">
              <a:rPr lang="en-US" smtClean="0"/>
              <a:t>25</a:t>
            </a:fld>
            <a:endParaRPr lang="en-US"/>
          </a:p>
        </p:txBody>
      </p:sp>
    </p:spTree>
    <p:extLst>
      <p:ext uri="{BB962C8B-B14F-4D97-AF65-F5344CB8AC3E}">
        <p14:creationId xmlns:p14="http://schemas.microsoft.com/office/powerpoint/2010/main" val="17333572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YES TIt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3EADDC1-056F-4A8C-AB7B-B125339A75F6}"/>
              </a:ext>
            </a:extLst>
          </p:cNvPr>
          <p:cNvSpPr>
            <a:spLocks noGrp="1"/>
          </p:cNvSpPr>
          <p:nvPr>
            <p:ph type="dt" sz="half" idx="10"/>
          </p:nvPr>
        </p:nvSpPr>
        <p:spPr>
          <a:xfrm>
            <a:off x="628650" y="5296959"/>
            <a:ext cx="2057400" cy="304271"/>
          </a:xfrm>
          <a:prstGeom prst="rect">
            <a:avLst/>
          </a:prstGeom>
        </p:spPr>
        <p:txBody>
          <a:bodyPr/>
          <a:lstStyle/>
          <a:p>
            <a:fld id="{BAC69E0B-FE95-46F5-8413-7385BB1501B1}" type="datetimeFigureOut">
              <a:rPr lang="en-US" smtClean="0"/>
              <a:t>1/3/2024</a:t>
            </a:fld>
            <a:endParaRPr lang="en-US"/>
          </a:p>
        </p:txBody>
      </p:sp>
      <p:sp>
        <p:nvSpPr>
          <p:cNvPr id="5" name="Footer Placeholder 4">
            <a:extLst>
              <a:ext uri="{FF2B5EF4-FFF2-40B4-BE49-F238E27FC236}">
                <a16:creationId xmlns:a16="http://schemas.microsoft.com/office/drawing/2014/main" id="{154D7904-67A2-C252-B8DA-E0BBBB976324}"/>
              </a:ext>
            </a:extLst>
          </p:cNvPr>
          <p:cNvSpPr>
            <a:spLocks noGrp="1"/>
          </p:cNvSpPr>
          <p:nvPr>
            <p:ph type="ftr" sz="quarter" idx="11"/>
          </p:nvPr>
        </p:nvSpPr>
        <p:spPr>
          <a:xfrm>
            <a:off x="3028950" y="5296959"/>
            <a:ext cx="3086100" cy="304271"/>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F1513F-CCEF-59F3-DF54-A8B5B50B8A12}"/>
              </a:ext>
            </a:extLst>
          </p:cNvPr>
          <p:cNvSpPr>
            <a:spLocks noGrp="1"/>
          </p:cNvSpPr>
          <p:nvPr>
            <p:ph type="sldNum" sz="quarter" idx="12"/>
          </p:nvPr>
        </p:nvSpPr>
        <p:spPr>
          <a:xfrm>
            <a:off x="6457950" y="5296959"/>
            <a:ext cx="2057400" cy="304271"/>
          </a:xfrm>
          <a:prstGeom prst="rect">
            <a:avLst/>
          </a:prstGeom>
        </p:spPr>
        <p:txBody>
          <a:bodyPr/>
          <a:lstStyle/>
          <a:p>
            <a:fld id="{C4FEF4DE-2034-4CF6-AD28-5A1EDB35CEA3}" type="slidenum">
              <a:rPr lang="en-US" smtClean="0"/>
              <a:t>‹#›</a:t>
            </a:fld>
            <a:endParaRPr lang="en-US"/>
          </a:p>
        </p:txBody>
      </p:sp>
      <p:pic>
        <p:nvPicPr>
          <p:cNvPr id="8" name="Picture 7" descr="A graphic of a logo&#10;&#10;Description automatically generated with medium confidence">
            <a:extLst>
              <a:ext uri="{FF2B5EF4-FFF2-40B4-BE49-F238E27FC236}">
                <a16:creationId xmlns:a16="http://schemas.microsoft.com/office/drawing/2014/main" id="{3F36C049-A9C6-743E-FEDA-D4BAB741FB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371927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E9E29-1205-C4C0-8DE5-674F2629E5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1D53EA-5D17-9B18-40EB-DC55E0B8FD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8189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cuss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96C17-2D6D-C7A8-4570-A6C4A480ECD2}"/>
              </a:ext>
            </a:extLst>
          </p:cNvPr>
          <p:cNvSpPr>
            <a:spLocks noGrp="1"/>
          </p:cNvSpPr>
          <p:nvPr>
            <p:ph type="title"/>
          </p:nvPr>
        </p:nvSpPr>
        <p:spPr>
          <a:xfrm>
            <a:off x="628650" y="1764974"/>
            <a:ext cx="7886700" cy="2185051"/>
          </a:xfrm>
        </p:spPr>
        <p:txBody>
          <a:bodyPr anchor="ctr">
            <a:normAutofit/>
          </a:bodyPr>
          <a:lstStyle>
            <a:lvl1pPr algn="ctr">
              <a:defRPr sz="4000"/>
            </a:lvl1pPr>
          </a:lstStyle>
          <a:p>
            <a:r>
              <a:rPr lang="en-US"/>
              <a:t>Click to edit Master title style</a:t>
            </a:r>
          </a:p>
        </p:txBody>
      </p:sp>
    </p:spTree>
    <p:extLst>
      <p:ext uri="{BB962C8B-B14F-4D97-AF65-F5344CB8AC3E}">
        <p14:creationId xmlns:p14="http://schemas.microsoft.com/office/powerpoint/2010/main" val="3296532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CBDDA-5BAF-4A30-16BE-5471DD6906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1D960E-4CDA-8687-C6C3-C1083ACFF5B8}"/>
              </a:ext>
            </a:extLst>
          </p:cNvPr>
          <p:cNvSpPr>
            <a:spLocks noGrp="1"/>
          </p:cNvSpPr>
          <p:nvPr>
            <p:ph sz="half" idx="1"/>
          </p:nvPr>
        </p:nvSpPr>
        <p:spPr>
          <a:xfrm>
            <a:off x="318783" y="1216404"/>
            <a:ext cx="4196067" cy="43309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4E3C5C-4782-EA46-44A0-0BD8B9DAE176}"/>
              </a:ext>
            </a:extLst>
          </p:cNvPr>
          <p:cNvSpPr>
            <a:spLocks noGrp="1"/>
          </p:cNvSpPr>
          <p:nvPr>
            <p:ph sz="half" idx="2"/>
          </p:nvPr>
        </p:nvSpPr>
        <p:spPr>
          <a:xfrm>
            <a:off x="4629149" y="1216404"/>
            <a:ext cx="4196067" cy="43309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6552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DB259-4F92-FF9B-E16F-95483197331B}"/>
              </a:ext>
            </a:extLst>
          </p:cNvPr>
          <p:cNvSpPr>
            <a:spLocks noGrp="1"/>
          </p:cNvSpPr>
          <p:nvPr>
            <p:ph type="title"/>
          </p:nvPr>
        </p:nvSpPr>
        <p:spPr>
          <a:xfrm>
            <a:off x="284480" y="304271"/>
            <a:ext cx="8636000" cy="864129"/>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9EC483-6504-2D8F-A410-3DDDAE55B9A7}"/>
              </a:ext>
            </a:extLst>
          </p:cNvPr>
          <p:cNvSpPr>
            <a:spLocks noGrp="1"/>
          </p:cNvSpPr>
          <p:nvPr>
            <p:ph type="body" idx="1"/>
          </p:nvPr>
        </p:nvSpPr>
        <p:spPr>
          <a:xfrm>
            <a:off x="284480" y="1279049"/>
            <a:ext cx="4213702" cy="6865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6E91FA-BAA1-9F8E-6D88-EB88FEA80586}"/>
              </a:ext>
            </a:extLst>
          </p:cNvPr>
          <p:cNvSpPr>
            <a:spLocks noGrp="1"/>
          </p:cNvSpPr>
          <p:nvPr>
            <p:ph sz="half" idx="2"/>
          </p:nvPr>
        </p:nvSpPr>
        <p:spPr>
          <a:xfrm>
            <a:off x="284480" y="1965642"/>
            <a:ext cx="4213702" cy="3551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14ED91-7CA9-68CD-3888-3BA2DA66D23C}"/>
              </a:ext>
            </a:extLst>
          </p:cNvPr>
          <p:cNvSpPr>
            <a:spLocks noGrp="1"/>
          </p:cNvSpPr>
          <p:nvPr>
            <p:ph type="body" sz="quarter" idx="3"/>
          </p:nvPr>
        </p:nvSpPr>
        <p:spPr>
          <a:xfrm>
            <a:off x="4629150" y="1279049"/>
            <a:ext cx="4291330" cy="6865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D283E0-0C56-246D-D320-CA4D53A1EE0F}"/>
              </a:ext>
            </a:extLst>
          </p:cNvPr>
          <p:cNvSpPr>
            <a:spLocks noGrp="1"/>
          </p:cNvSpPr>
          <p:nvPr>
            <p:ph sz="quarter" idx="4"/>
          </p:nvPr>
        </p:nvSpPr>
        <p:spPr>
          <a:xfrm>
            <a:off x="4629150" y="1965643"/>
            <a:ext cx="4291330" cy="35512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0527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6CC95-4232-8D5E-F6D9-464FA82DFF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0715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331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cons,Resources">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E400C477-EB3B-888C-84CE-4E0A2035FD93}"/>
              </a:ext>
            </a:extLst>
          </p:cNvPr>
          <p:cNvSpPr>
            <a:spLocks noGrp="1"/>
          </p:cNvSpPr>
          <p:nvPr>
            <p:ph type="body" sz="quarter" idx="10"/>
          </p:nvPr>
        </p:nvSpPr>
        <p:spPr>
          <a:xfrm>
            <a:off x="2051050" y="3149600"/>
            <a:ext cx="6711950" cy="1289050"/>
          </a:xfrm>
        </p:spPr>
        <p:txBody>
          <a:bodyPr anchor="ctr"/>
          <a:lstStyle>
            <a:lvl1pPr marL="0" indent="0" algn="just">
              <a:buNone/>
              <a:defRPr b="1" i="1">
                <a:solidFill>
                  <a:srgbClr val="004742"/>
                </a:solidFill>
                <a:effectLst/>
                <a:latin typeface="Metropolis Light" panose="000004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Picture Placeholder 9">
            <a:extLst>
              <a:ext uri="{FF2B5EF4-FFF2-40B4-BE49-F238E27FC236}">
                <a16:creationId xmlns:a16="http://schemas.microsoft.com/office/drawing/2014/main" id="{62334935-7153-A1B3-29E3-1C508ED9948D}"/>
              </a:ext>
            </a:extLst>
          </p:cNvPr>
          <p:cNvSpPr>
            <a:spLocks noGrp="1"/>
          </p:cNvSpPr>
          <p:nvPr>
            <p:ph type="pic" sz="quarter" idx="11" hasCustomPrompt="1"/>
          </p:nvPr>
        </p:nvSpPr>
        <p:spPr>
          <a:xfrm>
            <a:off x="319088" y="3149600"/>
            <a:ext cx="1598612" cy="1289050"/>
          </a:xfrm>
        </p:spPr>
        <p:txBody>
          <a:bodyPr/>
          <a:lstStyle>
            <a:lvl1pPr marL="0" indent="0">
              <a:buNone/>
              <a:defRPr/>
            </a:lvl1pPr>
          </a:lstStyle>
          <a:p>
            <a:r>
              <a:rPr lang="en-US"/>
              <a:t>Class Logo</a:t>
            </a:r>
          </a:p>
        </p:txBody>
      </p:sp>
    </p:spTree>
    <p:extLst>
      <p:ext uri="{BB962C8B-B14F-4D97-AF65-F5344CB8AC3E}">
        <p14:creationId xmlns:p14="http://schemas.microsoft.com/office/powerpoint/2010/main" val="1503705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DCBC9-A2CB-F9A5-87E3-F219BA2D0D9E}"/>
              </a:ext>
            </a:extLst>
          </p:cNvPr>
          <p:cNvSpPr>
            <a:spLocks noGrp="1"/>
          </p:cNvSpPr>
          <p:nvPr>
            <p:ph type="title"/>
          </p:nvPr>
        </p:nvSpPr>
        <p:spPr>
          <a:xfrm>
            <a:off x="320722" y="381000"/>
            <a:ext cx="3258297" cy="13335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AE253A-0FE2-7719-1AA5-1E1EE686B264}"/>
              </a:ext>
            </a:extLst>
          </p:cNvPr>
          <p:cNvSpPr>
            <a:spLocks noGrp="1"/>
          </p:cNvSpPr>
          <p:nvPr>
            <p:ph idx="1"/>
          </p:nvPr>
        </p:nvSpPr>
        <p:spPr>
          <a:xfrm>
            <a:off x="3732663" y="648268"/>
            <a:ext cx="5001904" cy="48381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5B5619-30D8-5710-ED27-C0743B411165}"/>
              </a:ext>
            </a:extLst>
          </p:cNvPr>
          <p:cNvSpPr>
            <a:spLocks noGrp="1"/>
          </p:cNvSpPr>
          <p:nvPr>
            <p:ph type="body" sz="half" idx="2"/>
          </p:nvPr>
        </p:nvSpPr>
        <p:spPr>
          <a:xfrm>
            <a:off x="320722" y="1714500"/>
            <a:ext cx="3258297" cy="37719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42636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29954-F227-3E0A-9C93-F624D79F52D1}"/>
              </a:ext>
            </a:extLst>
          </p:cNvPr>
          <p:cNvSpPr>
            <a:spLocks noGrp="1"/>
          </p:cNvSpPr>
          <p:nvPr>
            <p:ph type="title"/>
          </p:nvPr>
        </p:nvSpPr>
        <p:spPr>
          <a:xfrm>
            <a:off x="334370" y="381000"/>
            <a:ext cx="3244649" cy="13335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5651EB-BA0E-D8A4-7B14-05F26FD19D4D}"/>
              </a:ext>
            </a:extLst>
          </p:cNvPr>
          <p:cNvSpPr>
            <a:spLocks noGrp="1"/>
          </p:cNvSpPr>
          <p:nvPr>
            <p:ph type="pic" idx="1"/>
          </p:nvPr>
        </p:nvSpPr>
        <p:spPr>
          <a:xfrm>
            <a:off x="3887390" y="822855"/>
            <a:ext cx="4922239" cy="437011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5B0315-5674-F405-30D8-818D0AF663C3}"/>
              </a:ext>
            </a:extLst>
          </p:cNvPr>
          <p:cNvSpPr>
            <a:spLocks noGrp="1"/>
          </p:cNvSpPr>
          <p:nvPr>
            <p:ph type="body" sz="half" idx="2"/>
          </p:nvPr>
        </p:nvSpPr>
        <p:spPr>
          <a:xfrm>
            <a:off x="334370" y="1714500"/>
            <a:ext cx="3244649" cy="37514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65962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5B85D-D739-D7E7-4AA1-E2CAE77F80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7A539D-65EC-9288-3F82-9D04FCFC44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7913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dnight">
    <p:spTree>
      <p:nvGrpSpPr>
        <p:cNvPr id="1" name=""/>
        <p:cNvGrpSpPr/>
        <p:nvPr/>
      </p:nvGrpSpPr>
      <p:grpSpPr>
        <a:xfrm>
          <a:off x="0" y="0"/>
          <a:ext cx="0" cy="0"/>
          <a:chOff x="0" y="0"/>
          <a:chExt cx="0" cy="0"/>
        </a:xfrm>
      </p:grpSpPr>
      <p:pic>
        <p:nvPicPr>
          <p:cNvPr id="8" name="Picture 7" descr="A logo with text on it&#10;&#10;Description automatically generated">
            <a:extLst>
              <a:ext uri="{FF2B5EF4-FFF2-40B4-BE49-F238E27FC236}">
                <a16:creationId xmlns:a16="http://schemas.microsoft.com/office/drawing/2014/main" id="{DC303A33-CA30-68A6-0A5C-A784CB5447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3868524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9CC352-EAB7-1459-6F62-12F629DC4E97}"/>
              </a:ext>
            </a:extLst>
          </p:cNvPr>
          <p:cNvSpPr>
            <a:spLocks noGrp="1"/>
          </p:cNvSpPr>
          <p:nvPr>
            <p:ph type="title" orient="vert"/>
          </p:nvPr>
        </p:nvSpPr>
        <p:spPr>
          <a:xfrm>
            <a:off x="6543675" y="304270"/>
            <a:ext cx="1971675" cy="514118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1F920D-74A0-3CD5-4219-454428D95346}"/>
              </a:ext>
            </a:extLst>
          </p:cNvPr>
          <p:cNvSpPr>
            <a:spLocks noGrp="1"/>
          </p:cNvSpPr>
          <p:nvPr>
            <p:ph type="body" orient="vert" idx="1"/>
          </p:nvPr>
        </p:nvSpPr>
        <p:spPr>
          <a:xfrm>
            <a:off x="395786" y="304271"/>
            <a:ext cx="6033590" cy="51411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8696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ch Fool">
    <p:spTree>
      <p:nvGrpSpPr>
        <p:cNvPr id="1" name=""/>
        <p:cNvGrpSpPr/>
        <p:nvPr/>
      </p:nvGrpSpPr>
      <p:grpSpPr>
        <a:xfrm>
          <a:off x="0" y="0"/>
          <a:ext cx="0" cy="0"/>
          <a:chOff x="0" y="0"/>
          <a:chExt cx="0" cy="0"/>
        </a:xfrm>
      </p:grpSpPr>
      <p:pic>
        <p:nvPicPr>
          <p:cNvPr id="8" name="Picture 7" descr="A logo with a hand holding coins&#10;&#10;Description automatically generated">
            <a:extLst>
              <a:ext uri="{FF2B5EF4-FFF2-40B4-BE49-F238E27FC236}">
                <a16:creationId xmlns:a16="http://schemas.microsoft.com/office/drawing/2014/main" id="{C0350440-62A5-9220-CD28-E7932654F6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503362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ils">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A1F9498-9634-F493-250A-7B1CA58A7FA8}"/>
              </a:ext>
            </a:extLst>
          </p:cNvPr>
          <p:cNvGrpSpPr/>
          <p:nvPr userDrawn="1"/>
        </p:nvGrpSpPr>
        <p:grpSpPr>
          <a:xfrm>
            <a:off x="-4762" y="0"/>
            <a:ext cx="9150824" cy="5738249"/>
            <a:chOff x="-4762" y="0"/>
            <a:chExt cx="9150824" cy="5738249"/>
          </a:xfrm>
        </p:grpSpPr>
        <p:pic>
          <p:nvPicPr>
            <p:cNvPr id="8" name="Picture 7" descr="A logo with a hand and plants&#10;&#10;Description automatically generated">
              <a:extLst>
                <a:ext uri="{FF2B5EF4-FFF2-40B4-BE49-F238E27FC236}">
                  <a16:creationId xmlns:a16="http://schemas.microsoft.com/office/drawing/2014/main" id="{CDC5FCA7-E07F-2F8D-0D56-C034934F73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9" t="7046"/>
            <a:stretch/>
          </p:blipFill>
          <p:spPr>
            <a:xfrm>
              <a:off x="-4762" y="0"/>
              <a:ext cx="9136190" cy="5332856"/>
            </a:xfrm>
            <a:prstGeom prst="rect">
              <a:avLst/>
            </a:prstGeom>
          </p:spPr>
        </p:pic>
        <p:pic>
          <p:nvPicPr>
            <p:cNvPr id="7" name="Picture 6" descr="A logo with a hand and plants&#10;&#10;Description automatically generated">
              <a:extLst>
                <a:ext uri="{FF2B5EF4-FFF2-40B4-BE49-F238E27FC236}">
                  <a16:creationId xmlns:a16="http://schemas.microsoft.com/office/drawing/2014/main" id="{3F8405A3-4E24-DF4D-CA36-DF47D4F811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8020" b="6730"/>
            <a:stretch/>
          </p:blipFill>
          <p:spPr>
            <a:xfrm>
              <a:off x="0" y="3889859"/>
              <a:ext cx="9144000" cy="1442997"/>
            </a:xfrm>
            <a:prstGeom prst="rect">
              <a:avLst/>
            </a:prstGeom>
          </p:spPr>
        </p:pic>
        <p:pic>
          <p:nvPicPr>
            <p:cNvPr id="9" name="Picture 8" descr="A logo with a hand and plants&#10;&#10;Description automatically generated">
              <a:extLst>
                <a:ext uri="{FF2B5EF4-FFF2-40B4-BE49-F238E27FC236}">
                  <a16:creationId xmlns:a16="http://schemas.microsoft.com/office/drawing/2014/main" id="{250400B2-2A50-B6DE-8FA7-7EF5702B2B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2501"/>
            <a:stretch/>
          </p:blipFill>
          <p:spPr>
            <a:xfrm>
              <a:off x="-4762" y="3490768"/>
              <a:ext cx="9144000" cy="428586"/>
            </a:xfrm>
            <a:prstGeom prst="rect">
              <a:avLst/>
            </a:prstGeom>
          </p:spPr>
        </p:pic>
        <p:pic>
          <p:nvPicPr>
            <p:cNvPr id="10" name="Picture 9" descr="A logo with a hand and plants&#10;&#10;Description automatically generated">
              <a:extLst>
                <a:ext uri="{FF2B5EF4-FFF2-40B4-BE49-F238E27FC236}">
                  <a16:creationId xmlns:a16="http://schemas.microsoft.com/office/drawing/2014/main" id="{50E05EB7-65E5-9806-FE97-F655EEB11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2501" b="-303"/>
            <a:stretch/>
          </p:blipFill>
          <p:spPr>
            <a:xfrm>
              <a:off x="0" y="5288959"/>
              <a:ext cx="9144000" cy="449290"/>
            </a:xfrm>
            <a:prstGeom prst="rect">
              <a:avLst/>
            </a:prstGeom>
          </p:spPr>
        </p:pic>
        <p:pic>
          <p:nvPicPr>
            <p:cNvPr id="11" name="Picture 10" descr="A logo with a hand and plants&#10;&#10;Description automatically generated">
              <a:extLst>
                <a:ext uri="{FF2B5EF4-FFF2-40B4-BE49-F238E27FC236}">
                  <a16:creationId xmlns:a16="http://schemas.microsoft.com/office/drawing/2014/main" id="{B66CA338-B86A-9EDF-E110-67A7608C563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080" t="97048" r="21419" b="1124"/>
            <a:stretch/>
          </p:blipFill>
          <p:spPr>
            <a:xfrm rot="16200000">
              <a:off x="6235926" y="2804864"/>
              <a:ext cx="5715000" cy="105272"/>
            </a:xfrm>
            <a:prstGeom prst="rect">
              <a:avLst/>
            </a:prstGeom>
          </p:spPr>
        </p:pic>
      </p:grpSp>
    </p:spTree>
    <p:extLst>
      <p:ext uri="{BB962C8B-B14F-4D97-AF65-F5344CB8AC3E}">
        <p14:creationId xmlns:p14="http://schemas.microsoft.com/office/powerpoint/2010/main" val="2297921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rgins">
    <p:spTree>
      <p:nvGrpSpPr>
        <p:cNvPr id="1" name=""/>
        <p:cNvGrpSpPr/>
        <p:nvPr/>
      </p:nvGrpSpPr>
      <p:grpSpPr>
        <a:xfrm>
          <a:off x="0" y="0"/>
          <a:ext cx="0" cy="0"/>
          <a:chOff x="0" y="0"/>
          <a:chExt cx="0" cy="0"/>
        </a:xfrm>
      </p:grpSpPr>
      <p:pic>
        <p:nvPicPr>
          <p:cNvPr id="8" name="Picture 7" descr="A logo with a lamp in the middle&#10;&#10;Description automatically generated">
            <a:extLst>
              <a:ext uri="{FF2B5EF4-FFF2-40B4-BE49-F238E27FC236}">
                <a16:creationId xmlns:a16="http://schemas.microsoft.com/office/drawing/2014/main" id="{2D65D62F-812B-9D30-AB23-B19EA098D5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2080566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borers">
    <p:spTree>
      <p:nvGrpSpPr>
        <p:cNvPr id="1" name=""/>
        <p:cNvGrpSpPr/>
        <p:nvPr/>
      </p:nvGrpSpPr>
      <p:grpSpPr>
        <a:xfrm>
          <a:off x="0" y="0"/>
          <a:ext cx="0" cy="0"/>
          <a:chOff x="0" y="0"/>
          <a:chExt cx="0" cy="0"/>
        </a:xfrm>
      </p:grpSpPr>
      <p:pic>
        <p:nvPicPr>
          <p:cNvPr id="8" name="Picture 7" descr="A logo with grapes in a circle&#10;&#10;Description automatically generated">
            <a:extLst>
              <a:ext uri="{FF2B5EF4-FFF2-40B4-BE49-F238E27FC236}">
                <a16:creationId xmlns:a16="http://schemas.microsoft.com/office/drawing/2014/main" id="{6AEB74B7-A1B2-53B2-A4DC-EC6B456D8C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4068914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edding Feast">
    <p:spTree>
      <p:nvGrpSpPr>
        <p:cNvPr id="1" name=""/>
        <p:cNvGrpSpPr/>
        <p:nvPr/>
      </p:nvGrpSpPr>
      <p:grpSpPr>
        <a:xfrm>
          <a:off x="0" y="0"/>
          <a:ext cx="0" cy="0"/>
          <a:chOff x="0" y="0"/>
          <a:chExt cx="0" cy="0"/>
        </a:xfrm>
      </p:grpSpPr>
      <p:pic>
        <p:nvPicPr>
          <p:cNvPr id="10" name="Picture 9" descr="A logo with a letter in the middle&#10;&#10;Description automatically generated">
            <a:extLst>
              <a:ext uri="{FF2B5EF4-FFF2-40B4-BE49-F238E27FC236}">
                <a16:creationId xmlns:a16="http://schemas.microsoft.com/office/drawing/2014/main" id="{8D1EA6FA-E500-8750-9412-46FF45F13A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1985302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ingdom">
    <p:spTree>
      <p:nvGrpSpPr>
        <p:cNvPr id="1" name=""/>
        <p:cNvGrpSpPr/>
        <p:nvPr/>
      </p:nvGrpSpPr>
      <p:grpSpPr>
        <a:xfrm>
          <a:off x="0" y="0"/>
          <a:ext cx="0" cy="0"/>
          <a:chOff x="0" y="0"/>
          <a:chExt cx="0" cy="0"/>
        </a:xfrm>
      </p:grpSpPr>
      <p:pic>
        <p:nvPicPr>
          <p:cNvPr id="8" name="Picture 7" descr="A logo with a crown&#10;&#10;Description automatically generated">
            <a:extLst>
              <a:ext uri="{FF2B5EF4-FFF2-40B4-BE49-F238E27FC236}">
                <a16:creationId xmlns:a16="http://schemas.microsoft.com/office/drawing/2014/main" id="{C0AD2CAC-F10B-3C8C-C264-D7A424B7D4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1425262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E9E29-1205-C4C0-8DE5-674F2629E5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1D53EA-5D17-9B18-40EB-DC55E0B8FD92}"/>
              </a:ext>
            </a:extLst>
          </p:cNvPr>
          <p:cNvSpPr>
            <a:spLocks noGrp="1"/>
          </p:cNvSpPr>
          <p:nvPr>
            <p:ph idx="1"/>
          </p:nvPr>
        </p:nvSpPr>
        <p:spPr>
          <a:xfrm>
            <a:off x="318783" y="1719618"/>
            <a:ext cx="8649048" cy="2572603"/>
          </a:xfrm>
        </p:spPr>
        <p:txBody>
          <a:bodyPr/>
          <a:lstStyle>
            <a:lvl1pPr marL="514350" indent="-514350">
              <a:buFont typeface="+mj-lt"/>
              <a:buAutoNum type="arabicPeriod"/>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a:t>Click to edit Master text styles</a:t>
            </a:r>
          </a:p>
        </p:txBody>
      </p:sp>
    </p:spTree>
    <p:extLst>
      <p:ext uri="{BB962C8B-B14F-4D97-AF65-F5344CB8AC3E}">
        <p14:creationId xmlns:p14="http://schemas.microsoft.com/office/powerpoint/2010/main" val="3600133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microsoft.com/office/2007/relationships/hdphoto" Target="../media/hdphoto2.wdp"/><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microsoft.com/office/2007/relationships/hdphoto" Target="../media/hdphoto1.wdp"/><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74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6DF40E-5CFC-9C14-CF59-DD4730280475}"/>
              </a:ext>
            </a:extLst>
          </p:cNvPr>
          <p:cNvSpPr>
            <a:spLocks noGrp="1"/>
          </p:cNvSpPr>
          <p:nvPr>
            <p:ph type="title"/>
          </p:nvPr>
        </p:nvSpPr>
        <p:spPr>
          <a:xfrm>
            <a:off x="318783" y="304272"/>
            <a:ext cx="8649047" cy="79437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68D918-7DB7-B105-C250-66922472FFA9}"/>
              </a:ext>
            </a:extLst>
          </p:cNvPr>
          <p:cNvSpPr>
            <a:spLocks noGrp="1"/>
          </p:cNvSpPr>
          <p:nvPr>
            <p:ph type="body" idx="1"/>
          </p:nvPr>
        </p:nvSpPr>
        <p:spPr>
          <a:xfrm>
            <a:off x="318783" y="1098646"/>
            <a:ext cx="8649048" cy="45303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black and green background with text&#10;&#10;Description automatically generated with medium confidence">
            <a:extLst>
              <a:ext uri="{FF2B5EF4-FFF2-40B4-BE49-F238E27FC236}">
                <a16:creationId xmlns:a16="http://schemas.microsoft.com/office/drawing/2014/main" id="{8CE12B7C-E6F7-2641-A411-D0942871F529}"/>
              </a:ext>
            </a:extLst>
          </p:cNvPr>
          <p:cNvPicPr>
            <a:picLocks noChangeAspect="1"/>
          </p:cNvPicPr>
          <p:nvPr userDrawn="1"/>
        </p:nvPicPr>
        <p:blipFill rotWithShape="1">
          <a:blip r:embed="rId22">
            <a:lum bright="70000" contrast="-70000"/>
            <a:extLst>
              <a:ext uri="{BEBA8EAE-BF5A-486C-A8C5-ECC9F3942E4B}">
                <a14:imgProps xmlns:a14="http://schemas.microsoft.com/office/drawing/2010/main">
                  <a14:imgLayer r:embed="rId23">
                    <a14:imgEffect>
                      <a14:colorTemperature colorTemp="9300"/>
                    </a14:imgEffect>
                    <a14:imgEffect>
                      <a14:saturation sat="308000"/>
                    </a14:imgEffect>
                  </a14:imgLayer>
                </a14:imgProps>
              </a:ext>
              <a:ext uri="{28A0092B-C50C-407E-A947-70E740481C1C}">
                <a14:useLocalDpi xmlns:a14="http://schemas.microsoft.com/office/drawing/2010/main" val="0"/>
              </a:ext>
            </a:extLst>
          </a:blip>
          <a:srcRect l="38462" t="10463" r="38537" b="63323"/>
          <a:stretch/>
        </p:blipFill>
        <p:spPr>
          <a:xfrm rot="2626564">
            <a:off x="8038977" y="-150209"/>
            <a:ext cx="1478050" cy="1052925"/>
          </a:xfrm>
          <a:prstGeom prst="diamond">
            <a:avLst/>
          </a:prstGeom>
        </p:spPr>
      </p:pic>
      <p:pic>
        <p:nvPicPr>
          <p:cNvPr id="6" name="Picture 5" descr="A black and green background with text&#10;&#10;Description automatically generated with medium confidence">
            <a:extLst>
              <a:ext uri="{FF2B5EF4-FFF2-40B4-BE49-F238E27FC236}">
                <a16:creationId xmlns:a16="http://schemas.microsoft.com/office/drawing/2014/main" id="{77373658-6070-0B73-4126-FEB09E8D7994}"/>
              </a:ext>
            </a:extLst>
          </p:cNvPr>
          <p:cNvPicPr>
            <a:picLocks noChangeAspect="1"/>
          </p:cNvPicPr>
          <p:nvPr userDrawn="1"/>
        </p:nvPicPr>
        <p:blipFill rotWithShape="1">
          <a:blip r:embed="rId24">
            <a:lum bright="70000" contrast="-70000"/>
            <a:extLst>
              <a:ext uri="{BEBA8EAE-BF5A-486C-A8C5-ECC9F3942E4B}">
                <a14:imgProps xmlns:a14="http://schemas.microsoft.com/office/drawing/2010/main">
                  <a14:imgLayer r:embed="rId25">
                    <a14:imgEffect>
                      <a14:colorTemperature colorTemp="9300"/>
                    </a14:imgEffect>
                    <a14:imgEffect>
                      <a14:saturation sat="308000"/>
                    </a14:imgEffect>
                  </a14:imgLayer>
                </a14:imgProps>
              </a:ext>
              <a:ext uri="{28A0092B-C50C-407E-A947-70E740481C1C}">
                <a14:useLocalDpi xmlns:a14="http://schemas.microsoft.com/office/drawing/2010/main" val="0"/>
              </a:ext>
            </a:extLst>
          </a:blip>
          <a:srcRect l="38500" t="56448" r="38917" b="23546"/>
          <a:stretch/>
        </p:blipFill>
        <p:spPr>
          <a:xfrm>
            <a:off x="-384127" y="4975266"/>
            <a:ext cx="1443307" cy="799134"/>
          </a:xfrm>
          <a:prstGeom prst="diamond">
            <a:avLst/>
          </a:prstGeom>
        </p:spPr>
      </p:pic>
    </p:spTree>
    <p:extLst>
      <p:ext uri="{BB962C8B-B14F-4D97-AF65-F5344CB8AC3E}">
        <p14:creationId xmlns:p14="http://schemas.microsoft.com/office/powerpoint/2010/main" val="369621438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1" r:id="rId4"/>
    <p:sldLayoutId id="2147483662" r:id="rId5"/>
    <p:sldLayoutId id="2147483663" r:id="rId6"/>
    <p:sldLayoutId id="2147483664" r:id="rId7"/>
    <p:sldLayoutId id="2147483665" r:id="rId8"/>
    <p:sldLayoutId id="2147483650" r:id="rId9"/>
    <p:sldLayoutId id="2147483666" r:id="rId10"/>
    <p:sldLayoutId id="2147483667" r:id="rId11"/>
    <p:sldLayoutId id="2147483652" r:id="rId12"/>
    <p:sldLayoutId id="2147483653" r:id="rId13"/>
    <p:sldLayoutId id="2147483654" r:id="rId14"/>
    <p:sldLayoutId id="2147483668" r:id="rId15"/>
    <p:sldLayoutId id="2147483655" r:id="rId16"/>
    <p:sldLayoutId id="2147483656" r:id="rId17"/>
    <p:sldLayoutId id="2147483657" r:id="rId18"/>
    <p:sldLayoutId id="2147483658" r:id="rId19"/>
    <p:sldLayoutId id="2147483659" r:id="rId20"/>
  </p:sldLayoutIdLst>
  <p:txStyles>
    <p:titleStyle>
      <a:lvl1pPr algn="l" defTabSz="914400" rtl="0" eaLnBrk="1" latinLnBrk="0" hangingPunct="1">
        <a:lnSpc>
          <a:spcPct val="90000"/>
        </a:lnSpc>
        <a:spcBef>
          <a:spcPct val="0"/>
        </a:spcBef>
        <a:buNone/>
        <a:defRPr sz="4000" b="1" kern="1200">
          <a:solidFill>
            <a:schemeClr val="bg2"/>
          </a:solidFill>
          <a:effectLst>
            <a:outerShdw blurRad="38100" dist="38100" dir="2700000" algn="tl">
              <a:srgbClr val="000000">
                <a:alpha val="43137"/>
              </a:srgbClr>
            </a:outerShdw>
          </a:effectLst>
          <a:latin typeface="Metropolis"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SzPct val="75000"/>
        <a:buFont typeface="Wingdings" panose="05000000000000000000" pitchFamily="2" charset="2"/>
        <a:buChar char="Ø"/>
        <a:defRPr sz="2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1pPr>
      <a:lvl2pPr marL="685800" indent="-228600" algn="l" defTabSz="914400" rtl="0" eaLnBrk="1" latinLnBrk="0" hangingPunct="1">
        <a:lnSpc>
          <a:spcPct val="90000"/>
        </a:lnSpc>
        <a:spcBef>
          <a:spcPts val="500"/>
        </a:spcBef>
        <a:buSzPct val="75000"/>
        <a:buFont typeface="Wingdings" panose="05000000000000000000" pitchFamily="2" charset="2"/>
        <a:buChar char="Ø"/>
        <a:defRPr sz="24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2pPr>
      <a:lvl3pPr marL="1143000" indent="-228600" algn="l" defTabSz="914400" rtl="0" eaLnBrk="1" latinLnBrk="0" hangingPunct="1">
        <a:lnSpc>
          <a:spcPct val="90000"/>
        </a:lnSpc>
        <a:spcBef>
          <a:spcPts val="500"/>
        </a:spcBef>
        <a:buSzPct val="75000"/>
        <a:buFont typeface="Wingdings" panose="05000000000000000000" pitchFamily="2" charset="2"/>
        <a:buChar char="Ø"/>
        <a:defRPr sz="20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3pPr>
      <a:lvl4pPr marL="16002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4pPr>
      <a:lvl5pPr marL="2057400" indent="-228600" algn="l" defTabSz="914400" rtl="0" eaLnBrk="1" latinLnBrk="0" hangingPunct="1">
        <a:lnSpc>
          <a:spcPct val="90000"/>
        </a:lnSpc>
        <a:spcBef>
          <a:spcPts val="500"/>
        </a:spcBef>
        <a:buSzPct val="75000"/>
        <a:buFont typeface="Wingdings" panose="05000000000000000000" pitchFamily="2" charset="2"/>
        <a:buChar char="Ø"/>
        <a:defRPr sz="1800" kern="1200" baseline="0">
          <a:solidFill>
            <a:schemeClr val="bg1"/>
          </a:solidFill>
          <a:effectLst>
            <a:outerShdw blurRad="38100" dist="38100" dir="2700000" algn="tl">
              <a:srgbClr val="000000">
                <a:alpha val="43137"/>
              </a:srgbClr>
            </a:outerShdw>
          </a:effectLst>
          <a:latin typeface="Metropoli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667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CA193-2755-0437-71B5-D44776ED6D88}"/>
              </a:ext>
            </a:extLst>
          </p:cNvPr>
          <p:cNvSpPr>
            <a:spLocks noGrp="1"/>
          </p:cNvSpPr>
          <p:nvPr>
            <p:ph type="title"/>
          </p:nvPr>
        </p:nvSpPr>
        <p:spPr/>
        <p:txBody>
          <a:bodyPr/>
          <a:lstStyle/>
          <a:p>
            <a:r>
              <a:rPr lang="en-US"/>
              <a:t>Building Toward Judgment</a:t>
            </a:r>
          </a:p>
        </p:txBody>
      </p:sp>
      <p:sp>
        <p:nvSpPr>
          <p:cNvPr id="3" name="Content Placeholder 2">
            <a:extLst>
              <a:ext uri="{FF2B5EF4-FFF2-40B4-BE49-F238E27FC236}">
                <a16:creationId xmlns:a16="http://schemas.microsoft.com/office/drawing/2014/main" id="{0C5B07D1-707E-BA74-9824-8BB5744BA61D}"/>
              </a:ext>
            </a:extLst>
          </p:cNvPr>
          <p:cNvSpPr>
            <a:spLocks noGrp="1"/>
          </p:cNvSpPr>
          <p:nvPr>
            <p:ph idx="1"/>
          </p:nvPr>
        </p:nvSpPr>
        <p:spPr>
          <a:xfrm>
            <a:off x="318782" y="1128874"/>
            <a:ext cx="8825217" cy="4530367"/>
          </a:xfrm>
        </p:spPr>
        <p:txBody>
          <a:bodyPr/>
          <a:lstStyle/>
          <a:p>
            <a:r>
              <a:rPr lang="en-US">
                <a:solidFill>
                  <a:schemeClr val="accent2"/>
                </a:solidFill>
              </a:rPr>
              <a:t>The Parable of the Ten Virgins, 25:1-13</a:t>
            </a:r>
          </a:p>
          <a:p>
            <a:r>
              <a:rPr lang="en-US"/>
              <a:t>The Parable of the Talents, 25:14-30</a:t>
            </a:r>
          </a:p>
          <a:p>
            <a:pPr lvl="1"/>
            <a:r>
              <a:rPr lang="en-US"/>
              <a:t>Each person will be judged by how they managed what they were given in trust, vv.14-28</a:t>
            </a:r>
          </a:p>
          <a:p>
            <a:pPr lvl="1"/>
            <a:r>
              <a:rPr lang="en-US"/>
              <a:t>Those who are unprepared are cast into darkness, vv.29-30</a:t>
            </a:r>
          </a:p>
          <a:p>
            <a:r>
              <a:rPr lang="en-US"/>
              <a:t>Description of the Final Judgment, 25:31-46</a:t>
            </a:r>
          </a:p>
          <a:p>
            <a:pPr lvl="1"/>
            <a:r>
              <a:rPr lang="en-US"/>
              <a:t>Those who used the opportunities they had are accepted, vv.34-40</a:t>
            </a:r>
          </a:p>
          <a:p>
            <a:pPr lvl="1"/>
            <a:r>
              <a:rPr lang="en-US"/>
              <a:t>Those who did not use the opportunities are rejected, vv.41-46</a:t>
            </a:r>
          </a:p>
        </p:txBody>
      </p:sp>
    </p:spTree>
    <p:extLst>
      <p:ext uri="{BB962C8B-B14F-4D97-AF65-F5344CB8AC3E}">
        <p14:creationId xmlns:p14="http://schemas.microsoft.com/office/powerpoint/2010/main" val="10409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42D81-A939-B12C-F8CD-553BD60E2D9F}"/>
              </a:ext>
            </a:extLst>
          </p:cNvPr>
          <p:cNvSpPr>
            <a:spLocks noGrp="1"/>
          </p:cNvSpPr>
          <p:nvPr>
            <p:ph type="title"/>
          </p:nvPr>
        </p:nvSpPr>
        <p:spPr>
          <a:xfrm>
            <a:off x="318783" y="123297"/>
            <a:ext cx="8649047" cy="794374"/>
          </a:xfrm>
        </p:spPr>
        <p:txBody>
          <a:bodyPr/>
          <a:lstStyle/>
          <a:p>
            <a:r>
              <a:rPr lang="en-US"/>
              <a:t>Matthew 25:1-13 </a:t>
            </a:r>
            <a:r>
              <a:rPr lang="en-US" sz="2000"/>
              <a:t>(NASB 95)</a:t>
            </a:r>
            <a:endParaRPr lang="en-US"/>
          </a:p>
        </p:txBody>
      </p:sp>
      <p:sp>
        <p:nvSpPr>
          <p:cNvPr id="3" name="Content Placeholder 2">
            <a:extLst>
              <a:ext uri="{FF2B5EF4-FFF2-40B4-BE49-F238E27FC236}">
                <a16:creationId xmlns:a16="http://schemas.microsoft.com/office/drawing/2014/main" id="{D31BA9F6-351C-06B4-FD61-198E76AE869A}"/>
              </a:ext>
            </a:extLst>
          </p:cNvPr>
          <p:cNvSpPr>
            <a:spLocks noGrp="1"/>
          </p:cNvSpPr>
          <p:nvPr>
            <p:ph idx="1"/>
          </p:nvPr>
        </p:nvSpPr>
        <p:spPr>
          <a:xfrm>
            <a:off x="318783" y="849028"/>
            <a:ext cx="8529942" cy="4873529"/>
          </a:xfrm>
        </p:spPr>
        <p:txBody>
          <a:bodyPr>
            <a:noAutofit/>
          </a:bodyPr>
          <a:lstStyle/>
          <a:p>
            <a:pPr marL="0" indent="0" algn="just">
              <a:buNone/>
              <a:tabLst>
                <a:tab pos="228600" algn="l"/>
                <a:tab pos="457200" algn="l"/>
              </a:tabLst>
            </a:pPr>
            <a:r>
              <a:rPr lang="en-US" sz="2000" baseline="30000" dirty="0"/>
              <a:t>1 </a:t>
            </a:r>
            <a:r>
              <a:rPr lang="en-US" sz="2000" dirty="0"/>
              <a:t>Then the kingdom of heaven will be comparable to ten virgins, who took their lamps and went out to meet the bridegroom. </a:t>
            </a:r>
            <a:r>
              <a:rPr lang="en-US" sz="2400" baseline="30000" dirty="0"/>
              <a:t>2 </a:t>
            </a:r>
            <a:r>
              <a:rPr lang="en-US" sz="2000" dirty="0"/>
              <a:t>Five of them were foolish, and five were prudent. </a:t>
            </a:r>
            <a:r>
              <a:rPr lang="en-US" sz="2400" baseline="30000" dirty="0"/>
              <a:t>3 </a:t>
            </a:r>
            <a:r>
              <a:rPr lang="en-US" sz="2000" dirty="0"/>
              <a:t>For when the foolish took their lamps, they took no oil with them, </a:t>
            </a:r>
            <a:r>
              <a:rPr lang="en-US" sz="2000" baseline="30000" dirty="0"/>
              <a:t>4 </a:t>
            </a:r>
            <a:r>
              <a:rPr lang="en-US" sz="2000" dirty="0"/>
              <a:t>but the prudent took oil in flasks along with their lamps. </a:t>
            </a:r>
            <a:r>
              <a:rPr lang="en-US" sz="2400" baseline="30000" dirty="0"/>
              <a:t>5 </a:t>
            </a:r>
            <a:r>
              <a:rPr lang="en-US" sz="2000" dirty="0"/>
              <a:t>Now while the bridegroom was delaying, they all got drowsy and began to sleep. </a:t>
            </a:r>
            <a:r>
              <a:rPr lang="en-US" sz="2400" baseline="30000" dirty="0"/>
              <a:t>6 </a:t>
            </a:r>
            <a:r>
              <a:rPr lang="en-US" sz="2000" dirty="0"/>
              <a:t>But at midnight there was a shout, “Behold, the bridegroom! Come out to meet him.” </a:t>
            </a:r>
            <a:r>
              <a:rPr lang="en-US" sz="2400" baseline="30000" dirty="0"/>
              <a:t>7 </a:t>
            </a:r>
            <a:r>
              <a:rPr lang="en-US" sz="2000" dirty="0"/>
              <a:t>Then all those virgins rose and trimmed their lamps. </a:t>
            </a:r>
            <a:r>
              <a:rPr lang="en-US" sz="2400" baseline="30000" dirty="0"/>
              <a:t>8 </a:t>
            </a:r>
            <a:r>
              <a:rPr lang="en-US" sz="2000" dirty="0"/>
              <a:t>The foolish said to the prudent, “Give us some of your oil, for our lamps are going out.” </a:t>
            </a:r>
            <a:r>
              <a:rPr lang="en-US" sz="2400" baseline="30000" dirty="0"/>
              <a:t>9 </a:t>
            </a:r>
            <a:r>
              <a:rPr lang="en-US" sz="2000" dirty="0"/>
              <a:t>But the prudent answered, “No, there will not be enough for us and you too; go instead to the dealers and buy some for yourselves.” </a:t>
            </a:r>
            <a:r>
              <a:rPr lang="en-US" sz="2400" baseline="30000" dirty="0"/>
              <a:t>10 </a:t>
            </a:r>
            <a:r>
              <a:rPr lang="en-US" sz="2000" dirty="0"/>
              <a:t>And while they were going away to make the purchase, the bridegroom came, and those who were ready went in with him to the wedding feast; and the door was shut. </a:t>
            </a:r>
            <a:r>
              <a:rPr lang="en-US" sz="2400" baseline="30000" dirty="0"/>
              <a:t>11 </a:t>
            </a:r>
            <a:r>
              <a:rPr lang="en-US" sz="2000" dirty="0"/>
              <a:t>Later the </a:t>
            </a:r>
            <a:br>
              <a:rPr lang="en-US" sz="2000" dirty="0"/>
            </a:br>
            <a:r>
              <a:rPr lang="en-US" sz="2000" dirty="0"/>
              <a:t>	other virgins also came, saying, “Lord, lord, open up for us.” </a:t>
            </a:r>
            <a:r>
              <a:rPr lang="en-US" sz="2400" baseline="30000" dirty="0"/>
              <a:t>12 </a:t>
            </a:r>
            <a:r>
              <a:rPr lang="en-US" sz="2000" dirty="0"/>
              <a:t>But </a:t>
            </a:r>
            <a:br>
              <a:rPr lang="en-US" sz="2000" dirty="0"/>
            </a:br>
            <a:r>
              <a:rPr lang="en-US" sz="2000" dirty="0"/>
              <a:t>		he answered, “Truly I say to you, I do not know you.” </a:t>
            </a:r>
            <a:r>
              <a:rPr lang="en-US" sz="2400" baseline="30000" dirty="0"/>
              <a:t>13 </a:t>
            </a:r>
            <a:r>
              <a:rPr lang="en-US" sz="2000" dirty="0"/>
              <a:t>Be on the </a:t>
            </a:r>
            <a:br>
              <a:rPr lang="en-US" sz="2000" dirty="0"/>
            </a:br>
            <a:r>
              <a:rPr lang="en-US" sz="2000" dirty="0"/>
              <a:t>		alert then, for you do not know the day nor the hour.</a:t>
            </a:r>
          </a:p>
        </p:txBody>
      </p:sp>
    </p:spTree>
    <p:extLst>
      <p:ext uri="{BB962C8B-B14F-4D97-AF65-F5344CB8AC3E}">
        <p14:creationId xmlns:p14="http://schemas.microsoft.com/office/powerpoint/2010/main" val="3689338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42D81-A939-B12C-F8CD-553BD60E2D9F}"/>
              </a:ext>
            </a:extLst>
          </p:cNvPr>
          <p:cNvSpPr>
            <a:spLocks noGrp="1"/>
          </p:cNvSpPr>
          <p:nvPr>
            <p:ph type="title"/>
          </p:nvPr>
        </p:nvSpPr>
        <p:spPr>
          <a:xfrm>
            <a:off x="318783" y="123297"/>
            <a:ext cx="8649047" cy="794374"/>
          </a:xfrm>
        </p:spPr>
        <p:txBody>
          <a:bodyPr/>
          <a:lstStyle/>
          <a:p>
            <a:r>
              <a:rPr lang="en-US"/>
              <a:t>Matthew 25:1-13 </a:t>
            </a:r>
            <a:r>
              <a:rPr lang="en-US" sz="2000"/>
              <a:t>(NASB 95)</a:t>
            </a:r>
            <a:endParaRPr lang="en-US"/>
          </a:p>
        </p:txBody>
      </p:sp>
      <p:sp>
        <p:nvSpPr>
          <p:cNvPr id="3" name="Content Placeholder 2">
            <a:extLst>
              <a:ext uri="{FF2B5EF4-FFF2-40B4-BE49-F238E27FC236}">
                <a16:creationId xmlns:a16="http://schemas.microsoft.com/office/drawing/2014/main" id="{D31BA9F6-351C-06B4-FD61-198E76AE869A}"/>
              </a:ext>
            </a:extLst>
          </p:cNvPr>
          <p:cNvSpPr>
            <a:spLocks noGrp="1"/>
          </p:cNvSpPr>
          <p:nvPr>
            <p:ph idx="1"/>
          </p:nvPr>
        </p:nvSpPr>
        <p:spPr>
          <a:xfrm>
            <a:off x="318783" y="849028"/>
            <a:ext cx="8529942" cy="4873529"/>
          </a:xfrm>
        </p:spPr>
        <p:txBody>
          <a:bodyPr>
            <a:noAutofit/>
          </a:bodyPr>
          <a:lstStyle/>
          <a:p>
            <a:pPr marL="0" indent="0" algn="just">
              <a:buNone/>
              <a:tabLst>
                <a:tab pos="228600" algn="l"/>
                <a:tab pos="457200" algn="l"/>
              </a:tabLst>
            </a:pPr>
            <a:r>
              <a:rPr lang="en-US" sz="2000" baseline="30000"/>
              <a:t>1 </a:t>
            </a:r>
            <a:r>
              <a:rPr lang="en-US" sz="2000"/>
              <a:t>Then the kingdom of heaven will be comparable to ten virgins, who took their lamps and went out to meet the bridegroom. </a:t>
            </a:r>
            <a:r>
              <a:rPr lang="en-US" sz="2400" baseline="30000"/>
              <a:t>2 </a:t>
            </a:r>
            <a:r>
              <a:rPr lang="en-US" sz="2000"/>
              <a:t>Five of them were foolish, and five were prudent. </a:t>
            </a:r>
            <a:r>
              <a:rPr lang="en-US" sz="2400" baseline="30000"/>
              <a:t>3 </a:t>
            </a:r>
            <a:r>
              <a:rPr lang="en-US" sz="2000"/>
              <a:t>For when the foolish took their lamps, they took no oil with them, </a:t>
            </a:r>
            <a:r>
              <a:rPr lang="en-US" sz="2000" baseline="30000"/>
              <a:t>4 </a:t>
            </a:r>
            <a:r>
              <a:rPr lang="en-US" sz="2000"/>
              <a:t>but the prudent took oil in flasks along with their lamps. </a:t>
            </a:r>
            <a:r>
              <a:rPr lang="en-US" sz="2400" baseline="30000"/>
              <a:t>5 </a:t>
            </a:r>
            <a:r>
              <a:rPr lang="en-US" sz="2000"/>
              <a:t>Now while the bridegroom was delaying, they all got drowsy and began to sleep. </a:t>
            </a:r>
            <a:r>
              <a:rPr lang="en-US" sz="2400" baseline="30000"/>
              <a:t>6 </a:t>
            </a:r>
            <a:r>
              <a:rPr lang="en-US" sz="2000"/>
              <a:t>But at midnight there was a shout, “Behold, the bridegroom! Come out to meet him.” </a:t>
            </a:r>
            <a:r>
              <a:rPr lang="en-US" sz="2400" baseline="30000"/>
              <a:t>7 </a:t>
            </a:r>
            <a:r>
              <a:rPr lang="en-US" sz="2000"/>
              <a:t>Then all those virgins rose and trimmed their lamps. </a:t>
            </a:r>
            <a:r>
              <a:rPr lang="en-US" sz="2400" baseline="30000"/>
              <a:t>8 </a:t>
            </a:r>
            <a:r>
              <a:rPr lang="en-US" sz="2000"/>
              <a:t>The foolish said to the prudent, “Give us some of your oil, for our lamps are going out.” </a:t>
            </a:r>
            <a:r>
              <a:rPr lang="en-US" sz="2400" baseline="30000"/>
              <a:t>9 </a:t>
            </a:r>
            <a:r>
              <a:rPr lang="en-US" sz="2000"/>
              <a:t>But the prudent answered, “No, there will not be enough for us and you too; go instead to the dealers and buy some for yourselves.” </a:t>
            </a:r>
            <a:r>
              <a:rPr lang="en-US" sz="2400" baseline="30000"/>
              <a:t>10 </a:t>
            </a:r>
            <a:r>
              <a:rPr lang="en-US" sz="2000"/>
              <a:t>And while they were going away to make the purchase, the bridegroom came, and </a:t>
            </a:r>
            <a:r>
              <a:rPr lang="en-US" sz="2000">
                <a:solidFill>
                  <a:schemeClr val="accent6">
                    <a:lumMod val="60000"/>
                    <a:lumOff val="40000"/>
                  </a:schemeClr>
                </a:solidFill>
              </a:rPr>
              <a:t>those who were ready went in with him </a:t>
            </a:r>
            <a:r>
              <a:rPr lang="en-US" sz="2000"/>
              <a:t>to the wedding feast; </a:t>
            </a:r>
            <a:r>
              <a:rPr lang="en-US" sz="2000">
                <a:solidFill>
                  <a:schemeClr val="accent6">
                    <a:lumMod val="60000"/>
                    <a:lumOff val="40000"/>
                  </a:schemeClr>
                </a:solidFill>
              </a:rPr>
              <a:t>and the door was shut</a:t>
            </a:r>
            <a:r>
              <a:rPr lang="en-US" sz="2000"/>
              <a:t>. </a:t>
            </a:r>
            <a:r>
              <a:rPr lang="en-US" sz="2400" baseline="30000"/>
              <a:t>11 </a:t>
            </a:r>
            <a:r>
              <a:rPr lang="en-US" sz="2000"/>
              <a:t>Later the </a:t>
            </a:r>
            <a:br>
              <a:rPr lang="en-US" sz="2000"/>
            </a:br>
            <a:r>
              <a:rPr lang="en-US" sz="2000"/>
              <a:t>	other virgins also came, saying, “Lord, lord, open up for us.” </a:t>
            </a:r>
            <a:r>
              <a:rPr lang="en-US" sz="2400" baseline="30000"/>
              <a:t>12 </a:t>
            </a:r>
            <a:r>
              <a:rPr lang="en-US" sz="2000">
                <a:solidFill>
                  <a:schemeClr val="accent6">
                    <a:lumMod val="60000"/>
                    <a:lumOff val="40000"/>
                  </a:schemeClr>
                </a:solidFill>
              </a:rPr>
              <a:t>But </a:t>
            </a:r>
            <a:br>
              <a:rPr lang="en-US" sz="2000">
                <a:solidFill>
                  <a:schemeClr val="accent6">
                    <a:lumMod val="60000"/>
                    <a:lumOff val="40000"/>
                  </a:schemeClr>
                </a:solidFill>
              </a:rPr>
            </a:br>
            <a:r>
              <a:rPr lang="en-US" sz="2000">
                <a:solidFill>
                  <a:schemeClr val="accent6">
                    <a:lumMod val="60000"/>
                    <a:lumOff val="40000"/>
                  </a:schemeClr>
                </a:solidFill>
              </a:rPr>
              <a:t>		he answered, “Truly I say to you, I do not know you</a:t>
            </a:r>
            <a:r>
              <a:rPr lang="en-US" sz="2000"/>
              <a:t>.” </a:t>
            </a:r>
            <a:r>
              <a:rPr lang="en-US" sz="2400" baseline="30000"/>
              <a:t>13 </a:t>
            </a:r>
            <a:r>
              <a:rPr lang="en-US" sz="2000">
                <a:solidFill>
                  <a:schemeClr val="accent2"/>
                </a:solidFill>
              </a:rPr>
              <a:t>Be on the </a:t>
            </a:r>
            <a:br>
              <a:rPr lang="en-US" sz="2000">
                <a:solidFill>
                  <a:schemeClr val="accent2"/>
                </a:solidFill>
              </a:rPr>
            </a:br>
            <a:r>
              <a:rPr lang="en-US" sz="2000">
                <a:solidFill>
                  <a:schemeClr val="accent2"/>
                </a:solidFill>
              </a:rPr>
              <a:t>		alert</a:t>
            </a:r>
            <a:r>
              <a:rPr lang="en-US" sz="2000"/>
              <a:t> then, for </a:t>
            </a:r>
            <a:r>
              <a:rPr lang="en-US" sz="2000">
                <a:solidFill>
                  <a:schemeClr val="accent2"/>
                </a:solidFill>
              </a:rPr>
              <a:t>you do not know the day nor the hour</a:t>
            </a:r>
            <a:r>
              <a:rPr lang="en-US" sz="2000"/>
              <a:t>.</a:t>
            </a:r>
          </a:p>
        </p:txBody>
      </p:sp>
    </p:spTree>
    <p:extLst>
      <p:ext uri="{BB962C8B-B14F-4D97-AF65-F5344CB8AC3E}">
        <p14:creationId xmlns:p14="http://schemas.microsoft.com/office/powerpoint/2010/main" val="1766322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87074-37C1-3D1C-9C90-341ABB1598C5}"/>
              </a:ext>
            </a:extLst>
          </p:cNvPr>
          <p:cNvSpPr>
            <a:spLocks noGrp="1"/>
          </p:cNvSpPr>
          <p:nvPr>
            <p:ph type="title"/>
          </p:nvPr>
        </p:nvSpPr>
        <p:spPr>
          <a:xfrm>
            <a:off x="1051135" y="1764974"/>
            <a:ext cx="7041730" cy="2185051"/>
          </a:xfrm>
        </p:spPr>
        <p:txBody>
          <a:bodyPr>
            <a:normAutofit/>
          </a:bodyPr>
          <a:lstStyle/>
          <a:p>
            <a:r>
              <a:rPr lang="en-US"/>
              <a:t>List things the </a:t>
            </a:r>
            <a:br>
              <a:rPr lang="en-US"/>
            </a:br>
            <a:r>
              <a:rPr lang="en-US"/>
              <a:t>foolish virgins did </a:t>
            </a:r>
            <a:r>
              <a:rPr lang="en-US">
                <a:solidFill>
                  <a:schemeClr val="accent2"/>
                </a:solidFill>
              </a:rPr>
              <a:t>right</a:t>
            </a:r>
            <a:r>
              <a:rPr lang="en-US"/>
              <a:t> </a:t>
            </a:r>
            <a:br>
              <a:rPr lang="en-US"/>
            </a:br>
            <a:r>
              <a:rPr lang="en-US"/>
              <a:t>in the parable.</a:t>
            </a:r>
          </a:p>
        </p:txBody>
      </p:sp>
      <p:sp>
        <p:nvSpPr>
          <p:cNvPr id="3" name="TextBox 2">
            <a:extLst>
              <a:ext uri="{FF2B5EF4-FFF2-40B4-BE49-F238E27FC236}">
                <a16:creationId xmlns:a16="http://schemas.microsoft.com/office/drawing/2014/main" id="{B81ABAC7-D9EF-186C-3A08-D246500BDCBE}"/>
              </a:ext>
            </a:extLst>
          </p:cNvPr>
          <p:cNvSpPr txBox="1"/>
          <p:nvPr/>
        </p:nvSpPr>
        <p:spPr>
          <a:xfrm>
            <a:off x="0" y="0"/>
            <a:ext cx="2153752" cy="338554"/>
          </a:xfrm>
          <a:prstGeom prst="rect">
            <a:avLst/>
          </a:prstGeom>
          <a:noFill/>
        </p:spPr>
        <p:txBody>
          <a:bodyPr wrap="square" rtlCol="0">
            <a:spAutoFit/>
          </a:bodyPr>
          <a:lstStyle/>
          <a:p>
            <a:r>
              <a:rPr lang="en-US" sz="1600">
                <a:solidFill>
                  <a:schemeClr val="accent2"/>
                </a:solidFill>
              </a:rPr>
              <a:t>Thought Question 1</a:t>
            </a:r>
          </a:p>
        </p:txBody>
      </p:sp>
    </p:spTree>
    <p:extLst>
      <p:ext uri="{BB962C8B-B14F-4D97-AF65-F5344CB8AC3E}">
        <p14:creationId xmlns:p14="http://schemas.microsoft.com/office/powerpoint/2010/main" val="2584575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106F9-55E3-9F70-FD10-D478E09734DD}"/>
              </a:ext>
            </a:extLst>
          </p:cNvPr>
          <p:cNvSpPr>
            <a:spLocks noGrp="1"/>
          </p:cNvSpPr>
          <p:nvPr>
            <p:ph type="title"/>
          </p:nvPr>
        </p:nvSpPr>
        <p:spPr/>
        <p:txBody>
          <a:bodyPr/>
          <a:lstStyle/>
          <a:p>
            <a:r>
              <a:rPr lang="en-US"/>
              <a:t>Five Were Foolish</a:t>
            </a:r>
          </a:p>
        </p:txBody>
      </p:sp>
      <p:sp>
        <p:nvSpPr>
          <p:cNvPr id="3" name="Text Placeholder 2">
            <a:extLst>
              <a:ext uri="{FF2B5EF4-FFF2-40B4-BE49-F238E27FC236}">
                <a16:creationId xmlns:a16="http://schemas.microsoft.com/office/drawing/2014/main" id="{2CA7F214-1302-3177-8CB1-B6CD1A5EE95F}"/>
              </a:ext>
            </a:extLst>
          </p:cNvPr>
          <p:cNvSpPr>
            <a:spLocks noGrp="1"/>
          </p:cNvSpPr>
          <p:nvPr>
            <p:ph type="body" idx="1"/>
          </p:nvPr>
        </p:nvSpPr>
        <p:spPr>
          <a:xfrm>
            <a:off x="284480" y="1180808"/>
            <a:ext cx="4213702" cy="686593"/>
          </a:xfrm>
        </p:spPr>
        <p:txBody>
          <a:bodyPr vert="horz" lIns="91440" tIns="45720" rIns="91440" bIns="45720" rtlCol="0" anchor="b">
            <a:normAutofit/>
          </a:bodyPr>
          <a:lstStyle/>
          <a:p>
            <a:r>
              <a:rPr lang="en-US" sz="2800" i="1">
                <a:solidFill>
                  <a:schemeClr val="accent2"/>
                </a:solidFill>
              </a:rPr>
              <a:t>What they did right:</a:t>
            </a:r>
          </a:p>
        </p:txBody>
      </p:sp>
      <p:sp>
        <p:nvSpPr>
          <p:cNvPr id="4" name="Content Placeholder 3">
            <a:extLst>
              <a:ext uri="{FF2B5EF4-FFF2-40B4-BE49-F238E27FC236}">
                <a16:creationId xmlns:a16="http://schemas.microsoft.com/office/drawing/2014/main" id="{4D2BEB38-7884-A3E8-3B47-B1474C3BAB9F}"/>
              </a:ext>
            </a:extLst>
          </p:cNvPr>
          <p:cNvSpPr>
            <a:spLocks noGrp="1"/>
          </p:cNvSpPr>
          <p:nvPr>
            <p:ph sz="half" idx="2"/>
          </p:nvPr>
        </p:nvSpPr>
        <p:spPr/>
        <p:txBody>
          <a:bodyPr/>
          <a:lstStyle/>
          <a:p>
            <a:r>
              <a:rPr lang="en-US"/>
              <a:t>Showed up</a:t>
            </a:r>
          </a:p>
          <a:p>
            <a:r>
              <a:rPr lang="en-US"/>
              <a:t>Brought lamps</a:t>
            </a:r>
          </a:p>
          <a:p>
            <a:r>
              <a:rPr lang="en-US"/>
              <a:t>Waited for the groom</a:t>
            </a:r>
          </a:p>
          <a:p>
            <a:r>
              <a:rPr lang="en-US"/>
              <a:t>Responded to the call</a:t>
            </a:r>
          </a:p>
        </p:txBody>
      </p:sp>
      <p:sp>
        <p:nvSpPr>
          <p:cNvPr id="8" name="Text Placeholder 7">
            <a:extLst>
              <a:ext uri="{FF2B5EF4-FFF2-40B4-BE49-F238E27FC236}">
                <a16:creationId xmlns:a16="http://schemas.microsoft.com/office/drawing/2014/main" id="{4C2051BB-5C0A-E7C4-393C-90FBF2679D5A}"/>
              </a:ext>
            </a:extLst>
          </p:cNvPr>
          <p:cNvSpPr>
            <a:spLocks noGrp="1"/>
          </p:cNvSpPr>
          <p:nvPr>
            <p:ph type="body" sz="quarter" idx="3"/>
          </p:nvPr>
        </p:nvSpPr>
        <p:spPr/>
        <p:txBody>
          <a:bodyPr/>
          <a:lstStyle/>
          <a:p>
            <a:endParaRPr lang="en-US"/>
          </a:p>
        </p:txBody>
      </p:sp>
      <p:sp>
        <p:nvSpPr>
          <p:cNvPr id="10" name="Content Placeholder 9">
            <a:extLst>
              <a:ext uri="{FF2B5EF4-FFF2-40B4-BE49-F238E27FC236}">
                <a16:creationId xmlns:a16="http://schemas.microsoft.com/office/drawing/2014/main" id="{98C8AB39-B3A5-3CBF-D08A-AB84A8C484B7}"/>
              </a:ext>
            </a:extLst>
          </p:cNvPr>
          <p:cNvSpPr>
            <a:spLocks noGrp="1"/>
          </p:cNvSpPr>
          <p:nvPr>
            <p:ph sz="quarter" idx="4"/>
          </p:nvPr>
        </p:nvSpPr>
        <p:spPr/>
        <p:txBody>
          <a:bodyPr/>
          <a:lstStyle/>
          <a:p>
            <a:endParaRPr lang="en-US"/>
          </a:p>
        </p:txBody>
      </p:sp>
    </p:spTree>
    <p:extLst>
      <p:ext uri="{BB962C8B-B14F-4D97-AF65-F5344CB8AC3E}">
        <p14:creationId xmlns:p14="http://schemas.microsoft.com/office/powerpoint/2010/main" val="2480802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87074-37C1-3D1C-9C90-341ABB1598C5}"/>
              </a:ext>
            </a:extLst>
          </p:cNvPr>
          <p:cNvSpPr>
            <a:spLocks noGrp="1"/>
          </p:cNvSpPr>
          <p:nvPr>
            <p:ph type="title"/>
          </p:nvPr>
        </p:nvSpPr>
        <p:spPr>
          <a:xfrm>
            <a:off x="1051135" y="1764974"/>
            <a:ext cx="7041730" cy="2185051"/>
          </a:xfrm>
        </p:spPr>
        <p:txBody>
          <a:bodyPr>
            <a:normAutofit/>
          </a:bodyPr>
          <a:lstStyle/>
          <a:p>
            <a:r>
              <a:rPr lang="en-US"/>
              <a:t>List things the </a:t>
            </a:r>
            <a:br>
              <a:rPr lang="en-US"/>
            </a:br>
            <a:r>
              <a:rPr lang="en-US"/>
              <a:t>foolish virgins did </a:t>
            </a:r>
            <a:r>
              <a:rPr lang="en-US">
                <a:solidFill>
                  <a:schemeClr val="accent2"/>
                </a:solidFill>
              </a:rPr>
              <a:t>wrong</a:t>
            </a:r>
            <a:r>
              <a:rPr lang="en-US"/>
              <a:t> </a:t>
            </a:r>
            <a:br>
              <a:rPr lang="en-US"/>
            </a:br>
            <a:r>
              <a:rPr lang="en-US"/>
              <a:t>in the parable.</a:t>
            </a:r>
          </a:p>
        </p:txBody>
      </p:sp>
      <p:sp>
        <p:nvSpPr>
          <p:cNvPr id="3" name="TextBox 2">
            <a:extLst>
              <a:ext uri="{FF2B5EF4-FFF2-40B4-BE49-F238E27FC236}">
                <a16:creationId xmlns:a16="http://schemas.microsoft.com/office/drawing/2014/main" id="{E8A00FC4-57D4-3358-0A85-0E6DBA033736}"/>
              </a:ext>
            </a:extLst>
          </p:cNvPr>
          <p:cNvSpPr txBox="1"/>
          <p:nvPr/>
        </p:nvSpPr>
        <p:spPr>
          <a:xfrm>
            <a:off x="0" y="0"/>
            <a:ext cx="2153752" cy="338554"/>
          </a:xfrm>
          <a:prstGeom prst="rect">
            <a:avLst/>
          </a:prstGeom>
          <a:noFill/>
        </p:spPr>
        <p:txBody>
          <a:bodyPr wrap="square" rtlCol="0">
            <a:spAutoFit/>
          </a:bodyPr>
          <a:lstStyle/>
          <a:p>
            <a:r>
              <a:rPr lang="en-US" sz="1600">
                <a:solidFill>
                  <a:schemeClr val="accent2"/>
                </a:solidFill>
              </a:rPr>
              <a:t>Thought Question 1</a:t>
            </a:r>
          </a:p>
        </p:txBody>
      </p:sp>
    </p:spTree>
    <p:extLst>
      <p:ext uri="{BB962C8B-B14F-4D97-AF65-F5344CB8AC3E}">
        <p14:creationId xmlns:p14="http://schemas.microsoft.com/office/powerpoint/2010/main" val="4020568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106F9-55E3-9F70-FD10-D478E09734DD}"/>
              </a:ext>
            </a:extLst>
          </p:cNvPr>
          <p:cNvSpPr>
            <a:spLocks noGrp="1"/>
          </p:cNvSpPr>
          <p:nvPr>
            <p:ph type="title"/>
          </p:nvPr>
        </p:nvSpPr>
        <p:spPr/>
        <p:txBody>
          <a:bodyPr/>
          <a:lstStyle/>
          <a:p>
            <a:r>
              <a:rPr lang="en-US"/>
              <a:t>Five Were Foolish</a:t>
            </a:r>
          </a:p>
        </p:txBody>
      </p:sp>
      <p:sp>
        <p:nvSpPr>
          <p:cNvPr id="3" name="Text Placeholder 2">
            <a:extLst>
              <a:ext uri="{FF2B5EF4-FFF2-40B4-BE49-F238E27FC236}">
                <a16:creationId xmlns:a16="http://schemas.microsoft.com/office/drawing/2014/main" id="{2CA7F214-1302-3177-8CB1-B6CD1A5EE95F}"/>
              </a:ext>
            </a:extLst>
          </p:cNvPr>
          <p:cNvSpPr>
            <a:spLocks noGrp="1"/>
          </p:cNvSpPr>
          <p:nvPr>
            <p:ph type="body" idx="1"/>
          </p:nvPr>
        </p:nvSpPr>
        <p:spPr>
          <a:xfrm>
            <a:off x="284480" y="1180808"/>
            <a:ext cx="4213702" cy="686593"/>
          </a:xfrm>
        </p:spPr>
        <p:txBody>
          <a:bodyPr vert="horz" lIns="91440" tIns="45720" rIns="91440" bIns="45720" rtlCol="0" anchor="b">
            <a:normAutofit/>
          </a:bodyPr>
          <a:lstStyle/>
          <a:p>
            <a:r>
              <a:rPr lang="en-US" sz="2800" i="1">
                <a:solidFill>
                  <a:schemeClr val="accent2"/>
                </a:solidFill>
              </a:rPr>
              <a:t>What they did right:</a:t>
            </a:r>
          </a:p>
        </p:txBody>
      </p:sp>
      <p:sp>
        <p:nvSpPr>
          <p:cNvPr id="4" name="Content Placeholder 3">
            <a:extLst>
              <a:ext uri="{FF2B5EF4-FFF2-40B4-BE49-F238E27FC236}">
                <a16:creationId xmlns:a16="http://schemas.microsoft.com/office/drawing/2014/main" id="{4D2BEB38-7884-A3E8-3B47-B1474C3BAB9F}"/>
              </a:ext>
            </a:extLst>
          </p:cNvPr>
          <p:cNvSpPr>
            <a:spLocks noGrp="1"/>
          </p:cNvSpPr>
          <p:nvPr>
            <p:ph sz="half" idx="2"/>
          </p:nvPr>
        </p:nvSpPr>
        <p:spPr/>
        <p:txBody>
          <a:bodyPr/>
          <a:lstStyle/>
          <a:p>
            <a:r>
              <a:rPr lang="en-US"/>
              <a:t>Showed up</a:t>
            </a:r>
          </a:p>
          <a:p>
            <a:r>
              <a:rPr lang="en-US"/>
              <a:t>Brought lamps</a:t>
            </a:r>
          </a:p>
          <a:p>
            <a:r>
              <a:rPr lang="en-US"/>
              <a:t>Waited for the groom</a:t>
            </a:r>
          </a:p>
          <a:p>
            <a:r>
              <a:rPr lang="en-US"/>
              <a:t>Responded to the call</a:t>
            </a:r>
          </a:p>
        </p:txBody>
      </p:sp>
      <p:sp>
        <p:nvSpPr>
          <p:cNvPr id="5" name="Text Placeholder 4">
            <a:extLst>
              <a:ext uri="{FF2B5EF4-FFF2-40B4-BE49-F238E27FC236}">
                <a16:creationId xmlns:a16="http://schemas.microsoft.com/office/drawing/2014/main" id="{E0E30A4F-EF55-3346-AA34-EA2A262EA093}"/>
              </a:ext>
            </a:extLst>
          </p:cNvPr>
          <p:cNvSpPr>
            <a:spLocks noGrp="1"/>
          </p:cNvSpPr>
          <p:nvPr>
            <p:ph type="body" sz="quarter" idx="3"/>
          </p:nvPr>
        </p:nvSpPr>
        <p:spPr>
          <a:xfrm>
            <a:off x="4629150" y="1180808"/>
            <a:ext cx="4291330" cy="686593"/>
          </a:xfrm>
        </p:spPr>
        <p:txBody>
          <a:bodyPr vert="horz" lIns="91440" tIns="45720" rIns="91440" bIns="45720" rtlCol="0" anchor="b">
            <a:normAutofit/>
          </a:bodyPr>
          <a:lstStyle/>
          <a:p>
            <a:r>
              <a:rPr lang="en-US" sz="2800" i="1">
                <a:solidFill>
                  <a:schemeClr val="accent2"/>
                </a:solidFill>
              </a:rPr>
              <a:t>What they did wrong:</a:t>
            </a:r>
          </a:p>
        </p:txBody>
      </p:sp>
      <p:sp>
        <p:nvSpPr>
          <p:cNvPr id="6" name="Content Placeholder 5">
            <a:extLst>
              <a:ext uri="{FF2B5EF4-FFF2-40B4-BE49-F238E27FC236}">
                <a16:creationId xmlns:a16="http://schemas.microsoft.com/office/drawing/2014/main" id="{D8D089B7-2DE9-4224-C6F4-BAA96E8D2C01}"/>
              </a:ext>
            </a:extLst>
          </p:cNvPr>
          <p:cNvSpPr>
            <a:spLocks noGrp="1"/>
          </p:cNvSpPr>
          <p:nvPr>
            <p:ph sz="quarter" idx="4"/>
          </p:nvPr>
        </p:nvSpPr>
        <p:spPr/>
        <p:txBody>
          <a:bodyPr/>
          <a:lstStyle/>
          <a:p>
            <a:r>
              <a:rPr lang="en-US"/>
              <a:t>Did not bring oil</a:t>
            </a:r>
          </a:p>
          <a:p>
            <a:r>
              <a:rPr lang="en-US"/>
              <a:t>Did not use the time they had to get oil</a:t>
            </a:r>
          </a:p>
          <a:p>
            <a:r>
              <a:rPr lang="en-US"/>
              <a:t>Tried to borrow oil from the others</a:t>
            </a:r>
          </a:p>
        </p:txBody>
      </p:sp>
    </p:spTree>
    <p:extLst>
      <p:ext uri="{BB962C8B-B14F-4D97-AF65-F5344CB8AC3E}">
        <p14:creationId xmlns:p14="http://schemas.microsoft.com/office/powerpoint/2010/main" val="1074171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E34D72-D553-6181-40D3-F7A53EBD29DA}"/>
              </a:ext>
            </a:extLst>
          </p:cNvPr>
          <p:cNvSpPr/>
          <p:nvPr/>
        </p:nvSpPr>
        <p:spPr>
          <a:xfrm>
            <a:off x="0" y="1927469"/>
            <a:ext cx="9144000" cy="1860062"/>
          </a:xfrm>
          <a:prstGeom prst="rect">
            <a:avLst/>
          </a:prstGeom>
          <a:solidFill>
            <a:srgbClr val="C2D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circular logo with a lamp and oil drop&#10;&#10;Description automatically generated">
            <a:extLst>
              <a:ext uri="{FF2B5EF4-FFF2-40B4-BE49-F238E27FC236}">
                <a16:creationId xmlns:a16="http://schemas.microsoft.com/office/drawing/2014/main" id="{3F35BD5C-6838-F9D3-B714-CB6B6B150AF5}"/>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2036"/>
          <a:stretch/>
        </p:blipFill>
        <p:spPr>
          <a:xfrm>
            <a:off x="1422239" y="2039190"/>
            <a:ext cx="1616075" cy="1636618"/>
          </a:xfrm>
        </p:spPr>
      </p:pic>
      <p:sp>
        <p:nvSpPr>
          <p:cNvPr id="7" name="TextBox 6">
            <a:extLst>
              <a:ext uri="{FF2B5EF4-FFF2-40B4-BE49-F238E27FC236}">
                <a16:creationId xmlns:a16="http://schemas.microsoft.com/office/drawing/2014/main" id="{7B5F7A86-D215-DAEC-B19E-0D391C51E170}"/>
              </a:ext>
            </a:extLst>
          </p:cNvPr>
          <p:cNvSpPr txBox="1"/>
          <p:nvPr/>
        </p:nvSpPr>
        <p:spPr>
          <a:xfrm>
            <a:off x="3340204" y="2165001"/>
            <a:ext cx="4381557" cy="1384995"/>
          </a:xfrm>
          <a:prstGeom prst="rect">
            <a:avLst/>
          </a:prstGeom>
          <a:noFill/>
        </p:spPr>
        <p:txBody>
          <a:bodyPr wrap="square" rtlCol="0">
            <a:spAutoFit/>
          </a:bodyPr>
          <a:lstStyle/>
          <a:p>
            <a:pPr algn="just"/>
            <a:r>
              <a:rPr lang="en-US" sz="2800" i="1">
                <a:solidFill>
                  <a:schemeClr val="accent1"/>
                </a:solidFill>
                <a:effectLst>
                  <a:outerShdw blurRad="38100" dist="38100" dir="2700000" algn="tl">
                    <a:srgbClr val="000000">
                      <a:alpha val="43137"/>
                    </a:srgbClr>
                  </a:outerShdw>
                </a:effectLst>
                <a:latin typeface="Metropolis Semi Bold" panose="00000700000000000000" pitchFamily="2" charset="0"/>
              </a:rPr>
              <a:t>Subsidiary Application:</a:t>
            </a:r>
          </a:p>
          <a:p>
            <a:pPr algn="just"/>
            <a:r>
              <a:rPr lang="en-US" sz="2800" i="1">
                <a:solidFill>
                  <a:srgbClr val="004742"/>
                </a:solidFill>
                <a:latin typeface="Metropolis Semi Bold" panose="00000700000000000000" pitchFamily="2" charset="0"/>
              </a:rPr>
              <a:t>We can’t borrow some-one else’s spiritual oil.</a:t>
            </a:r>
          </a:p>
        </p:txBody>
      </p:sp>
    </p:spTree>
    <p:extLst>
      <p:ext uri="{BB962C8B-B14F-4D97-AF65-F5344CB8AC3E}">
        <p14:creationId xmlns:p14="http://schemas.microsoft.com/office/powerpoint/2010/main" val="2777561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B7644-9AFD-0BFC-6461-D959860261E9}"/>
              </a:ext>
            </a:extLst>
          </p:cNvPr>
          <p:cNvSpPr>
            <a:spLocks noGrp="1"/>
          </p:cNvSpPr>
          <p:nvPr>
            <p:ph type="title"/>
          </p:nvPr>
        </p:nvSpPr>
        <p:spPr/>
        <p:txBody>
          <a:bodyPr/>
          <a:lstStyle/>
          <a:p>
            <a:r>
              <a:rPr lang="en-US"/>
              <a:t>Trying to Borrow Others’ Oil</a:t>
            </a:r>
          </a:p>
        </p:txBody>
      </p:sp>
      <p:sp>
        <p:nvSpPr>
          <p:cNvPr id="3" name="Content Placeholder 2">
            <a:extLst>
              <a:ext uri="{FF2B5EF4-FFF2-40B4-BE49-F238E27FC236}">
                <a16:creationId xmlns:a16="http://schemas.microsoft.com/office/drawing/2014/main" id="{FE3EDB8B-D1E6-7ED9-2CCE-5C9349C9B589}"/>
              </a:ext>
            </a:extLst>
          </p:cNvPr>
          <p:cNvSpPr>
            <a:spLocks noGrp="1"/>
          </p:cNvSpPr>
          <p:nvPr>
            <p:ph idx="1"/>
          </p:nvPr>
        </p:nvSpPr>
        <p:spPr>
          <a:xfrm>
            <a:off x="341453" y="1201568"/>
            <a:ext cx="8825217" cy="4170507"/>
          </a:xfrm>
        </p:spPr>
        <p:txBody>
          <a:bodyPr>
            <a:normAutofit/>
          </a:bodyPr>
          <a:lstStyle/>
          <a:p>
            <a:r>
              <a:rPr lang="en-US"/>
              <a:t>Expecting to be accepted in judgment for just showing up to services</a:t>
            </a:r>
          </a:p>
          <a:p>
            <a:r>
              <a:rPr lang="en-US"/>
              <a:t>Counting on our heritage (church or personal)</a:t>
            </a:r>
          </a:p>
          <a:p>
            <a:r>
              <a:rPr lang="en-US"/>
              <a:t>Having convictions we haven’t studied ourselves</a:t>
            </a:r>
          </a:p>
          <a:p>
            <a:r>
              <a:rPr lang="en-US"/>
              <a:t>Expecting Bible class teachers to equip our kids</a:t>
            </a:r>
          </a:p>
          <a:p>
            <a:r>
              <a:rPr lang="en-US"/>
              <a:t>Being a member of the “right” church</a:t>
            </a:r>
          </a:p>
          <a:p>
            <a:r>
              <a:rPr lang="en-US"/>
              <a:t>Not preparing our faith for a spiritual crisis</a:t>
            </a:r>
          </a:p>
          <a:p>
            <a:r>
              <a:rPr lang="en-US"/>
              <a:t>Saying “Somebody ought to do [blank]”</a:t>
            </a:r>
          </a:p>
          <a:p>
            <a:endParaRPr lang="en-US"/>
          </a:p>
        </p:txBody>
      </p:sp>
    </p:spTree>
    <p:extLst>
      <p:ext uri="{BB962C8B-B14F-4D97-AF65-F5344CB8AC3E}">
        <p14:creationId xmlns:p14="http://schemas.microsoft.com/office/powerpoint/2010/main" val="297688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E34D72-D553-6181-40D3-F7A53EBD29DA}"/>
              </a:ext>
            </a:extLst>
          </p:cNvPr>
          <p:cNvSpPr/>
          <p:nvPr/>
        </p:nvSpPr>
        <p:spPr>
          <a:xfrm>
            <a:off x="0" y="1927469"/>
            <a:ext cx="9144000" cy="1860062"/>
          </a:xfrm>
          <a:prstGeom prst="rect">
            <a:avLst/>
          </a:prstGeom>
          <a:solidFill>
            <a:srgbClr val="C2D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circular logo with a lamp and oil drop&#10;&#10;Description automatically generated">
            <a:extLst>
              <a:ext uri="{FF2B5EF4-FFF2-40B4-BE49-F238E27FC236}">
                <a16:creationId xmlns:a16="http://schemas.microsoft.com/office/drawing/2014/main" id="{3F35BD5C-6838-F9D3-B714-CB6B6B150AF5}"/>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2036"/>
          <a:stretch/>
        </p:blipFill>
        <p:spPr>
          <a:xfrm>
            <a:off x="1422239" y="2039190"/>
            <a:ext cx="1616075" cy="1636618"/>
          </a:xfrm>
        </p:spPr>
      </p:pic>
      <p:sp>
        <p:nvSpPr>
          <p:cNvPr id="7" name="TextBox 6">
            <a:extLst>
              <a:ext uri="{FF2B5EF4-FFF2-40B4-BE49-F238E27FC236}">
                <a16:creationId xmlns:a16="http://schemas.microsoft.com/office/drawing/2014/main" id="{7B5F7A86-D215-DAEC-B19E-0D391C51E170}"/>
              </a:ext>
            </a:extLst>
          </p:cNvPr>
          <p:cNvSpPr txBox="1"/>
          <p:nvPr/>
        </p:nvSpPr>
        <p:spPr>
          <a:xfrm>
            <a:off x="3325091" y="2165001"/>
            <a:ext cx="4844053" cy="1384995"/>
          </a:xfrm>
          <a:prstGeom prst="rect">
            <a:avLst/>
          </a:prstGeom>
          <a:noFill/>
        </p:spPr>
        <p:txBody>
          <a:bodyPr wrap="square" rtlCol="0">
            <a:spAutoFit/>
          </a:bodyPr>
          <a:lstStyle/>
          <a:p>
            <a:r>
              <a:rPr lang="en-US" sz="2800" i="1">
                <a:solidFill>
                  <a:schemeClr val="accent1"/>
                </a:solidFill>
                <a:effectLst>
                  <a:outerShdw blurRad="38100" dist="38100" dir="2700000" algn="tl">
                    <a:srgbClr val="000000">
                      <a:alpha val="43137"/>
                    </a:srgbClr>
                  </a:outerShdw>
                </a:effectLst>
                <a:latin typeface="Metropolis Semi Bold" panose="00000700000000000000" pitchFamily="2" charset="0"/>
              </a:rPr>
              <a:t>Main Application: </a:t>
            </a:r>
          </a:p>
          <a:p>
            <a:r>
              <a:rPr lang="en-US" sz="2800" i="1">
                <a:solidFill>
                  <a:srgbClr val="004742"/>
                </a:solidFill>
                <a:latin typeface="Metropolis Semi Bold" panose="00000700000000000000" pitchFamily="2" charset="0"/>
              </a:rPr>
              <a:t>We always need to have our lamps filled and ready.</a:t>
            </a:r>
          </a:p>
        </p:txBody>
      </p:sp>
    </p:spTree>
    <p:extLst>
      <p:ext uri="{BB962C8B-B14F-4D97-AF65-F5344CB8AC3E}">
        <p14:creationId xmlns:p14="http://schemas.microsoft.com/office/powerpoint/2010/main" val="3660493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E957-B175-9E59-92F4-611BC96627FC}"/>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171E484F-1185-1DA7-9995-0DBB4D7A8D65}"/>
              </a:ext>
            </a:extLst>
          </p:cNvPr>
          <p:cNvSpPr>
            <a:spLocks noGrp="1"/>
          </p:cNvSpPr>
          <p:nvPr>
            <p:ph idx="1"/>
          </p:nvPr>
        </p:nvSpPr>
        <p:spPr>
          <a:xfrm>
            <a:off x="908853" y="1938500"/>
            <a:ext cx="7326294" cy="2572603"/>
          </a:xfrm>
        </p:spPr>
        <p:txBody>
          <a:bodyPr/>
          <a:lstStyle/>
          <a:p>
            <a:pPr marL="0" indent="0">
              <a:buNone/>
            </a:pPr>
            <a:r>
              <a:rPr lang="en-US"/>
              <a:t>A study of parables that call us to </a:t>
            </a:r>
            <a:r>
              <a:rPr lang="en-US">
                <a:solidFill>
                  <a:schemeClr val="accent2"/>
                </a:solidFill>
              </a:rPr>
              <a:t>radically change our hearts and actions </a:t>
            </a:r>
            <a:r>
              <a:rPr lang="en-US"/>
              <a:t>to be </a:t>
            </a:r>
            <a:r>
              <a:rPr lang="en-US">
                <a:solidFill>
                  <a:schemeClr val="accent2"/>
                </a:solidFill>
              </a:rPr>
              <a:t>true kingdom citizens</a:t>
            </a:r>
            <a:r>
              <a:rPr lang="en-US"/>
              <a:t>. We want to find </a:t>
            </a:r>
            <a:r>
              <a:rPr lang="en-US">
                <a:solidFill>
                  <a:schemeClr val="accent2"/>
                </a:solidFill>
              </a:rPr>
              <a:t>specific changes</a:t>
            </a:r>
            <a:r>
              <a:rPr lang="en-US"/>
              <a:t> to make as we start a new year of service to God.</a:t>
            </a:r>
          </a:p>
        </p:txBody>
      </p:sp>
    </p:spTree>
    <p:extLst>
      <p:ext uri="{BB962C8B-B14F-4D97-AF65-F5344CB8AC3E}">
        <p14:creationId xmlns:p14="http://schemas.microsoft.com/office/powerpoint/2010/main" val="3848005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87074-37C1-3D1C-9C90-341ABB1598C5}"/>
              </a:ext>
            </a:extLst>
          </p:cNvPr>
          <p:cNvSpPr>
            <a:spLocks noGrp="1"/>
          </p:cNvSpPr>
          <p:nvPr>
            <p:ph type="title"/>
          </p:nvPr>
        </p:nvSpPr>
        <p:spPr>
          <a:xfrm>
            <a:off x="1051135" y="1764974"/>
            <a:ext cx="7041730" cy="2185051"/>
          </a:xfrm>
        </p:spPr>
        <p:txBody>
          <a:bodyPr>
            <a:normAutofit fontScale="90000"/>
          </a:bodyPr>
          <a:lstStyle/>
          <a:p>
            <a:r>
              <a:rPr lang="en-US"/>
              <a:t>Consider 1 Thessalonians 5:5-11. What actions can we take to “be on the alert” as we wait </a:t>
            </a:r>
            <a:br>
              <a:rPr lang="en-US"/>
            </a:br>
            <a:r>
              <a:rPr lang="en-US"/>
              <a:t>for the bridegroom?</a:t>
            </a:r>
          </a:p>
        </p:txBody>
      </p:sp>
      <p:sp>
        <p:nvSpPr>
          <p:cNvPr id="3" name="TextBox 2">
            <a:extLst>
              <a:ext uri="{FF2B5EF4-FFF2-40B4-BE49-F238E27FC236}">
                <a16:creationId xmlns:a16="http://schemas.microsoft.com/office/drawing/2014/main" id="{E8A00FC4-57D4-3358-0A85-0E6DBA033736}"/>
              </a:ext>
            </a:extLst>
          </p:cNvPr>
          <p:cNvSpPr txBox="1"/>
          <p:nvPr/>
        </p:nvSpPr>
        <p:spPr>
          <a:xfrm>
            <a:off x="0" y="0"/>
            <a:ext cx="2153752" cy="338554"/>
          </a:xfrm>
          <a:prstGeom prst="rect">
            <a:avLst/>
          </a:prstGeom>
          <a:noFill/>
        </p:spPr>
        <p:txBody>
          <a:bodyPr wrap="square" rtlCol="0">
            <a:spAutoFit/>
          </a:bodyPr>
          <a:lstStyle/>
          <a:p>
            <a:r>
              <a:rPr lang="en-US" sz="1600">
                <a:solidFill>
                  <a:schemeClr val="accent2"/>
                </a:solidFill>
              </a:rPr>
              <a:t>Thought Question 3</a:t>
            </a:r>
          </a:p>
        </p:txBody>
      </p:sp>
    </p:spTree>
    <p:extLst>
      <p:ext uri="{BB962C8B-B14F-4D97-AF65-F5344CB8AC3E}">
        <p14:creationId xmlns:p14="http://schemas.microsoft.com/office/powerpoint/2010/main" val="2514879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2BB3C-FC70-8096-7134-7842D75647A5}"/>
              </a:ext>
            </a:extLst>
          </p:cNvPr>
          <p:cNvSpPr>
            <a:spLocks noGrp="1"/>
          </p:cNvSpPr>
          <p:nvPr>
            <p:ph type="title"/>
          </p:nvPr>
        </p:nvSpPr>
        <p:spPr/>
        <p:txBody>
          <a:bodyPr/>
          <a:lstStyle/>
          <a:p>
            <a:r>
              <a:rPr lang="en-US"/>
              <a:t>Being Alert and Sober</a:t>
            </a:r>
          </a:p>
        </p:txBody>
      </p:sp>
      <p:sp>
        <p:nvSpPr>
          <p:cNvPr id="3" name="Content Placeholder 2">
            <a:extLst>
              <a:ext uri="{FF2B5EF4-FFF2-40B4-BE49-F238E27FC236}">
                <a16:creationId xmlns:a16="http://schemas.microsoft.com/office/drawing/2014/main" id="{490672EC-F080-38D1-6DDB-68E9DA2D0BAB}"/>
              </a:ext>
            </a:extLst>
          </p:cNvPr>
          <p:cNvSpPr>
            <a:spLocks noGrp="1"/>
          </p:cNvSpPr>
          <p:nvPr>
            <p:ph sz="half" idx="1"/>
          </p:nvPr>
        </p:nvSpPr>
        <p:spPr>
          <a:xfrm>
            <a:off x="371682" y="1156225"/>
            <a:ext cx="4075157" cy="4828939"/>
          </a:xfrm>
        </p:spPr>
        <p:txBody>
          <a:bodyPr>
            <a:normAutofit fontScale="40000" lnSpcReduction="20000"/>
          </a:bodyPr>
          <a:lstStyle/>
          <a:p>
            <a:pPr marL="0" indent="0" algn="just">
              <a:buNone/>
            </a:pPr>
            <a:r>
              <a:rPr lang="en-US" sz="4000">
                <a:solidFill>
                  <a:schemeClr val="accent2"/>
                </a:solidFill>
                <a:latin typeface="Metropolis Medium" panose="00000600000000000000" pitchFamily="2" charset="0"/>
              </a:rPr>
              <a:t>1 Thessalonians 5:5-11 </a:t>
            </a:r>
          </a:p>
          <a:p>
            <a:pPr marL="0" indent="0" algn="just">
              <a:buNone/>
              <a:tabLst>
                <a:tab pos="287338" algn="l"/>
              </a:tabLst>
            </a:pPr>
            <a:r>
              <a:rPr lang="en-US" sz="4500" baseline="30000"/>
              <a:t>5</a:t>
            </a:r>
            <a:r>
              <a:rPr lang="en-US" sz="3000" baseline="30000"/>
              <a:t> </a:t>
            </a:r>
            <a:r>
              <a:rPr lang="en-US" sz="4500"/>
              <a:t>for you are all sons of light and sons of day. We are not of night nor of darkness; </a:t>
            </a:r>
            <a:r>
              <a:rPr lang="en-US" sz="4500" baseline="30000"/>
              <a:t>6</a:t>
            </a:r>
            <a:r>
              <a:rPr lang="en-US" sz="3000" baseline="30000"/>
              <a:t> </a:t>
            </a:r>
            <a:r>
              <a:rPr lang="en-US" sz="4500"/>
              <a:t>so then let us not sleep as others do, but let us be alert and sober. </a:t>
            </a:r>
            <a:r>
              <a:rPr lang="en-US" sz="4500" baseline="30000"/>
              <a:t>7</a:t>
            </a:r>
            <a:r>
              <a:rPr lang="en-US" sz="3000" baseline="30000"/>
              <a:t> </a:t>
            </a:r>
            <a:r>
              <a:rPr lang="en-US" sz="4500"/>
              <a:t>For those who sleep do their sleeping at night, and those who get drunk get drunk at night. </a:t>
            </a:r>
            <a:r>
              <a:rPr lang="en-US" sz="4500" baseline="30000"/>
              <a:t>8</a:t>
            </a:r>
            <a:r>
              <a:rPr lang="en-US" sz="3000" baseline="30000"/>
              <a:t> </a:t>
            </a:r>
            <a:r>
              <a:rPr lang="en-US" sz="4500"/>
              <a:t>But since we are of the day, let us be sober, having put on the breastplate of faith and love, and as a helmet, the hope of salvation. </a:t>
            </a:r>
            <a:r>
              <a:rPr lang="en-US" sz="4500" baseline="30000"/>
              <a:t>9</a:t>
            </a:r>
            <a:r>
              <a:rPr lang="en-US" sz="3000" baseline="30000"/>
              <a:t> </a:t>
            </a:r>
            <a:r>
              <a:rPr lang="en-US" sz="4500"/>
              <a:t>For God has not des-tined us for wrath, but for </a:t>
            </a:r>
            <a:r>
              <a:rPr lang="en-US" sz="4500" err="1"/>
              <a:t>ob-taining</a:t>
            </a:r>
            <a:r>
              <a:rPr lang="en-US" sz="4500"/>
              <a:t> salvation through our Lord Jesus Christ, </a:t>
            </a:r>
            <a:r>
              <a:rPr lang="en-US" sz="4500" baseline="30000"/>
              <a:t>10</a:t>
            </a:r>
            <a:r>
              <a:rPr lang="en-US" sz="3000" baseline="30000"/>
              <a:t> </a:t>
            </a:r>
            <a:r>
              <a:rPr lang="en-US" sz="4500"/>
              <a:t>who died for us, so that whether we are awake or asleep, we will live together with Him. </a:t>
            </a:r>
            <a:r>
              <a:rPr lang="en-US" sz="4500" baseline="30000"/>
              <a:t>11</a:t>
            </a:r>
            <a:r>
              <a:rPr lang="en-US" sz="3000" baseline="30000"/>
              <a:t> </a:t>
            </a:r>
            <a:r>
              <a:rPr lang="en-US" sz="4500"/>
              <a:t>Therefore encourage one 	another and build up one</a:t>
            </a:r>
            <a:br>
              <a:rPr lang="en-US" sz="4500"/>
            </a:br>
            <a:r>
              <a:rPr lang="en-US" sz="4500"/>
              <a:t>	another, just as you also are 	doing.</a:t>
            </a:r>
          </a:p>
        </p:txBody>
      </p:sp>
      <p:sp>
        <p:nvSpPr>
          <p:cNvPr id="4" name="Content Placeholder 3">
            <a:extLst>
              <a:ext uri="{FF2B5EF4-FFF2-40B4-BE49-F238E27FC236}">
                <a16:creationId xmlns:a16="http://schemas.microsoft.com/office/drawing/2014/main" id="{0ED1CBC3-7769-90E4-669B-90911BE09247}"/>
              </a:ext>
            </a:extLst>
          </p:cNvPr>
          <p:cNvSpPr>
            <a:spLocks noGrp="1"/>
          </p:cNvSpPr>
          <p:nvPr>
            <p:ph sz="half" idx="2"/>
          </p:nvPr>
        </p:nvSpPr>
        <p:spPr>
          <a:xfrm>
            <a:off x="4674491" y="1488734"/>
            <a:ext cx="4439281" cy="4226266"/>
          </a:xfrm>
        </p:spPr>
        <p:txBody>
          <a:bodyPr>
            <a:normAutofit fontScale="40000" lnSpcReduction="20000"/>
          </a:bodyPr>
          <a:lstStyle/>
          <a:p>
            <a:r>
              <a:rPr lang="en-US" sz="5000"/>
              <a:t>Don’t waste time, v.7</a:t>
            </a:r>
          </a:p>
          <a:p>
            <a:pPr lvl="1"/>
            <a:r>
              <a:rPr lang="en-US" sz="4600"/>
              <a:t>Sleeping (idleness/laziness)</a:t>
            </a:r>
          </a:p>
          <a:p>
            <a:pPr lvl="1"/>
            <a:r>
              <a:rPr lang="en-US" sz="4600"/>
              <a:t>Drunkenness (distraction/ dissipation)</a:t>
            </a:r>
          </a:p>
          <a:p>
            <a:r>
              <a:rPr lang="en-US" sz="5000"/>
              <a:t>Demonstrate faith and love, v.8</a:t>
            </a:r>
          </a:p>
          <a:p>
            <a:pPr lvl="1"/>
            <a:r>
              <a:rPr lang="en-US" sz="4600"/>
              <a:t>Be prepared to defend yourself and others against temptation</a:t>
            </a:r>
          </a:p>
          <a:p>
            <a:r>
              <a:rPr lang="en-US" sz="5000"/>
              <a:t>Demonstrate our hope of salvation, v.8</a:t>
            </a:r>
          </a:p>
          <a:p>
            <a:pPr lvl="1"/>
            <a:r>
              <a:rPr lang="en-US" sz="4600"/>
              <a:t>Living in expectation of it, v.9</a:t>
            </a:r>
          </a:p>
          <a:p>
            <a:r>
              <a:rPr lang="en-US" sz="5000"/>
              <a:t>Build fellowship, v.11</a:t>
            </a:r>
          </a:p>
          <a:p>
            <a:pPr lvl="1"/>
            <a:r>
              <a:rPr lang="en-US" sz="4600"/>
              <a:t>Encourage each other to live this way</a:t>
            </a:r>
          </a:p>
          <a:p>
            <a:pPr lvl="1"/>
            <a:r>
              <a:rPr lang="en-US" sz="4600"/>
              <a:t>Strengthen each other to be stronger and more faithful</a:t>
            </a:r>
          </a:p>
          <a:p>
            <a:endParaRPr lang="en-US" sz="5000"/>
          </a:p>
          <a:p>
            <a:endParaRPr lang="en-US"/>
          </a:p>
        </p:txBody>
      </p:sp>
    </p:spTree>
    <p:extLst>
      <p:ext uri="{BB962C8B-B14F-4D97-AF65-F5344CB8AC3E}">
        <p14:creationId xmlns:p14="http://schemas.microsoft.com/office/powerpoint/2010/main" val="109337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B7644-9AFD-0BFC-6461-D959860261E9}"/>
              </a:ext>
            </a:extLst>
          </p:cNvPr>
          <p:cNvSpPr>
            <a:spLocks noGrp="1"/>
          </p:cNvSpPr>
          <p:nvPr>
            <p:ph type="title"/>
          </p:nvPr>
        </p:nvSpPr>
        <p:spPr/>
        <p:txBody>
          <a:bodyPr/>
          <a:lstStyle/>
          <a:p>
            <a:r>
              <a:rPr lang="en-US"/>
              <a:t>How to Be on the Alert in 2024</a:t>
            </a:r>
          </a:p>
        </p:txBody>
      </p:sp>
      <p:sp>
        <p:nvSpPr>
          <p:cNvPr id="3" name="Content Placeholder 2">
            <a:extLst>
              <a:ext uri="{FF2B5EF4-FFF2-40B4-BE49-F238E27FC236}">
                <a16:creationId xmlns:a16="http://schemas.microsoft.com/office/drawing/2014/main" id="{FE3EDB8B-D1E6-7ED9-2CCE-5C9349C9B589}"/>
              </a:ext>
            </a:extLst>
          </p:cNvPr>
          <p:cNvSpPr>
            <a:spLocks noGrp="1"/>
          </p:cNvSpPr>
          <p:nvPr>
            <p:ph idx="1"/>
          </p:nvPr>
        </p:nvSpPr>
        <p:spPr>
          <a:xfrm>
            <a:off x="318782" y="1121317"/>
            <a:ext cx="8825217" cy="4616354"/>
          </a:xfrm>
        </p:spPr>
        <p:txBody>
          <a:bodyPr>
            <a:normAutofit fontScale="92500"/>
          </a:bodyPr>
          <a:lstStyle/>
          <a:p>
            <a:r>
              <a:rPr lang="en-US"/>
              <a:t>Start each day with the thought that Jesus will return</a:t>
            </a:r>
          </a:p>
          <a:p>
            <a:r>
              <a:rPr lang="en-US"/>
              <a:t>Attend every Bible class session</a:t>
            </a:r>
          </a:p>
          <a:p>
            <a:pPr lvl="1"/>
            <a:r>
              <a:rPr lang="en-US"/>
              <a:t>Do every lesson before class</a:t>
            </a:r>
          </a:p>
          <a:p>
            <a:r>
              <a:rPr lang="en-US"/>
              <a:t>Attend every worship service and “extra” session</a:t>
            </a:r>
          </a:p>
          <a:p>
            <a:r>
              <a:rPr lang="en-US"/>
              <a:t>Make a plan to overcome your biggest sin</a:t>
            </a:r>
          </a:p>
          <a:p>
            <a:pPr lvl="1"/>
            <a:r>
              <a:rPr lang="en-US"/>
              <a:t>Find or become an accountability partner</a:t>
            </a:r>
          </a:p>
          <a:p>
            <a:r>
              <a:rPr lang="en-US"/>
              <a:t>Build new relationships with 3 members</a:t>
            </a:r>
          </a:p>
          <a:p>
            <a:r>
              <a:rPr lang="en-US"/>
              <a:t>Get rid of distractions/things that dissipate your focus</a:t>
            </a:r>
          </a:p>
          <a:p>
            <a:pPr lvl="1"/>
            <a:r>
              <a:rPr lang="en-US"/>
              <a:t>Watch less news, sports, YouTube, streaming, etc.</a:t>
            </a:r>
          </a:p>
          <a:p>
            <a:pPr lvl="1"/>
            <a:r>
              <a:rPr lang="en-US"/>
              <a:t>Spend less time browsing/shopping online</a:t>
            </a:r>
          </a:p>
        </p:txBody>
      </p:sp>
    </p:spTree>
    <p:extLst>
      <p:ext uri="{BB962C8B-B14F-4D97-AF65-F5344CB8AC3E}">
        <p14:creationId xmlns:p14="http://schemas.microsoft.com/office/powerpoint/2010/main" val="2739691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727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7393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6745F-F29A-DB49-0340-B4219D5D9536}"/>
              </a:ext>
            </a:extLst>
          </p:cNvPr>
          <p:cNvSpPr>
            <a:spLocks noGrp="1"/>
          </p:cNvSpPr>
          <p:nvPr>
            <p:ph type="title"/>
          </p:nvPr>
        </p:nvSpPr>
        <p:spPr/>
        <p:txBody>
          <a:bodyPr/>
          <a:lstStyle/>
          <a:p>
            <a:r>
              <a:rPr lang="en-US"/>
              <a:t>Year-End Study Schedule</a:t>
            </a:r>
          </a:p>
        </p:txBody>
      </p:sp>
      <p:graphicFrame>
        <p:nvGraphicFramePr>
          <p:cNvPr id="3" name="Table 2">
            <a:extLst>
              <a:ext uri="{FF2B5EF4-FFF2-40B4-BE49-F238E27FC236}">
                <a16:creationId xmlns:a16="http://schemas.microsoft.com/office/drawing/2014/main" id="{92578226-2EA5-22CE-7B4F-AC5CA82FF526}"/>
              </a:ext>
            </a:extLst>
          </p:cNvPr>
          <p:cNvGraphicFramePr>
            <a:graphicFrameLocks noGrp="1"/>
          </p:cNvGraphicFramePr>
          <p:nvPr>
            <p:extLst>
              <p:ext uri="{D42A27DB-BD31-4B8C-83A1-F6EECF244321}">
                <p14:modId xmlns:p14="http://schemas.microsoft.com/office/powerpoint/2010/main" val="1862627628"/>
              </p:ext>
            </p:extLst>
          </p:nvPr>
        </p:nvGraphicFramePr>
        <p:xfrm>
          <a:off x="318783" y="1146412"/>
          <a:ext cx="8513932" cy="3809808"/>
        </p:xfrm>
        <a:graphic>
          <a:graphicData uri="http://schemas.openxmlformats.org/drawingml/2006/table">
            <a:tbl>
              <a:tblPr firstRow="1" firstCol="1" bandRow="1">
                <a:tableStyleId>{793D81CF-94F2-401A-BA57-92F5A7B2D0C5}</a:tableStyleId>
              </a:tblPr>
              <a:tblGrid>
                <a:gridCol w="935859">
                  <a:extLst>
                    <a:ext uri="{9D8B030D-6E8A-4147-A177-3AD203B41FA5}">
                      <a16:colId xmlns:a16="http://schemas.microsoft.com/office/drawing/2014/main" val="2939089606"/>
                    </a:ext>
                  </a:extLst>
                </a:gridCol>
                <a:gridCol w="2694788">
                  <a:extLst>
                    <a:ext uri="{9D8B030D-6E8A-4147-A177-3AD203B41FA5}">
                      <a16:colId xmlns:a16="http://schemas.microsoft.com/office/drawing/2014/main" val="4007716169"/>
                    </a:ext>
                  </a:extLst>
                </a:gridCol>
                <a:gridCol w="2769140">
                  <a:extLst>
                    <a:ext uri="{9D8B030D-6E8A-4147-A177-3AD203B41FA5}">
                      <a16:colId xmlns:a16="http://schemas.microsoft.com/office/drawing/2014/main" val="2925967975"/>
                    </a:ext>
                  </a:extLst>
                </a:gridCol>
                <a:gridCol w="888460">
                  <a:extLst>
                    <a:ext uri="{9D8B030D-6E8A-4147-A177-3AD203B41FA5}">
                      <a16:colId xmlns:a16="http://schemas.microsoft.com/office/drawing/2014/main" val="3368226158"/>
                    </a:ext>
                  </a:extLst>
                </a:gridCol>
                <a:gridCol w="1225685">
                  <a:extLst>
                    <a:ext uri="{9D8B030D-6E8A-4147-A177-3AD203B41FA5}">
                      <a16:colId xmlns:a16="http://schemas.microsoft.com/office/drawing/2014/main" val="963277350"/>
                    </a:ext>
                  </a:extLst>
                </a:gridCol>
              </a:tblGrid>
              <a:tr h="256265">
                <a:tc>
                  <a:txBody>
                    <a:bodyPr/>
                    <a:lstStyle/>
                    <a:p>
                      <a:pPr marL="0" marR="0">
                        <a:spcBef>
                          <a:spcPts val="0"/>
                        </a:spcBef>
                        <a:spcAft>
                          <a:spcPts val="0"/>
                        </a:spcAft>
                      </a:pPr>
                      <a:r>
                        <a:rPr lang="en-US" sz="1050" b="0" kern="0">
                          <a:effectLst/>
                          <a:latin typeface="Metropolis Medium" panose="00000600000000000000" pitchFamily="2" charset="0"/>
                        </a:rPr>
                        <a:t>Date</a:t>
                      </a:r>
                      <a:endParaRPr lang="en-US" sz="1100" b="0" kern="100">
                        <a:effectLst/>
                        <a:latin typeface="Metropolis Medium" panose="00000600000000000000" pitchFamily="2" charset="0"/>
                        <a:ea typeface="Calibri" panose="020F0502020204030204" pitchFamily="34" charset="0"/>
                        <a:cs typeface="Times New Roman" panose="02020603050405020304" pitchFamily="18" charset="0"/>
                      </a:endParaRPr>
                    </a:p>
                  </a:txBody>
                  <a:tcPr marL="45720" marR="45720" anchor="b">
                    <a:solidFill>
                      <a:schemeClr val="tx1">
                        <a:lumMod val="65000"/>
                        <a:lumOff val="35000"/>
                      </a:schemeClr>
                    </a:solidFill>
                  </a:tcPr>
                </a:tc>
                <a:tc>
                  <a:txBody>
                    <a:bodyPr/>
                    <a:lstStyle/>
                    <a:p>
                      <a:pPr marL="0" marR="0">
                        <a:spcBef>
                          <a:spcPts val="0"/>
                        </a:spcBef>
                        <a:spcAft>
                          <a:spcPts val="0"/>
                        </a:spcAft>
                      </a:pPr>
                      <a:r>
                        <a:rPr lang="en-US" sz="1050" b="0" kern="0">
                          <a:effectLst/>
                          <a:latin typeface="Metropolis Medium" panose="00000600000000000000" pitchFamily="2" charset="0"/>
                        </a:rPr>
                        <a:t>Topic</a:t>
                      </a:r>
                      <a:endParaRPr lang="en-US" sz="1100" b="0" kern="100">
                        <a:effectLst/>
                        <a:latin typeface="Metropolis Medium" panose="00000600000000000000" pitchFamily="2" charset="0"/>
                        <a:ea typeface="Calibri" panose="020F0502020204030204" pitchFamily="34" charset="0"/>
                        <a:cs typeface="Times New Roman" panose="02020603050405020304" pitchFamily="18" charset="0"/>
                      </a:endParaRPr>
                    </a:p>
                  </a:txBody>
                  <a:tcPr marL="45720" marR="45720" anchor="b">
                    <a:solidFill>
                      <a:schemeClr val="tx1">
                        <a:lumMod val="65000"/>
                        <a:lumOff val="35000"/>
                      </a:schemeClr>
                    </a:solidFill>
                  </a:tcPr>
                </a:tc>
                <a:tc>
                  <a:txBody>
                    <a:bodyPr/>
                    <a:lstStyle/>
                    <a:p>
                      <a:pPr marL="0" marR="0">
                        <a:spcBef>
                          <a:spcPts val="0"/>
                        </a:spcBef>
                        <a:spcAft>
                          <a:spcPts val="0"/>
                        </a:spcAft>
                      </a:pPr>
                      <a:r>
                        <a:rPr lang="en-US" sz="1050" b="0" kern="0">
                          <a:effectLst/>
                          <a:latin typeface="Metropolis Medium" panose="00000600000000000000" pitchFamily="2" charset="0"/>
                        </a:rPr>
                        <a:t>Application</a:t>
                      </a:r>
                      <a:endParaRPr lang="en-US" sz="1100" b="0" kern="100">
                        <a:effectLst/>
                        <a:latin typeface="Metropolis Medium" panose="00000600000000000000" pitchFamily="2" charset="0"/>
                        <a:ea typeface="Calibri" panose="020F0502020204030204" pitchFamily="34" charset="0"/>
                        <a:cs typeface="Times New Roman" panose="02020603050405020304" pitchFamily="18" charset="0"/>
                      </a:endParaRPr>
                    </a:p>
                  </a:txBody>
                  <a:tcPr marL="45720" marR="45720" anchor="b">
                    <a:solidFill>
                      <a:schemeClr val="tx1">
                        <a:lumMod val="65000"/>
                        <a:lumOff val="35000"/>
                      </a:schemeClr>
                    </a:solidFill>
                  </a:tcPr>
                </a:tc>
                <a:tc>
                  <a:txBody>
                    <a:bodyPr/>
                    <a:lstStyle/>
                    <a:p>
                      <a:pPr marL="0" marR="0">
                        <a:spcBef>
                          <a:spcPts val="0"/>
                        </a:spcBef>
                        <a:spcAft>
                          <a:spcPts val="0"/>
                        </a:spcAft>
                      </a:pPr>
                      <a:r>
                        <a:rPr lang="en-US" sz="1050" b="0" kern="0">
                          <a:effectLst/>
                          <a:latin typeface="Metropolis Medium" panose="00000600000000000000" pitchFamily="2" charset="0"/>
                        </a:rPr>
                        <a:t>Session</a:t>
                      </a:r>
                      <a:endParaRPr lang="en-US" sz="1100" b="0" kern="100">
                        <a:effectLst/>
                        <a:latin typeface="Metropolis Medium" panose="00000600000000000000" pitchFamily="2" charset="0"/>
                        <a:ea typeface="Calibri" panose="020F0502020204030204" pitchFamily="34" charset="0"/>
                        <a:cs typeface="Times New Roman" panose="02020603050405020304" pitchFamily="18" charset="0"/>
                      </a:endParaRPr>
                    </a:p>
                  </a:txBody>
                  <a:tcPr marL="45720" marR="45720" anchor="b">
                    <a:solidFill>
                      <a:schemeClr val="tx1">
                        <a:lumMod val="65000"/>
                        <a:lumOff val="35000"/>
                      </a:schemeClr>
                    </a:solidFill>
                  </a:tcPr>
                </a:tc>
                <a:tc>
                  <a:txBody>
                    <a:bodyPr/>
                    <a:lstStyle/>
                    <a:p>
                      <a:pPr marL="0" marR="0">
                        <a:spcBef>
                          <a:spcPts val="0"/>
                        </a:spcBef>
                        <a:spcAft>
                          <a:spcPts val="0"/>
                        </a:spcAft>
                      </a:pPr>
                      <a:r>
                        <a:rPr lang="en-US" sz="1050" b="0" kern="0">
                          <a:effectLst/>
                          <a:latin typeface="Metropolis Medium" panose="00000600000000000000" pitchFamily="2" charset="0"/>
                        </a:rPr>
                        <a:t>Speaker</a:t>
                      </a:r>
                      <a:endParaRPr lang="en-US" sz="1100" b="0" kern="100">
                        <a:effectLst/>
                        <a:latin typeface="Metropolis Medium" panose="00000600000000000000" pitchFamily="2" charset="0"/>
                        <a:ea typeface="Calibri" panose="020F0502020204030204" pitchFamily="34" charset="0"/>
                        <a:cs typeface="Times New Roman" panose="02020603050405020304" pitchFamily="18" charset="0"/>
                      </a:endParaRPr>
                    </a:p>
                  </a:txBody>
                  <a:tcPr marL="45720" marR="45720" anchor="b">
                    <a:solidFill>
                      <a:schemeClr val="tx1">
                        <a:lumMod val="65000"/>
                        <a:lumOff val="35000"/>
                      </a:schemeClr>
                    </a:solidFill>
                  </a:tcPr>
                </a:tc>
                <a:extLst>
                  <a:ext uri="{0D108BD9-81ED-4DB2-BD59-A6C34878D82A}">
                    <a16:rowId xmlns:a16="http://schemas.microsoft.com/office/drawing/2014/main" val="1103956049"/>
                  </a:ext>
                </a:extLst>
              </a:tr>
              <a:tr h="503988">
                <a:tc>
                  <a:txBody>
                    <a:bodyPr/>
                    <a:lstStyle/>
                    <a:p>
                      <a:pPr marL="0" marR="0">
                        <a:spcBef>
                          <a:spcPts val="0"/>
                        </a:spcBef>
                        <a:spcAft>
                          <a:spcPts val="0"/>
                        </a:spcAft>
                      </a:pPr>
                      <a:r>
                        <a:rPr lang="en-US" sz="1050" b="0" kern="0">
                          <a:effectLst/>
                          <a:latin typeface="Metropolis Light" panose="00000400000000000000" pitchFamily="2" charset="0"/>
                        </a:rPr>
                        <a:t>Sun, Dec 17</a:t>
                      </a:r>
                      <a:endParaRPr lang="en-US" sz="1100" b="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chemeClr val="bg1"/>
                    </a:solidFill>
                  </a:tcPr>
                </a:tc>
                <a:tc>
                  <a:txBody>
                    <a:bodyPr/>
                    <a:lstStyle/>
                    <a:p>
                      <a:pPr marL="0" marR="0">
                        <a:spcBef>
                          <a:spcPts val="0"/>
                        </a:spcBef>
                        <a:spcAft>
                          <a:spcPts val="0"/>
                        </a:spcAft>
                      </a:pPr>
                      <a:r>
                        <a:rPr lang="en-US" sz="1200" kern="0">
                          <a:effectLst/>
                          <a:latin typeface="Metropolis Light" panose="00000400000000000000" pitchFamily="2" charset="0"/>
                        </a:rPr>
                        <a:t>Parable of the Soils</a:t>
                      </a:r>
                      <a:br>
                        <a:rPr lang="en-US" sz="1200" kern="0">
                          <a:effectLst/>
                          <a:latin typeface="Metropolis Light" panose="00000400000000000000" pitchFamily="2" charset="0"/>
                        </a:rPr>
                      </a:br>
                      <a:r>
                        <a:rPr lang="en-US" sz="1050" kern="0">
                          <a:effectLst/>
                          <a:latin typeface="Metropolis Light" panose="00000400000000000000" pitchFamily="2" charset="0"/>
                        </a:rPr>
                        <a:t>Mark 4:1-23</a:t>
                      </a:r>
                      <a:endParaRPr lang="en-US" sz="140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chemeClr val="bg1"/>
                    </a:solidFill>
                  </a:tcPr>
                </a:tc>
                <a:tc>
                  <a:txBody>
                    <a:bodyPr/>
                    <a:lstStyle/>
                    <a:p>
                      <a:pPr marL="0" marR="0">
                        <a:spcBef>
                          <a:spcPts val="0"/>
                        </a:spcBef>
                        <a:spcAft>
                          <a:spcPts val="0"/>
                        </a:spcAft>
                      </a:pPr>
                      <a:r>
                        <a:rPr lang="en-US" sz="1100" kern="0">
                          <a:effectLst/>
                          <a:latin typeface="Metropolis Light" panose="00000400000000000000" pitchFamily="2" charset="0"/>
                        </a:rPr>
                        <a:t>Learning to Understand the Parables</a:t>
                      </a:r>
                      <a:endParaRPr lang="en-US" sz="120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chemeClr val="bg1"/>
                    </a:solidFill>
                  </a:tcPr>
                </a:tc>
                <a:tc>
                  <a:txBody>
                    <a:bodyPr/>
                    <a:lstStyle/>
                    <a:p>
                      <a:pPr marL="0" marR="0">
                        <a:spcBef>
                          <a:spcPts val="0"/>
                        </a:spcBef>
                        <a:spcAft>
                          <a:spcPts val="0"/>
                        </a:spcAft>
                      </a:pPr>
                      <a:r>
                        <a:rPr lang="en-US" sz="1050" kern="0">
                          <a:effectLst/>
                          <a:latin typeface="Metropolis Light" panose="00000400000000000000" pitchFamily="2" charset="0"/>
                        </a:rPr>
                        <a:t>AM Sermon</a:t>
                      </a:r>
                      <a:endParaRPr lang="en-US" sz="110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chemeClr val="bg1"/>
                    </a:solidFill>
                  </a:tcPr>
                </a:tc>
                <a:tc>
                  <a:txBody>
                    <a:bodyPr/>
                    <a:lstStyle/>
                    <a:p>
                      <a:pPr marL="0" marR="0">
                        <a:spcBef>
                          <a:spcPts val="0"/>
                        </a:spcBef>
                        <a:spcAft>
                          <a:spcPts val="0"/>
                        </a:spcAft>
                      </a:pPr>
                      <a:r>
                        <a:rPr lang="en-US" sz="1050" kern="0">
                          <a:effectLst/>
                          <a:latin typeface="Metropolis Light" panose="00000400000000000000" pitchFamily="2" charset="0"/>
                        </a:rPr>
                        <a:t>Bill Sanchez</a:t>
                      </a:r>
                      <a:endParaRPr lang="en-US" sz="110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chemeClr val="bg1"/>
                    </a:solidFill>
                  </a:tcPr>
                </a:tc>
                <a:extLst>
                  <a:ext uri="{0D108BD9-81ED-4DB2-BD59-A6C34878D82A}">
                    <a16:rowId xmlns:a16="http://schemas.microsoft.com/office/drawing/2014/main" val="1078666244"/>
                  </a:ext>
                </a:extLst>
              </a:tr>
              <a:tr h="503988">
                <a:tc>
                  <a:txBody>
                    <a:bodyPr/>
                    <a:lstStyle/>
                    <a:p>
                      <a:pPr marL="0" marR="0">
                        <a:spcBef>
                          <a:spcPts val="0"/>
                        </a:spcBef>
                        <a:spcAft>
                          <a:spcPts val="0"/>
                        </a:spcAft>
                      </a:pPr>
                      <a:r>
                        <a:rPr lang="en-US" sz="1050" b="0" u="none" kern="0">
                          <a:effectLst/>
                          <a:latin typeface="Metropolis Light" panose="00000400000000000000" pitchFamily="2" charset="0"/>
                        </a:rPr>
                        <a:t>Wed, Dec 20</a:t>
                      </a:r>
                      <a:endParaRPr lang="en-US" sz="1100" b="0" u="none"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chemeClr val="bg1"/>
                    </a:solidFill>
                  </a:tcPr>
                </a:tc>
                <a:tc>
                  <a:txBody>
                    <a:bodyPr/>
                    <a:lstStyle/>
                    <a:p>
                      <a:pPr marL="0" marR="0">
                        <a:spcBef>
                          <a:spcPts val="0"/>
                        </a:spcBef>
                        <a:spcAft>
                          <a:spcPts val="0"/>
                        </a:spcAft>
                      </a:pPr>
                      <a:r>
                        <a:rPr lang="en-US" sz="1200" kern="0">
                          <a:effectLst/>
                          <a:latin typeface="Metropolis Light" panose="00000400000000000000" pitchFamily="2" charset="0"/>
                        </a:rPr>
                        <a:t>Parable of the Friend at Midnight</a:t>
                      </a:r>
                      <a:br>
                        <a:rPr lang="en-US" sz="1200" kern="0">
                          <a:effectLst/>
                          <a:latin typeface="Metropolis Light" panose="00000400000000000000" pitchFamily="2" charset="0"/>
                        </a:rPr>
                      </a:br>
                      <a:r>
                        <a:rPr lang="en-US" sz="1050" kern="0">
                          <a:effectLst/>
                          <a:latin typeface="Metropolis Light" panose="00000400000000000000" pitchFamily="2" charset="0"/>
                        </a:rPr>
                        <a:t>Luke 11:5-13</a:t>
                      </a:r>
                      <a:endParaRPr lang="en-US" sz="140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chemeClr val="bg1"/>
                    </a:solidFill>
                  </a:tcPr>
                </a:tc>
                <a:tc>
                  <a:txBody>
                    <a:bodyPr/>
                    <a:lstStyle/>
                    <a:p>
                      <a:pPr marL="0" marR="0">
                        <a:spcBef>
                          <a:spcPts val="0"/>
                        </a:spcBef>
                        <a:spcAft>
                          <a:spcPts val="0"/>
                        </a:spcAft>
                      </a:pPr>
                      <a:r>
                        <a:rPr lang="en-US" sz="1100" kern="0">
                          <a:effectLst/>
                          <a:latin typeface="Metropolis Light" panose="00000400000000000000" pitchFamily="2" charset="0"/>
                        </a:rPr>
                        <a:t>Learning Persistence in Prayer</a:t>
                      </a:r>
                      <a:endParaRPr lang="en-US" sz="120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chemeClr val="bg1"/>
                    </a:solidFill>
                  </a:tcPr>
                </a:tc>
                <a:tc>
                  <a:txBody>
                    <a:bodyPr/>
                    <a:lstStyle/>
                    <a:p>
                      <a:pPr marL="0" marR="0">
                        <a:spcBef>
                          <a:spcPts val="0"/>
                        </a:spcBef>
                        <a:spcAft>
                          <a:spcPts val="0"/>
                        </a:spcAft>
                      </a:pPr>
                      <a:r>
                        <a:rPr lang="en-US" sz="1050" kern="0">
                          <a:effectLst/>
                          <a:latin typeface="Metropolis Light" panose="00000400000000000000" pitchFamily="2" charset="0"/>
                        </a:rPr>
                        <a:t>Bible Class</a:t>
                      </a:r>
                      <a:endParaRPr lang="en-US" sz="110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chemeClr val="bg1"/>
                    </a:solidFill>
                  </a:tcPr>
                </a:tc>
                <a:tc>
                  <a:txBody>
                    <a:bodyPr/>
                    <a:lstStyle/>
                    <a:p>
                      <a:pPr marL="0" marR="0">
                        <a:spcBef>
                          <a:spcPts val="0"/>
                        </a:spcBef>
                        <a:spcAft>
                          <a:spcPts val="0"/>
                        </a:spcAft>
                      </a:pPr>
                      <a:r>
                        <a:rPr lang="en-US" sz="1050" kern="0">
                          <a:effectLst/>
                          <a:latin typeface="Metropolis Light" panose="00000400000000000000" pitchFamily="2" charset="0"/>
                        </a:rPr>
                        <a:t>Ryan Poe</a:t>
                      </a:r>
                      <a:endParaRPr lang="en-US" sz="110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chemeClr val="bg1"/>
                    </a:solidFill>
                  </a:tcPr>
                </a:tc>
                <a:extLst>
                  <a:ext uri="{0D108BD9-81ED-4DB2-BD59-A6C34878D82A}">
                    <a16:rowId xmlns:a16="http://schemas.microsoft.com/office/drawing/2014/main" val="556924901"/>
                  </a:ext>
                </a:extLst>
              </a:tr>
              <a:tr h="503988">
                <a:tc>
                  <a:txBody>
                    <a:bodyPr/>
                    <a:lstStyle/>
                    <a:p>
                      <a:pPr marL="0" marR="0">
                        <a:spcBef>
                          <a:spcPts val="0"/>
                        </a:spcBef>
                        <a:spcAft>
                          <a:spcPts val="0"/>
                        </a:spcAft>
                      </a:pPr>
                      <a:r>
                        <a:rPr lang="en-US" sz="1050" b="0" kern="0">
                          <a:effectLst/>
                          <a:latin typeface="Metropolis Light" panose="00000400000000000000" pitchFamily="2" charset="0"/>
                        </a:rPr>
                        <a:t>Sun, Dec 24</a:t>
                      </a:r>
                      <a:endParaRPr lang="en-US" sz="1100" b="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chemeClr val="bg1"/>
                    </a:solidFill>
                  </a:tcPr>
                </a:tc>
                <a:tc>
                  <a:txBody>
                    <a:bodyPr/>
                    <a:lstStyle/>
                    <a:p>
                      <a:pPr marL="0" marR="0">
                        <a:spcBef>
                          <a:spcPts val="0"/>
                        </a:spcBef>
                        <a:spcAft>
                          <a:spcPts val="0"/>
                        </a:spcAft>
                      </a:pPr>
                      <a:r>
                        <a:rPr lang="en-US" sz="1200" kern="0">
                          <a:effectLst/>
                          <a:latin typeface="Metropolis Light" panose="00000400000000000000" pitchFamily="2" charset="0"/>
                        </a:rPr>
                        <a:t>Parable of the Rich Fool</a:t>
                      </a:r>
                      <a:br>
                        <a:rPr lang="en-US" sz="1200" kern="0">
                          <a:effectLst/>
                          <a:latin typeface="Metropolis Light" panose="00000400000000000000" pitchFamily="2" charset="0"/>
                        </a:rPr>
                      </a:br>
                      <a:r>
                        <a:rPr lang="en-US" sz="1050" kern="0">
                          <a:effectLst/>
                          <a:latin typeface="Metropolis Light" panose="00000400000000000000" pitchFamily="2" charset="0"/>
                        </a:rPr>
                        <a:t>Luke 12:13-21</a:t>
                      </a:r>
                      <a:endParaRPr lang="en-US" sz="140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chemeClr val="bg1"/>
                    </a:solidFill>
                  </a:tcPr>
                </a:tc>
                <a:tc>
                  <a:txBody>
                    <a:bodyPr/>
                    <a:lstStyle/>
                    <a:p>
                      <a:pPr marL="0" marR="0">
                        <a:spcBef>
                          <a:spcPts val="0"/>
                        </a:spcBef>
                        <a:spcAft>
                          <a:spcPts val="0"/>
                        </a:spcAft>
                      </a:pPr>
                      <a:r>
                        <a:rPr lang="en-US" sz="1100" kern="0">
                          <a:effectLst/>
                          <a:latin typeface="Metropolis Light" panose="00000400000000000000" pitchFamily="2" charset="0"/>
                        </a:rPr>
                        <a:t>Learning to Reject Materialism</a:t>
                      </a:r>
                      <a:endParaRPr lang="en-US" sz="120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chemeClr val="bg1"/>
                    </a:solidFill>
                  </a:tcPr>
                </a:tc>
                <a:tc>
                  <a:txBody>
                    <a:bodyPr/>
                    <a:lstStyle/>
                    <a:p>
                      <a:pPr marL="0" marR="0">
                        <a:spcBef>
                          <a:spcPts val="0"/>
                        </a:spcBef>
                        <a:spcAft>
                          <a:spcPts val="0"/>
                        </a:spcAft>
                      </a:pPr>
                      <a:r>
                        <a:rPr lang="en-US" sz="1050" kern="0">
                          <a:effectLst/>
                          <a:latin typeface="Metropolis Light" panose="00000400000000000000" pitchFamily="2" charset="0"/>
                        </a:rPr>
                        <a:t>Bible Class</a:t>
                      </a:r>
                      <a:endParaRPr lang="en-US" sz="110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chemeClr val="bg1"/>
                    </a:solidFill>
                  </a:tcPr>
                </a:tc>
                <a:tc>
                  <a:txBody>
                    <a:bodyPr/>
                    <a:lstStyle/>
                    <a:p>
                      <a:pPr marL="0" marR="0">
                        <a:spcBef>
                          <a:spcPts val="0"/>
                        </a:spcBef>
                        <a:spcAft>
                          <a:spcPts val="0"/>
                        </a:spcAft>
                      </a:pPr>
                      <a:r>
                        <a:rPr lang="en-US" sz="1050" kern="0">
                          <a:effectLst/>
                          <a:latin typeface="Metropolis Light" panose="00000400000000000000" pitchFamily="2" charset="0"/>
                        </a:rPr>
                        <a:t>Marty Broadwell</a:t>
                      </a:r>
                      <a:endParaRPr lang="en-US" sz="110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chemeClr val="bg1"/>
                    </a:solidFill>
                  </a:tcPr>
                </a:tc>
                <a:extLst>
                  <a:ext uri="{0D108BD9-81ED-4DB2-BD59-A6C34878D82A}">
                    <a16:rowId xmlns:a16="http://schemas.microsoft.com/office/drawing/2014/main" val="2258216503"/>
                  </a:ext>
                </a:extLst>
              </a:tr>
              <a:tr h="503988">
                <a:tc>
                  <a:txBody>
                    <a:bodyPr/>
                    <a:lstStyle/>
                    <a:p>
                      <a:pPr marL="0" marR="0">
                        <a:spcBef>
                          <a:spcPts val="0"/>
                        </a:spcBef>
                        <a:spcAft>
                          <a:spcPts val="0"/>
                        </a:spcAft>
                      </a:pPr>
                      <a:r>
                        <a:rPr lang="en-US" sz="1050" b="0" kern="0">
                          <a:effectLst/>
                          <a:latin typeface="Metropolis Light" panose="00000400000000000000" pitchFamily="2" charset="0"/>
                        </a:rPr>
                        <a:t>Wed, Dec 27</a:t>
                      </a:r>
                      <a:endParaRPr lang="en-US" sz="1100" b="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chemeClr val="bg1"/>
                    </a:solidFill>
                  </a:tcPr>
                </a:tc>
                <a:tc>
                  <a:txBody>
                    <a:bodyPr/>
                    <a:lstStyle/>
                    <a:p>
                      <a:pPr marL="0" marR="0">
                        <a:spcBef>
                          <a:spcPts val="0"/>
                        </a:spcBef>
                        <a:spcAft>
                          <a:spcPts val="0"/>
                        </a:spcAft>
                      </a:pPr>
                      <a:r>
                        <a:rPr lang="en-US" sz="1200" kern="0">
                          <a:effectLst/>
                          <a:latin typeface="Metropolis Light" panose="00000400000000000000" pitchFamily="2" charset="0"/>
                        </a:rPr>
                        <a:t>Parable of Laborers in the Vineyard</a:t>
                      </a:r>
                      <a:br>
                        <a:rPr lang="en-US" sz="1200" kern="0">
                          <a:effectLst/>
                          <a:latin typeface="Metropolis Light" panose="00000400000000000000" pitchFamily="2" charset="0"/>
                        </a:rPr>
                      </a:br>
                      <a:r>
                        <a:rPr lang="en-US" sz="1050" kern="0">
                          <a:effectLst/>
                          <a:latin typeface="Metropolis Light" panose="00000400000000000000" pitchFamily="2" charset="0"/>
                        </a:rPr>
                        <a:t>Matthew 20:1-16</a:t>
                      </a:r>
                      <a:endParaRPr lang="en-US" sz="140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chemeClr val="bg1"/>
                    </a:solidFill>
                  </a:tcPr>
                </a:tc>
                <a:tc>
                  <a:txBody>
                    <a:bodyPr/>
                    <a:lstStyle/>
                    <a:p>
                      <a:pPr marL="0" marR="0">
                        <a:spcBef>
                          <a:spcPts val="0"/>
                        </a:spcBef>
                        <a:spcAft>
                          <a:spcPts val="0"/>
                        </a:spcAft>
                      </a:pPr>
                      <a:r>
                        <a:rPr lang="en-US" sz="1100" kern="0">
                          <a:effectLst/>
                          <a:latin typeface="Metropolis Light" panose="00000400000000000000" pitchFamily="2" charset="0"/>
                        </a:rPr>
                        <a:t>Learning to Rejoice in Kingdom Growth</a:t>
                      </a:r>
                      <a:endParaRPr lang="en-US" sz="120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chemeClr val="bg1"/>
                    </a:solidFill>
                  </a:tcPr>
                </a:tc>
                <a:tc>
                  <a:txBody>
                    <a:bodyPr/>
                    <a:lstStyle/>
                    <a:p>
                      <a:pPr marL="0" marR="0">
                        <a:spcBef>
                          <a:spcPts val="0"/>
                        </a:spcBef>
                        <a:spcAft>
                          <a:spcPts val="0"/>
                        </a:spcAft>
                      </a:pPr>
                      <a:r>
                        <a:rPr lang="en-US" sz="1050" kern="0">
                          <a:effectLst/>
                          <a:latin typeface="Metropolis Light" panose="00000400000000000000" pitchFamily="2" charset="0"/>
                        </a:rPr>
                        <a:t>Bible Class</a:t>
                      </a:r>
                      <a:endParaRPr lang="en-US" sz="110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chemeClr val="bg1"/>
                    </a:solidFill>
                  </a:tcPr>
                </a:tc>
                <a:tc>
                  <a:txBody>
                    <a:bodyPr/>
                    <a:lstStyle/>
                    <a:p>
                      <a:pPr marL="0" marR="0">
                        <a:spcBef>
                          <a:spcPts val="0"/>
                        </a:spcBef>
                        <a:spcAft>
                          <a:spcPts val="0"/>
                        </a:spcAft>
                      </a:pPr>
                      <a:r>
                        <a:rPr lang="en-US" sz="1050" kern="0">
                          <a:effectLst/>
                          <a:latin typeface="Metropolis Light" panose="00000400000000000000" pitchFamily="2" charset="0"/>
                        </a:rPr>
                        <a:t>Russ LaGrone</a:t>
                      </a:r>
                      <a:endParaRPr lang="en-US" sz="110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chemeClr val="bg1"/>
                    </a:solidFill>
                  </a:tcPr>
                </a:tc>
                <a:extLst>
                  <a:ext uri="{0D108BD9-81ED-4DB2-BD59-A6C34878D82A}">
                    <a16:rowId xmlns:a16="http://schemas.microsoft.com/office/drawing/2014/main" val="418494799"/>
                  </a:ext>
                </a:extLst>
              </a:tr>
              <a:tr h="503988">
                <a:tc>
                  <a:txBody>
                    <a:bodyPr/>
                    <a:lstStyle/>
                    <a:p>
                      <a:pPr marL="0" marR="0">
                        <a:spcBef>
                          <a:spcPts val="0"/>
                        </a:spcBef>
                        <a:spcAft>
                          <a:spcPts val="0"/>
                        </a:spcAft>
                      </a:pPr>
                      <a:r>
                        <a:rPr lang="en-US" sz="1050" b="0" kern="0">
                          <a:effectLst/>
                          <a:latin typeface="Metropolis Light" panose="00000400000000000000" pitchFamily="2" charset="0"/>
                        </a:rPr>
                        <a:t>Sun, Dec 31</a:t>
                      </a:r>
                      <a:endParaRPr lang="en-US" sz="1100" b="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chemeClr val="bg1"/>
                    </a:solidFill>
                  </a:tcPr>
                </a:tc>
                <a:tc>
                  <a:txBody>
                    <a:bodyPr/>
                    <a:lstStyle/>
                    <a:p>
                      <a:pPr marL="0" marR="0">
                        <a:spcBef>
                          <a:spcPts val="0"/>
                        </a:spcBef>
                        <a:spcAft>
                          <a:spcPts val="0"/>
                        </a:spcAft>
                      </a:pPr>
                      <a:r>
                        <a:rPr lang="en-US" sz="1200" kern="0">
                          <a:effectLst/>
                          <a:latin typeface="Metropolis Light" panose="00000400000000000000" pitchFamily="2" charset="0"/>
                        </a:rPr>
                        <a:t>Parable of the Wedding Feast</a:t>
                      </a:r>
                      <a:br>
                        <a:rPr lang="en-US" sz="1200" kern="0">
                          <a:effectLst/>
                          <a:latin typeface="Metropolis Light" panose="00000400000000000000" pitchFamily="2" charset="0"/>
                        </a:rPr>
                      </a:br>
                      <a:r>
                        <a:rPr lang="en-US" sz="1050" kern="0">
                          <a:effectLst/>
                          <a:latin typeface="Metropolis Light" panose="00000400000000000000" pitchFamily="2" charset="0"/>
                        </a:rPr>
                        <a:t>Matthew 22:1-14</a:t>
                      </a:r>
                      <a:endParaRPr lang="en-US" sz="140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chemeClr val="bg1"/>
                    </a:solidFill>
                  </a:tcPr>
                </a:tc>
                <a:tc>
                  <a:txBody>
                    <a:bodyPr/>
                    <a:lstStyle/>
                    <a:p>
                      <a:pPr marL="0" marR="0">
                        <a:spcBef>
                          <a:spcPts val="0"/>
                        </a:spcBef>
                        <a:spcAft>
                          <a:spcPts val="0"/>
                        </a:spcAft>
                      </a:pPr>
                      <a:r>
                        <a:rPr lang="en-US" sz="1100" kern="0">
                          <a:effectLst/>
                          <a:latin typeface="Metropolis Light" panose="00000400000000000000" pitchFamily="2" charset="0"/>
                        </a:rPr>
                        <a:t>Learning to Submit to God’s Standards</a:t>
                      </a:r>
                      <a:endParaRPr lang="en-US" sz="120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chemeClr val="bg1"/>
                    </a:solidFill>
                  </a:tcPr>
                </a:tc>
                <a:tc>
                  <a:txBody>
                    <a:bodyPr/>
                    <a:lstStyle/>
                    <a:p>
                      <a:pPr marL="0" marR="0">
                        <a:spcBef>
                          <a:spcPts val="0"/>
                        </a:spcBef>
                        <a:spcAft>
                          <a:spcPts val="0"/>
                        </a:spcAft>
                      </a:pPr>
                      <a:r>
                        <a:rPr lang="en-US" sz="1050" kern="0">
                          <a:effectLst/>
                          <a:latin typeface="Metropolis Light" panose="00000400000000000000" pitchFamily="2" charset="0"/>
                        </a:rPr>
                        <a:t>Bible Class</a:t>
                      </a:r>
                      <a:endParaRPr lang="en-US" sz="110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chemeClr val="bg1"/>
                    </a:solidFill>
                  </a:tcPr>
                </a:tc>
                <a:tc>
                  <a:txBody>
                    <a:bodyPr/>
                    <a:lstStyle/>
                    <a:p>
                      <a:pPr marL="0" marR="0">
                        <a:spcBef>
                          <a:spcPts val="0"/>
                        </a:spcBef>
                        <a:spcAft>
                          <a:spcPts val="0"/>
                        </a:spcAft>
                      </a:pPr>
                      <a:r>
                        <a:rPr lang="en-US" sz="1050" kern="0">
                          <a:effectLst/>
                          <a:latin typeface="Metropolis Light" panose="00000400000000000000" pitchFamily="2" charset="0"/>
                        </a:rPr>
                        <a:t>Phillip Shumake</a:t>
                      </a:r>
                      <a:endParaRPr lang="en-US" sz="110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chemeClr val="bg1"/>
                    </a:solidFill>
                  </a:tcPr>
                </a:tc>
                <a:extLst>
                  <a:ext uri="{0D108BD9-81ED-4DB2-BD59-A6C34878D82A}">
                    <a16:rowId xmlns:a16="http://schemas.microsoft.com/office/drawing/2014/main" val="1144445387"/>
                  </a:ext>
                </a:extLst>
              </a:tr>
              <a:tr h="514239">
                <a:tc>
                  <a:txBody>
                    <a:bodyPr/>
                    <a:lstStyle/>
                    <a:p>
                      <a:pPr marL="0" marR="0">
                        <a:spcBef>
                          <a:spcPts val="0"/>
                        </a:spcBef>
                        <a:spcAft>
                          <a:spcPts val="0"/>
                        </a:spcAft>
                      </a:pPr>
                      <a:r>
                        <a:rPr lang="en-US" sz="1050" b="0" kern="0">
                          <a:effectLst/>
                          <a:latin typeface="Metropolis Light" panose="00000400000000000000" pitchFamily="2" charset="0"/>
                        </a:rPr>
                        <a:t>Sun, Dec 31</a:t>
                      </a:r>
                      <a:endParaRPr lang="en-US" sz="1100" b="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chemeClr val="bg1"/>
                    </a:solidFill>
                  </a:tcPr>
                </a:tc>
                <a:tc>
                  <a:txBody>
                    <a:bodyPr/>
                    <a:lstStyle/>
                    <a:p>
                      <a:pPr marL="0" marR="0">
                        <a:spcBef>
                          <a:spcPts val="0"/>
                        </a:spcBef>
                        <a:spcAft>
                          <a:spcPts val="0"/>
                        </a:spcAft>
                      </a:pPr>
                      <a:r>
                        <a:rPr lang="en-US" sz="1200" u="none" kern="0">
                          <a:effectLst/>
                          <a:latin typeface="Metropolis Light" panose="00000400000000000000" pitchFamily="2" charset="0"/>
                        </a:rPr>
                        <a:t>Parables of the Kingdom</a:t>
                      </a:r>
                      <a:br>
                        <a:rPr lang="en-US" sz="1200" u="none" kern="0">
                          <a:effectLst/>
                          <a:latin typeface="Metropolis Light" panose="00000400000000000000" pitchFamily="2" charset="0"/>
                        </a:rPr>
                      </a:br>
                      <a:r>
                        <a:rPr lang="en-US" sz="1050" u="none" kern="0">
                          <a:effectLst/>
                          <a:latin typeface="Metropolis Light" panose="00000400000000000000" pitchFamily="2" charset="0"/>
                        </a:rPr>
                        <a:t>Matthew 13, 18</a:t>
                      </a:r>
                      <a:endParaRPr lang="en-US" sz="1400" u="none"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chemeClr val="bg1"/>
                    </a:solidFill>
                  </a:tcPr>
                </a:tc>
                <a:tc>
                  <a:txBody>
                    <a:bodyPr/>
                    <a:lstStyle/>
                    <a:p>
                      <a:pPr marL="0" marR="0" algn="l">
                        <a:spcBef>
                          <a:spcPts val="0"/>
                        </a:spcBef>
                        <a:spcAft>
                          <a:spcPts val="0"/>
                        </a:spcAft>
                      </a:pPr>
                      <a:r>
                        <a:rPr lang="en-US" sz="1100" kern="0">
                          <a:effectLst/>
                          <a:latin typeface="Metropolis Light" panose="00000400000000000000" pitchFamily="2" charset="0"/>
                        </a:rPr>
                        <a:t>Learning to Be Better Kingdom Citizens</a:t>
                      </a:r>
                      <a:endParaRPr lang="en-US" sz="120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chemeClr val="bg1"/>
                    </a:solidFill>
                  </a:tcPr>
                </a:tc>
                <a:tc>
                  <a:txBody>
                    <a:bodyPr/>
                    <a:lstStyle/>
                    <a:p>
                      <a:pPr marL="0" marR="0">
                        <a:spcBef>
                          <a:spcPts val="0"/>
                        </a:spcBef>
                        <a:spcAft>
                          <a:spcPts val="0"/>
                        </a:spcAft>
                      </a:pPr>
                      <a:r>
                        <a:rPr lang="en-US" sz="1050" kern="0">
                          <a:effectLst/>
                          <a:latin typeface="Metropolis Light" panose="00000400000000000000" pitchFamily="2" charset="0"/>
                        </a:rPr>
                        <a:t>PM Service</a:t>
                      </a:r>
                      <a:endParaRPr lang="en-US" sz="110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chemeClr val="bg1"/>
                    </a:solidFill>
                  </a:tcPr>
                </a:tc>
                <a:tc>
                  <a:txBody>
                    <a:bodyPr/>
                    <a:lstStyle/>
                    <a:p>
                      <a:pPr marL="0" marR="0">
                        <a:spcBef>
                          <a:spcPts val="0"/>
                        </a:spcBef>
                        <a:spcAft>
                          <a:spcPts val="0"/>
                        </a:spcAft>
                      </a:pPr>
                      <a:r>
                        <a:rPr lang="en-US" sz="1050" kern="0">
                          <a:effectLst/>
                          <a:latin typeface="Metropolis Light" panose="00000400000000000000" pitchFamily="2" charset="0"/>
                        </a:rPr>
                        <a:t>Various</a:t>
                      </a:r>
                      <a:endParaRPr lang="en-US" sz="110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chemeClr val="bg1"/>
                    </a:solidFill>
                  </a:tcPr>
                </a:tc>
                <a:extLst>
                  <a:ext uri="{0D108BD9-81ED-4DB2-BD59-A6C34878D82A}">
                    <a16:rowId xmlns:a16="http://schemas.microsoft.com/office/drawing/2014/main" val="934789096"/>
                  </a:ext>
                </a:extLst>
              </a:tr>
              <a:tr h="519364">
                <a:tc>
                  <a:txBody>
                    <a:bodyPr/>
                    <a:lstStyle/>
                    <a:p>
                      <a:pPr marL="0" marR="0">
                        <a:spcBef>
                          <a:spcPts val="0"/>
                        </a:spcBef>
                        <a:spcAft>
                          <a:spcPts val="0"/>
                        </a:spcAft>
                      </a:pPr>
                      <a:r>
                        <a:rPr lang="en-US" sz="1050" b="0" kern="0">
                          <a:effectLst/>
                          <a:latin typeface="Metropolis Light" panose="00000400000000000000" pitchFamily="2" charset="0"/>
                        </a:rPr>
                        <a:t>Wed, Jan 3</a:t>
                      </a:r>
                      <a:endParaRPr lang="en-US" sz="1100" b="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chemeClr val="bg1"/>
                    </a:solidFill>
                  </a:tcPr>
                </a:tc>
                <a:tc>
                  <a:txBody>
                    <a:bodyPr/>
                    <a:lstStyle/>
                    <a:p>
                      <a:pPr marL="0" marR="0">
                        <a:spcBef>
                          <a:spcPts val="0"/>
                        </a:spcBef>
                        <a:spcAft>
                          <a:spcPts val="0"/>
                        </a:spcAft>
                      </a:pPr>
                      <a:r>
                        <a:rPr lang="en-US" sz="1200" kern="0">
                          <a:effectLst/>
                          <a:latin typeface="Metropolis Light" panose="00000400000000000000" pitchFamily="2" charset="0"/>
                        </a:rPr>
                        <a:t>Parable of the Ten Virgins</a:t>
                      </a:r>
                      <a:br>
                        <a:rPr lang="en-US" sz="1200" kern="0">
                          <a:effectLst/>
                          <a:latin typeface="Metropolis Light" panose="00000400000000000000" pitchFamily="2" charset="0"/>
                        </a:rPr>
                      </a:br>
                      <a:r>
                        <a:rPr lang="en-US" sz="1050" kern="0">
                          <a:effectLst/>
                          <a:latin typeface="Metropolis Light" panose="00000400000000000000" pitchFamily="2" charset="0"/>
                        </a:rPr>
                        <a:t>Matthew 25:1-13</a:t>
                      </a:r>
                      <a:endParaRPr lang="en-US" sz="140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chemeClr val="bg1"/>
                    </a:solidFill>
                  </a:tcPr>
                </a:tc>
                <a:tc>
                  <a:txBody>
                    <a:bodyPr/>
                    <a:lstStyle/>
                    <a:p>
                      <a:pPr marL="0" marR="0">
                        <a:spcBef>
                          <a:spcPts val="0"/>
                        </a:spcBef>
                        <a:spcAft>
                          <a:spcPts val="0"/>
                        </a:spcAft>
                      </a:pPr>
                      <a:r>
                        <a:rPr lang="en-US" sz="1100" kern="0">
                          <a:effectLst/>
                          <a:latin typeface="Metropolis Light" panose="00000400000000000000" pitchFamily="2" charset="0"/>
                        </a:rPr>
                        <a:t>Learning to Maintain Our Commitment </a:t>
                      </a:r>
                      <a:endParaRPr lang="en-US" sz="120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chemeClr val="bg1"/>
                    </a:solidFill>
                  </a:tcPr>
                </a:tc>
                <a:tc>
                  <a:txBody>
                    <a:bodyPr/>
                    <a:lstStyle/>
                    <a:p>
                      <a:pPr marL="0" marR="0">
                        <a:spcBef>
                          <a:spcPts val="0"/>
                        </a:spcBef>
                        <a:spcAft>
                          <a:spcPts val="0"/>
                        </a:spcAft>
                      </a:pPr>
                      <a:r>
                        <a:rPr lang="en-US" sz="1050" kern="0">
                          <a:effectLst/>
                          <a:latin typeface="Metropolis Light" panose="00000400000000000000" pitchFamily="2" charset="0"/>
                        </a:rPr>
                        <a:t>Bible Class</a:t>
                      </a:r>
                      <a:endParaRPr lang="en-US" sz="110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chemeClr val="bg1"/>
                    </a:solidFill>
                  </a:tcPr>
                </a:tc>
                <a:tc>
                  <a:txBody>
                    <a:bodyPr/>
                    <a:lstStyle/>
                    <a:p>
                      <a:pPr marL="0" marR="0">
                        <a:spcBef>
                          <a:spcPts val="0"/>
                        </a:spcBef>
                        <a:spcAft>
                          <a:spcPts val="0"/>
                        </a:spcAft>
                      </a:pPr>
                      <a:r>
                        <a:rPr lang="en-US" sz="1050" kern="0">
                          <a:effectLst/>
                          <a:latin typeface="Metropolis Light" panose="00000400000000000000" pitchFamily="2" charset="0"/>
                        </a:rPr>
                        <a:t>Mason Broadwell</a:t>
                      </a:r>
                      <a:endParaRPr lang="en-US" sz="1100" kern="100">
                        <a:effectLst/>
                        <a:latin typeface="Metropolis Light" panose="00000400000000000000" pitchFamily="2" charset="0"/>
                        <a:ea typeface="Calibri" panose="020F0502020204030204" pitchFamily="34" charset="0"/>
                        <a:cs typeface="Times New Roman" panose="02020603050405020304" pitchFamily="18" charset="0"/>
                      </a:endParaRPr>
                    </a:p>
                  </a:txBody>
                  <a:tcPr marL="45720" marR="45720" anchor="ctr">
                    <a:solidFill>
                      <a:schemeClr val="bg1"/>
                    </a:solidFill>
                  </a:tcPr>
                </a:tc>
                <a:extLst>
                  <a:ext uri="{0D108BD9-81ED-4DB2-BD59-A6C34878D82A}">
                    <a16:rowId xmlns:a16="http://schemas.microsoft.com/office/drawing/2014/main" val="2180118059"/>
                  </a:ext>
                </a:extLst>
              </a:tr>
            </a:tbl>
          </a:graphicData>
        </a:graphic>
      </p:graphicFrame>
    </p:spTree>
    <p:extLst>
      <p:ext uri="{BB962C8B-B14F-4D97-AF65-F5344CB8AC3E}">
        <p14:creationId xmlns:p14="http://schemas.microsoft.com/office/powerpoint/2010/main" val="2557175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45A3B-D841-20F5-A64F-A798D7D72017}"/>
              </a:ext>
            </a:extLst>
          </p:cNvPr>
          <p:cNvSpPr>
            <a:spLocks noGrp="1"/>
          </p:cNvSpPr>
          <p:nvPr>
            <p:ph type="title"/>
          </p:nvPr>
        </p:nvSpPr>
        <p:spPr/>
        <p:txBody>
          <a:bodyPr/>
          <a:lstStyle/>
          <a:p>
            <a:r>
              <a:rPr lang="en-US"/>
              <a:t>Year-End Study Goals</a:t>
            </a:r>
          </a:p>
        </p:txBody>
      </p:sp>
      <p:sp>
        <p:nvSpPr>
          <p:cNvPr id="3" name="Content Placeholder 2">
            <a:extLst>
              <a:ext uri="{FF2B5EF4-FFF2-40B4-BE49-F238E27FC236}">
                <a16:creationId xmlns:a16="http://schemas.microsoft.com/office/drawing/2014/main" id="{C66883CE-D186-C5D7-D340-9042126D4632}"/>
              </a:ext>
            </a:extLst>
          </p:cNvPr>
          <p:cNvSpPr>
            <a:spLocks noGrp="1"/>
          </p:cNvSpPr>
          <p:nvPr>
            <p:ph idx="1"/>
          </p:nvPr>
        </p:nvSpPr>
        <p:spPr>
          <a:xfrm>
            <a:off x="318783" y="1719618"/>
            <a:ext cx="8321943" cy="3691110"/>
          </a:xfrm>
        </p:spPr>
        <p:txBody>
          <a:bodyPr>
            <a:normAutofit/>
          </a:bodyPr>
          <a:lstStyle/>
          <a:p>
            <a:r>
              <a:rPr lang="en-US"/>
              <a:t>To improve our skill in reading and applying Jesus’ parables</a:t>
            </a:r>
          </a:p>
          <a:p>
            <a:r>
              <a:rPr lang="en-US"/>
              <a:t>To better understand the nature of God’s Kingdom and our roles within it</a:t>
            </a:r>
          </a:p>
          <a:p>
            <a:r>
              <a:rPr lang="en-US"/>
              <a:t>To make specific changes to our thinking and daily lives to be better Kingdom citizens</a:t>
            </a:r>
          </a:p>
          <a:p>
            <a:endParaRPr lang="en-US"/>
          </a:p>
        </p:txBody>
      </p:sp>
    </p:spTree>
    <p:extLst>
      <p:ext uri="{BB962C8B-B14F-4D97-AF65-F5344CB8AC3E}">
        <p14:creationId xmlns:p14="http://schemas.microsoft.com/office/powerpoint/2010/main" val="4217528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44091-B7C7-A114-B0B4-19E2F87FA937}"/>
              </a:ext>
            </a:extLst>
          </p:cNvPr>
          <p:cNvSpPr>
            <a:spLocks noGrp="1"/>
          </p:cNvSpPr>
          <p:nvPr>
            <p:ph type="title"/>
          </p:nvPr>
        </p:nvSpPr>
        <p:spPr/>
        <p:txBody>
          <a:bodyPr/>
          <a:lstStyle/>
          <a:p>
            <a:r>
              <a:rPr lang="en-US"/>
              <a:t>Further Reading</a:t>
            </a:r>
          </a:p>
        </p:txBody>
      </p:sp>
      <p:pic>
        <p:nvPicPr>
          <p:cNvPr id="1026" name="Picture 2" descr="Glimpses of Eternity: Studies in the Parables of Jesus: Earnhart, Paul:  9781936341412: Amazon.com: Books">
            <a:extLst>
              <a:ext uri="{FF2B5EF4-FFF2-40B4-BE49-F238E27FC236}">
                <a16:creationId xmlns:a16="http://schemas.microsoft.com/office/drawing/2014/main" id="{475AF24F-1B12-F97B-2A4D-9C27FD48A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4352" y="1295971"/>
            <a:ext cx="2552241" cy="39450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qr code on a white background&#10;&#10;Description automatically generated">
            <a:extLst>
              <a:ext uri="{FF2B5EF4-FFF2-40B4-BE49-F238E27FC236}">
                <a16:creationId xmlns:a16="http://schemas.microsoft.com/office/drawing/2014/main" id="{D9474B20-BFAA-EC93-8D13-568592A48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409" y="1860991"/>
            <a:ext cx="2453676" cy="3180782"/>
          </a:xfrm>
          <a:prstGeom prst="rect">
            <a:avLst/>
          </a:prstGeom>
        </p:spPr>
      </p:pic>
    </p:spTree>
    <p:extLst>
      <p:ext uri="{BB962C8B-B14F-4D97-AF65-F5344CB8AC3E}">
        <p14:creationId xmlns:p14="http://schemas.microsoft.com/office/powerpoint/2010/main" val="714743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6664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5A0F-9541-20D2-91AF-1FD26B3023E8}"/>
              </a:ext>
            </a:extLst>
          </p:cNvPr>
          <p:cNvSpPr>
            <a:spLocks noGrp="1"/>
          </p:cNvSpPr>
          <p:nvPr>
            <p:ph type="title"/>
          </p:nvPr>
        </p:nvSpPr>
        <p:spPr/>
        <p:txBody>
          <a:bodyPr/>
          <a:lstStyle/>
          <a:p>
            <a:r>
              <a:rPr lang="en-US"/>
              <a:t>Objectives</a:t>
            </a:r>
          </a:p>
        </p:txBody>
      </p:sp>
      <p:sp>
        <p:nvSpPr>
          <p:cNvPr id="3" name="Content Placeholder 2">
            <a:extLst>
              <a:ext uri="{FF2B5EF4-FFF2-40B4-BE49-F238E27FC236}">
                <a16:creationId xmlns:a16="http://schemas.microsoft.com/office/drawing/2014/main" id="{F0B7664A-3045-2A2B-AE31-88F627CBF9B1}"/>
              </a:ext>
            </a:extLst>
          </p:cNvPr>
          <p:cNvSpPr>
            <a:spLocks noGrp="1"/>
          </p:cNvSpPr>
          <p:nvPr>
            <p:ph idx="1"/>
          </p:nvPr>
        </p:nvSpPr>
        <p:spPr>
          <a:xfrm>
            <a:off x="318783" y="1719618"/>
            <a:ext cx="8575835" cy="2776182"/>
          </a:xfrm>
        </p:spPr>
        <p:txBody>
          <a:bodyPr>
            <a:normAutofit/>
          </a:bodyPr>
          <a:lstStyle/>
          <a:p>
            <a:r>
              <a:rPr lang="en-US"/>
              <a:t>Describe 3 foolish things the foolish virgins did</a:t>
            </a:r>
          </a:p>
          <a:p>
            <a:r>
              <a:rPr lang="en-US"/>
              <a:t>List at least 3 activities we can engage in to be “on the alert” as we wait for the Lord</a:t>
            </a:r>
          </a:p>
          <a:p>
            <a:r>
              <a:rPr lang="en-US"/>
              <a:t>Explain how we sometimes ask to borrow others’ spiritual oil</a:t>
            </a:r>
          </a:p>
        </p:txBody>
      </p:sp>
    </p:spTree>
    <p:extLst>
      <p:ext uri="{BB962C8B-B14F-4D97-AF65-F5344CB8AC3E}">
        <p14:creationId xmlns:p14="http://schemas.microsoft.com/office/powerpoint/2010/main" val="3814130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78BEC-E9A0-AB03-C1A3-72554C39117E}"/>
              </a:ext>
            </a:extLst>
          </p:cNvPr>
          <p:cNvSpPr>
            <a:spLocks noGrp="1"/>
          </p:cNvSpPr>
          <p:nvPr>
            <p:ph type="title"/>
          </p:nvPr>
        </p:nvSpPr>
        <p:spPr/>
        <p:txBody>
          <a:bodyPr/>
          <a:lstStyle/>
          <a:p>
            <a:r>
              <a:rPr lang="en-US"/>
              <a:t>What message has Jesus been emphasizing in Matthew 24? Consider especially 24:44.</a:t>
            </a:r>
          </a:p>
        </p:txBody>
      </p:sp>
      <p:sp>
        <p:nvSpPr>
          <p:cNvPr id="3" name="TextBox 2">
            <a:extLst>
              <a:ext uri="{FF2B5EF4-FFF2-40B4-BE49-F238E27FC236}">
                <a16:creationId xmlns:a16="http://schemas.microsoft.com/office/drawing/2014/main" id="{EF1E7BC0-42A3-0AC4-3F61-37F8412ABD67}"/>
              </a:ext>
            </a:extLst>
          </p:cNvPr>
          <p:cNvSpPr txBox="1"/>
          <p:nvPr/>
        </p:nvSpPr>
        <p:spPr>
          <a:xfrm>
            <a:off x="0" y="0"/>
            <a:ext cx="2153752" cy="338554"/>
          </a:xfrm>
          <a:prstGeom prst="rect">
            <a:avLst/>
          </a:prstGeom>
          <a:noFill/>
        </p:spPr>
        <p:txBody>
          <a:bodyPr wrap="square" rtlCol="0">
            <a:spAutoFit/>
          </a:bodyPr>
          <a:lstStyle/>
          <a:p>
            <a:r>
              <a:rPr lang="en-US" sz="1600">
                <a:solidFill>
                  <a:schemeClr val="accent2"/>
                </a:solidFill>
              </a:rPr>
              <a:t>Text Question 1</a:t>
            </a:r>
          </a:p>
        </p:txBody>
      </p:sp>
    </p:spTree>
    <p:extLst>
      <p:ext uri="{BB962C8B-B14F-4D97-AF65-F5344CB8AC3E}">
        <p14:creationId xmlns:p14="http://schemas.microsoft.com/office/powerpoint/2010/main" val="3860277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CA193-2755-0437-71B5-D44776ED6D88}"/>
              </a:ext>
            </a:extLst>
          </p:cNvPr>
          <p:cNvSpPr>
            <a:spLocks noGrp="1"/>
          </p:cNvSpPr>
          <p:nvPr>
            <p:ph type="title"/>
          </p:nvPr>
        </p:nvSpPr>
        <p:spPr/>
        <p:txBody>
          <a:bodyPr/>
          <a:lstStyle/>
          <a:p>
            <a:r>
              <a:rPr lang="en-US"/>
              <a:t>Building Toward Judgment</a:t>
            </a:r>
          </a:p>
        </p:txBody>
      </p:sp>
      <p:sp>
        <p:nvSpPr>
          <p:cNvPr id="3" name="Content Placeholder 2">
            <a:extLst>
              <a:ext uri="{FF2B5EF4-FFF2-40B4-BE49-F238E27FC236}">
                <a16:creationId xmlns:a16="http://schemas.microsoft.com/office/drawing/2014/main" id="{0C5B07D1-707E-BA74-9824-8BB5744BA61D}"/>
              </a:ext>
            </a:extLst>
          </p:cNvPr>
          <p:cNvSpPr>
            <a:spLocks noGrp="1"/>
          </p:cNvSpPr>
          <p:nvPr>
            <p:ph idx="1"/>
          </p:nvPr>
        </p:nvSpPr>
        <p:spPr>
          <a:xfrm>
            <a:off x="318782" y="1128874"/>
            <a:ext cx="8825217" cy="4530367"/>
          </a:xfrm>
        </p:spPr>
        <p:txBody>
          <a:bodyPr/>
          <a:lstStyle/>
          <a:p>
            <a:r>
              <a:rPr lang="en-US"/>
              <a:t>No one knows the day or the hour, 24:36</a:t>
            </a:r>
          </a:p>
          <a:p>
            <a:pPr lvl="1"/>
            <a:r>
              <a:rPr lang="en-US"/>
              <a:t>Like the coming of the flood, vv.37-39</a:t>
            </a:r>
          </a:p>
          <a:p>
            <a:pPr lvl="1"/>
            <a:r>
              <a:rPr lang="en-US"/>
              <a:t>Some taken (judged) and some left (saved), vv.40-41</a:t>
            </a:r>
          </a:p>
          <a:p>
            <a:r>
              <a:rPr lang="en-US"/>
              <a:t>Therefore, be on the alert, 24:42</a:t>
            </a:r>
          </a:p>
          <a:p>
            <a:pPr lvl="1"/>
            <a:r>
              <a:rPr lang="en-US"/>
              <a:t>Be like one who expects a thief, vv.43-44</a:t>
            </a:r>
          </a:p>
          <a:p>
            <a:pPr lvl="1"/>
            <a:r>
              <a:rPr lang="en-US"/>
              <a:t>Be like the sensible [</a:t>
            </a:r>
            <a:r>
              <a:rPr lang="en-US" i="1" err="1"/>
              <a:t>phronimos</a:t>
            </a:r>
            <a:r>
              <a:rPr lang="en-US" i="1"/>
              <a:t>: </a:t>
            </a:r>
            <a:r>
              <a:rPr lang="en-US"/>
              <a:t>wise] slave, vv.45-47</a:t>
            </a:r>
          </a:p>
          <a:p>
            <a:pPr lvl="2"/>
            <a:r>
              <a:rPr lang="en-US"/>
              <a:t>Responsible, thoughtful, discreet, cautious</a:t>
            </a:r>
          </a:p>
          <a:p>
            <a:pPr lvl="2"/>
            <a:r>
              <a:rPr lang="en-US"/>
              <a:t>Expecting and prepared for the master’s return</a:t>
            </a:r>
          </a:p>
          <a:p>
            <a:pPr lvl="1"/>
            <a:r>
              <a:rPr lang="en-US"/>
              <a:t> Don’t be like the evil slave, vv.48-51</a:t>
            </a:r>
          </a:p>
          <a:p>
            <a:pPr lvl="2"/>
            <a:r>
              <a:rPr lang="en-US"/>
              <a:t>Irresponsible, presumptuous, even rebellious </a:t>
            </a:r>
          </a:p>
          <a:p>
            <a:pPr lvl="2"/>
            <a:r>
              <a:rPr lang="en-US"/>
              <a:t>Not expecting or prepared for the return</a:t>
            </a:r>
          </a:p>
          <a:p>
            <a:pPr lvl="1"/>
            <a:endParaRPr lang="en-US"/>
          </a:p>
        </p:txBody>
      </p:sp>
    </p:spTree>
    <p:extLst>
      <p:ext uri="{BB962C8B-B14F-4D97-AF65-F5344CB8AC3E}">
        <p14:creationId xmlns:p14="http://schemas.microsoft.com/office/powerpoint/2010/main" val="42039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CCA1B-F130-3A7D-239A-245B3F3DC7CB}"/>
              </a:ext>
            </a:extLst>
          </p:cNvPr>
          <p:cNvSpPr>
            <a:spLocks noGrp="1"/>
          </p:cNvSpPr>
          <p:nvPr>
            <p:ph type="title"/>
          </p:nvPr>
        </p:nvSpPr>
        <p:spPr>
          <a:xfrm>
            <a:off x="284480" y="258929"/>
            <a:ext cx="8636000" cy="864129"/>
          </a:xfrm>
        </p:spPr>
        <p:txBody>
          <a:bodyPr/>
          <a:lstStyle/>
          <a:p>
            <a:r>
              <a:rPr lang="en-US"/>
              <a:t>Key Phrases in Matthew 24</a:t>
            </a:r>
          </a:p>
        </p:txBody>
      </p:sp>
      <p:sp>
        <p:nvSpPr>
          <p:cNvPr id="3" name="Text Placeholder 2">
            <a:extLst>
              <a:ext uri="{FF2B5EF4-FFF2-40B4-BE49-F238E27FC236}">
                <a16:creationId xmlns:a16="http://schemas.microsoft.com/office/drawing/2014/main" id="{74436633-4187-DCB2-CCC3-ECBD13EE6A52}"/>
              </a:ext>
            </a:extLst>
          </p:cNvPr>
          <p:cNvSpPr>
            <a:spLocks noGrp="1"/>
          </p:cNvSpPr>
          <p:nvPr>
            <p:ph type="body" idx="1"/>
          </p:nvPr>
        </p:nvSpPr>
        <p:spPr>
          <a:xfrm>
            <a:off x="314708" y="811931"/>
            <a:ext cx="4213702" cy="686593"/>
          </a:xfrm>
        </p:spPr>
        <p:txBody>
          <a:bodyPr>
            <a:normAutofit/>
          </a:bodyPr>
          <a:lstStyle/>
          <a:p>
            <a:r>
              <a:rPr lang="en-US" i="1">
                <a:solidFill>
                  <a:schemeClr val="accent2"/>
                </a:solidFill>
              </a:rPr>
              <a:t>Be on the alert</a:t>
            </a:r>
          </a:p>
        </p:txBody>
      </p:sp>
      <p:sp>
        <p:nvSpPr>
          <p:cNvPr id="4" name="Content Placeholder 3">
            <a:extLst>
              <a:ext uri="{FF2B5EF4-FFF2-40B4-BE49-F238E27FC236}">
                <a16:creationId xmlns:a16="http://schemas.microsoft.com/office/drawing/2014/main" id="{343F8012-B731-A18A-4AE4-7635E2794191}"/>
              </a:ext>
            </a:extLst>
          </p:cNvPr>
          <p:cNvSpPr>
            <a:spLocks noGrp="1"/>
          </p:cNvSpPr>
          <p:nvPr>
            <p:ph sz="half" idx="2"/>
          </p:nvPr>
        </p:nvSpPr>
        <p:spPr>
          <a:xfrm>
            <a:off x="314707" y="1513637"/>
            <a:ext cx="4213702" cy="4139017"/>
          </a:xfrm>
        </p:spPr>
        <p:txBody>
          <a:bodyPr>
            <a:normAutofit fontScale="85000" lnSpcReduction="10000"/>
          </a:bodyPr>
          <a:lstStyle/>
          <a:p>
            <a:pPr marL="0" indent="0">
              <a:buNone/>
            </a:pPr>
            <a:r>
              <a:rPr lang="en-US" sz="2400"/>
              <a:t>“See to it that no one misleads you,” </a:t>
            </a:r>
            <a:r>
              <a:rPr lang="en-US" sz="2000"/>
              <a:t>v.4</a:t>
            </a:r>
          </a:p>
          <a:p>
            <a:pPr marL="0" indent="0">
              <a:buNone/>
            </a:pPr>
            <a:r>
              <a:rPr lang="en-US" sz="2400"/>
              <a:t>“When you see all these things, […] He is near,”</a:t>
            </a:r>
            <a:r>
              <a:rPr lang="en-US" sz="2000"/>
              <a:t> v.33</a:t>
            </a:r>
          </a:p>
          <a:p>
            <a:pPr marL="0" indent="0">
              <a:buNone/>
            </a:pPr>
            <a:r>
              <a:rPr lang="en-US" sz="2400"/>
              <a:t>“They were eating and drinking, marrying and giving in…” </a:t>
            </a:r>
            <a:r>
              <a:rPr lang="en-US" sz="2000"/>
              <a:t>v.38</a:t>
            </a:r>
          </a:p>
          <a:p>
            <a:pPr marL="0" indent="0">
              <a:buNone/>
            </a:pPr>
            <a:r>
              <a:rPr lang="en-US" sz="2400"/>
              <a:t>“Be on the alert,” </a:t>
            </a:r>
            <a:r>
              <a:rPr lang="en-US" sz="2000"/>
              <a:t>v.42</a:t>
            </a:r>
          </a:p>
          <a:p>
            <a:pPr marL="0" indent="0">
              <a:buNone/>
            </a:pPr>
            <a:r>
              <a:rPr lang="en-US" sz="2400"/>
              <a:t>“He would have been on the </a:t>
            </a:r>
            <a:br>
              <a:rPr lang="en-US" sz="2400"/>
            </a:br>
            <a:r>
              <a:rPr lang="en-US" sz="2400"/>
              <a:t>alert,” </a:t>
            </a:r>
            <a:r>
              <a:rPr lang="en-US" sz="2000"/>
              <a:t>v.43</a:t>
            </a:r>
          </a:p>
          <a:p>
            <a:pPr marL="0" indent="0">
              <a:buNone/>
            </a:pPr>
            <a:r>
              <a:rPr lang="en-US" sz="2400"/>
              <a:t>“For this reason you must also be ready,” </a:t>
            </a:r>
            <a:r>
              <a:rPr lang="en-US" sz="2000"/>
              <a:t>v.44</a:t>
            </a:r>
          </a:p>
          <a:p>
            <a:pPr marL="400050" indent="0">
              <a:buNone/>
              <a:tabLst>
                <a:tab pos="287338" algn="l"/>
              </a:tabLst>
            </a:pPr>
            <a:r>
              <a:rPr lang="en-US" sz="2400"/>
              <a:t>“On a day he does not ex-</a:t>
            </a:r>
            <a:r>
              <a:rPr lang="en-US" sz="2400" err="1"/>
              <a:t>pect</a:t>
            </a:r>
            <a:r>
              <a:rPr lang="en-US" sz="2400"/>
              <a:t> him…” </a:t>
            </a:r>
            <a:r>
              <a:rPr lang="en-US" sz="2000"/>
              <a:t>v.50</a:t>
            </a:r>
          </a:p>
        </p:txBody>
      </p:sp>
      <p:sp>
        <p:nvSpPr>
          <p:cNvPr id="5" name="Text Placeholder 4">
            <a:extLst>
              <a:ext uri="{FF2B5EF4-FFF2-40B4-BE49-F238E27FC236}">
                <a16:creationId xmlns:a16="http://schemas.microsoft.com/office/drawing/2014/main" id="{5710FF43-1F55-BA62-1F6B-75C57AE9CCC1}"/>
              </a:ext>
            </a:extLst>
          </p:cNvPr>
          <p:cNvSpPr>
            <a:spLocks noGrp="1"/>
          </p:cNvSpPr>
          <p:nvPr>
            <p:ph type="body" sz="quarter" idx="3"/>
          </p:nvPr>
        </p:nvSpPr>
        <p:spPr>
          <a:xfrm>
            <a:off x="4629150" y="811931"/>
            <a:ext cx="4514850" cy="686593"/>
          </a:xfrm>
        </p:spPr>
        <p:txBody>
          <a:bodyPr>
            <a:noAutofit/>
          </a:bodyPr>
          <a:lstStyle/>
          <a:p>
            <a:r>
              <a:rPr lang="en-US" i="1">
                <a:solidFill>
                  <a:schemeClr val="accent2"/>
                </a:solidFill>
              </a:rPr>
              <a:t>You do not know the day…</a:t>
            </a:r>
          </a:p>
        </p:txBody>
      </p:sp>
      <p:sp>
        <p:nvSpPr>
          <p:cNvPr id="6" name="Content Placeholder 5">
            <a:extLst>
              <a:ext uri="{FF2B5EF4-FFF2-40B4-BE49-F238E27FC236}">
                <a16:creationId xmlns:a16="http://schemas.microsoft.com/office/drawing/2014/main" id="{B1C1E9A2-37CD-040E-2EEC-63D1705C9588}"/>
              </a:ext>
            </a:extLst>
          </p:cNvPr>
          <p:cNvSpPr>
            <a:spLocks noGrp="1"/>
          </p:cNvSpPr>
          <p:nvPr>
            <p:ph sz="quarter" idx="4"/>
          </p:nvPr>
        </p:nvSpPr>
        <p:spPr>
          <a:xfrm>
            <a:off x="4629150" y="1513638"/>
            <a:ext cx="4514850" cy="4035107"/>
          </a:xfrm>
        </p:spPr>
        <p:txBody>
          <a:bodyPr>
            <a:normAutofit fontScale="85000" lnSpcReduction="10000"/>
          </a:bodyPr>
          <a:lstStyle/>
          <a:p>
            <a:pPr marL="0" indent="0">
              <a:buNone/>
            </a:pPr>
            <a:r>
              <a:rPr lang="en-US" sz="2000"/>
              <a:t>Disciples:</a:t>
            </a:r>
            <a:r>
              <a:rPr lang="en-US" sz="2400"/>
              <a:t> “When will these things happen?” </a:t>
            </a:r>
            <a:r>
              <a:rPr lang="en-US" sz="2000"/>
              <a:t>v.3</a:t>
            </a:r>
          </a:p>
          <a:p>
            <a:pPr marL="0" indent="0">
              <a:buNone/>
            </a:pPr>
            <a:r>
              <a:rPr lang="en-US" sz="2400"/>
              <a:t>“Of that day and hour no one knows…” </a:t>
            </a:r>
            <a:r>
              <a:rPr lang="en-US" sz="2000"/>
              <a:t>v.36</a:t>
            </a:r>
          </a:p>
          <a:p>
            <a:pPr marL="0" indent="0">
              <a:buNone/>
            </a:pPr>
            <a:r>
              <a:rPr lang="en-US" sz="2400"/>
              <a:t>“They did not [know, </a:t>
            </a:r>
            <a:r>
              <a:rPr lang="en-US" sz="1800"/>
              <a:t>ASV, KJV</a:t>
            </a:r>
            <a:r>
              <a:rPr lang="en-US" sz="2400"/>
              <a:t>] until the flood came,” </a:t>
            </a:r>
            <a:r>
              <a:rPr lang="en-US" sz="2000"/>
              <a:t>v.39</a:t>
            </a:r>
          </a:p>
          <a:p>
            <a:pPr marL="0" indent="0">
              <a:buNone/>
            </a:pPr>
            <a:r>
              <a:rPr lang="en-US" sz="2400"/>
              <a:t>“You do not know which day…” </a:t>
            </a:r>
            <a:r>
              <a:rPr lang="en-US" sz="2000"/>
              <a:t>v.42</a:t>
            </a:r>
          </a:p>
          <a:p>
            <a:pPr marL="0" indent="0">
              <a:buNone/>
            </a:pPr>
            <a:r>
              <a:rPr lang="en-US" sz="2400"/>
              <a:t>“If [he] had known at what time of night the thief was coming…” </a:t>
            </a:r>
            <a:r>
              <a:rPr lang="en-US" sz="2000"/>
              <a:t>v.43</a:t>
            </a:r>
          </a:p>
          <a:p>
            <a:pPr marL="0" indent="0">
              <a:buNone/>
            </a:pPr>
            <a:r>
              <a:rPr lang="en-US" sz="2400"/>
              <a:t>“[He] is coming at an hour when you do not think He will,” </a:t>
            </a:r>
            <a:r>
              <a:rPr lang="en-US" sz="2000"/>
              <a:t>v.44</a:t>
            </a:r>
          </a:p>
          <a:p>
            <a:pPr marL="0" indent="0">
              <a:buNone/>
            </a:pPr>
            <a:r>
              <a:rPr lang="en-US" sz="2400"/>
              <a:t>“…at an hour which he does not know,” </a:t>
            </a:r>
            <a:r>
              <a:rPr lang="en-US" sz="2000"/>
              <a:t>v.50</a:t>
            </a:r>
          </a:p>
        </p:txBody>
      </p:sp>
    </p:spTree>
    <p:extLst>
      <p:ext uri="{BB962C8B-B14F-4D97-AF65-F5344CB8AC3E}">
        <p14:creationId xmlns:p14="http://schemas.microsoft.com/office/powerpoint/2010/main" val="151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uiExpand="1" build="p"/>
    </p:bldLst>
  </p:timing>
</p:sld>
</file>

<file path=ppt/theme/theme1.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2029</Words>
  <Application>Microsoft Office PowerPoint</Application>
  <PresentationFormat>On-screen Show (16:10)</PresentationFormat>
  <Paragraphs>168</Paragraphs>
  <Slides>25</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Metropolis</vt:lpstr>
      <vt:lpstr>Metropolis Light</vt:lpstr>
      <vt:lpstr>Metropolis Medium</vt:lpstr>
      <vt:lpstr>Metropolis Semi Bold</vt:lpstr>
      <vt:lpstr>Wingdings</vt:lpstr>
      <vt:lpstr>Office Theme</vt:lpstr>
      <vt:lpstr>PowerPoint Presentation</vt:lpstr>
      <vt:lpstr>Summary</vt:lpstr>
      <vt:lpstr>Year-End Study Goals</vt:lpstr>
      <vt:lpstr>Further Reading</vt:lpstr>
      <vt:lpstr>PowerPoint Presentation</vt:lpstr>
      <vt:lpstr>Objectives</vt:lpstr>
      <vt:lpstr>What message has Jesus been emphasizing in Matthew 24? Consider especially 24:44.</vt:lpstr>
      <vt:lpstr>Building Toward Judgment</vt:lpstr>
      <vt:lpstr>Key Phrases in Matthew 24</vt:lpstr>
      <vt:lpstr>Building Toward Judgment</vt:lpstr>
      <vt:lpstr>Matthew 25:1-13 (NASB 95)</vt:lpstr>
      <vt:lpstr>Matthew 25:1-13 (NASB 95)</vt:lpstr>
      <vt:lpstr>List things the  foolish virgins did right  in the parable.</vt:lpstr>
      <vt:lpstr>Five Were Foolish</vt:lpstr>
      <vt:lpstr>List things the  foolish virgins did wrong  in the parable.</vt:lpstr>
      <vt:lpstr>Five Were Foolish</vt:lpstr>
      <vt:lpstr>PowerPoint Presentation</vt:lpstr>
      <vt:lpstr>Trying to Borrow Others’ Oil</vt:lpstr>
      <vt:lpstr>PowerPoint Presentation</vt:lpstr>
      <vt:lpstr>Consider 1 Thessalonians 5:5-11. What actions can we take to “be on the alert” as we wait  for the bridegroom?</vt:lpstr>
      <vt:lpstr>Being Alert and Sober</vt:lpstr>
      <vt:lpstr>How to Be on the Alert in 2024</vt:lpstr>
      <vt:lpstr>PowerPoint Presentation</vt:lpstr>
      <vt:lpstr>PowerPoint Presentation</vt:lpstr>
      <vt:lpstr>Year-End Study Schedule</vt:lpstr>
    </vt:vector>
  </TitlesOfParts>
  <Company>VMware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Mason Broadwell</dc:creator>
  <cp:lastModifiedBy>Mason Broadwell</cp:lastModifiedBy>
  <cp:revision>1</cp:revision>
  <dcterms:created xsi:type="dcterms:W3CDTF">2023-11-23T20:56:47Z</dcterms:created>
  <dcterms:modified xsi:type="dcterms:W3CDTF">2024-01-03T21:24:21Z</dcterms:modified>
</cp:coreProperties>
</file>