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49"/>
  </p:notesMasterIdLst>
  <p:sldIdLst>
    <p:sldId id="604" r:id="rId3"/>
    <p:sldId id="651" r:id="rId4"/>
    <p:sldId id="620" r:id="rId5"/>
    <p:sldId id="621" r:id="rId6"/>
    <p:sldId id="622" r:id="rId7"/>
    <p:sldId id="623" r:id="rId8"/>
    <p:sldId id="656" r:id="rId9"/>
    <p:sldId id="657" r:id="rId10"/>
    <p:sldId id="658" r:id="rId11"/>
    <p:sldId id="660" r:id="rId12"/>
    <p:sldId id="668" r:id="rId13"/>
    <p:sldId id="626" r:id="rId14"/>
    <p:sldId id="627" r:id="rId15"/>
    <p:sldId id="640" r:id="rId16"/>
    <p:sldId id="641" r:id="rId17"/>
    <p:sldId id="674" r:id="rId18"/>
    <p:sldId id="690" r:id="rId19"/>
    <p:sldId id="676" r:id="rId20"/>
    <p:sldId id="677" r:id="rId21"/>
    <p:sldId id="599" r:id="rId22"/>
    <p:sldId id="600" r:id="rId23"/>
    <p:sldId id="601" r:id="rId24"/>
    <p:sldId id="602" r:id="rId25"/>
    <p:sldId id="603" r:id="rId26"/>
    <p:sldId id="678" r:id="rId27"/>
    <p:sldId id="686" r:id="rId28"/>
    <p:sldId id="693" r:id="rId29"/>
    <p:sldId id="694" r:id="rId30"/>
    <p:sldId id="696" r:id="rId31"/>
    <p:sldId id="699" r:id="rId32"/>
    <p:sldId id="700" r:id="rId33"/>
    <p:sldId id="701" r:id="rId34"/>
    <p:sldId id="702" r:id="rId35"/>
    <p:sldId id="703" r:id="rId36"/>
    <p:sldId id="704" r:id="rId37"/>
    <p:sldId id="705" r:id="rId38"/>
    <p:sldId id="706" r:id="rId39"/>
    <p:sldId id="707" r:id="rId40"/>
    <p:sldId id="708" r:id="rId41"/>
    <p:sldId id="506" r:id="rId42"/>
    <p:sldId id="514" r:id="rId43"/>
    <p:sldId id="515" r:id="rId44"/>
    <p:sldId id="516" r:id="rId45"/>
    <p:sldId id="511" r:id="rId46"/>
    <p:sldId id="517" r:id="rId47"/>
    <p:sldId id="644" r:id="rId48"/>
  </p:sldIdLst>
  <p:sldSz cx="9144000" cy="5715000" type="screen16x10"/>
  <p:notesSz cx="6858000" cy="9144000"/>
  <p:embeddedFontLst>
    <p:embeddedFont>
      <p:font typeface="Alegreya Sans ExtraBold" panose="00000900000000000000" pitchFamily="2" charset="0"/>
      <p:bold r:id="rId50"/>
    </p:embeddedFont>
    <p:embeddedFont>
      <p:font typeface="Alegreya Sans Medium" panose="00000600000000000000" pitchFamily="50" charset="0"/>
      <p:regular r:id="rId51"/>
      <p:italic r:id="rId52"/>
    </p:embeddedFont>
    <p:embeddedFont>
      <p:font typeface="Inside Out" panose="02000500000000000000" pitchFamily="2" charset="0"/>
      <p:regular r:id="rId53"/>
    </p:embeddedFont>
    <p:embeddedFont>
      <p:font typeface="Posterama" panose="020B0504020200020000" pitchFamily="34" charset="0"/>
      <p:regular r:id="rId54"/>
      <p:bold r:id="rId55"/>
      <p:italic r:id="rId56"/>
      <p:boldItalic r:id="rId57"/>
    </p:embeddedFont>
  </p:embeddedFontLst>
  <p:custDataLst>
    <p:tags r:id="rId5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F2F2F2"/>
    <a:srgbClr val="FF9900"/>
    <a:srgbClr val="46C246"/>
    <a:srgbClr val="339933"/>
    <a:srgbClr val="00C057"/>
    <a:srgbClr val="FF6161"/>
    <a:srgbClr val="B686DA"/>
    <a:srgbClr val="0059E0"/>
    <a:srgbClr val="E5D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9316FF-872B-4E35-83D6-B1BAE6D27747}" v="130" dt="2024-01-24T23:18:12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70" d="100"/>
          <a:sy n="70" d="100"/>
        </p:scale>
        <p:origin x="1120" y="49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749316FF-872B-4E35-83D6-B1BAE6D27747}"/>
    <pc:docChg chg="custSel delSld modSld">
      <pc:chgData name="David Williams" userId="35a5f6dfa23fba43" providerId="LiveId" clId="{749316FF-872B-4E35-83D6-B1BAE6D27747}" dt="2024-01-24T23:18:21.216" v="322" actId="1037"/>
      <pc:docMkLst>
        <pc:docMk/>
      </pc:docMkLst>
      <pc:sldChg chg="del">
        <pc:chgData name="David Williams" userId="35a5f6dfa23fba43" providerId="LiveId" clId="{749316FF-872B-4E35-83D6-B1BAE6D27747}" dt="2024-01-24T16:34:15.537" v="88" actId="2696"/>
        <pc:sldMkLst>
          <pc:docMk/>
          <pc:sldMk cId="3856104371" sldId="502"/>
        </pc:sldMkLst>
      </pc:sldChg>
      <pc:sldChg chg="del">
        <pc:chgData name="David Williams" userId="35a5f6dfa23fba43" providerId="LiveId" clId="{749316FF-872B-4E35-83D6-B1BAE6D27747}" dt="2024-01-24T16:34:15.537" v="88" actId="2696"/>
        <pc:sldMkLst>
          <pc:docMk/>
          <pc:sldMk cId="557011560" sldId="503"/>
        </pc:sldMkLst>
      </pc:sldChg>
      <pc:sldChg chg="delSp mod modTransition">
        <pc:chgData name="David Williams" userId="35a5f6dfa23fba43" providerId="LiveId" clId="{749316FF-872B-4E35-83D6-B1BAE6D27747}" dt="2024-01-24T18:08:50.853" v="153" actId="478"/>
        <pc:sldMkLst>
          <pc:docMk/>
          <pc:sldMk cId="3761801778" sldId="506"/>
        </pc:sldMkLst>
        <pc:spChg chg="del">
          <ac:chgData name="David Williams" userId="35a5f6dfa23fba43" providerId="LiveId" clId="{749316FF-872B-4E35-83D6-B1BAE6D27747}" dt="2024-01-24T18:08:48.723" v="152" actId="478"/>
          <ac:spMkLst>
            <pc:docMk/>
            <pc:sldMk cId="3761801778" sldId="506"/>
            <ac:spMk id="8" creationId="{92A80185-9C43-9E35-98EB-C29DC9E25BB6}"/>
          </ac:spMkLst>
        </pc:spChg>
        <pc:spChg chg="del">
          <ac:chgData name="David Williams" userId="35a5f6dfa23fba43" providerId="LiveId" clId="{749316FF-872B-4E35-83D6-B1BAE6D27747}" dt="2024-01-24T18:08:50.853" v="153" actId="478"/>
          <ac:spMkLst>
            <pc:docMk/>
            <pc:sldMk cId="3761801778" sldId="506"/>
            <ac:spMk id="10" creationId="{8820F1EF-8D61-3F04-F1BD-FE33B0A148D9}"/>
          </ac:spMkLst>
        </pc:spChg>
      </pc:sldChg>
      <pc:sldChg chg="delSp mod">
        <pc:chgData name="David Williams" userId="35a5f6dfa23fba43" providerId="LiveId" clId="{749316FF-872B-4E35-83D6-B1BAE6D27747}" dt="2024-01-24T18:09:13.291" v="161" actId="478"/>
        <pc:sldMkLst>
          <pc:docMk/>
          <pc:sldMk cId="499525514" sldId="511"/>
        </pc:sldMkLst>
        <pc:spChg chg="del">
          <ac:chgData name="David Williams" userId="35a5f6dfa23fba43" providerId="LiveId" clId="{749316FF-872B-4E35-83D6-B1BAE6D27747}" dt="2024-01-24T18:09:11.375" v="160" actId="478"/>
          <ac:spMkLst>
            <pc:docMk/>
            <pc:sldMk cId="499525514" sldId="511"/>
            <ac:spMk id="9" creationId="{5018A70A-668E-46A4-7F6F-BA822B8ACCCF}"/>
          </ac:spMkLst>
        </pc:spChg>
        <pc:spChg chg="del">
          <ac:chgData name="David Williams" userId="35a5f6dfa23fba43" providerId="LiveId" clId="{749316FF-872B-4E35-83D6-B1BAE6D27747}" dt="2024-01-24T18:09:13.291" v="161" actId="478"/>
          <ac:spMkLst>
            <pc:docMk/>
            <pc:sldMk cId="499525514" sldId="511"/>
            <ac:spMk id="10" creationId="{FA4C8845-60B2-0B73-D183-BF6AA02117B1}"/>
          </ac:spMkLst>
        </pc:spChg>
      </pc:sldChg>
      <pc:sldChg chg="delSp mod">
        <pc:chgData name="David Williams" userId="35a5f6dfa23fba43" providerId="LiveId" clId="{749316FF-872B-4E35-83D6-B1BAE6D27747}" dt="2024-01-24T18:08:57.738" v="155" actId="478"/>
        <pc:sldMkLst>
          <pc:docMk/>
          <pc:sldMk cId="2529896385" sldId="514"/>
        </pc:sldMkLst>
        <pc:spChg chg="del">
          <ac:chgData name="David Williams" userId="35a5f6dfa23fba43" providerId="LiveId" clId="{749316FF-872B-4E35-83D6-B1BAE6D27747}" dt="2024-01-24T18:08:55.873" v="154" actId="478"/>
          <ac:spMkLst>
            <pc:docMk/>
            <pc:sldMk cId="2529896385" sldId="514"/>
            <ac:spMk id="10" creationId="{0D2EBA17-480A-755D-0128-595AF7CF3457}"/>
          </ac:spMkLst>
        </pc:spChg>
        <pc:spChg chg="del">
          <ac:chgData name="David Williams" userId="35a5f6dfa23fba43" providerId="LiveId" clId="{749316FF-872B-4E35-83D6-B1BAE6D27747}" dt="2024-01-24T18:08:57.738" v="155" actId="478"/>
          <ac:spMkLst>
            <pc:docMk/>
            <pc:sldMk cId="2529896385" sldId="514"/>
            <ac:spMk id="11" creationId="{09F4938B-CF71-2DFB-41F7-CDDDD5F8D867}"/>
          </ac:spMkLst>
        </pc:spChg>
      </pc:sldChg>
      <pc:sldChg chg="delSp mod">
        <pc:chgData name="David Williams" userId="35a5f6dfa23fba43" providerId="LiveId" clId="{749316FF-872B-4E35-83D6-B1BAE6D27747}" dt="2024-01-24T18:09:02.057" v="157" actId="478"/>
        <pc:sldMkLst>
          <pc:docMk/>
          <pc:sldMk cId="4201121401" sldId="515"/>
        </pc:sldMkLst>
        <pc:spChg chg="del">
          <ac:chgData name="David Williams" userId="35a5f6dfa23fba43" providerId="LiveId" clId="{749316FF-872B-4E35-83D6-B1BAE6D27747}" dt="2024-01-24T18:09:00.238" v="156" actId="478"/>
          <ac:spMkLst>
            <pc:docMk/>
            <pc:sldMk cId="4201121401" sldId="515"/>
            <ac:spMk id="10" creationId="{78B7A310-7B48-8B16-2183-DE2E107F624E}"/>
          </ac:spMkLst>
        </pc:spChg>
        <pc:spChg chg="del">
          <ac:chgData name="David Williams" userId="35a5f6dfa23fba43" providerId="LiveId" clId="{749316FF-872B-4E35-83D6-B1BAE6D27747}" dt="2024-01-24T18:09:02.057" v="157" actId="478"/>
          <ac:spMkLst>
            <pc:docMk/>
            <pc:sldMk cId="4201121401" sldId="515"/>
            <ac:spMk id="11" creationId="{BDB3FDF2-23E3-D27B-AA06-7EB1E4D2060E}"/>
          </ac:spMkLst>
        </pc:spChg>
      </pc:sldChg>
      <pc:sldChg chg="delSp mod">
        <pc:chgData name="David Williams" userId="35a5f6dfa23fba43" providerId="LiveId" clId="{749316FF-872B-4E35-83D6-B1BAE6D27747}" dt="2024-01-24T18:09:07.500" v="159" actId="478"/>
        <pc:sldMkLst>
          <pc:docMk/>
          <pc:sldMk cId="891026638" sldId="516"/>
        </pc:sldMkLst>
        <pc:spChg chg="del">
          <ac:chgData name="David Williams" userId="35a5f6dfa23fba43" providerId="LiveId" clId="{749316FF-872B-4E35-83D6-B1BAE6D27747}" dt="2024-01-24T18:09:05.069" v="158" actId="478"/>
          <ac:spMkLst>
            <pc:docMk/>
            <pc:sldMk cId="891026638" sldId="516"/>
            <ac:spMk id="9" creationId="{F3BCE5EE-254E-C898-78A2-C6924514D80A}"/>
          </ac:spMkLst>
        </pc:spChg>
        <pc:spChg chg="del">
          <ac:chgData name="David Williams" userId="35a5f6dfa23fba43" providerId="LiveId" clId="{749316FF-872B-4E35-83D6-B1BAE6D27747}" dt="2024-01-24T18:09:07.500" v="159" actId="478"/>
          <ac:spMkLst>
            <pc:docMk/>
            <pc:sldMk cId="891026638" sldId="516"/>
            <ac:spMk id="10" creationId="{338E535A-9D42-F0A3-2B88-BE2ED5C24DAE}"/>
          </ac:spMkLst>
        </pc:spChg>
      </pc:sldChg>
      <pc:sldChg chg="delSp mod">
        <pc:chgData name="David Williams" userId="35a5f6dfa23fba43" providerId="LiveId" clId="{749316FF-872B-4E35-83D6-B1BAE6D27747}" dt="2024-01-24T18:09:26.574" v="163" actId="478"/>
        <pc:sldMkLst>
          <pc:docMk/>
          <pc:sldMk cId="1380578827" sldId="517"/>
        </pc:sldMkLst>
        <pc:spChg chg="del">
          <ac:chgData name="David Williams" userId="35a5f6dfa23fba43" providerId="LiveId" clId="{749316FF-872B-4E35-83D6-B1BAE6D27747}" dt="2024-01-24T18:09:23.237" v="162" actId="478"/>
          <ac:spMkLst>
            <pc:docMk/>
            <pc:sldMk cId="1380578827" sldId="517"/>
            <ac:spMk id="9" creationId="{79DE8DE0-7557-361F-1522-30FD17F523F8}"/>
          </ac:spMkLst>
        </pc:spChg>
        <pc:spChg chg="del">
          <ac:chgData name="David Williams" userId="35a5f6dfa23fba43" providerId="LiveId" clId="{749316FF-872B-4E35-83D6-B1BAE6D27747}" dt="2024-01-24T18:09:26.574" v="163" actId="478"/>
          <ac:spMkLst>
            <pc:docMk/>
            <pc:sldMk cId="1380578827" sldId="517"/>
            <ac:spMk id="10" creationId="{9954468A-1295-D2B3-FA70-980C310AF793}"/>
          </ac:spMkLst>
        </pc:spChg>
      </pc:sldChg>
      <pc:sldChg chg="addSp delSp modSp mod">
        <pc:chgData name="David Williams" userId="35a5f6dfa23fba43" providerId="LiveId" clId="{749316FF-872B-4E35-83D6-B1BAE6D27747}" dt="2024-01-24T16:27:11.283" v="67"/>
        <pc:sldMkLst>
          <pc:docMk/>
          <pc:sldMk cId="520814583" sldId="599"/>
        </pc:sldMkLst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2" creationId="{E2497381-5CA2-DB3D-3720-05A8ACA5AF20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3" creationId="{C79C7CBE-525F-5C2F-D08E-A07974598C2F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12" creationId="{EDCA0291-877C-B280-5F11-DE9E03547247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19" creationId="{3340E579-8E8D-A6A5-1738-E43FDA65E4BE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22" creationId="{9CE34909-48F4-13BD-828F-4904273119FF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24" creationId="{35889862-0C1A-9E39-4E12-23C6B333F445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30" creationId="{51B436F3-200C-91A2-223E-AE4D382DDC0C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31" creationId="{74345C38-B829-C7D0-7A03-E5751DDA9506}"/>
          </ac:spMkLst>
        </pc:spChg>
        <pc:spChg chg="add mod">
          <ac:chgData name="David Williams" userId="35a5f6dfa23fba43" providerId="LiveId" clId="{749316FF-872B-4E35-83D6-B1BAE6D27747}" dt="2024-01-24T16:27:11.283" v="67"/>
          <ac:spMkLst>
            <pc:docMk/>
            <pc:sldMk cId="520814583" sldId="599"/>
            <ac:spMk id="32" creationId="{531D8EAD-2707-58C1-6E6E-1FDA5B376653}"/>
          </ac:spMkLst>
        </pc:spChg>
        <pc:spChg chg="del">
          <ac:chgData name="David Williams" userId="35a5f6dfa23fba43" providerId="LiveId" clId="{749316FF-872B-4E35-83D6-B1BAE6D27747}" dt="2024-01-24T16:22:22.967" v="45" actId="478"/>
          <ac:spMkLst>
            <pc:docMk/>
            <pc:sldMk cId="520814583" sldId="599"/>
            <ac:spMk id="38" creationId="{2803FC27-785E-AD8B-0080-9A060412688C}"/>
          </ac:spMkLst>
        </pc:spChg>
        <pc:spChg chg="del">
          <ac:chgData name="David Williams" userId="35a5f6dfa23fba43" providerId="LiveId" clId="{749316FF-872B-4E35-83D6-B1BAE6D27747}" dt="2024-01-24T16:22:24.243" v="46" actId="478"/>
          <ac:spMkLst>
            <pc:docMk/>
            <pc:sldMk cId="520814583" sldId="599"/>
            <ac:spMk id="41" creationId="{76145967-3FD0-E55A-274E-0BD8D1E95342}"/>
          </ac:spMkLst>
        </pc:spChg>
        <pc:spChg chg="del">
          <ac:chgData name="David Williams" userId="35a5f6dfa23fba43" providerId="LiveId" clId="{749316FF-872B-4E35-83D6-B1BAE6D27747}" dt="2024-01-24T16:22:25.547" v="47" actId="478"/>
          <ac:spMkLst>
            <pc:docMk/>
            <pc:sldMk cId="520814583" sldId="599"/>
            <ac:spMk id="119" creationId="{7374015C-91C9-3793-CDE7-0F016D23CFDB}"/>
          </ac:spMkLst>
        </pc:spChg>
      </pc:sldChg>
      <pc:sldChg chg="addSp delSp modSp mod">
        <pc:chgData name="David Williams" userId="35a5f6dfa23fba43" providerId="LiveId" clId="{749316FF-872B-4E35-83D6-B1BAE6D27747}" dt="2024-01-24T16:27:13.187" v="68"/>
        <pc:sldMkLst>
          <pc:docMk/>
          <pc:sldMk cId="580704578" sldId="600"/>
        </pc:sldMkLst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2" creationId="{F2BDE58E-2D8F-229E-9A18-7E4AA1C95A02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18" creationId="{0A56314D-7763-A00E-291E-DDDF8D49F121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19" creationId="{C234496B-784E-5C7D-4D23-182885DD2953}"/>
          </ac:spMkLst>
        </pc:spChg>
        <pc:spChg chg="del">
          <ac:chgData name="David Williams" userId="35a5f6dfa23fba43" providerId="LiveId" clId="{749316FF-872B-4E35-83D6-B1BAE6D27747}" dt="2024-01-24T16:22:28.193" v="48" actId="478"/>
          <ac:spMkLst>
            <pc:docMk/>
            <pc:sldMk cId="580704578" sldId="600"/>
            <ac:spMk id="22" creationId="{B62281C1-5BA4-BC79-076A-8C3B168407E2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24" creationId="{85DE1A0E-94A0-CFF4-60E5-9C9997F08EDA}"/>
          </ac:spMkLst>
        </pc:spChg>
        <pc:spChg chg="del">
          <ac:chgData name="David Williams" userId="35a5f6dfa23fba43" providerId="LiveId" clId="{749316FF-872B-4E35-83D6-B1BAE6D27747}" dt="2024-01-24T16:22:28.965" v="49" actId="478"/>
          <ac:spMkLst>
            <pc:docMk/>
            <pc:sldMk cId="580704578" sldId="600"/>
            <ac:spMk id="30" creationId="{67B2FCBF-BB65-E7D1-613F-8BA0F766542E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31" creationId="{AC49AE8D-693E-ADF1-4B6C-E044806EEB99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32" creationId="{A036D855-C6A4-949F-27AB-D66977D6CB79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33" creationId="{7726959E-5E24-52C9-8264-F72CBA6611AC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34" creationId="{9C1D78EB-645D-5102-B850-37F7B9F7A450}"/>
          </ac:spMkLst>
        </pc:spChg>
        <pc:spChg chg="add mod">
          <ac:chgData name="David Williams" userId="35a5f6dfa23fba43" providerId="LiveId" clId="{749316FF-872B-4E35-83D6-B1BAE6D27747}" dt="2024-01-24T16:27:13.187" v="68"/>
          <ac:spMkLst>
            <pc:docMk/>
            <pc:sldMk cId="580704578" sldId="600"/>
            <ac:spMk id="37" creationId="{07C8C474-A415-53C7-2BFF-A018120B0754}"/>
          </ac:spMkLst>
        </pc:spChg>
        <pc:spChg chg="del">
          <ac:chgData name="David Williams" userId="35a5f6dfa23fba43" providerId="LiveId" clId="{749316FF-872B-4E35-83D6-B1BAE6D27747}" dt="2024-01-24T16:22:30.476" v="50" actId="478"/>
          <ac:spMkLst>
            <pc:docMk/>
            <pc:sldMk cId="580704578" sldId="600"/>
            <ac:spMk id="119" creationId="{7374015C-91C9-3793-CDE7-0F016D23CFDB}"/>
          </ac:spMkLst>
        </pc:spChg>
      </pc:sldChg>
      <pc:sldChg chg="addSp delSp modSp mod">
        <pc:chgData name="David Williams" userId="35a5f6dfa23fba43" providerId="LiveId" clId="{749316FF-872B-4E35-83D6-B1BAE6D27747}" dt="2024-01-24T16:27:15.203" v="69"/>
        <pc:sldMkLst>
          <pc:docMk/>
          <pc:sldMk cId="1128029291" sldId="601"/>
        </pc:sldMkLst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2" creationId="{2060333F-E002-4A8C-F1DA-684545FE71B9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" creationId="{66F8EE0F-7054-BC1E-6EFF-1E5AB11097B8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12" creationId="{F5105BB6-216A-394B-B70C-256FAEB956F7}"/>
          </ac:spMkLst>
        </pc:spChg>
        <pc:spChg chg="del">
          <ac:chgData name="David Williams" userId="35a5f6dfa23fba43" providerId="LiveId" clId="{749316FF-872B-4E35-83D6-B1BAE6D27747}" dt="2024-01-24T16:22:35.014" v="52" actId="478"/>
          <ac:spMkLst>
            <pc:docMk/>
            <pc:sldMk cId="1128029291" sldId="601"/>
            <ac:spMk id="30" creationId="{874EFB1C-5760-04BD-9A1E-6D19FB95147C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1" creationId="{4BA53B67-3035-98F8-8AF9-C3E44A09CDDB}"/>
          </ac:spMkLst>
        </pc:spChg>
        <pc:spChg chg="del mod">
          <ac:chgData name="David Williams" userId="35a5f6dfa23fba43" providerId="LiveId" clId="{749316FF-872B-4E35-83D6-B1BAE6D27747}" dt="2024-01-24T16:22:40.089" v="55" actId="478"/>
          <ac:spMkLst>
            <pc:docMk/>
            <pc:sldMk cId="1128029291" sldId="601"/>
            <ac:spMk id="32" creationId="{5A7A8E47-E679-4BA8-0340-DDB6CB8D4727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3" creationId="{CD93E0CD-FF30-9971-98EC-931FBCBE8860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4" creationId="{66FF04AF-EEAB-1EAC-2DB4-64DA0496A6DE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7" creationId="{7736C555-C623-2F12-FEEA-CEDC9492C300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8" creationId="{BA7EAA8C-44D7-BCC9-08BE-BDEB5989700A}"/>
          </ac:spMkLst>
        </pc:spChg>
        <pc:spChg chg="add mod">
          <ac:chgData name="David Williams" userId="35a5f6dfa23fba43" providerId="LiveId" clId="{749316FF-872B-4E35-83D6-B1BAE6D27747}" dt="2024-01-24T16:27:15.203" v="69"/>
          <ac:spMkLst>
            <pc:docMk/>
            <pc:sldMk cId="1128029291" sldId="601"/>
            <ac:spMk id="39" creationId="{B290162A-4175-D71D-DE6B-FBEF5B22DE7C}"/>
          </ac:spMkLst>
        </pc:spChg>
        <pc:spChg chg="del">
          <ac:chgData name="David Williams" userId="35a5f6dfa23fba43" providerId="LiveId" clId="{749316FF-872B-4E35-83D6-B1BAE6D27747}" dt="2024-01-24T16:22:33.876" v="51" actId="478"/>
          <ac:spMkLst>
            <pc:docMk/>
            <pc:sldMk cId="1128029291" sldId="601"/>
            <ac:spMk id="119" creationId="{7374015C-91C9-3793-CDE7-0F016D23CFDB}"/>
          </ac:spMkLst>
        </pc:spChg>
      </pc:sldChg>
      <pc:sldChg chg="addSp delSp modSp mod">
        <pc:chgData name="David Williams" userId="35a5f6dfa23fba43" providerId="LiveId" clId="{749316FF-872B-4E35-83D6-B1BAE6D27747}" dt="2024-01-24T16:27:17.437" v="70"/>
        <pc:sldMkLst>
          <pc:docMk/>
          <pc:sldMk cId="1490977857" sldId="602"/>
        </pc:sldMkLst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2" creationId="{0688CE53-0898-A887-5AB0-B87AD2E1BC24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32" creationId="{974C0034-EC1D-39C4-FCD2-F59F1C6C403F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33" creationId="{C3DFA66E-2F11-0B9C-1453-A9B57F4DEB84}"/>
          </ac:spMkLst>
        </pc:spChg>
        <pc:spChg chg="del">
          <ac:chgData name="David Williams" userId="35a5f6dfa23fba43" providerId="LiveId" clId="{749316FF-872B-4E35-83D6-B1BAE6D27747}" dt="2024-01-24T16:22:42.865" v="56" actId="478"/>
          <ac:spMkLst>
            <pc:docMk/>
            <pc:sldMk cId="1490977857" sldId="602"/>
            <ac:spMk id="34" creationId="{3CA19093-FED2-E71B-4313-7F9186CFEF16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37" creationId="{BC95DB60-7421-E734-630C-936416798401}"/>
          </ac:spMkLst>
        </pc:spChg>
        <pc:spChg chg="del">
          <ac:chgData name="David Williams" userId="35a5f6dfa23fba43" providerId="LiveId" clId="{749316FF-872B-4E35-83D6-B1BAE6D27747}" dt="2024-01-24T16:22:44.087" v="57" actId="478"/>
          <ac:spMkLst>
            <pc:docMk/>
            <pc:sldMk cId="1490977857" sldId="602"/>
            <ac:spMk id="38" creationId="{21B25F84-EF6F-3C56-A8FA-00420B21C2C8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39" creationId="{954A108D-6BF8-564D-9119-84AE68D1F517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40" creationId="{6953E747-BB02-6379-0F6E-EB991A06F8A8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41" creationId="{B7B3DA74-7700-58AE-8859-9A167C347F5D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42" creationId="{AEF2BE60-ACAA-B8D4-D345-DFBD2AB4A1B5}"/>
          </ac:spMkLst>
        </pc:spChg>
        <pc:spChg chg="add mod">
          <ac:chgData name="David Williams" userId="35a5f6dfa23fba43" providerId="LiveId" clId="{749316FF-872B-4E35-83D6-B1BAE6D27747}" dt="2024-01-24T16:27:17.437" v="70"/>
          <ac:spMkLst>
            <pc:docMk/>
            <pc:sldMk cId="1490977857" sldId="602"/>
            <ac:spMk id="43" creationId="{53A63006-6767-DFB8-3972-4E233F47A9DE}"/>
          </ac:spMkLst>
        </pc:spChg>
        <pc:spChg chg="del">
          <ac:chgData name="David Williams" userId="35a5f6dfa23fba43" providerId="LiveId" clId="{749316FF-872B-4E35-83D6-B1BAE6D27747}" dt="2024-01-24T16:22:45.933" v="58" actId="478"/>
          <ac:spMkLst>
            <pc:docMk/>
            <pc:sldMk cId="1490977857" sldId="602"/>
            <ac:spMk id="119" creationId="{7374015C-91C9-3793-CDE7-0F016D23CFDB}"/>
          </ac:spMkLst>
        </pc:spChg>
      </pc:sldChg>
      <pc:sldChg chg="addSp delSp modSp mod delAnim">
        <pc:chgData name="David Williams" userId="35a5f6dfa23fba43" providerId="LiveId" clId="{749316FF-872B-4E35-83D6-B1BAE6D27747}" dt="2024-01-24T16:27:21.268" v="71"/>
        <pc:sldMkLst>
          <pc:docMk/>
          <pc:sldMk cId="50107139" sldId="603"/>
        </pc:sldMkLst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2" creationId="{5446F161-726B-7CB3-EFB4-DCCACF7CECB6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3" creationId="{6E46CD07-1B28-5F45-0271-DACC407F2E5A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12" creationId="{5876FE06-91C5-458B-4A33-76542F9474FF}"/>
          </ac:spMkLst>
        </pc:spChg>
        <pc:spChg chg="del">
          <ac:chgData name="David Williams" userId="35a5f6dfa23fba43" providerId="LiveId" clId="{749316FF-872B-4E35-83D6-B1BAE6D27747}" dt="2024-01-24T16:22:50.672" v="59" actId="478"/>
          <ac:spMkLst>
            <pc:docMk/>
            <pc:sldMk cId="50107139" sldId="603"/>
            <ac:spMk id="22" creationId="{5F8A3635-511F-25B2-87BB-CADB42FB9F91}"/>
          </ac:spMkLst>
        </pc:spChg>
        <pc:spChg chg="del">
          <ac:chgData name="David Williams" userId="35a5f6dfa23fba43" providerId="LiveId" clId="{749316FF-872B-4E35-83D6-B1BAE6D27747}" dt="2024-01-24T16:22:56.564" v="61" actId="478"/>
          <ac:spMkLst>
            <pc:docMk/>
            <pc:sldMk cId="50107139" sldId="603"/>
            <ac:spMk id="30" creationId="{D60FC878-990C-67A8-794B-BBD459357315}"/>
          </ac:spMkLst>
        </pc:spChg>
        <pc:spChg chg="del">
          <ac:chgData name="David Williams" userId="35a5f6dfa23fba43" providerId="LiveId" clId="{749316FF-872B-4E35-83D6-B1BAE6D27747}" dt="2024-01-24T16:22:56.564" v="61" actId="478"/>
          <ac:spMkLst>
            <pc:docMk/>
            <pc:sldMk cId="50107139" sldId="603"/>
            <ac:spMk id="31" creationId="{D2263BAC-7E5E-2422-6A9F-768D32156A37}"/>
          </ac:spMkLst>
        </pc:spChg>
        <pc:spChg chg="del">
          <ac:chgData name="David Williams" userId="35a5f6dfa23fba43" providerId="LiveId" clId="{749316FF-872B-4E35-83D6-B1BAE6D27747}" dt="2024-01-24T16:22:56.564" v="61" actId="478"/>
          <ac:spMkLst>
            <pc:docMk/>
            <pc:sldMk cId="50107139" sldId="603"/>
            <ac:spMk id="32" creationId="{CE98B0F2-60B3-80E7-A2C1-1931C10FE875}"/>
          </ac:spMkLst>
        </pc:spChg>
        <pc:spChg chg="del">
          <ac:chgData name="David Williams" userId="35a5f6dfa23fba43" providerId="LiveId" clId="{749316FF-872B-4E35-83D6-B1BAE6D27747}" dt="2024-01-24T16:22:56.564" v="61" actId="478"/>
          <ac:spMkLst>
            <pc:docMk/>
            <pc:sldMk cId="50107139" sldId="603"/>
            <ac:spMk id="33" creationId="{9B310004-9BCE-F6B4-5FA1-D0C10ED59497}"/>
          </ac:spMkLst>
        </pc:spChg>
        <pc:spChg chg="del">
          <ac:chgData name="David Williams" userId="35a5f6dfa23fba43" providerId="LiveId" clId="{749316FF-872B-4E35-83D6-B1BAE6D27747}" dt="2024-01-24T16:22:58.353" v="62" actId="478"/>
          <ac:spMkLst>
            <pc:docMk/>
            <pc:sldMk cId="50107139" sldId="603"/>
            <ac:spMk id="34" creationId="{2CFEDA81-5843-B280-3EC4-E0354C2A4B3D}"/>
          </ac:spMkLst>
        </pc:spChg>
        <pc:spChg chg="del">
          <ac:chgData name="David Williams" userId="35a5f6dfa23fba43" providerId="LiveId" clId="{749316FF-872B-4E35-83D6-B1BAE6D27747}" dt="2024-01-24T16:22:56.564" v="61" actId="478"/>
          <ac:spMkLst>
            <pc:docMk/>
            <pc:sldMk cId="50107139" sldId="603"/>
            <ac:spMk id="37" creationId="{C9BF9A12-EAB1-9E0C-9E8F-EEDDE2B19AC0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3" creationId="{93B95E68-4A91-8868-855E-852E73BB937E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4" creationId="{0A8DB257-0644-3B0F-02EA-537E38CB2BE5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5" creationId="{F5B9E1E5-8F74-03CE-B17E-FE8679159580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6" creationId="{9A8FFBB0-40C9-F689-84B0-F44D59B18A63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8" creationId="{634057A7-901C-8B1D-0176-4CDCF545F479}"/>
          </ac:spMkLst>
        </pc:spChg>
        <pc:spChg chg="add mod">
          <ac:chgData name="David Williams" userId="35a5f6dfa23fba43" providerId="LiveId" clId="{749316FF-872B-4E35-83D6-B1BAE6D27747}" dt="2024-01-24T16:27:21.268" v="71"/>
          <ac:spMkLst>
            <pc:docMk/>
            <pc:sldMk cId="50107139" sldId="603"/>
            <ac:spMk id="49" creationId="{1C2690DE-7C4A-09F4-6069-89E03E087FA2}"/>
          </ac:spMkLst>
        </pc:spChg>
        <pc:spChg chg="del">
          <ac:chgData name="David Williams" userId="35a5f6dfa23fba43" providerId="LiveId" clId="{749316FF-872B-4E35-83D6-B1BAE6D27747}" dt="2024-01-24T16:22:52.303" v="60" actId="478"/>
          <ac:spMkLst>
            <pc:docMk/>
            <pc:sldMk cId="50107139" sldId="603"/>
            <ac:spMk id="119" creationId="{7374015C-91C9-3793-CDE7-0F016D23CFDB}"/>
          </ac:spMkLst>
        </pc:spChg>
      </pc:sldChg>
      <pc:sldChg chg="modSp mod">
        <pc:chgData name="David Williams" userId="35a5f6dfa23fba43" providerId="LiveId" clId="{749316FF-872B-4E35-83D6-B1BAE6D27747}" dt="2024-01-24T15:55:24.206" v="41" actId="20577"/>
        <pc:sldMkLst>
          <pc:docMk/>
          <pc:sldMk cId="624476853" sldId="604"/>
        </pc:sldMkLst>
        <pc:spChg chg="mod">
          <ac:chgData name="David Williams" userId="35a5f6dfa23fba43" providerId="LiveId" clId="{749316FF-872B-4E35-83D6-B1BAE6D27747}" dt="2024-01-24T15:55:24.206" v="41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addSp modSp mod modAnim">
        <pc:chgData name="David Williams" userId="35a5f6dfa23fba43" providerId="LiveId" clId="{749316FF-872B-4E35-83D6-B1BAE6D27747}" dt="2024-01-24T23:18:21.216" v="322" actId="1037"/>
        <pc:sldMkLst>
          <pc:docMk/>
          <pc:sldMk cId="3830368287" sldId="668"/>
        </pc:sldMkLst>
        <pc:spChg chg="add mod">
          <ac:chgData name="David Williams" userId="35a5f6dfa23fba43" providerId="LiveId" clId="{749316FF-872B-4E35-83D6-B1BAE6D27747}" dt="2024-01-24T23:18:21.216" v="322" actId="1037"/>
          <ac:spMkLst>
            <pc:docMk/>
            <pc:sldMk cId="3830368287" sldId="668"/>
            <ac:spMk id="2" creationId="{DDF7E5E4-8BC5-49E5-FF1F-7D8E991C40A5}"/>
          </ac:spMkLst>
        </pc:spChg>
        <pc:spChg chg="add mod">
          <ac:chgData name="David Williams" userId="35a5f6dfa23fba43" providerId="LiveId" clId="{749316FF-872B-4E35-83D6-B1BAE6D27747}" dt="2024-01-24T23:18:21.216" v="322" actId="1037"/>
          <ac:spMkLst>
            <pc:docMk/>
            <pc:sldMk cId="3830368287" sldId="668"/>
            <ac:spMk id="4" creationId="{BB648851-834C-487F-5E07-A5AAFF51BD6C}"/>
          </ac:spMkLst>
        </pc:spChg>
      </pc:sldChg>
      <pc:sldChg chg="delSp del mod modShow">
        <pc:chgData name="David Williams" userId="35a5f6dfa23fba43" providerId="LiveId" clId="{749316FF-872B-4E35-83D6-B1BAE6D27747}" dt="2024-01-24T16:26:59.581" v="66" actId="2696"/>
        <pc:sldMkLst>
          <pc:docMk/>
          <pc:sldMk cId="286447247" sldId="670"/>
        </pc:sldMkLst>
        <pc:spChg chg="del">
          <ac:chgData name="David Williams" userId="35a5f6dfa23fba43" providerId="LiveId" clId="{749316FF-872B-4E35-83D6-B1BAE6D27747}" dt="2024-01-24T16:25:55.585" v="64" actId="478"/>
          <ac:spMkLst>
            <pc:docMk/>
            <pc:sldMk cId="286447247" sldId="670"/>
            <ac:spMk id="26" creationId="{769B3E2D-B0D9-43FF-5DF1-99D7C322C769}"/>
          </ac:spMkLst>
        </pc:spChg>
        <pc:spChg chg="del">
          <ac:chgData name="David Williams" userId="35a5f6dfa23fba43" providerId="LiveId" clId="{749316FF-872B-4E35-83D6-B1BAE6D27747}" dt="2024-01-24T16:25:56.844" v="65" actId="478"/>
          <ac:spMkLst>
            <pc:docMk/>
            <pc:sldMk cId="286447247" sldId="670"/>
            <ac:spMk id="119" creationId="{7374015C-91C9-3793-CDE7-0F016D23CFDB}"/>
          </ac:spMkLst>
        </pc:spChg>
      </pc:sldChg>
      <pc:sldChg chg="mod modShow">
        <pc:chgData name="David Williams" userId="35a5f6dfa23fba43" providerId="LiveId" clId="{749316FF-872B-4E35-83D6-B1BAE6D27747}" dt="2024-01-24T16:21:41.772" v="43" actId="729"/>
        <pc:sldMkLst>
          <pc:docMk/>
          <pc:sldMk cId="1031382116" sldId="676"/>
        </pc:sldMkLst>
      </pc:sldChg>
      <pc:sldChg chg="delSp modSp del mod modShow">
        <pc:chgData name="David Williams" userId="35a5f6dfa23fba43" providerId="LiveId" clId="{749316FF-872B-4E35-83D6-B1BAE6D27747}" dt="2024-01-24T16:34:04.262" v="87" actId="2696"/>
        <pc:sldMkLst>
          <pc:docMk/>
          <pc:sldMk cId="328129091" sldId="679"/>
        </pc:sldMkLst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81" creationId="{C36C29EE-6706-73B5-DD92-7BEC9320B9BE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87" creationId="{D661CDEB-C3CF-BB8C-0658-9A9640C99E80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88" creationId="{9C67EC31-A2C6-724D-BACB-7B7F6EF95B90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89" creationId="{81A32BFA-F8D3-3DC9-5FD1-6E48C85361CA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90" creationId="{BDFB5D00-BFC2-BCEF-70E0-6F500DBEB6D9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91" creationId="{B42B6AAA-11B5-0389-B914-65267AA6808F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92" creationId="{8CA875B2-F44E-3D56-768A-5C58CCA0F2E3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3" creationId="{D889DFCA-C17D-38F2-0A2C-1A354DCC7D56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4" creationId="{4D41487D-B7B4-1C4B-4619-0ABB4219354F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5" creationId="{37B5F2C8-0F24-5141-934B-BE964AD385C0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6" creationId="{63C970DF-1A64-026A-72CA-8A9012AED7D4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7" creationId="{F74D7DD2-AFE0-662D-1563-AD57A0082C7E}"/>
          </ac:spMkLst>
        </pc:spChg>
        <pc:spChg chg="del">
          <ac:chgData name="David Williams" userId="35a5f6dfa23fba43" providerId="LiveId" clId="{749316FF-872B-4E35-83D6-B1BAE6D27747}" dt="2024-01-24T16:29:46.175" v="74" actId="478"/>
          <ac:spMkLst>
            <pc:docMk/>
            <pc:sldMk cId="328129091" sldId="679"/>
            <ac:spMk id="98" creationId="{9F87CB89-E6BB-271B-5141-0DD250AEF2C5}"/>
          </ac:spMkLst>
        </pc:spChg>
        <pc:spChg chg="del">
          <ac:chgData name="David Williams" userId="35a5f6dfa23fba43" providerId="LiveId" clId="{749316FF-872B-4E35-83D6-B1BAE6D27747}" dt="2024-01-24T16:29:40.303" v="73" actId="478"/>
          <ac:spMkLst>
            <pc:docMk/>
            <pc:sldMk cId="328129091" sldId="679"/>
            <ac:spMk id="119" creationId="{7374015C-91C9-3793-CDE7-0F016D23CFDB}"/>
          </ac:spMkLst>
        </pc:spChg>
        <pc:grpChg chg="del">
          <ac:chgData name="David Williams" userId="35a5f6dfa23fba43" providerId="LiveId" clId="{749316FF-872B-4E35-83D6-B1BAE6D27747}" dt="2024-01-24T16:29:40.303" v="73" actId="478"/>
          <ac:grpSpMkLst>
            <pc:docMk/>
            <pc:sldMk cId="328129091" sldId="679"/>
            <ac:grpSpMk id="82" creationId="{AA39A93E-7457-C335-BEE4-B60E3E1AFB17}"/>
          </ac:grpSpMkLst>
        </pc:grpChg>
        <pc:picChg chg="del">
          <ac:chgData name="David Williams" userId="35a5f6dfa23fba43" providerId="LiveId" clId="{749316FF-872B-4E35-83D6-B1BAE6D27747}" dt="2024-01-24T16:29:40.303" v="73" actId="478"/>
          <ac:picMkLst>
            <pc:docMk/>
            <pc:sldMk cId="328129091" sldId="679"/>
            <ac:picMk id="80" creationId="{081B74BB-2396-1A2F-056D-4D28E1FAC37C}"/>
          </ac:picMkLst>
        </pc:picChg>
        <pc:cxnChg chg="del mod">
          <ac:chgData name="David Williams" userId="35a5f6dfa23fba43" providerId="LiveId" clId="{749316FF-872B-4E35-83D6-B1BAE6D27747}" dt="2024-01-24T16:29:40.303" v="73" actId="478"/>
          <ac:cxnSpMkLst>
            <pc:docMk/>
            <pc:sldMk cId="328129091" sldId="679"/>
            <ac:cxnSpMk id="86" creationId="{5AE4A188-18DA-725C-7881-44817AF0C335}"/>
          </ac:cxnSpMkLst>
        </pc:cxnChg>
      </pc:sldChg>
      <pc:sldChg chg="del">
        <pc:chgData name="David Williams" userId="35a5f6dfa23fba43" providerId="LiveId" clId="{749316FF-872B-4E35-83D6-B1BAE6D27747}" dt="2024-01-24T16:28:36.376" v="72" actId="2696"/>
        <pc:sldMkLst>
          <pc:docMk/>
          <pc:sldMk cId="2853532279" sldId="680"/>
        </pc:sldMkLst>
      </pc:sldChg>
      <pc:sldChg chg="del">
        <pc:chgData name="David Williams" userId="35a5f6dfa23fba43" providerId="LiveId" clId="{749316FF-872B-4E35-83D6-B1BAE6D27747}" dt="2024-01-24T16:28:36.376" v="72" actId="2696"/>
        <pc:sldMkLst>
          <pc:docMk/>
          <pc:sldMk cId="1102713787" sldId="683"/>
        </pc:sldMkLst>
      </pc:sldChg>
      <pc:sldChg chg="del">
        <pc:chgData name="David Williams" userId="35a5f6dfa23fba43" providerId="LiveId" clId="{749316FF-872B-4E35-83D6-B1BAE6D27747}" dt="2024-01-24T16:34:15.537" v="88" actId="2696"/>
        <pc:sldMkLst>
          <pc:docMk/>
          <pc:sldMk cId="3015535737" sldId="685"/>
        </pc:sldMkLst>
      </pc:sldChg>
      <pc:sldChg chg="addSp delSp modSp mod modAnim">
        <pc:chgData name="David Williams" userId="35a5f6dfa23fba43" providerId="LiveId" clId="{749316FF-872B-4E35-83D6-B1BAE6D27747}" dt="2024-01-24T16:32:59.805" v="86"/>
        <pc:sldMkLst>
          <pc:docMk/>
          <pc:sldMk cId="2091888512" sldId="686"/>
        </pc:sldMkLst>
        <pc:spChg chg="del">
          <ac:chgData name="David Williams" userId="35a5f6dfa23fba43" providerId="LiveId" clId="{749316FF-872B-4E35-83D6-B1BAE6D27747}" dt="2024-01-24T16:31:29.645" v="77" actId="478"/>
          <ac:spMkLst>
            <pc:docMk/>
            <pc:sldMk cId="2091888512" sldId="686"/>
            <ac:spMk id="207" creationId="{144321D4-8F12-5D3C-613C-06C22B643B04}"/>
          </ac:spMkLst>
        </pc:spChg>
        <pc:spChg chg="del">
          <ac:chgData name="David Williams" userId="35a5f6dfa23fba43" providerId="LiveId" clId="{749316FF-872B-4E35-83D6-B1BAE6D27747}" dt="2024-01-24T16:31:29.645" v="77" actId="478"/>
          <ac:spMkLst>
            <pc:docMk/>
            <pc:sldMk cId="2091888512" sldId="686"/>
            <ac:spMk id="208" creationId="{9598EA11-8A0B-B84D-6F29-D22BF294A681}"/>
          </ac:spMkLst>
        </pc:spChg>
        <pc:spChg chg="del">
          <ac:chgData name="David Williams" userId="35a5f6dfa23fba43" providerId="LiveId" clId="{749316FF-872B-4E35-83D6-B1BAE6D27747}" dt="2024-01-24T16:31:29.645" v="77" actId="478"/>
          <ac:spMkLst>
            <pc:docMk/>
            <pc:sldMk cId="2091888512" sldId="686"/>
            <ac:spMk id="209" creationId="{499AE154-73A9-BEC2-4A62-9F1601C7E49F}"/>
          </ac:spMkLst>
        </pc:spChg>
        <pc:spChg chg="del">
          <ac:chgData name="David Williams" userId="35a5f6dfa23fba43" providerId="LiveId" clId="{749316FF-872B-4E35-83D6-B1BAE6D27747}" dt="2024-01-24T16:31:29.645" v="77" actId="478"/>
          <ac:spMkLst>
            <pc:docMk/>
            <pc:sldMk cId="2091888512" sldId="686"/>
            <ac:spMk id="210" creationId="{7DF08BFB-810E-767F-B240-58BE21DA5855}"/>
          </ac:spMkLst>
        </pc:spChg>
        <pc:spChg chg="del">
          <ac:chgData name="David Williams" userId="35a5f6dfa23fba43" providerId="LiveId" clId="{749316FF-872B-4E35-83D6-B1BAE6D27747}" dt="2024-01-24T16:31:29.645" v="77" actId="478"/>
          <ac:spMkLst>
            <pc:docMk/>
            <pc:sldMk cId="2091888512" sldId="686"/>
            <ac:spMk id="211" creationId="{81836E6A-6890-97DA-703D-8401536BF96C}"/>
          </ac:spMkLst>
        </pc:spChg>
        <pc:picChg chg="add mod">
          <ac:chgData name="David Williams" userId="35a5f6dfa23fba43" providerId="LiveId" clId="{749316FF-872B-4E35-83D6-B1BAE6D27747}" dt="2024-01-24T16:31:47.913" v="78"/>
          <ac:picMkLst>
            <pc:docMk/>
            <pc:sldMk cId="2091888512" sldId="686"/>
            <ac:picMk id="31" creationId="{BE7CF66B-469C-5E44-B57D-D0F14881F3C0}"/>
          </ac:picMkLst>
        </pc:picChg>
        <pc:picChg chg="add mod">
          <ac:chgData name="David Williams" userId="35a5f6dfa23fba43" providerId="LiveId" clId="{749316FF-872B-4E35-83D6-B1BAE6D27747}" dt="2024-01-24T16:31:47.913" v="78"/>
          <ac:picMkLst>
            <pc:docMk/>
            <pc:sldMk cId="2091888512" sldId="686"/>
            <ac:picMk id="56" creationId="{2FD7BBCE-675E-D03F-FD15-1371B136FA29}"/>
          </ac:picMkLst>
        </pc:picChg>
        <pc:cxnChg chg="del">
          <ac:chgData name="David Williams" userId="35a5f6dfa23fba43" providerId="LiveId" clId="{749316FF-872B-4E35-83D6-B1BAE6D27747}" dt="2024-01-24T16:31:29.645" v="77" actId="478"/>
          <ac:cxnSpMkLst>
            <pc:docMk/>
            <pc:sldMk cId="2091888512" sldId="686"/>
            <ac:cxnSpMk id="212" creationId="{705DCB48-39F8-EA0F-8454-F0B425DB36C9}"/>
          </ac:cxnSpMkLst>
        </pc:cxnChg>
      </pc:sldChg>
      <pc:sldChg chg="del">
        <pc:chgData name="David Williams" userId="35a5f6dfa23fba43" providerId="LiveId" clId="{749316FF-872B-4E35-83D6-B1BAE6D27747}" dt="2024-01-24T16:53:05.120" v="150" actId="2696"/>
        <pc:sldMkLst>
          <pc:docMk/>
          <pc:sldMk cId="1145199245" sldId="687"/>
        </pc:sldMkLst>
      </pc:sldChg>
      <pc:sldChg chg="del">
        <pc:chgData name="David Williams" userId="35a5f6dfa23fba43" providerId="LiveId" clId="{749316FF-872B-4E35-83D6-B1BAE6D27747}" dt="2024-01-24T16:28:36.376" v="72" actId="2696"/>
        <pc:sldMkLst>
          <pc:docMk/>
          <pc:sldMk cId="822664169" sldId="689"/>
        </pc:sldMkLst>
      </pc:sldChg>
      <pc:sldChg chg="modTransition">
        <pc:chgData name="David Williams" userId="35a5f6dfa23fba43" providerId="LiveId" clId="{749316FF-872B-4E35-83D6-B1BAE6D27747}" dt="2024-01-24T16:34:50.309" v="89"/>
        <pc:sldMkLst>
          <pc:docMk/>
          <pc:sldMk cId="506303289" sldId="693"/>
        </pc:sldMkLst>
      </pc:sldChg>
      <pc:sldChg chg="modAnim">
        <pc:chgData name="David Williams" userId="35a5f6dfa23fba43" providerId="LiveId" clId="{749316FF-872B-4E35-83D6-B1BAE6D27747}" dt="2024-01-24T16:35:39.546" v="90"/>
        <pc:sldMkLst>
          <pc:docMk/>
          <pc:sldMk cId="2627378521" sldId="694"/>
        </pc:sldMkLst>
      </pc:sldChg>
      <pc:sldChg chg="del">
        <pc:chgData name="David Williams" userId="35a5f6dfa23fba43" providerId="LiveId" clId="{749316FF-872B-4E35-83D6-B1BAE6D27747}" dt="2024-01-24T16:52:56.411" v="149" actId="2696"/>
        <pc:sldMkLst>
          <pc:docMk/>
          <pc:sldMk cId="504814003" sldId="695"/>
        </pc:sldMkLst>
      </pc:sldChg>
      <pc:sldChg chg="delSp mod delAnim modAnim">
        <pc:chgData name="David Williams" userId="35a5f6dfa23fba43" providerId="LiveId" clId="{749316FF-872B-4E35-83D6-B1BAE6D27747}" dt="2024-01-24T16:37:53.617" v="96"/>
        <pc:sldMkLst>
          <pc:docMk/>
          <pc:sldMk cId="3041972277" sldId="696"/>
        </pc:sldMkLst>
        <pc:spChg chg="del">
          <ac:chgData name="David Williams" userId="35a5f6dfa23fba43" providerId="LiveId" clId="{749316FF-872B-4E35-83D6-B1BAE6D27747}" dt="2024-01-24T16:37:12.390" v="92" actId="478"/>
          <ac:spMkLst>
            <pc:docMk/>
            <pc:sldMk cId="3041972277" sldId="696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7:11.194" v="91" actId="478"/>
          <ac:spMkLst>
            <pc:docMk/>
            <pc:sldMk cId="3041972277" sldId="696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8:00.730" v="97"/>
        <pc:sldMkLst>
          <pc:docMk/>
          <pc:sldMk cId="3464713001" sldId="699"/>
        </pc:sldMkLst>
        <pc:spChg chg="del">
          <ac:chgData name="David Williams" userId="35a5f6dfa23fba43" providerId="LiveId" clId="{749316FF-872B-4E35-83D6-B1BAE6D27747}" dt="2024-01-24T16:37:21.338" v="94" actId="478"/>
          <ac:spMkLst>
            <pc:docMk/>
            <pc:sldMk cId="3464713001" sldId="699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7:20.601" v="93" actId="478"/>
          <ac:spMkLst>
            <pc:docMk/>
            <pc:sldMk cId="3464713001" sldId="699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8:09.708" v="100"/>
        <pc:sldMkLst>
          <pc:docMk/>
          <pc:sldMk cId="3453881085" sldId="700"/>
        </pc:sldMkLst>
        <pc:spChg chg="del">
          <ac:chgData name="David Williams" userId="35a5f6dfa23fba43" providerId="LiveId" clId="{749316FF-872B-4E35-83D6-B1BAE6D27747}" dt="2024-01-24T16:38:05.977" v="99" actId="478"/>
          <ac:spMkLst>
            <pc:docMk/>
            <pc:sldMk cId="3453881085" sldId="700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8:05.021" v="98" actId="478"/>
          <ac:spMkLst>
            <pc:docMk/>
            <pc:sldMk cId="3453881085" sldId="700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9:13.860" v="103"/>
        <pc:sldMkLst>
          <pc:docMk/>
          <pc:sldMk cId="1076042571" sldId="701"/>
        </pc:sldMkLst>
        <pc:spChg chg="del">
          <ac:chgData name="David Williams" userId="35a5f6dfa23fba43" providerId="LiveId" clId="{749316FF-872B-4E35-83D6-B1BAE6D27747}" dt="2024-01-24T16:39:09.628" v="102" actId="478"/>
          <ac:spMkLst>
            <pc:docMk/>
            <pc:sldMk cId="1076042571" sldId="701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9:07.853" v="101" actId="478"/>
          <ac:spMkLst>
            <pc:docMk/>
            <pc:sldMk cId="1076042571" sldId="701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9:29.801" v="106"/>
        <pc:sldMkLst>
          <pc:docMk/>
          <pc:sldMk cId="1743681951" sldId="702"/>
        </pc:sldMkLst>
        <pc:spChg chg="del">
          <ac:chgData name="David Williams" userId="35a5f6dfa23fba43" providerId="LiveId" clId="{749316FF-872B-4E35-83D6-B1BAE6D27747}" dt="2024-01-24T16:39:24.890" v="105" actId="478"/>
          <ac:spMkLst>
            <pc:docMk/>
            <pc:sldMk cId="1743681951" sldId="702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9:24.210" v="104" actId="478"/>
          <ac:spMkLst>
            <pc:docMk/>
            <pc:sldMk cId="1743681951" sldId="702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9:39.751" v="109"/>
        <pc:sldMkLst>
          <pc:docMk/>
          <pc:sldMk cId="2909470230" sldId="703"/>
        </pc:sldMkLst>
        <pc:spChg chg="del">
          <ac:chgData name="David Williams" userId="35a5f6dfa23fba43" providerId="LiveId" clId="{749316FF-872B-4E35-83D6-B1BAE6D27747}" dt="2024-01-24T16:39:35.651" v="108" actId="478"/>
          <ac:spMkLst>
            <pc:docMk/>
            <pc:sldMk cId="2909470230" sldId="703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9:34.327" v="107" actId="478"/>
          <ac:spMkLst>
            <pc:docMk/>
            <pc:sldMk cId="2909470230" sldId="703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39:52.655" v="112"/>
        <pc:sldMkLst>
          <pc:docMk/>
          <pc:sldMk cId="1899317968" sldId="704"/>
        </pc:sldMkLst>
        <pc:spChg chg="del">
          <ac:chgData name="David Williams" userId="35a5f6dfa23fba43" providerId="LiveId" clId="{749316FF-872B-4E35-83D6-B1BAE6D27747}" dt="2024-01-24T16:39:47.220" v="111" actId="478"/>
          <ac:spMkLst>
            <pc:docMk/>
            <pc:sldMk cId="1899317968" sldId="704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9:45.857" v="110" actId="478"/>
          <ac:spMkLst>
            <pc:docMk/>
            <pc:sldMk cId="1899317968" sldId="704"/>
            <ac:spMk id="30" creationId="{4CA2D782-E336-38A1-80E5-00D1BCD5A110}"/>
          </ac:spMkLst>
        </pc:spChg>
      </pc:sldChg>
      <pc:sldChg chg="delSp mod delAnim modAnim">
        <pc:chgData name="David Williams" userId="35a5f6dfa23fba43" providerId="LiveId" clId="{749316FF-872B-4E35-83D6-B1BAE6D27747}" dt="2024-01-24T16:40:02.636" v="115"/>
        <pc:sldMkLst>
          <pc:docMk/>
          <pc:sldMk cId="3077808097" sldId="705"/>
        </pc:sldMkLst>
        <pc:spChg chg="del">
          <ac:chgData name="David Williams" userId="35a5f6dfa23fba43" providerId="LiveId" clId="{749316FF-872B-4E35-83D6-B1BAE6D27747}" dt="2024-01-24T16:39:57.963" v="114" actId="478"/>
          <ac:spMkLst>
            <pc:docMk/>
            <pc:sldMk cId="3077808097" sldId="705"/>
            <ac:spMk id="5" creationId="{21956463-7271-C4CE-256A-764D8790B14F}"/>
          </ac:spMkLst>
        </pc:spChg>
        <pc:spChg chg="del">
          <ac:chgData name="David Williams" userId="35a5f6dfa23fba43" providerId="LiveId" clId="{749316FF-872B-4E35-83D6-B1BAE6D27747}" dt="2024-01-24T16:39:56.513" v="113" actId="478"/>
          <ac:spMkLst>
            <pc:docMk/>
            <pc:sldMk cId="3077808097" sldId="705"/>
            <ac:spMk id="30" creationId="{4CA2D782-E336-38A1-80E5-00D1BCD5A110}"/>
          </ac:spMkLst>
        </pc:spChg>
      </pc:sldChg>
      <pc:sldChg chg="addSp modSp mod modAnim">
        <pc:chgData name="David Williams" userId="35a5f6dfa23fba43" providerId="LiveId" clId="{749316FF-872B-4E35-83D6-B1BAE6D27747}" dt="2024-01-24T16:43:59.874" v="130"/>
        <pc:sldMkLst>
          <pc:docMk/>
          <pc:sldMk cId="3602687062" sldId="707"/>
        </pc:sldMkLst>
        <pc:spChg chg="add mod ord">
          <ac:chgData name="David Williams" userId="35a5f6dfa23fba43" providerId="LiveId" clId="{749316FF-872B-4E35-83D6-B1BAE6D27747}" dt="2024-01-24T16:43:12.039" v="118" actId="13244"/>
          <ac:spMkLst>
            <pc:docMk/>
            <pc:sldMk cId="3602687062" sldId="707"/>
            <ac:spMk id="22" creationId="{D9ED7DFC-6CDE-AB57-7D91-9699457E1EAF}"/>
          </ac:spMkLst>
        </pc:spChg>
      </pc:sldChg>
      <pc:sldChg chg="addSp delSp modSp mod modAnim">
        <pc:chgData name="David Williams" userId="35a5f6dfa23fba43" providerId="LiveId" clId="{749316FF-872B-4E35-83D6-B1BAE6D27747}" dt="2024-01-24T16:51:01.846" v="148" actId="208"/>
        <pc:sldMkLst>
          <pc:docMk/>
          <pc:sldMk cId="3091155552" sldId="708"/>
        </pc:sldMkLst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" creationId="{322AB291-F862-E55C-15D4-5D06D2E51035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" creationId="{7377258B-45B5-03C2-468D-BDC76E0F0A8C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7" creationId="{6208F301-399B-716E-C243-5BB9056988A8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8" creationId="{0B2C4880-6389-0442-5F1C-5691D300CE05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10" creationId="{CB463191-76D8-AA39-5EAC-E30DF7EF7FA9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11" creationId="{DCA641EA-C2CA-FFAD-5A03-2604FA51690C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19" creationId="{E0329DD6-AA2C-409D-EE13-0EB0FBB16F71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2" creationId="{583B6A5E-FAF1-36BE-BD46-947AC17F7964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3" creationId="{CEBFFD24-256A-27D4-7910-80EA81908F12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4" creationId="{D09819F7-C78F-BB16-A4D6-61AF1E859C54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5" creationId="{7AFFE08F-699B-A19B-0B48-5127EE196F64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6" creationId="{06D0F07E-7860-F2D2-735D-DE3C3E0DAC34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7" creationId="{3AF1E7B0-56E3-310F-B6AA-A20D4FCECFEC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8" creationId="{6FCD5DC7-4430-39A0-2B99-C8754DAF9620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29" creationId="{6368B42A-F9B3-0867-1D94-3F63EAAAD9A1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0" creationId="{6D45B93F-66E5-06B2-6D34-115458E4926D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3" creationId="{65353688-B22C-8E99-2873-E4BC350FBD4A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4" creationId="{C77A5F87-32BA-2AA9-AB4D-0B2D6B41E614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5" creationId="{738FCF5F-D615-799F-37C4-B1D7D028416D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6" creationId="{4DEE013B-58D9-90FC-64E8-2330BCE045FF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7" creationId="{147E7E15-A893-1380-5C16-B17E72D7C57E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8" creationId="{074F4FF9-B103-0D8C-C04C-67FB165E91E1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39" creationId="{D3236DE7-C3E7-AF56-93B5-E58BAF9D8CD9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0" creationId="{B02A975C-5027-44F5-427C-277F80F3D9D6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1" creationId="{5966BFFA-DAD4-DD62-D199-890214D69269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2" creationId="{0117EAB6-0BD9-6890-9801-C2AEDB7CB5EA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3" creationId="{8AEC8845-4D5C-F20C-9D71-FAAEAD84E1A5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4" creationId="{5C9604CA-6EBA-1CED-4729-845E57602181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5" creationId="{01B784C3-2509-FDB5-28B4-A06C256FFEC5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6" creationId="{6F1AD10A-67EA-B53D-1493-52C8A0441206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7" creationId="{2DFCAC91-F33A-B196-69FF-B0F28893041D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8" creationId="{A42ABA6C-704F-9375-7C3A-F243DF2053B2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49" creationId="{F3FF00E0-ABC7-76ED-FE7C-D4B80E32EE6D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0" creationId="{3A643150-51F5-7214-9E57-C7BA459DDB2F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1" creationId="{E21BF01C-C9D2-44CB-458D-DCC5CFBEC9FA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2" creationId="{83215CA7-F0E4-9CC9-DEBD-CDE1C0BAB617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3" creationId="{AC16B89B-847A-92B2-8AE5-EC9D9872E1A7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4" creationId="{93B9C661-C2BC-9ABA-6D7E-B8A18AE9F0C6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5" creationId="{98EFFD9D-C763-E341-B19C-0E7DDA6AC833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6" creationId="{144F0951-9850-8B42-01D2-3E618023B840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7" creationId="{6E1496F2-0DB8-1DAC-F910-F42E84AF2A78}"/>
          </ac:spMkLst>
        </pc:spChg>
        <pc:spChg chg="add mod">
          <ac:chgData name="David Williams" userId="35a5f6dfa23fba43" providerId="LiveId" clId="{749316FF-872B-4E35-83D6-B1BAE6D27747}" dt="2024-01-24T16:47:24.247" v="131"/>
          <ac:spMkLst>
            <pc:docMk/>
            <pc:sldMk cId="3091155552" sldId="708"/>
            <ac:spMk id="58" creationId="{09ADE797-39D6-60C2-467B-1867D9C35F81}"/>
          </ac:spMkLst>
        </pc:spChg>
        <pc:spChg chg="add mod ord">
          <ac:chgData name="David Williams" userId="35a5f6dfa23fba43" providerId="LiveId" clId="{749316FF-872B-4E35-83D6-B1BAE6D27747}" dt="2024-01-24T16:51:01.846" v="148" actId="208"/>
          <ac:spMkLst>
            <pc:docMk/>
            <pc:sldMk cId="3091155552" sldId="708"/>
            <ac:spMk id="59" creationId="{DB65FBE8-562F-35BB-6E5D-B8F03A2B3D78}"/>
          </ac:spMkLst>
        </pc:spChg>
        <pc:spChg chg="add mod ord">
          <ac:chgData name="David Williams" userId="35a5f6dfa23fba43" providerId="LiveId" clId="{749316FF-872B-4E35-83D6-B1BAE6D27747}" dt="2024-01-24T16:50:28.458" v="145" actId="167"/>
          <ac:spMkLst>
            <pc:docMk/>
            <pc:sldMk cId="3091155552" sldId="708"/>
            <ac:spMk id="60" creationId="{F8423D26-7AE7-9909-6FF1-AA45C41D6A1F}"/>
          </ac:spMkLst>
        </pc:spChg>
        <pc:spChg chg="add mod ord">
          <ac:chgData name="David Williams" userId="35a5f6dfa23fba43" providerId="LiveId" clId="{749316FF-872B-4E35-83D6-B1BAE6D27747}" dt="2024-01-24T16:50:28.458" v="145" actId="167"/>
          <ac:spMkLst>
            <pc:docMk/>
            <pc:sldMk cId="3091155552" sldId="708"/>
            <ac:spMk id="61" creationId="{44A447D1-04AA-F1B6-33FA-84A98DCF595F}"/>
          </ac:spMkLst>
        </pc:spChg>
        <pc:spChg chg="add mod ord">
          <ac:chgData name="David Williams" userId="35a5f6dfa23fba43" providerId="LiveId" clId="{749316FF-872B-4E35-83D6-B1BAE6D27747}" dt="2024-01-24T16:50:28.458" v="145" actId="167"/>
          <ac:spMkLst>
            <pc:docMk/>
            <pc:sldMk cId="3091155552" sldId="708"/>
            <ac:spMk id="62" creationId="{3C2147C5-AF58-10A2-FC4B-CA492274B079}"/>
          </ac:spMkLst>
        </pc:spChg>
        <pc:cxnChg chg="add mod">
          <ac:chgData name="David Williams" userId="35a5f6dfa23fba43" providerId="LiveId" clId="{749316FF-872B-4E35-83D6-B1BAE6D27747}" dt="2024-01-24T16:47:24.247" v="131"/>
          <ac:cxnSpMkLst>
            <pc:docMk/>
            <pc:sldMk cId="3091155552" sldId="708"/>
            <ac:cxnSpMk id="13" creationId="{ABFE2916-C3BF-D82D-C7C2-0DCDBD1D93CB}"/>
          </ac:cxnSpMkLst>
        </pc:cxnChg>
        <pc:cxnChg chg="add del mod">
          <ac:chgData name="David Williams" userId="35a5f6dfa23fba43" providerId="LiveId" clId="{749316FF-872B-4E35-83D6-B1BAE6D27747}" dt="2024-01-24T16:49:45.297" v="142" actId="478"/>
          <ac:cxnSpMkLst>
            <pc:docMk/>
            <pc:sldMk cId="3091155552" sldId="708"/>
            <ac:cxnSpMk id="14" creationId="{02E107CC-E0B7-F5ED-D2EB-D43C4F9E532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1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99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3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58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3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98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24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9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2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37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5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Six: Convinced of Better Things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F7E5E4-8BC5-49E5-FF1F-7D8E991C40A5}"/>
              </a:ext>
            </a:extLst>
          </p:cNvPr>
          <p:cNvSpPr txBox="1"/>
          <p:nvPr/>
        </p:nvSpPr>
        <p:spPr>
          <a:xfrm>
            <a:off x="314890" y="444977"/>
            <a:ext cx="390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“…let us press on to maturity…”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48851-834C-487F-5E07-A5AAFF51BD6C}"/>
              </a:ext>
            </a:extLst>
          </p:cNvPr>
          <p:cNvSpPr txBox="1"/>
          <p:nvPr/>
        </p:nvSpPr>
        <p:spPr>
          <a:xfrm>
            <a:off x="291321" y="2096514"/>
            <a:ext cx="5564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“Beloved, we are convinced of better things concerning you…”</a:t>
            </a:r>
          </a:p>
        </p:txBody>
      </p: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93F32BE-A3F4-8D75-CE40-797591061098}"/>
              </a:ext>
            </a:extLst>
          </p:cNvPr>
          <p:cNvCxnSpPr>
            <a:cxnSpLocks/>
          </p:cNvCxnSpPr>
          <p:nvPr/>
        </p:nvCxnSpPr>
        <p:spPr>
          <a:xfrm flipH="1">
            <a:off x="8106694" y="1547785"/>
            <a:ext cx="6900" cy="20171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59460" y="793405"/>
            <a:ext cx="685800" cy="685800"/>
            <a:chOff x="10203243" y="1040272"/>
            <a:chExt cx="914400" cy="914400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algn="ctr" defTabSz="685800">
                <a:defRPr/>
              </a:pPr>
              <a:endParaRPr lang="en-US" sz="7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endPara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123" y="1223363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r>
                <a:rPr lang="en-US" sz="1050" b="1" spc="75" dirty="0">
                  <a:solidFill>
                    <a:prstClr val="black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B5932B9-5223-9C4E-4EEB-78EE74F2CE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28314" y="2790557"/>
            <a:ext cx="496856" cy="43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E031AA-F585-091C-F2B8-3189660F3C4A}"/>
              </a:ext>
            </a:extLst>
          </p:cNvPr>
          <p:cNvCxnSpPr>
            <a:cxnSpLocks/>
          </p:cNvCxnSpPr>
          <p:nvPr/>
        </p:nvCxnSpPr>
        <p:spPr>
          <a:xfrm flipH="1">
            <a:off x="7347475" y="1547785"/>
            <a:ext cx="502137" cy="12637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E13DCA-87BA-145B-6159-D5CB80D537CF}"/>
              </a:ext>
            </a:extLst>
          </p:cNvPr>
          <p:cNvCxnSpPr>
            <a:cxnSpLocks/>
          </p:cNvCxnSpPr>
          <p:nvPr/>
        </p:nvCxnSpPr>
        <p:spPr>
          <a:xfrm>
            <a:off x="8376680" y="1573432"/>
            <a:ext cx="463215" cy="12380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phic 77" descr="Fire with solid fill">
            <a:extLst>
              <a:ext uri="{FF2B5EF4-FFF2-40B4-BE49-F238E27FC236}">
                <a16:creationId xmlns:a16="http://schemas.microsoft.com/office/drawing/2014/main" id="{51C12E54-BDC2-798E-B049-11E7C783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0516" y="3684723"/>
            <a:ext cx="397584" cy="397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Graphic 78" descr="Thought bubble with solid fill">
            <a:extLst>
              <a:ext uri="{FF2B5EF4-FFF2-40B4-BE49-F238E27FC236}">
                <a16:creationId xmlns:a16="http://schemas.microsoft.com/office/drawing/2014/main" id="{A723E0C5-03C3-3AA7-723B-0511970DE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01022" y="2811507"/>
            <a:ext cx="461030" cy="461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91" name="Graphic 90" descr="Male profile with solid fill">
            <a:extLst>
              <a:ext uri="{FF2B5EF4-FFF2-40B4-BE49-F238E27FC236}">
                <a16:creationId xmlns:a16="http://schemas.microsoft.com/office/drawing/2014/main" id="{1922399F-DF07-FCE9-CB25-DA6FCAEF53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7518" y="3445752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D401466-0E99-16CC-E32F-382AD13BC0AD}"/>
              </a:ext>
            </a:extLst>
          </p:cNvPr>
          <p:cNvCxnSpPr>
            <a:cxnSpLocks/>
          </p:cNvCxnSpPr>
          <p:nvPr/>
        </p:nvCxnSpPr>
        <p:spPr>
          <a:xfrm flipH="1">
            <a:off x="7656084" y="1417702"/>
            <a:ext cx="361413" cy="20019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4D7AE3-21DD-3C93-ED37-C3B500B886AD}"/>
              </a:ext>
            </a:extLst>
          </p:cNvPr>
          <p:cNvCxnSpPr>
            <a:cxnSpLocks/>
          </p:cNvCxnSpPr>
          <p:nvPr/>
        </p:nvCxnSpPr>
        <p:spPr>
          <a:xfrm>
            <a:off x="8212837" y="1417702"/>
            <a:ext cx="369976" cy="20436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7515978" y="549923"/>
            <a:ext cx="1183184" cy="11831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3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pic>
        <p:nvPicPr>
          <p:cNvPr id="113" name="Graphic 112" descr="Horse with solid fill">
            <a:extLst>
              <a:ext uri="{FF2B5EF4-FFF2-40B4-BE49-F238E27FC236}">
                <a16:creationId xmlns:a16="http://schemas.microsoft.com/office/drawing/2014/main" id="{536AF729-CFE9-B653-EDCE-0EB55F605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8286229" y="3483444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C66382A-425D-5868-64A1-05DE388ACFB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C40B95-DA7E-1957-1398-3CD1452D938B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0DD11F-3B7C-0ED1-C59F-D99CF1296146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0834A0-C7E4-662C-D8CD-EB008A706F6B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</p:spTree>
    <p:extLst>
      <p:ext uri="{BB962C8B-B14F-4D97-AF65-F5344CB8AC3E}">
        <p14:creationId xmlns:p14="http://schemas.microsoft.com/office/powerpoint/2010/main" val="365398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9F83F65-3FCE-4EAE-B692-659811BBC6FA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6E5806-793A-B953-7146-3780F600FE18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0D185C-9DC6-20DB-B3F0-07589C4196B4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DDE1F3-7214-01CB-582C-42DFDD7D7DBD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767C33-8E3C-7A1E-D548-05DD4CB3C838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FD843D-2501-29CA-6D55-46857ED126EB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8759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3662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B9F38-741B-9113-BC96-BF15092851F5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572500" y="868680"/>
            <a:ext cx="64008" cy="30831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41567-FF21-9F7E-B915-D99CBF39E20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7575090" y="853888"/>
            <a:ext cx="91477" cy="30704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6089E9-CBCF-B1C4-3ADD-BE9EC96521F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9605B833-638F-23F7-032F-D44F7692A50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773F1C47-FD5A-0722-1455-6FA0E121DCB9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D9AFF8-7C0E-BFF6-24F5-F2BCFA2B92D4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2" name="blur" hidden="1">
            <a:extLst>
              <a:ext uri="{FF2B5EF4-FFF2-40B4-BE49-F238E27FC236}">
                <a16:creationId xmlns:a16="http://schemas.microsoft.com/office/drawing/2014/main" id="{56CF8E0E-62E2-BFA5-005D-8D6D14F78A0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C16575-0BDA-DE52-A8C7-0778C3A0D5E3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730046E-3D39-8335-AD15-ADBF21FC9430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A77D78F-2992-77DF-ABF0-CDDC8CBA3CF8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4637164-0C82-C531-13C8-541E1E670141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06AD9D-49ED-0C6F-1627-398EAB518ED3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20679E9-FCA3-A0BC-04DD-C0138ECF50E8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0A8D29D-DE5D-46DB-138E-142BD436569C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952149-EA93-F330-C43F-E727FF588496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1031382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62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7064DE-61DB-0B27-5DEA-6FD83869E5A4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CBF35F-8584-240F-A9C9-F077DCEEAC53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F2CB3C-F113-8228-94CB-8A1D705260C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C1D5DD5-CB15-17BB-A971-75D8ED1CF63E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3CED7AF-B4EB-43C1-9B60-B9601734EFA5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90DAFC8-48A0-A61B-E5FD-5D373811B290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05A80A-BEB8-D293-8031-D33E3595DE84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9E9EC9-234C-1A0C-BC41-AEDC4BC5A77B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D9858C-7D1C-F500-AE59-02F2FE15C284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2497381-5CA2-DB3D-3720-05A8ACA5AF20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9C7CBE-525F-5C2F-D08E-A07974598C2F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CA0291-877C-B280-5F11-DE9E03547247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40E579-8E8D-A6A5-1738-E43FDA65E4BE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E34909-48F4-13BD-828F-4904273119FF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889862-0C1A-9E39-4E12-23C6B333F445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1B436F3-200C-91A2-223E-AE4D382DDC0C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4345C38-B829-C7D0-7A03-E5751DDA9506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1D8EAD-2707-58C1-6E6E-1FDA5B376653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BDE58E-2D8F-229E-9A18-7E4AA1C95A02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56314D-7763-A00E-291E-DDDF8D49F121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34496B-784E-5C7D-4D23-182885DD2953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DE1A0E-94A0-CFF4-60E5-9C9997F08EDA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C49AE8D-693E-ADF1-4B6C-E044806EEB99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36D855-C6A4-949F-27AB-D66977D6CB79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726959E-5E24-52C9-8264-F72CBA6611AC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C1D78EB-645D-5102-B850-37F7B9F7A450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C8C474-A415-53C7-2BFF-A018120B0754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060333F-E002-4A8C-F1DA-684545FE71B9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F8EE0F-7054-BC1E-6EFF-1E5AB11097B8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105BB6-216A-394B-B70C-256FAEB956F7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A53B67-3035-98F8-8AF9-C3E44A09CDDB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93E0CD-FF30-9971-98EC-931FBCBE8860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6FF04AF-EEAB-1EAC-2DB4-64DA0496A6DE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736C555-C623-2F12-FEEA-CEDC9492C300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7EAA8C-44D7-BCC9-08BE-BDEB5989700A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0162A-4175-D71D-DE6B-FBEF5B22DE7C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688CE53-0898-A887-5AB0-B87AD2E1BC24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4C0034-EC1D-39C4-FCD2-F59F1C6C403F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DFA66E-2F11-0B9C-1453-A9B57F4DEB84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95DB60-7421-E734-630C-936416798401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4A108D-6BF8-564D-9119-84AE68D1F517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53E747-BB02-6379-0F6E-EB991A06F8A8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B3DA74-7700-58AE-8859-9A167C347F5D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EF2BE60-ACAA-B8D4-D345-DFBD2AB4A1B5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63006-6767-DFB8-3972-4E233F47A9DE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46F161-726B-7CB3-EFB4-DCCACF7CECB6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46CD07-1B28-5F45-0271-DACC407F2E5A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76FE06-91C5-458B-4A33-76542F9474FF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B95E68-4A91-8868-855E-852E73BB937E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A8DB257-0644-3B0F-02EA-537E38CB2BE5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5B9E1E5-8F74-03CE-B17E-FE8679159580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A8FFBB0-40C9-F689-84B0-F44D59B18A63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34057A7-901C-8B1D-0176-4CDCF545F479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2690DE-7C4A-09F4-6069-89E03E087FA2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205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2768413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2472145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3021351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2756901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391431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393002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3685723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422278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3918903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4572723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2339148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332536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275640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2518388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2352898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237782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716966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7" grpId="0" animBg="1"/>
      <p:bldP spid="58" grpId="0" animBg="1"/>
      <p:bldP spid="59" grpId="0" animBg="1"/>
      <p:bldP spid="3" grpId="0" animBg="1"/>
      <p:bldP spid="3" grpId="1" animBg="1"/>
      <p:bldP spid="2" grpId="0"/>
      <p:bldP spid="34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val 212">
            <a:extLst>
              <a:ext uri="{FF2B5EF4-FFF2-40B4-BE49-F238E27FC236}">
                <a16:creationId xmlns:a16="http://schemas.microsoft.com/office/drawing/2014/main" id="{727371DA-29D0-CAFC-E2B9-93A5D594D22B}"/>
              </a:ext>
            </a:extLst>
          </p:cNvPr>
          <p:cNvSpPr/>
          <p:nvPr/>
        </p:nvSpPr>
        <p:spPr>
          <a:xfrm rot="18966857">
            <a:off x="887469" y="3115656"/>
            <a:ext cx="1396810" cy="139681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C3820B43-3B2E-B6EA-608D-307BB61166D1}"/>
              </a:ext>
            </a:extLst>
          </p:cNvPr>
          <p:cNvSpPr/>
          <p:nvPr/>
        </p:nvSpPr>
        <p:spPr>
          <a:xfrm rot="1264511">
            <a:off x="183903" y="3071858"/>
            <a:ext cx="1326304" cy="132630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A94157F0-8825-F88B-2F98-1D8DEA0E7691}"/>
              </a:ext>
            </a:extLst>
          </p:cNvPr>
          <p:cNvSpPr/>
          <p:nvPr/>
        </p:nvSpPr>
        <p:spPr>
          <a:xfrm rot="19125989">
            <a:off x="131160" y="1740935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F0B34A6-D841-F015-BD43-75CC43B85FF6}"/>
              </a:ext>
            </a:extLst>
          </p:cNvPr>
          <p:cNvSpPr/>
          <p:nvPr/>
        </p:nvSpPr>
        <p:spPr>
          <a:xfrm rot="16200000">
            <a:off x="146766" y="2455521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1CDFCB-A04A-C627-1723-D423E783A734}"/>
              </a:ext>
            </a:extLst>
          </p:cNvPr>
          <p:cNvSpPr/>
          <p:nvPr/>
        </p:nvSpPr>
        <p:spPr>
          <a:xfrm>
            <a:off x="1368459" y="2323365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7FED49A-44A9-9442-A721-A39128DB3C90}"/>
              </a:ext>
            </a:extLst>
          </p:cNvPr>
          <p:cNvSpPr/>
          <p:nvPr/>
        </p:nvSpPr>
        <p:spPr>
          <a:xfrm rot="16680888">
            <a:off x="1360065" y="2257632"/>
            <a:ext cx="1326304" cy="1326304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085A69E8-DE37-923E-8656-A25D9283CD37}"/>
              </a:ext>
            </a:extLst>
          </p:cNvPr>
          <p:cNvSpPr/>
          <p:nvPr/>
        </p:nvSpPr>
        <p:spPr>
          <a:xfrm rot="299927">
            <a:off x="680072" y="1928393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373848" y="5175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467916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1017122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752672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191008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192579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1681494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221855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1914674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2568494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334919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132113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752176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514159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348669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373600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CBD07CF-16B4-E7B8-108C-EF9E49DC36BB}"/>
              </a:ext>
            </a:extLst>
          </p:cNvPr>
          <p:cNvSpPr/>
          <p:nvPr/>
        </p:nvSpPr>
        <p:spPr>
          <a:xfrm>
            <a:off x="712889" y="230224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pic>
        <p:nvPicPr>
          <p:cNvPr id="31" name="Picture 30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BE7CF66B-469C-5E44-B57D-D0F14881F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006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56" name="Picture 5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2FD7BBCE-675E-D03F-FD15-1371B136F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5256423"/>
            <a:ext cx="6016752" cy="145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8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15" grpId="0" animBg="1"/>
      <p:bldP spid="218" grpId="0" animBg="1"/>
      <p:bldP spid="33" grpId="0" animBg="1"/>
      <p:bldP spid="216" grpId="0" animBg="1"/>
      <p:bldP spid="217" grpId="0" animBg="1"/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BBEF164-8D5F-3F12-F567-B13B47C478A1}"/>
              </a:ext>
            </a:extLst>
          </p:cNvPr>
          <p:cNvSpPr>
            <a:spLocks/>
          </p:cNvSpPr>
          <p:nvPr/>
        </p:nvSpPr>
        <p:spPr>
          <a:xfrm>
            <a:off x="5094607" y="2002367"/>
            <a:ext cx="3444025" cy="360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CB65EA6-FDCD-1702-F9B2-74BCD6C1E2C9}"/>
              </a:ext>
            </a:extLst>
          </p:cNvPr>
          <p:cNvSpPr/>
          <p:nvPr/>
        </p:nvSpPr>
        <p:spPr>
          <a:xfrm>
            <a:off x="5427133" y="2929379"/>
            <a:ext cx="211243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1E3C2AB-E358-33DD-49C2-565CD1B00C4C}"/>
              </a:ext>
            </a:extLst>
          </p:cNvPr>
          <p:cNvSpPr/>
          <p:nvPr/>
        </p:nvSpPr>
        <p:spPr>
          <a:xfrm>
            <a:off x="6785729" y="4384508"/>
            <a:ext cx="880838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6606180-87C0-A309-3CFC-34C35F260ED2}"/>
              </a:ext>
            </a:extLst>
          </p:cNvPr>
          <p:cNvSpPr/>
          <p:nvPr/>
        </p:nvSpPr>
        <p:spPr>
          <a:xfrm>
            <a:off x="6290429" y="4985641"/>
            <a:ext cx="201960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0C5CBD5-34FC-01AC-D341-06FB943749DE}"/>
              </a:ext>
            </a:extLst>
          </p:cNvPr>
          <p:cNvSpPr/>
          <p:nvPr/>
        </p:nvSpPr>
        <p:spPr>
          <a:xfrm>
            <a:off x="5190267" y="5273595"/>
            <a:ext cx="1168200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BC95757-6696-D359-4642-15FCB115F7E4}"/>
              </a:ext>
            </a:extLst>
          </p:cNvPr>
          <p:cNvSpPr/>
          <p:nvPr/>
        </p:nvSpPr>
        <p:spPr>
          <a:xfrm>
            <a:off x="6358467" y="5273595"/>
            <a:ext cx="1380066" cy="2879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5490645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9" b="1"/>
          <a:stretch/>
        </p:blipFill>
        <p:spPr>
          <a:xfrm>
            <a:off x="4881570" y="266446"/>
            <a:ext cx="3886200" cy="549996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50630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4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478EADF-E730-EDB3-8F4E-D48342F8AF01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54C208-C013-BD03-63FD-7548A7C8BE52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262737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460145" y="1119438"/>
            <a:ext cx="281187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1445810"/>
            <a:ext cx="108048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-2970955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-3883239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-3891706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-2983656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478EADF-E730-EDB3-8F4E-D48342F8AF01}"/>
              </a:ext>
            </a:extLst>
          </p:cNvPr>
          <p:cNvSpPr/>
          <p:nvPr/>
        </p:nvSpPr>
        <p:spPr>
          <a:xfrm>
            <a:off x="-3563945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-4166511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-3214696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-4684662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-4723505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-2427395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-1998394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-21763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-2325551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-223129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-2761070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-2703649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-297245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-2461081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-2727547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-3818461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-4319251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-4712012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-4378584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-418049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-1401039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-95756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-158748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54C208-C013-BD03-63FD-7548A7C8BE52}"/>
              </a:ext>
            </a:extLst>
          </p:cNvPr>
          <p:cNvSpPr/>
          <p:nvPr/>
        </p:nvSpPr>
        <p:spPr>
          <a:xfrm>
            <a:off x="-40473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-3801315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-3473894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</p:spTree>
    <p:extLst>
      <p:ext uri="{BB962C8B-B14F-4D97-AF65-F5344CB8AC3E}">
        <p14:creationId xmlns:p14="http://schemas.microsoft.com/office/powerpoint/2010/main" val="304197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292391" y="1445810"/>
            <a:ext cx="202676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5" y="1733764"/>
            <a:ext cx="3107249" cy="27885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4647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5" y="2012622"/>
            <a:ext cx="2678330" cy="31013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2322752"/>
            <a:ext cx="1514120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</p:spTree>
    <p:extLst>
      <p:ext uri="{BB962C8B-B14F-4D97-AF65-F5344CB8AC3E}">
        <p14:creationId xmlns:p14="http://schemas.microsoft.com/office/powerpoint/2010/main" val="34538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745221" y="2322752"/>
            <a:ext cx="1734188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2610706"/>
            <a:ext cx="290928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</p:spTree>
    <p:extLst>
      <p:ext uri="{BB962C8B-B14F-4D97-AF65-F5344CB8AC3E}">
        <p14:creationId xmlns:p14="http://schemas.microsoft.com/office/powerpoint/2010/main" val="10760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7" y="2898660"/>
            <a:ext cx="2909286" cy="30103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199694"/>
            <a:ext cx="934370" cy="28795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</p:spTree>
    <p:extLst>
      <p:ext uri="{BB962C8B-B14F-4D97-AF65-F5344CB8AC3E}">
        <p14:creationId xmlns:p14="http://schemas.microsoft.com/office/powerpoint/2010/main" val="17436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260575" y="3199694"/>
            <a:ext cx="1978451" cy="28795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487646"/>
            <a:ext cx="3027120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3786897"/>
            <a:ext cx="1514119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</p:spTree>
    <p:extLst>
      <p:ext uri="{BB962C8B-B14F-4D97-AF65-F5344CB8AC3E}">
        <p14:creationId xmlns:p14="http://schemas.microsoft.com/office/powerpoint/2010/main" val="29094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763732" y="3780148"/>
            <a:ext cx="1640264" cy="29648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487646"/>
            <a:ext cx="3027120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3786897"/>
            <a:ext cx="1514119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6472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</p:spTree>
    <p:extLst>
      <p:ext uri="{BB962C8B-B14F-4D97-AF65-F5344CB8AC3E}">
        <p14:creationId xmlns:p14="http://schemas.microsoft.com/office/powerpoint/2010/main" val="18993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6" y="4062800"/>
            <a:ext cx="2824445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4364728"/>
            <a:ext cx="2946993" cy="2732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4637987"/>
            <a:ext cx="2946993" cy="27538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6472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502900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30778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7"/>
            <a:ext cx="3444025" cy="3629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6" y="4062800"/>
            <a:ext cx="2824445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4364728"/>
            <a:ext cx="2946993" cy="2732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4637987"/>
            <a:ext cx="2946993" cy="27538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6"/>
          <a:stretch/>
        </p:blipFill>
        <p:spPr>
          <a:xfrm>
            <a:off x="4900765" y="339365"/>
            <a:ext cx="3886200" cy="4356637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-3740258"/>
            <a:ext cx="3886200" cy="876942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16" y="4696002"/>
            <a:ext cx="3886200" cy="8975867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2058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98486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64913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13416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2977694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64197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0625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497052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177898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7"/>
            <a:ext cx="3444025" cy="4012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25526" y="1131980"/>
            <a:ext cx="2121196" cy="32999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25526" y="1771312"/>
            <a:ext cx="2287644" cy="28077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957582" y="1461977"/>
            <a:ext cx="223624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2F7F8A-3F56-5582-39B4-5C5ADB4D9CF8}"/>
              </a:ext>
            </a:extLst>
          </p:cNvPr>
          <p:cNvSpPr/>
          <p:nvPr/>
        </p:nvSpPr>
        <p:spPr>
          <a:xfrm>
            <a:off x="7489603" y="2642214"/>
            <a:ext cx="96890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E70130-2661-7E5D-4C4B-9B8DBE68D653}"/>
              </a:ext>
            </a:extLst>
          </p:cNvPr>
          <p:cNvSpPr/>
          <p:nvPr/>
        </p:nvSpPr>
        <p:spPr>
          <a:xfrm>
            <a:off x="5242771" y="2942679"/>
            <a:ext cx="3215740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D7AED-404C-1751-8D69-78A5E5CBE721}"/>
              </a:ext>
            </a:extLst>
          </p:cNvPr>
          <p:cNvSpPr/>
          <p:nvPr/>
        </p:nvSpPr>
        <p:spPr>
          <a:xfrm>
            <a:off x="5225526" y="3231187"/>
            <a:ext cx="802922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5A15F7-EEEF-B154-D8B5-377460EF7360}"/>
              </a:ext>
            </a:extLst>
          </p:cNvPr>
          <p:cNvSpPr/>
          <p:nvPr/>
        </p:nvSpPr>
        <p:spPr>
          <a:xfrm>
            <a:off x="5225526" y="3541990"/>
            <a:ext cx="732056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962A55-ABE2-35B6-1983-32FE9A3ADD2F}"/>
              </a:ext>
            </a:extLst>
          </p:cNvPr>
          <p:cNvSpPr/>
          <p:nvPr/>
        </p:nvSpPr>
        <p:spPr>
          <a:xfrm>
            <a:off x="7346722" y="3822451"/>
            <a:ext cx="600081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753F7F-9C65-FA6C-5DD7-2335FEB97EC9}"/>
              </a:ext>
            </a:extLst>
          </p:cNvPr>
          <p:cNvSpPr/>
          <p:nvPr/>
        </p:nvSpPr>
        <p:spPr>
          <a:xfrm>
            <a:off x="5242771" y="4092189"/>
            <a:ext cx="826027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ED7DFC-6CDE-AB57-7D91-9699457E1EAF}"/>
              </a:ext>
            </a:extLst>
          </p:cNvPr>
          <p:cNvSpPr/>
          <p:nvPr/>
        </p:nvSpPr>
        <p:spPr>
          <a:xfrm>
            <a:off x="7148030" y="2341749"/>
            <a:ext cx="826027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0"/>
          <a:stretch/>
        </p:blipFill>
        <p:spPr>
          <a:xfrm>
            <a:off x="4900765" y="320582"/>
            <a:ext cx="3886200" cy="744395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-3740258"/>
            <a:ext cx="3886200" cy="876942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44" y="1064977"/>
            <a:ext cx="3886200" cy="8975867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2058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98486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64913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13416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2977694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64197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0625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4970528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360268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5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B65FBE8-562F-35BB-6E5D-B8F03A2B3D78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8423D26-7AE7-9909-6FF1-AA45C41D6A1F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A447D1-04AA-F1B6-33FA-84A98DCF595F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C2147C5-AF58-10A2-FC4B-CA492274B079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820132"/>
            <a:ext cx="3444025" cy="473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25526" y="1131980"/>
            <a:ext cx="2121196" cy="32999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25526" y="1771312"/>
            <a:ext cx="2287644" cy="28077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957582" y="1461977"/>
            <a:ext cx="223624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2F7F8A-3F56-5582-39B4-5C5ADB4D9CF8}"/>
              </a:ext>
            </a:extLst>
          </p:cNvPr>
          <p:cNvSpPr/>
          <p:nvPr/>
        </p:nvSpPr>
        <p:spPr>
          <a:xfrm>
            <a:off x="7489603" y="2642214"/>
            <a:ext cx="96890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3E70130-2661-7E5D-4C4B-9B8DBE68D653}"/>
              </a:ext>
            </a:extLst>
          </p:cNvPr>
          <p:cNvSpPr/>
          <p:nvPr/>
        </p:nvSpPr>
        <p:spPr>
          <a:xfrm>
            <a:off x="5242771" y="2942679"/>
            <a:ext cx="3215740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D8ED7AED-404C-1751-8D69-78A5E5CBE721}"/>
              </a:ext>
            </a:extLst>
          </p:cNvPr>
          <p:cNvSpPr/>
          <p:nvPr/>
        </p:nvSpPr>
        <p:spPr>
          <a:xfrm>
            <a:off x="5225526" y="3231187"/>
            <a:ext cx="802922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5A15F7-EEEF-B154-D8B5-377460EF7360}"/>
              </a:ext>
            </a:extLst>
          </p:cNvPr>
          <p:cNvSpPr/>
          <p:nvPr/>
        </p:nvSpPr>
        <p:spPr>
          <a:xfrm>
            <a:off x="5225526" y="3541990"/>
            <a:ext cx="732056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3E962A55-ABE2-35B6-1983-32FE9A3ADD2F}"/>
              </a:ext>
            </a:extLst>
          </p:cNvPr>
          <p:cNvSpPr/>
          <p:nvPr/>
        </p:nvSpPr>
        <p:spPr>
          <a:xfrm>
            <a:off x="7346722" y="3822451"/>
            <a:ext cx="600081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81753F7F-9C65-FA6C-5DD7-2335FEB97EC9}"/>
              </a:ext>
            </a:extLst>
          </p:cNvPr>
          <p:cNvSpPr/>
          <p:nvPr/>
        </p:nvSpPr>
        <p:spPr>
          <a:xfrm>
            <a:off x="5242771" y="4092189"/>
            <a:ext cx="826027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0"/>
          <a:stretch/>
        </p:blipFill>
        <p:spPr>
          <a:xfrm>
            <a:off x="4900765" y="-4006261"/>
            <a:ext cx="3886200" cy="744395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2"/>
          <a:stretch/>
        </p:blipFill>
        <p:spPr>
          <a:xfrm>
            <a:off x="4934944" y="320582"/>
            <a:ext cx="3886200" cy="5393419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22AB291-F862-E55C-15D4-5D06D2E51035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377258B-45B5-03C2-468D-BDC76E0F0A8C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08F301-399B-716E-C243-5BB9056988A8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B2C4880-6389-0442-5F1C-5691D300CE05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463191-76D8-AA39-5EAC-E30DF7EF7FA9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A641EA-C2CA-FFAD-5A03-2604FA51690C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FE2916-C3BF-D82D-C7C2-0DCDBD1D93CB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0329DD6-AA2C-409D-EE13-0EB0FBB16F71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3B6A5E-FAF1-36BE-BD46-947AC17F796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BFFD24-256A-27D4-7910-80EA81908F12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9819F7-C78F-BB16-A4D6-61AF1E859C54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FFE08F-699B-A19B-0B48-5127EE196F64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D0F07E-7860-F2D2-735D-DE3C3E0DAC34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F1E7B0-56E3-310F-B6AA-A20D4FCECFE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FCD5DC7-4430-39A0-2B99-C8754DAF9620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68B42A-F9B3-0867-1D94-3F63EAAAD9A1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45B93F-66E5-06B2-6D34-115458E4926D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5353688-B22C-8E99-2873-E4BC350FBD4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7A5F87-32BA-2AA9-AB4D-0B2D6B41E61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38FCF5F-D615-799F-37C4-B1D7D028416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EE013B-58D9-90FC-64E8-2330BCE045F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47E7E15-A893-1380-5C16-B17E72D7C57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74F4FF9-B103-0D8C-C04C-67FB165E91E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236DE7-C3E7-AF56-93B5-E58BAF9D8CD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02A975C-5027-44F5-427C-277F80F3D9D6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66BFFA-DAD4-DD62-D199-890214D69269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17EAB6-0BD9-6890-9801-C2AEDB7CB5EA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EC8845-4D5C-F20C-9D71-FAAEAD84E1A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C9604CA-6EBA-1CED-4729-845E57602181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B784C3-2509-FDB5-28B4-A06C256FFEC5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F1AD10A-67EA-B53D-1493-52C8A0441206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FCAC91-F33A-B196-69FF-B0F28893041D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ABA6C-704F-9375-7C3A-F243DF2053B2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3FF00E0-ABC7-76ED-FE7C-D4B80E32EE6D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A643150-51F5-7214-9E57-C7BA459DDB2F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21BF01C-C9D2-44CB-458D-DCC5CFBEC9FA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215CA7-F0E4-9CC9-DEBD-CDE1C0BAB617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C16B89B-847A-92B2-8AE5-EC9D9872E1A7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3B9C661-C2BC-9ABA-6D7E-B8A18AE9F0C6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EFFD9D-C763-E341-B19C-0E7DDA6AC833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44F0951-9850-8B42-01D2-3E618023B840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E1496F2-0DB8-1DAC-F910-F42E84AF2A78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ADE797-39D6-60C2-467B-1867D9C35F81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</p:spTree>
    <p:extLst>
      <p:ext uri="{BB962C8B-B14F-4D97-AF65-F5344CB8AC3E}">
        <p14:creationId xmlns:p14="http://schemas.microsoft.com/office/powerpoint/2010/main" val="309115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31" grpId="0" animBg="1"/>
      <p:bldP spid="32" grpId="0" animBg="1"/>
      <p:bldP spid="12" grpId="0" animBg="1"/>
      <p:bldP spid="5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11" grpId="0" animBg="1"/>
      <p:bldP spid="24" grpId="0" animBg="1"/>
      <p:bldP spid="49" grpId="0" animBg="1"/>
      <p:bldP spid="53" grpId="0" animBg="1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9" y="-4836384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01955" y="2988029"/>
            <a:ext cx="6675927" cy="1693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01954" y="4666739"/>
            <a:ext cx="1883124" cy="364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9" y="-8119301"/>
            <a:ext cx="7036307" cy="11330261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4" y="2753575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01102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1BD3F3-F19E-2FB0-615A-81628D334463}"/>
              </a:ext>
            </a:extLst>
          </p:cNvPr>
          <p:cNvSpPr/>
          <p:nvPr/>
        </p:nvSpPr>
        <p:spPr>
          <a:xfrm rot="18536443">
            <a:off x="7547983" y="499014"/>
            <a:ext cx="1386901" cy="1386901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</p:spTree>
    <p:extLst>
      <p:ext uri="{BB962C8B-B14F-4D97-AF65-F5344CB8AC3E}">
        <p14:creationId xmlns:p14="http://schemas.microsoft.com/office/powerpoint/2010/main" val="3761801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-4836384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06497" y="2790073"/>
            <a:ext cx="6675927" cy="1562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06496" y="4352703"/>
            <a:ext cx="775848" cy="327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2066131" y="2462766"/>
            <a:ext cx="4816292" cy="327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-10347903"/>
            <a:ext cx="7036307" cy="11330261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2" y="524973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96560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D9A577-F8CB-4D13-61BA-C1758AF60FB8}"/>
              </a:ext>
            </a:extLst>
          </p:cNvPr>
          <p:cNvSpPr/>
          <p:nvPr/>
        </p:nvSpPr>
        <p:spPr>
          <a:xfrm rot="3388948">
            <a:off x="7537743" y="550406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</p:spTree>
    <p:extLst>
      <p:ext uri="{BB962C8B-B14F-4D97-AF65-F5344CB8AC3E}">
        <p14:creationId xmlns:p14="http://schemas.microsoft.com/office/powerpoint/2010/main" val="252989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" y="-4836384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01953" y="2777374"/>
            <a:ext cx="6675927" cy="959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01952" y="3736586"/>
            <a:ext cx="1504218" cy="332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977800" y="2444920"/>
            <a:ext cx="5900080" cy="332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52F0D15E-04B2-DB97-5A85-3A87B7A7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2" y="-12545692"/>
            <a:ext cx="7036307" cy="11330261"/>
          </a:xfrm>
          <a:prstGeom prst="rect">
            <a:avLst/>
          </a:prstGeom>
        </p:spPr>
      </p:pic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6" y="-1387066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01104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968121-A977-37A3-B51E-5C8C5B8D9903}"/>
              </a:ext>
            </a:extLst>
          </p:cNvPr>
          <p:cNvSpPr/>
          <p:nvPr/>
        </p:nvSpPr>
        <p:spPr>
          <a:xfrm rot="3388948">
            <a:off x="7537743" y="550406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</p:spTree>
    <p:extLst>
      <p:ext uri="{BB962C8B-B14F-4D97-AF65-F5344CB8AC3E}">
        <p14:creationId xmlns:p14="http://schemas.microsoft.com/office/powerpoint/2010/main" val="420112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" y="-4836384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11035" y="1457515"/>
            <a:ext cx="6675927" cy="2643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669753" y="3076184"/>
            <a:ext cx="1504218" cy="332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1445601" y="1784519"/>
            <a:ext cx="5900080" cy="332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3" y="-4134842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92021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817BAF-97F7-1BC3-EB72-7C44B749C5AA}"/>
              </a:ext>
            </a:extLst>
          </p:cNvPr>
          <p:cNvSpPr/>
          <p:nvPr/>
        </p:nvSpPr>
        <p:spPr>
          <a:xfrm rot="21288386">
            <a:off x="7502102" y="55176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</p:spTree>
    <p:extLst>
      <p:ext uri="{BB962C8B-B14F-4D97-AF65-F5344CB8AC3E}">
        <p14:creationId xmlns:p14="http://schemas.microsoft.com/office/powerpoint/2010/main" val="891026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7" y="-4836384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06497" y="1261313"/>
            <a:ext cx="6675927" cy="3215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06496" y="4453689"/>
            <a:ext cx="3749645" cy="322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1445601" y="1784519"/>
            <a:ext cx="5900080" cy="332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2" y="-7105127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96560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08C063-8701-3F6A-F484-FA5D90AB229B}"/>
              </a:ext>
            </a:extLst>
          </p:cNvPr>
          <p:cNvSpPr/>
          <p:nvPr/>
        </p:nvSpPr>
        <p:spPr>
          <a:xfrm rot="21288386">
            <a:off x="7502102" y="55176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</p:spTree>
    <p:extLst>
      <p:ext uri="{BB962C8B-B14F-4D97-AF65-F5344CB8AC3E}">
        <p14:creationId xmlns:p14="http://schemas.microsoft.com/office/powerpoint/2010/main" val="49952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-5574632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15578" y="3430440"/>
            <a:ext cx="6675927" cy="945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C2FA0-5697-52BE-1E58-27A36A32ED6F}"/>
              </a:ext>
            </a:extLst>
          </p:cNvPr>
          <p:cNvSpPr>
            <a:spLocks/>
          </p:cNvSpPr>
          <p:nvPr/>
        </p:nvSpPr>
        <p:spPr>
          <a:xfrm>
            <a:off x="215577" y="4347211"/>
            <a:ext cx="1368597" cy="33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858E4-9A59-A8BB-DA0E-E9404EE199E2}"/>
              </a:ext>
            </a:extLst>
          </p:cNvPr>
          <p:cNvSpPr>
            <a:spLocks/>
          </p:cNvSpPr>
          <p:nvPr/>
        </p:nvSpPr>
        <p:spPr>
          <a:xfrm>
            <a:off x="3965424" y="3127405"/>
            <a:ext cx="2926080" cy="303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0AFA2D0-DCF3-C95F-0C4E-B600625EE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" y="-8445843"/>
            <a:ext cx="7036308" cy="1345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87479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47BA1B-A031-420B-2F41-0EF2A3C60E0E}"/>
              </a:ext>
            </a:extLst>
          </p:cNvPr>
          <p:cNvSpPr/>
          <p:nvPr/>
        </p:nvSpPr>
        <p:spPr>
          <a:xfrm rot="19159694">
            <a:off x="7748856" y="551764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1F5A6F-1090-28C2-657E-8AB09C7D1787}"/>
              </a:ext>
            </a:extLst>
          </p:cNvPr>
          <p:cNvSpPr/>
          <p:nvPr/>
        </p:nvSpPr>
        <p:spPr>
          <a:xfrm rot="21288386">
            <a:off x="6803599" y="551765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</p:spTree>
    <p:extLst>
      <p:ext uri="{BB962C8B-B14F-4D97-AF65-F5344CB8AC3E}">
        <p14:creationId xmlns:p14="http://schemas.microsoft.com/office/powerpoint/2010/main" val="138057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7bfc8fbb-bda8-4721-89d9-c7aa98e064f2"/>
  <p:tag name="SLIDO_EVENT_SECTION_UUID" val="104f0ebc-a340-4326-bf56-f40f12f04b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38440</TotalTime>
  <Words>1296</Words>
  <Application>Microsoft Office PowerPoint</Application>
  <PresentationFormat>On-screen Show (16:10)</PresentationFormat>
  <Paragraphs>766</Paragraphs>
  <Slides>46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Aptos</vt:lpstr>
      <vt:lpstr>Posterama</vt:lpstr>
      <vt:lpstr>Alegreya Sans ExtraBold</vt:lpstr>
      <vt:lpstr>Inside Out</vt:lpstr>
      <vt:lpstr>Alegreya Sans Medium</vt:lpstr>
      <vt:lpstr>Arial</vt:lpstr>
      <vt:lpstr>Calibri Light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8</cp:revision>
  <dcterms:created xsi:type="dcterms:W3CDTF">2023-11-05T19:08:06Z</dcterms:created>
  <dcterms:modified xsi:type="dcterms:W3CDTF">2024-01-24T23:18:31Z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