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 id="2147483680" r:id="rId2"/>
  </p:sldMasterIdLst>
  <p:notesMasterIdLst>
    <p:notesMasterId r:id="rId19"/>
  </p:notesMasterIdLst>
  <p:sldIdLst>
    <p:sldId id="276" r:id="rId3"/>
    <p:sldId id="256" r:id="rId4"/>
    <p:sldId id="278" r:id="rId5"/>
    <p:sldId id="410" r:id="rId6"/>
    <p:sldId id="281" r:id="rId7"/>
    <p:sldId id="280" r:id="rId8"/>
    <p:sldId id="275" r:id="rId9"/>
    <p:sldId id="274" r:id="rId10"/>
    <p:sldId id="267" r:id="rId11"/>
    <p:sldId id="271" r:id="rId12"/>
    <p:sldId id="273" r:id="rId13"/>
    <p:sldId id="257" r:id="rId14"/>
    <p:sldId id="411" r:id="rId15"/>
    <p:sldId id="261" r:id="rId16"/>
    <p:sldId id="258" r:id="rId17"/>
    <p:sldId id="282"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BFBFA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710" autoAdjust="0"/>
    <p:restoredTop sz="94660"/>
  </p:normalViewPr>
  <p:slideViewPr>
    <p:cSldViewPr snapToGrid="0">
      <p:cViewPr varScale="1">
        <p:scale>
          <a:sx n="69" d="100"/>
          <a:sy n="69" d="100"/>
        </p:scale>
        <p:origin x="572" y="48"/>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56B579-494F-41C3-A5AE-546972AE105F}" type="datetimeFigureOut">
              <a:rPr lang="en-US" smtClean="0"/>
              <a:t>2/25/2024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F931889-5B86-434A-8B49-5007B1EEEC01}" type="slidenum">
              <a:rPr lang="en-US" smtClean="0"/>
              <a:t>‹#›</a:t>
            </a:fld>
            <a:endParaRPr lang="en-US"/>
          </a:p>
        </p:txBody>
      </p:sp>
    </p:spTree>
    <p:extLst>
      <p:ext uri="{BB962C8B-B14F-4D97-AF65-F5344CB8AC3E}">
        <p14:creationId xmlns:p14="http://schemas.microsoft.com/office/powerpoint/2010/main" val="38531123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3200400"/>
          </a:xfrm>
        </p:spPr>
        <p:txBody>
          <a:bodyPr anchor="b">
            <a:normAutofit/>
          </a:bodyPr>
          <a:lstStyle>
            <a:lvl1pPr algn="ctr">
              <a:defRPr sz="48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751012" y="3886200"/>
            <a:ext cx="8676222" cy="1905000"/>
          </a:xfrm>
        </p:spPr>
        <p:txBody>
          <a:bodyPr anchor="t">
            <a:normAutofit/>
          </a:bodyPr>
          <a:lstStyle>
            <a:lvl1pPr marL="0" indent="0" algn="ctr">
              <a:buNone/>
              <a:defRPr sz="2100">
                <a:gradFill flip="none" rotWithShape="1">
                  <a:gsLst>
                    <a:gs pos="0">
                      <a:schemeClr val="tx1"/>
                    </a:gs>
                    <a:gs pos="100000">
                      <a:schemeClr val="tx1">
                        <a:lumMod val="75000"/>
                      </a:schemeClr>
                    </a:gs>
                  </a:gsLst>
                  <a:lin ang="5400000" scaled="0"/>
                  <a:tileRect/>
                </a:gra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2/25/2024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4732865"/>
            <a:ext cx="99060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9796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41413" y="5299603"/>
            <a:ext cx="99060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2/25/2024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3124199"/>
          </a:xfrm>
        </p:spPr>
        <p:txBody>
          <a:bodyPr anchor="ctr">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2/25/2024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141411" y="4343400"/>
            <a:ext cx="9906000" cy="1447800"/>
          </a:xfrm>
        </p:spPr>
        <p:txBody>
          <a:bodyPr vert="horz" lIns="91440" tIns="45720" rIns="91440" bIns="45720" rtlCol="0" anchor="ctr">
            <a:normAutofit/>
          </a:bodyPr>
          <a:lstStyle>
            <a:lvl1pPr>
              <a:buNone/>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2/25/2024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2" y="3308581"/>
            <a:ext cx="9906000" cy="1468800"/>
          </a:xfrm>
        </p:spPr>
        <p:txBody>
          <a:bodyPr anchor="b">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1141410" y="4777381"/>
            <a:ext cx="9906001" cy="860400"/>
          </a:xfrm>
        </p:spPr>
        <p:txBody>
          <a:bodyPr vert="horz" lIns="91440" tIns="45720" rIns="91440" bIns="45720" rtlCol="0" anchor="t">
            <a:normAutofit/>
          </a:bodyPr>
          <a:lstStyle>
            <a:lvl1pPr>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2/25/2024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gradFill flip="none" rotWithShape="1">
                  <a:gsLst>
                    <a:gs pos="0">
                      <a:schemeClr val="tx1"/>
                    </a:gs>
                    <a:gs pos="100000">
                      <a:schemeClr val="tx1">
                        <a:lumMod val="75000"/>
                      </a:schemeClr>
                    </a:gs>
                  </a:gsLst>
                  <a:lin ang="5400000" scaled="0"/>
                  <a:tileRect/>
                </a:gra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141412" y="3886200"/>
            <a:ext cx="9906000" cy="889000"/>
          </a:xfrm>
        </p:spPr>
        <p:txBody>
          <a:bodyPr vert="horz" lIns="91440" tIns="45720" rIns="91440" bIns="45720" rtlCol="0" anchor="b">
            <a:normAutofit/>
          </a:bodyPr>
          <a:lstStyle>
            <a:lvl1pPr>
              <a:buNone/>
              <a:defRPr lang="en-US" sz="24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1141411" y="4775200"/>
            <a:ext cx="9906000" cy="10160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2/25/2024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2743199"/>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1141412" y="3505200"/>
            <a:ext cx="9906000" cy="838200"/>
          </a:xfrm>
        </p:spPr>
        <p:txBody>
          <a:bodyPr vert="horz" lIns="91440" tIns="45720" rIns="91440" bIns="45720" rtlCol="0" anchor="b">
            <a:normAutofit/>
          </a:bodyPr>
          <a:lstStyle>
            <a:lvl1pPr>
              <a:buNone/>
              <a:defRPr lang="en-US" sz="28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1141411" y="4343400"/>
            <a:ext cx="9906000" cy="14478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2/25/2024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Title 1"/>
          <p:cNvSpPr>
            <a:spLocks noGrp="1"/>
          </p:cNvSpPr>
          <p:nvPr>
            <p:ph type="title"/>
          </p:nvPr>
        </p:nvSpPr>
        <p:spPr>
          <a:xfrm>
            <a:off x="1141413" y="609600"/>
            <a:ext cx="9905998" cy="1905000"/>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2/25/2024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09599"/>
            <a:ext cx="2210514" cy="51816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41412" y="609600"/>
            <a:ext cx="7543800" cy="51816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2/25/2024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itle 8"/>
          <p:cNvSpPr>
            <a:spLocks noGrp="1"/>
          </p:cNvSpPr>
          <p:nvPr>
            <p:ph type="ctrTitle"/>
          </p:nvPr>
        </p:nvSpPr>
        <p:spPr>
          <a:xfrm>
            <a:off x="1181100" y="4120825"/>
            <a:ext cx="9862585" cy="2301240"/>
          </a:xfrm>
        </p:spPr>
        <p:txBody>
          <a:bodyPr rIns="45720" anchor="t"/>
          <a:lstStyle>
            <a:lvl1pPr algn="r">
              <a:defRPr lang="en-US" b="1" cap="all" baseline="0" dirty="0">
                <a:ln w="5000" cmpd="sng">
                  <a:solidFill>
                    <a:schemeClr val="accent1">
                      <a:tint val="80000"/>
                      <a:shade val="99000"/>
                      <a:satMod val="500000"/>
                    </a:schemeClr>
                  </a:solidFill>
                  <a:prstDash val="solid"/>
                </a:ln>
                <a:solidFill>
                  <a:schemeClr val="accent1"/>
                </a:soli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dirty="0"/>
          </a:p>
        </p:txBody>
      </p:sp>
      <p:sp>
        <p:nvSpPr>
          <p:cNvPr id="17" name="Subtitle 16"/>
          <p:cNvSpPr>
            <a:spLocks noGrp="1"/>
          </p:cNvSpPr>
          <p:nvPr>
            <p:ph type="subTitle" idx="1"/>
          </p:nvPr>
        </p:nvSpPr>
        <p:spPr>
          <a:xfrm>
            <a:off x="1186415" y="2328077"/>
            <a:ext cx="9862585"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dirty="0"/>
          </a:p>
        </p:txBody>
      </p:sp>
      <p:sp>
        <p:nvSpPr>
          <p:cNvPr id="30" name="Date Placeholder 29"/>
          <p:cNvSpPr>
            <a:spLocks noGrp="1"/>
          </p:cNvSpPr>
          <p:nvPr>
            <p:ph type="dt" sz="half" idx="10"/>
          </p:nvPr>
        </p:nvSpPr>
        <p:spPr/>
        <p:txBody>
          <a:bodyPr/>
          <a:lstStyle/>
          <a:p>
            <a:fld id="{580B475C-EE7A-4FCD-B815-F2A8DDD04C51}" type="datetime1">
              <a:rPr lang="en-US" smtClean="0">
                <a:solidFill>
                  <a:prstClr val="white"/>
                </a:solidFill>
              </a:rPr>
              <a:pPr/>
              <a:t>2/25/2024</a:t>
            </a:fld>
            <a:endParaRPr lang="en-US" dirty="0">
              <a:solidFill>
                <a:prstClr val="white"/>
              </a:solidFill>
            </a:endParaRPr>
          </a:p>
        </p:txBody>
      </p:sp>
      <p:sp>
        <p:nvSpPr>
          <p:cNvPr id="19" name="Footer Placeholder 18"/>
          <p:cNvSpPr>
            <a:spLocks noGrp="1"/>
          </p:cNvSpPr>
          <p:nvPr>
            <p:ph type="ftr" sz="quarter" idx="11"/>
          </p:nvPr>
        </p:nvSpPr>
        <p:spPr/>
        <p:txBody>
          <a:bodyPr/>
          <a:lstStyle/>
          <a:p>
            <a:r>
              <a:rPr lang="en-US">
                <a:solidFill>
                  <a:prstClr val="white"/>
                </a:solidFill>
              </a:rPr>
              <a:t>Add a footer</a:t>
            </a:r>
          </a:p>
        </p:txBody>
      </p:sp>
      <p:sp>
        <p:nvSpPr>
          <p:cNvPr id="27" name="Slide Number Placeholder 26"/>
          <p:cNvSpPr>
            <a:spLocks noGrp="1"/>
          </p:cNvSpPr>
          <p:nvPr>
            <p:ph type="sldNum" sz="quarter" idx="12"/>
          </p:nvPr>
        </p:nvSpPr>
        <p:spPr/>
        <p:txBody>
          <a:bodyPr/>
          <a:lstStyle/>
          <a:p>
            <a:fld id="{401CF334-2D5C-4859-84A6-CA7E6E43FAEB}"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831211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solidFill>
                  <a:schemeClr val="bg2"/>
                </a:solidFill>
              </a:defRPr>
            </a:lvl1pPr>
          </a:lstStyle>
          <a:p>
            <a:r>
              <a:rPr kumimoji="0" lang="en-US" smtClean="0"/>
              <a:t>Click to edit Master title style</a:t>
            </a:r>
            <a:endParaRPr kumimoji="0" lang="en-US" dirty="0"/>
          </a:p>
        </p:txBody>
      </p:sp>
      <p:sp>
        <p:nvSpPr>
          <p:cNvPr id="3" name="Content Placeholder 2"/>
          <p:cNvSpPr>
            <a:spLocks noGrp="1"/>
          </p:cNvSpPr>
          <p:nvPr>
            <p:ph idx="1"/>
          </p:nvPr>
        </p:nvSpPr>
        <p:spPr/>
        <p:txBody>
          <a:bodyPr/>
          <a:lstStyle>
            <a:lvl2pPr marL="722376" indent="-274320">
              <a:buClr>
                <a:schemeClr val="accent1"/>
              </a:buClr>
              <a:buFont typeface="Arial" panose="020B0604020202020204" pitchFamily="34" charset="0"/>
              <a:buChar char="•"/>
              <a:defRPr/>
            </a:lvl2pPr>
            <a:lvl3pPr marL="1005840" indent="-256032">
              <a:buClr>
                <a:schemeClr val="accent1"/>
              </a:buClr>
              <a:buFont typeface="Arial" panose="020B0604020202020204" pitchFamily="34" charset="0"/>
              <a:buChar char="•"/>
              <a:defRPr/>
            </a:lvl3pPr>
            <a:lvl4pPr marL="1280160" indent="-237744">
              <a:buClr>
                <a:schemeClr val="accent1"/>
              </a:buClr>
              <a:buFont typeface="Arial" panose="020B0604020202020204" pitchFamily="34" charset="0"/>
              <a:buChar char="•"/>
              <a:defRPr/>
            </a:lvl4pPr>
            <a:lvl5pPr marL="1490472" indent="-182880">
              <a:buClr>
                <a:schemeClr val="accent1"/>
              </a:buClr>
              <a:buFont typeface="Arial" panose="020B0604020202020204" pitchFamily="34" charset="0"/>
              <a:buChar char="•"/>
              <a:defRPr/>
            </a:lvl5pPr>
            <a:lvl6pPr marL="1700784" indent="-182880">
              <a:buClr>
                <a:schemeClr val="accent1"/>
              </a:buClr>
              <a:buFont typeface="Arial" panose="020B0604020202020204" pitchFamily="34" charset="0"/>
              <a:buChar char="•"/>
              <a:defRPr/>
            </a:lvl6pPr>
            <a:lvl7pPr marL="1920240" indent="-182880">
              <a:buClr>
                <a:schemeClr val="accent1"/>
              </a:buClr>
              <a:buFont typeface="Arial" panose="020B0604020202020204" pitchFamily="34" charset="0"/>
              <a:buChar char="•"/>
              <a:defRPr/>
            </a:lvl7pPr>
            <a:lvl8pPr marL="2139696" indent="-182880">
              <a:buClr>
                <a:schemeClr val="accent1"/>
              </a:buClr>
              <a:buFont typeface="Arial" panose="020B0604020202020204" pitchFamily="34" charset="0"/>
              <a:buChar char="•"/>
              <a:defRPr/>
            </a:lvl8pPr>
            <a:lvl9pPr marL="2331720" indent="-182880">
              <a:buClr>
                <a:schemeClr val="accent1"/>
              </a:buClr>
              <a:buFont typeface="Arial" panose="020B0604020202020204"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923C1DC-296B-4A2E-B0B3-3F1F0BC81580}" type="datetime1">
              <a:rPr lang="en-US" smtClean="0">
                <a:solidFill>
                  <a:prstClr val="white"/>
                </a:solidFill>
              </a:rPr>
              <a:pPr/>
              <a:t>2/25/2024</a:t>
            </a:fld>
            <a:endParaRPr lang="en-US">
              <a:solidFill>
                <a:prstClr val="white"/>
              </a:solidFill>
            </a:endParaRPr>
          </a:p>
        </p:txBody>
      </p:sp>
      <p:sp>
        <p:nvSpPr>
          <p:cNvPr id="5" name="Footer Placeholder 4"/>
          <p:cNvSpPr>
            <a:spLocks noGrp="1"/>
          </p:cNvSpPr>
          <p:nvPr>
            <p:ph type="ftr" sz="quarter" idx="11"/>
          </p:nvPr>
        </p:nvSpPr>
        <p:spPr/>
        <p:txBody>
          <a:bodyPr/>
          <a:lstStyle/>
          <a:p>
            <a:r>
              <a:rPr lang="en-US">
                <a:solidFill>
                  <a:prstClr val="white"/>
                </a:solidFill>
              </a:rPr>
              <a:t>Add a footer</a:t>
            </a:r>
          </a:p>
        </p:txBody>
      </p:sp>
      <p:sp>
        <p:nvSpPr>
          <p:cNvPr id="6" name="Slide Number Placeholder 5"/>
          <p:cNvSpPr>
            <a:spLocks noGrp="1"/>
          </p:cNvSpPr>
          <p:nvPr>
            <p:ph type="sldNum" sz="quarter" idx="12"/>
          </p:nvPr>
        </p:nvSpPr>
        <p:spPr/>
        <p:txBody>
          <a:bodyPr/>
          <a:lstStyle/>
          <a:p>
            <a:fld id="{401CF334-2D5C-4859-84A6-CA7E6E43FAEB}"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372652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2/25/2024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032000" y="4464372"/>
            <a:ext cx="8839200" cy="1826363"/>
          </a:xfrm>
        </p:spPr>
        <p:txBody>
          <a:bodyPr tIns="0" bIns="0" anchor="t"/>
          <a:lstStyle>
            <a:lvl1pPr algn="r">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032000" y="3366334"/>
            <a:ext cx="8839200" cy="1066688"/>
          </a:xfrm>
        </p:spPr>
        <p:txBody>
          <a:bodyPr lIns="45720" tIns="0" rIns="45720" bIns="0" anchor="b"/>
          <a:lstStyle>
            <a:lvl1pPr marL="0" indent="0" algn="r">
              <a:buNone/>
              <a:defRPr sz="2000">
                <a:solidFill>
                  <a:schemeClr val="tx2"/>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850AB7DA-7F64-4D8D-B7D7-71B7EEB83D1F}" type="datetime1">
              <a:rPr lang="en-US" smtClean="0">
                <a:solidFill>
                  <a:prstClr val="white"/>
                </a:solidFill>
              </a:rPr>
              <a:pPr/>
              <a:t>2/25/2024</a:t>
            </a:fld>
            <a:endParaRPr lang="en-US">
              <a:solidFill>
                <a:prstClr val="white"/>
              </a:solidFill>
            </a:endParaRPr>
          </a:p>
        </p:txBody>
      </p:sp>
      <p:sp>
        <p:nvSpPr>
          <p:cNvPr id="5" name="Footer Placeholder 4"/>
          <p:cNvSpPr>
            <a:spLocks noGrp="1"/>
          </p:cNvSpPr>
          <p:nvPr>
            <p:ph type="ftr" sz="quarter" idx="11"/>
          </p:nvPr>
        </p:nvSpPr>
        <p:spPr/>
        <p:txBody>
          <a:bodyPr/>
          <a:lstStyle/>
          <a:p>
            <a:r>
              <a:rPr lang="en-US">
                <a:solidFill>
                  <a:prstClr val="white"/>
                </a:solidFill>
              </a:rPr>
              <a:t>Add a footer</a:t>
            </a:r>
          </a:p>
        </p:txBody>
      </p:sp>
      <p:sp>
        <p:nvSpPr>
          <p:cNvPr id="6" name="Slide Number Placeholder 5"/>
          <p:cNvSpPr>
            <a:spLocks noGrp="1"/>
          </p:cNvSpPr>
          <p:nvPr>
            <p:ph type="sldNum" sz="quarter" idx="12"/>
          </p:nvPr>
        </p:nvSpPr>
        <p:spPr/>
        <p:txBody>
          <a:bodyPr/>
          <a:lstStyle/>
          <a:p>
            <a:fld id="{401CF334-2D5C-4859-84A6-CA7E6E43FAEB}"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56059057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181100" y="274638"/>
            <a:ext cx="9867900" cy="1143000"/>
          </a:xfrm>
        </p:spPr>
        <p:txBody>
          <a:bodyPr/>
          <a:lstStyle/>
          <a:p>
            <a:r>
              <a:rPr kumimoji="0" lang="en-US" smtClean="0"/>
              <a:t>Click to edit Master title style</a:t>
            </a:r>
            <a:endParaRPr kumimoji="0" lang="en-US" dirty="0"/>
          </a:p>
        </p:txBody>
      </p:sp>
      <p:sp>
        <p:nvSpPr>
          <p:cNvPr id="3" name="Content Placeholder 2"/>
          <p:cNvSpPr>
            <a:spLocks noGrp="1"/>
          </p:cNvSpPr>
          <p:nvPr>
            <p:ph sz="half" idx="1"/>
          </p:nvPr>
        </p:nvSpPr>
        <p:spPr>
          <a:xfrm>
            <a:off x="1187100" y="1600201"/>
            <a:ext cx="475488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dirty="0"/>
          </a:p>
        </p:txBody>
      </p:sp>
      <p:sp>
        <p:nvSpPr>
          <p:cNvPr id="4" name="Content Placeholder 3"/>
          <p:cNvSpPr>
            <a:spLocks noGrp="1"/>
          </p:cNvSpPr>
          <p:nvPr>
            <p:ph sz="half" idx="2"/>
          </p:nvPr>
        </p:nvSpPr>
        <p:spPr>
          <a:xfrm>
            <a:off x="6267100" y="1600201"/>
            <a:ext cx="475488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0E59152A-2B5D-46C6-B94C-A8585212B272}" type="datetime1">
              <a:rPr lang="en-US" smtClean="0">
                <a:solidFill>
                  <a:prstClr val="white"/>
                </a:solidFill>
              </a:rPr>
              <a:pPr/>
              <a:t>2/25/2024</a:t>
            </a:fld>
            <a:endParaRPr lang="en-US">
              <a:solidFill>
                <a:prstClr val="white"/>
              </a:solidFill>
            </a:endParaRPr>
          </a:p>
        </p:txBody>
      </p:sp>
      <p:sp>
        <p:nvSpPr>
          <p:cNvPr id="6" name="Footer Placeholder 5"/>
          <p:cNvSpPr>
            <a:spLocks noGrp="1"/>
          </p:cNvSpPr>
          <p:nvPr>
            <p:ph type="ftr" sz="quarter" idx="11"/>
          </p:nvPr>
        </p:nvSpPr>
        <p:spPr/>
        <p:txBody>
          <a:bodyPr/>
          <a:lstStyle/>
          <a:p>
            <a:r>
              <a:rPr lang="en-US">
                <a:solidFill>
                  <a:prstClr val="white"/>
                </a:solidFill>
              </a:rPr>
              <a:t>Add a footer</a:t>
            </a:r>
          </a:p>
        </p:txBody>
      </p:sp>
      <p:sp>
        <p:nvSpPr>
          <p:cNvPr id="7" name="Slide Number Placeholder 6"/>
          <p:cNvSpPr>
            <a:spLocks noGrp="1"/>
          </p:cNvSpPr>
          <p:nvPr>
            <p:ph type="sldNum" sz="quarter" idx="12"/>
          </p:nvPr>
        </p:nvSpPr>
        <p:spPr/>
        <p:txBody>
          <a:bodyPr/>
          <a:lstStyle/>
          <a:p>
            <a:fld id="{401CF334-2D5C-4859-84A6-CA7E6E43FAEB}"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4096031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81100" y="273050"/>
            <a:ext cx="10401300" cy="1143000"/>
          </a:xfrm>
        </p:spPr>
        <p:txBody>
          <a:bodyPr anchor="ctr"/>
          <a:lstStyle>
            <a:lvl1pPr>
              <a:defRPr/>
            </a:lvl1pPr>
          </a:lstStyle>
          <a:p>
            <a:r>
              <a:rPr kumimoji="0" lang="en-US" smtClean="0"/>
              <a:t>Click to edit Master title style</a:t>
            </a:r>
            <a:endParaRPr kumimoji="0" lang="en-US"/>
          </a:p>
        </p:txBody>
      </p:sp>
      <p:sp>
        <p:nvSpPr>
          <p:cNvPr id="5" name="Content Placeholder 4"/>
          <p:cNvSpPr>
            <a:spLocks noGrp="1"/>
          </p:cNvSpPr>
          <p:nvPr>
            <p:ph sz="quarter" idx="2"/>
          </p:nvPr>
        </p:nvSpPr>
        <p:spPr>
          <a:xfrm>
            <a:off x="1181100" y="1516912"/>
            <a:ext cx="4754880"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 name="Text Placeholder 2"/>
          <p:cNvSpPr>
            <a:spLocks noGrp="1"/>
          </p:cNvSpPr>
          <p:nvPr>
            <p:ph type="body" idx="1"/>
          </p:nvPr>
        </p:nvSpPr>
        <p:spPr>
          <a:xfrm>
            <a:off x="1181100" y="5486400"/>
            <a:ext cx="4754880" cy="838200"/>
          </a:xfrm>
        </p:spPr>
        <p:txBody>
          <a:bodyPr anchor="t"/>
          <a:lstStyle>
            <a:lvl1pPr marL="0" indent="0">
              <a:buNone/>
              <a:defRPr sz="2400" b="1">
                <a:solidFill>
                  <a:schemeClr val="bg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6294120" y="1516912"/>
            <a:ext cx="4754880"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3"/>
          </p:nvPr>
        </p:nvSpPr>
        <p:spPr>
          <a:xfrm>
            <a:off x="6294120" y="5486400"/>
            <a:ext cx="4754880" cy="838200"/>
          </a:xfrm>
        </p:spPr>
        <p:txBody>
          <a:bodyPr anchor="t"/>
          <a:lstStyle>
            <a:lvl1pPr marL="0" indent="0">
              <a:buNone/>
              <a:defRPr sz="2400" b="1">
                <a:solidFill>
                  <a:schemeClr val="bg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B8D3D2CD-11D2-4B03-918F-64DABB64380B}" type="datetime1">
              <a:rPr lang="en-US" smtClean="0">
                <a:solidFill>
                  <a:prstClr val="white"/>
                </a:solidFill>
              </a:rPr>
              <a:pPr/>
              <a:t>2/25/2024</a:t>
            </a:fld>
            <a:endParaRPr lang="en-US">
              <a:solidFill>
                <a:prstClr val="white"/>
              </a:solidFill>
            </a:endParaRPr>
          </a:p>
        </p:txBody>
      </p:sp>
      <p:sp>
        <p:nvSpPr>
          <p:cNvPr id="8" name="Footer Placeholder 7"/>
          <p:cNvSpPr>
            <a:spLocks noGrp="1"/>
          </p:cNvSpPr>
          <p:nvPr>
            <p:ph type="ftr" sz="quarter" idx="11"/>
          </p:nvPr>
        </p:nvSpPr>
        <p:spPr/>
        <p:txBody>
          <a:bodyPr/>
          <a:lstStyle/>
          <a:p>
            <a:r>
              <a:rPr lang="en-US">
                <a:solidFill>
                  <a:prstClr val="white"/>
                </a:solidFill>
              </a:rPr>
              <a:t>Add a footer</a:t>
            </a:r>
          </a:p>
        </p:txBody>
      </p:sp>
      <p:sp>
        <p:nvSpPr>
          <p:cNvPr id="9" name="Slide Number Placeholder 8"/>
          <p:cNvSpPr>
            <a:spLocks noGrp="1"/>
          </p:cNvSpPr>
          <p:nvPr>
            <p:ph type="sldNum" sz="quarter" idx="12"/>
          </p:nvPr>
        </p:nvSpPr>
        <p:spPr/>
        <p:txBody>
          <a:bodyPr/>
          <a:lstStyle/>
          <a:p>
            <a:fld id="{401CF334-2D5C-4859-84A6-CA7E6E43FAEB}"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253051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181100" y="274320"/>
            <a:ext cx="9867900" cy="1143000"/>
          </a:xfrm>
        </p:spPr>
        <p:txBody>
          <a:bodyPr anchor="ctr"/>
          <a:lstStyle>
            <a:lvl1pPr algn="l">
              <a:defRPr sz="4600"/>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97DD3D10-257A-4E71-9E85-DA9121FE43A4}" type="datetime1">
              <a:rPr lang="en-US" smtClean="0">
                <a:solidFill>
                  <a:prstClr val="white"/>
                </a:solidFill>
              </a:rPr>
              <a:pPr/>
              <a:t>2/25/2024</a:t>
            </a:fld>
            <a:endParaRPr lang="en-US">
              <a:solidFill>
                <a:prstClr val="white"/>
              </a:solidFill>
            </a:endParaRPr>
          </a:p>
        </p:txBody>
      </p:sp>
      <p:sp>
        <p:nvSpPr>
          <p:cNvPr id="9" name="Footer Placeholder 8"/>
          <p:cNvSpPr>
            <a:spLocks noGrp="1"/>
          </p:cNvSpPr>
          <p:nvPr>
            <p:ph type="ftr" sz="quarter" idx="12"/>
          </p:nvPr>
        </p:nvSpPr>
        <p:spPr/>
        <p:txBody>
          <a:bodyPr/>
          <a:lstStyle/>
          <a:p>
            <a:r>
              <a:rPr lang="en-US">
                <a:solidFill>
                  <a:prstClr val="white"/>
                </a:solidFill>
              </a:rPr>
              <a:t>Add a footer</a:t>
            </a:r>
          </a:p>
        </p:txBody>
      </p:sp>
      <p:sp>
        <p:nvSpPr>
          <p:cNvPr id="8" name="Slide Number Placeholder 7"/>
          <p:cNvSpPr>
            <a:spLocks noGrp="1"/>
          </p:cNvSpPr>
          <p:nvPr>
            <p:ph type="sldNum" sz="quarter" idx="11"/>
          </p:nvPr>
        </p:nvSpPr>
        <p:spPr/>
        <p:txBody>
          <a:bodyPr/>
          <a:lstStyle/>
          <a:p>
            <a:fld id="{401CF334-2D5C-4859-84A6-CA7E6E43FAEB}"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717743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DE22DA-1CC6-44F6-8E5C-B677D16AD3AE}" type="datetime1">
              <a:rPr lang="en-US" smtClean="0">
                <a:solidFill>
                  <a:prstClr val="white"/>
                </a:solidFill>
              </a:rPr>
              <a:pPr/>
              <a:t>2/25/2024</a:t>
            </a:fld>
            <a:endParaRPr lang="en-US">
              <a:solidFill>
                <a:prstClr val="white"/>
              </a:solidFill>
            </a:endParaRPr>
          </a:p>
        </p:txBody>
      </p:sp>
      <p:sp>
        <p:nvSpPr>
          <p:cNvPr id="3" name="Footer Placeholder 2"/>
          <p:cNvSpPr>
            <a:spLocks noGrp="1"/>
          </p:cNvSpPr>
          <p:nvPr>
            <p:ph type="ftr" sz="quarter" idx="11"/>
          </p:nvPr>
        </p:nvSpPr>
        <p:spPr/>
        <p:txBody>
          <a:bodyPr/>
          <a:lstStyle/>
          <a:p>
            <a:r>
              <a:rPr lang="en-US">
                <a:solidFill>
                  <a:prstClr val="white"/>
                </a:solidFill>
              </a:rPr>
              <a:t>Add a footer</a:t>
            </a:r>
          </a:p>
        </p:txBody>
      </p:sp>
      <p:sp>
        <p:nvSpPr>
          <p:cNvPr id="4" name="Slide Number Placeholder 3"/>
          <p:cNvSpPr>
            <a:spLocks noGrp="1"/>
          </p:cNvSpPr>
          <p:nvPr>
            <p:ph type="sldNum" sz="quarter" idx="12"/>
          </p:nvPr>
        </p:nvSpPr>
        <p:spPr/>
        <p:txBody>
          <a:bodyPr/>
          <a:lstStyle/>
          <a:p>
            <a:fld id="{401CF334-2D5C-4859-84A6-CA7E6E43FAEB}"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7381098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5749" y="1056575"/>
            <a:ext cx="6635265" cy="730250"/>
          </a:xfrm>
        </p:spPr>
        <p:txBody>
          <a:bodyPr tIns="0" bIns="0" anchor="t">
            <a:normAutofit/>
          </a:bodyPr>
          <a:lstStyle>
            <a:lvl1pPr algn="l">
              <a:buNone/>
              <a:defRPr sz="2000" b="1">
                <a:solidFill>
                  <a:schemeClr val="bg2"/>
                </a:solidFill>
              </a:defRPr>
            </a:lvl1pPr>
          </a:lstStyle>
          <a:p>
            <a:r>
              <a:rPr kumimoji="0" lang="en-US" smtClean="0"/>
              <a:t>Click to edit Master title style</a:t>
            </a:r>
            <a:endParaRPr kumimoji="0" lang="en-US" dirty="0"/>
          </a:p>
        </p:txBody>
      </p:sp>
      <p:sp>
        <p:nvSpPr>
          <p:cNvPr id="3" name="Text Placeholder 2"/>
          <p:cNvSpPr>
            <a:spLocks noGrp="1"/>
          </p:cNvSpPr>
          <p:nvPr>
            <p:ph type="body" idx="2"/>
          </p:nvPr>
        </p:nvSpPr>
        <p:spPr>
          <a:xfrm>
            <a:off x="1195750" y="85471"/>
            <a:ext cx="5687370" cy="914400"/>
          </a:xfrm>
        </p:spPr>
        <p:txBody>
          <a:bodyPr lIns="45720" tIns="0" rIns="45720" bIns="0" anchor="b">
            <a:normAutofit/>
          </a:bodyPr>
          <a:lstStyle>
            <a:lvl1pPr marL="0" indent="0" algn="l">
              <a:buNone/>
              <a:defRPr sz="1600" baseline="0">
                <a:solidFill>
                  <a:schemeClr val="bg1"/>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1195750" y="1981200"/>
            <a:ext cx="9853250" cy="4152900"/>
          </a:xfrm>
        </p:spPr>
        <p:txBody>
          <a:bodyPr/>
          <a:lstStyle>
            <a:lvl1pPr>
              <a:defRPr sz="2800"/>
            </a:lvl1pPr>
            <a:lvl2pPr>
              <a:defRPr sz="2400"/>
            </a:lvl2pPr>
            <a:lvl3pPr>
              <a:defRPr sz="22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2CBA019F-AA92-44DF-B8C9-FB674BE342D8}" type="datetime1">
              <a:rPr lang="en-US" smtClean="0">
                <a:solidFill>
                  <a:prstClr val="white"/>
                </a:solidFill>
              </a:rPr>
              <a:pPr/>
              <a:t>2/25/2024</a:t>
            </a:fld>
            <a:endParaRPr lang="en-US">
              <a:solidFill>
                <a:prstClr val="white"/>
              </a:solidFill>
            </a:endParaRPr>
          </a:p>
        </p:txBody>
      </p:sp>
      <p:sp>
        <p:nvSpPr>
          <p:cNvPr id="6" name="Footer Placeholder 5"/>
          <p:cNvSpPr>
            <a:spLocks noGrp="1"/>
          </p:cNvSpPr>
          <p:nvPr>
            <p:ph type="ftr" sz="quarter" idx="11"/>
          </p:nvPr>
        </p:nvSpPr>
        <p:spPr/>
        <p:txBody>
          <a:bodyPr/>
          <a:lstStyle/>
          <a:p>
            <a:r>
              <a:rPr lang="en-US">
                <a:solidFill>
                  <a:prstClr val="white"/>
                </a:solidFill>
              </a:rPr>
              <a:t>Add a footer</a:t>
            </a:r>
          </a:p>
        </p:txBody>
      </p:sp>
      <p:sp>
        <p:nvSpPr>
          <p:cNvPr id="7" name="Slide Number Placeholder 6"/>
          <p:cNvSpPr>
            <a:spLocks noGrp="1"/>
          </p:cNvSpPr>
          <p:nvPr>
            <p:ph type="sldNum" sz="quarter" idx="12"/>
          </p:nvPr>
        </p:nvSpPr>
        <p:spPr>
          <a:xfrm>
            <a:off x="10875264" y="6422065"/>
            <a:ext cx="1016000" cy="365125"/>
          </a:xfrm>
        </p:spPr>
        <p:txBody>
          <a:bodyPr/>
          <a:lstStyle/>
          <a:p>
            <a:fld id="{401CF334-2D5C-4859-84A6-CA7E6E43FAEB}"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8210976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92459" y="1705709"/>
            <a:ext cx="3954590" cy="1253808"/>
          </a:xfrm>
        </p:spPr>
        <p:txBody>
          <a:bodyPr anchor="b"/>
          <a:lstStyle>
            <a:lvl1pPr algn="l">
              <a:buNone/>
              <a:defRPr sz="2200" b="1">
                <a:solidFill>
                  <a:schemeClr val="bg2"/>
                </a:solidFill>
              </a:defRPr>
            </a:lvl1pPr>
          </a:lstStyle>
          <a:p>
            <a:r>
              <a:rPr kumimoji="0" lang="en-US" smtClean="0"/>
              <a:t>Click to edit Master title style</a:t>
            </a:r>
            <a:endParaRPr kumimoji="0" lang="en-US" dirty="0"/>
          </a:p>
        </p:txBody>
      </p:sp>
      <p:sp>
        <p:nvSpPr>
          <p:cNvPr id="3" name="Picture Placeholder 2" descr="An empty placeholder to add an image. Click on the placeholder and select the image that you wish to add"/>
          <p:cNvSpPr>
            <a:spLocks noGrp="1"/>
          </p:cNvSpPr>
          <p:nvPr>
            <p:ph type="pic" idx="1"/>
          </p:nvPr>
        </p:nvSpPr>
        <p:spPr>
          <a:xfrm>
            <a:off x="1233269" y="1019907"/>
            <a:ext cx="54864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baseline="0">
                <a:solidFill>
                  <a:schemeClr val="tx1"/>
                </a:solidFill>
              </a:defRPr>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7092462" y="2998764"/>
            <a:ext cx="3954587" cy="3135335"/>
          </a:xfrm>
        </p:spPr>
        <p:txBody>
          <a:bodyPr lIns="45720" rIns="45720">
            <a:normAutofit/>
          </a:bodyPr>
          <a:lstStyle>
            <a:lvl1pPr marL="0" indent="0">
              <a:buFontTx/>
              <a:buNone/>
              <a:defRPr sz="1800" baseline="0">
                <a:solidFill>
                  <a:schemeClr val="bg1"/>
                </a:solidFill>
              </a:defRPr>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609600" y="6422065"/>
            <a:ext cx="2844800" cy="365125"/>
          </a:xfrm>
        </p:spPr>
        <p:txBody>
          <a:bodyPr/>
          <a:lstStyle/>
          <a:p>
            <a:fld id="{D60353D3-F400-4ACF-A772-8853037D4568}" type="datetime1">
              <a:rPr lang="en-US" smtClean="0">
                <a:solidFill>
                  <a:prstClr val="white"/>
                </a:solidFill>
              </a:rPr>
              <a:pPr/>
              <a:t>2/25/2024</a:t>
            </a:fld>
            <a:endParaRPr lang="en-US">
              <a:solidFill>
                <a:prstClr val="white"/>
              </a:solidFill>
            </a:endParaRPr>
          </a:p>
        </p:txBody>
      </p:sp>
      <p:sp>
        <p:nvSpPr>
          <p:cNvPr id="6" name="Footer Placeholder 5"/>
          <p:cNvSpPr>
            <a:spLocks noGrp="1"/>
          </p:cNvSpPr>
          <p:nvPr>
            <p:ph type="ftr" sz="quarter" idx="11"/>
          </p:nvPr>
        </p:nvSpPr>
        <p:spPr/>
        <p:txBody>
          <a:bodyPr/>
          <a:lstStyle/>
          <a:p>
            <a:r>
              <a:rPr lang="en-US">
                <a:solidFill>
                  <a:prstClr val="white"/>
                </a:solidFill>
              </a:rPr>
              <a:t>Add a footer</a:t>
            </a:r>
          </a:p>
        </p:txBody>
      </p:sp>
      <p:sp>
        <p:nvSpPr>
          <p:cNvPr id="7" name="Slide Number Placeholder 6"/>
          <p:cNvSpPr>
            <a:spLocks noGrp="1"/>
          </p:cNvSpPr>
          <p:nvPr>
            <p:ph type="sldNum" sz="quarter" idx="12"/>
          </p:nvPr>
        </p:nvSpPr>
        <p:spPr/>
        <p:txBody>
          <a:bodyPr/>
          <a:lstStyle/>
          <a:p>
            <a:fld id="{401CF334-2D5C-4859-84A6-CA7E6E43FAEB}"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900200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400"/>
            </a:lvl1pPr>
          </a:lstStyle>
          <a:p>
            <a:r>
              <a:rPr kumimoji="0" lang="en-US" smtClean="0"/>
              <a:t>Click to edit Master title style</a:t>
            </a:r>
            <a:endParaRPr kumimoji="0" lang="en-US" dirty="0"/>
          </a:p>
        </p:txBody>
      </p:sp>
      <p:sp>
        <p:nvSpPr>
          <p:cNvPr id="3" name="Vertical Text Placeholder 2"/>
          <p:cNvSpPr>
            <a:spLocks noGrp="1"/>
          </p:cNvSpPr>
          <p:nvPr>
            <p:ph type="body" orient="vert" idx="1"/>
          </p:nvPr>
        </p:nvSpPr>
        <p:spPr/>
        <p:txBody>
          <a:bodyPr vert="eaVert"/>
          <a:lstStyle>
            <a:lvl2pPr>
              <a:defRPr sz="2800"/>
            </a:lvl2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dirty="0"/>
          </a:p>
        </p:txBody>
      </p:sp>
      <p:sp>
        <p:nvSpPr>
          <p:cNvPr id="4" name="Date Placeholder 3"/>
          <p:cNvSpPr>
            <a:spLocks noGrp="1"/>
          </p:cNvSpPr>
          <p:nvPr>
            <p:ph type="dt" sz="half" idx="10"/>
          </p:nvPr>
        </p:nvSpPr>
        <p:spPr/>
        <p:txBody>
          <a:bodyPr/>
          <a:lstStyle/>
          <a:p>
            <a:fld id="{FD1D2F18-51C0-4C33-B313-F9A9F6D67F62}" type="datetime1">
              <a:rPr lang="en-US" smtClean="0">
                <a:solidFill>
                  <a:prstClr val="white"/>
                </a:solidFill>
              </a:rPr>
              <a:pPr/>
              <a:t>2/25/2024</a:t>
            </a:fld>
            <a:endParaRPr lang="en-US">
              <a:solidFill>
                <a:prstClr val="white"/>
              </a:solidFill>
            </a:endParaRPr>
          </a:p>
        </p:txBody>
      </p:sp>
      <p:sp>
        <p:nvSpPr>
          <p:cNvPr id="5" name="Footer Placeholder 4"/>
          <p:cNvSpPr>
            <a:spLocks noGrp="1"/>
          </p:cNvSpPr>
          <p:nvPr>
            <p:ph type="ftr" sz="quarter" idx="11"/>
          </p:nvPr>
        </p:nvSpPr>
        <p:spPr/>
        <p:txBody>
          <a:bodyPr/>
          <a:lstStyle/>
          <a:p>
            <a:r>
              <a:rPr lang="en-US">
                <a:solidFill>
                  <a:prstClr val="white"/>
                </a:solidFill>
              </a:rPr>
              <a:t>Add a footer</a:t>
            </a:r>
          </a:p>
        </p:txBody>
      </p:sp>
      <p:sp>
        <p:nvSpPr>
          <p:cNvPr id="6" name="Slide Number Placeholder 5"/>
          <p:cNvSpPr>
            <a:spLocks noGrp="1"/>
          </p:cNvSpPr>
          <p:nvPr>
            <p:ph type="sldNum" sz="quarter" idx="12"/>
          </p:nvPr>
        </p:nvSpPr>
        <p:spPr/>
        <p:txBody>
          <a:bodyPr/>
          <a:lstStyle/>
          <a:p>
            <a:fld id="{401CF334-2D5C-4859-84A6-CA7E6E43FAEB}"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759347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5800" y="1348154"/>
            <a:ext cx="2743200" cy="4778010"/>
          </a:xfrm>
        </p:spPr>
        <p:txBody>
          <a:bodyPr vert="eaVert">
            <a:normAutofit/>
          </a:bodyPr>
          <a:lstStyle>
            <a:lvl1pPr>
              <a:defRPr sz="4400"/>
            </a:lvl1pPr>
          </a:lstStyle>
          <a:p>
            <a:r>
              <a:rPr kumimoji="0" lang="en-US" smtClean="0"/>
              <a:t>Click to edit Master title style</a:t>
            </a:r>
            <a:endParaRPr kumimoji="0" lang="en-US" dirty="0"/>
          </a:p>
        </p:txBody>
      </p:sp>
      <p:sp>
        <p:nvSpPr>
          <p:cNvPr id="3" name="Vertical Text Placeholder 2"/>
          <p:cNvSpPr>
            <a:spLocks noGrp="1"/>
          </p:cNvSpPr>
          <p:nvPr>
            <p:ph type="body" orient="vert" idx="1"/>
          </p:nvPr>
        </p:nvSpPr>
        <p:spPr>
          <a:xfrm>
            <a:off x="1181100" y="1348154"/>
            <a:ext cx="6921499" cy="4778010"/>
          </a:xfrm>
        </p:spPr>
        <p:txBody>
          <a:bodyPr vert="eaVert">
            <a:normAutofit/>
          </a:bodyPr>
          <a:lstStyle>
            <a:lvl1pPr>
              <a:defRPr sz="30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dirty="0"/>
          </a:p>
        </p:txBody>
      </p:sp>
      <p:sp>
        <p:nvSpPr>
          <p:cNvPr id="4" name="Date Placeholder 3"/>
          <p:cNvSpPr>
            <a:spLocks noGrp="1"/>
          </p:cNvSpPr>
          <p:nvPr>
            <p:ph type="dt" sz="half" idx="10"/>
          </p:nvPr>
        </p:nvSpPr>
        <p:spPr/>
        <p:txBody>
          <a:bodyPr/>
          <a:lstStyle/>
          <a:p>
            <a:fld id="{0DF49A9D-D1A3-4E39-8446-C58DDD1F5A36}" type="datetime1">
              <a:rPr lang="en-US" smtClean="0">
                <a:solidFill>
                  <a:prstClr val="white"/>
                </a:solidFill>
              </a:rPr>
              <a:pPr/>
              <a:t>2/25/2024</a:t>
            </a:fld>
            <a:endParaRPr lang="en-US">
              <a:solidFill>
                <a:prstClr val="white"/>
              </a:solidFill>
            </a:endParaRPr>
          </a:p>
        </p:txBody>
      </p:sp>
      <p:sp>
        <p:nvSpPr>
          <p:cNvPr id="5" name="Footer Placeholder 4"/>
          <p:cNvSpPr>
            <a:spLocks noGrp="1"/>
          </p:cNvSpPr>
          <p:nvPr>
            <p:ph type="ftr" sz="quarter" idx="11"/>
          </p:nvPr>
        </p:nvSpPr>
        <p:spPr/>
        <p:txBody>
          <a:bodyPr/>
          <a:lstStyle/>
          <a:p>
            <a:r>
              <a:rPr lang="en-US">
                <a:solidFill>
                  <a:prstClr val="white"/>
                </a:solidFill>
              </a:rPr>
              <a:t>Add a footer</a:t>
            </a:r>
          </a:p>
        </p:txBody>
      </p:sp>
      <p:sp>
        <p:nvSpPr>
          <p:cNvPr id="6" name="Slide Number Placeholder 5"/>
          <p:cNvSpPr>
            <a:spLocks noGrp="1"/>
          </p:cNvSpPr>
          <p:nvPr>
            <p:ph type="sldNum" sz="quarter" idx="12"/>
          </p:nvPr>
        </p:nvSpPr>
        <p:spPr/>
        <p:txBody>
          <a:bodyPr/>
          <a:lstStyle/>
          <a:p>
            <a:fld id="{401CF334-2D5C-4859-84A6-CA7E6E43FAEB}"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65607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51013" y="3308581"/>
            <a:ext cx="8686800" cy="1468800"/>
          </a:xfrm>
        </p:spPr>
        <p:txBody>
          <a:bodyPr anchor="b"/>
          <a:lstStyle>
            <a:lvl1pPr algn="r">
              <a:defRPr sz="40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1751011" y="4777381"/>
            <a:ext cx="8686801" cy="860400"/>
          </a:xfrm>
        </p:spPr>
        <p:txBody>
          <a:bodyPr anchor="t">
            <a:normAutofit/>
          </a:bodyPr>
          <a:lstStyle>
            <a:lvl1pPr marL="0" indent="0" algn="r">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2/25/2024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41412" y="2666999"/>
            <a:ext cx="4876800"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0612" y="2667000"/>
            <a:ext cx="4876800"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2/25/2024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429280" y="2658533"/>
            <a:ext cx="458893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41412" y="3243262"/>
            <a:ext cx="4876800"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43133" y="2667000"/>
            <a:ext cx="460428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0612" y="3243262"/>
            <a:ext cx="4876801"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2/25/2024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2/25/2024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2/25/2024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3549121" cy="1371600"/>
          </a:xfrm>
        </p:spPr>
        <p:txBody>
          <a:bodyPr anchor="b">
            <a:norm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103812" y="609601"/>
            <a:ext cx="5943601" cy="51816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41411" y="2971800"/>
            <a:ext cx="3549121"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2/25/2024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5334001" cy="1371600"/>
          </a:xfrm>
        </p:spPr>
        <p:txBody>
          <a:bodyPr anchor="b">
            <a:normAutofit/>
          </a:bodyPr>
          <a:lstStyle>
            <a:lvl1pPr algn="l">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7433733" y="-18288"/>
            <a:ext cx="327659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41411" y="2971800"/>
            <a:ext cx="5334001" cy="18288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6399212" y="5883275"/>
            <a:ext cx="914400" cy="365125"/>
          </a:xfrm>
        </p:spPr>
        <p:txBody>
          <a:bodyPr/>
          <a:lstStyle/>
          <a:p>
            <a:fld id="{B61BEF0D-F0BB-DE4B-95CE-6DB70DBA9567}" type="datetimeFigureOut">
              <a:rPr lang="en-US" dirty="0"/>
              <a:pPr/>
              <a:t>2/25/2024</a:t>
            </a:fld>
            <a:endParaRPr lang="en-US" dirty="0"/>
          </a:p>
        </p:txBody>
      </p:sp>
      <p:sp>
        <p:nvSpPr>
          <p:cNvPr id="6" name="Footer Placeholder 5"/>
          <p:cNvSpPr>
            <a:spLocks noGrp="1"/>
          </p:cNvSpPr>
          <p:nvPr>
            <p:ph type="ftr" sz="quarter" idx="11"/>
          </p:nvPr>
        </p:nvSpPr>
        <p:spPr>
          <a:xfrm>
            <a:off x="1141412" y="5883275"/>
            <a:ext cx="5105400" cy="365125"/>
          </a:xfrm>
        </p:spPr>
        <p:txBody>
          <a:bodyPr/>
          <a:lstStyle/>
          <a:p>
            <a:endParaRPr lang="en-US" dirty="0"/>
          </a:p>
        </p:txBody>
      </p:sp>
      <p:sp>
        <p:nvSpPr>
          <p:cNvPr id="7" name="Slide Number Placeholder 6"/>
          <p:cNvSpPr>
            <a:spLocks noGrp="1"/>
          </p:cNvSpPr>
          <p:nvPr>
            <p:ph type="sldNum" sz="quarter" idx="12"/>
          </p:nvPr>
        </p:nvSpPr>
        <p:spPr>
          <a:xfrm>
            <a:off x="10742612" y="5883275"/>
            <a:ext cx="3225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image" Target="../media/image2.jpg"/><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3" y="609600"/>
            <a:ext cx="9905998" cy="1905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141413" y="2666999"/>
            <a:ext cx="9905998" cy="3124201"/>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837612" y="5883275"/>
            <a:ext cx="1600200"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B61BEF0D-F0BB-DE4B-95CE-6DB70DBA9567}" type="datetimeFigureOut">
              <a:rPr lang="en-US" dirty="0"/>
              <a:pPr/>
              <a:t>2/25/2024</a:t>
            </a:fld>
            <a:endParaRPr lang="en-US" dirty="0"/>
          </a:p>
        </p:txBody>
      </p:sp>
      <p:sp>
        <p:nvSpPr>
          <p:cNvPr id="5" name="Footer Placeholder 4"/>
          <p:cNvSpPr>
            <a:spLocks noGrp="1"/>
          </p:cNvSpPr>
          <p:nvPr>
            <p:ph type="ftr" sz="quarter" idx="3"/>
          </p:nvPr>
        </p:nvSpPr>
        <p:spPr>
          <a:xfrm>
            <a:off x="1141412" y="5883275"/>
            <a:ext cx="7543800" cy="365125"/>
          </a:xfrm>
          <a:prstGeom prst="rect">
            <a:avLst/>
          </a:prstGeom>
        </p:spPr>
        <p:txBody>
          <a:bodyPr vert="horz" lIns="91440" tIns="45720" rIns="91440" bIns="45720" rtlCol="0" anchor="ctr"/>
          <a:lstStyle>
            <a:lvl1pPr algn="l">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n-US" dirty="0"/>
          </a:p>
        </p:txBody>
      </p:sp>
      <p:sp>
        <p:nvSpPr>
          <p:cNvPr id="6" name="Slide Number Placeholder 5"/>
          <p:cNvSpPr>
            <a:spLocks noGrp="1"/>
          </p:cNvSpPr>
          <p:nvPr>
            <p:ph type="sldNum" sz="quarter" idx="4"/>
          </p:nvPr>
        </p:nvSpPr>
        <p:spPr>
          <a:xfrm>
            <a:off x="10514012" y="5883275"/>
            <a:ext cx="551167"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1"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ltGray">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9" name="Title Placeholder 8"/>
          <p:cNvSpPr>
            <a:spLocks noGrp="1"/>
          </p:cNvSpPr>
          <p:nvPr>
            <p:ph type="title"/>
          </p:nvPr>
        </p:nvSpPr>
        <p:spPr>
          <a:xfrm>
            <a:off x="1181100" y="274638"/>
            <a:ext cx="9867900" cy="1143000"/>
          </a:xfrm>
          <a:prstGeom prst="rect">
            <a:avLst/>
          </a:prstGeom>
        </p:spPr>
        <p:txBody>
          <a:bodyPr vert="horz" lIns="45720" rIns="45720" anchor="ctr">
            <a:normAutofit/>
          </a:bodyPr>
          <a:lstStyle/>
          <a:p>
            <a:r>
              <a:rPr kumimoji="0" lang="en-US" smtClean="0"/>
              <a:t>Click to edit Master title style</a:t>
            </a:r>
            <a:endParaRPr kumimoji="0" lang="en-US" dirty="0"/>
          </a:p>
        </p:txBody>
      </p:sp>
      <p:sp>
        <p:nvSpPr>
          <p:cNvPr id="30" name="Text Placeholder 29"/>
          <p:cNvSpPr>
            <a:spLocks noGrp="1"/>
          </p:cNvSpPr>
          <p:nvPr>
            <p:ph type="body" idx="1"/>
          </p:nvPr>
        </p:nvSpPr>
        <p:spPr>
          <a:xfrm>
            <a:off x="1181100" y="1600201"/>
            <a:ext cx="98679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dirty="0"/>
          </a:p>
        </p:txBody>
      </p:sp>
      <p:sp>
        <p:nvSpPr>
          <p:cNvPr id="10" name="Date Placeholder 9"/>
          <p:cNvSpPr>
            <a:spLocks noGrp="1"/>
          </p:cNvSpPr>
          <p:nvPr>
            <p:ph type="dt" sz="half" idx="2"/>
          </p:nvPr>
        </p:nvSpPr>
        <p:spPr>
          <a:xfrm>
            <a:off x="609600" y="6422065"/>
            <a:ext cx="2844800" cy="365125"/>
          </a:xfrm>
          <a:prstGeom prst="rect">
            <a:avLst/>
          </a:prstGeom>
        </p:spPr>
        <p:txBody>
          <a:bodyPr vert="horz" bIns="0" anchor="b"/>
          <a:lstStyle>
            <a:lvl1pPr algn="l" eaLnBrk="1" latinLnBrk="0" hangingPunct="1">
              <a:defRPr kumimoji="0" sz="1100">
                <a:solidFill>
                  <a:schemeClr val="tx1"/>
                </a:solidFill>
              </a:defRPr>
            </a:lvl1pPr>
          </a:lstStyle>
          <a:p>
            <a:pPr defTabSz="914400"/>
            <a:fld id="{9A4735EC-60E2-4D33-9723-0FDAEEC26641}" type="datetime1">
              <a:rPr lang="en-US" smtClean="0">
                <a:solidFill>
                  <a:prstClr val="white"/>
                </a:solidFill>
              </a:rPr>
              <a:pPr defTabSz="914400"/>
              <a:t>2/25/2024</a:t>
            </a:fld>
            <a:endParaRPr lang="en-US" dirty="0">
              <a:solidFill>
                <a:prstClr val="white"/>
              </a:solidFill>
            </a:endParaRPr>
          </a:p>
        </p:txBody>
      </p:sp>
      <p:sp>
        <p:nvSpPr>
          <p:cNvPr id="22" name="Footer Placeholder 21"/>
          <p:cNvSpPr>
            <a:spLocks noGrp="1"/>
          </p:cNvSpPr>
          <p:nvPr>
            <p:ph type="ftr" sz="quarter" idx="3"/>
          </p:nvPr>
        </p:nvSpPr>
        <p:spPr>
          <a:xfrm>
            <a:off x="4165600" y="6422065"/>
            <a:ext cx="3860800" cy="365125"/>
          </a:xfrm>
          <a:prstGeom prst="rect">
            <a:avLst/>
          </a:prstGeom>
        </p:spPr>
        <p:txBody>
          <a:bodyPr vert="horz" lIns="0" rIns="0" bIns="0" anchor="b"/>
          <a:lstStyle>
            <a:lvl1pPr algn="ctr" eaLnBrk="1" latinLnBrk="0" hangingPunct="1">
              <a:defRPr kumimoji="0" sz="1100">
                <a:solidFill>
                  <a:schemeClr val="tx1"/>
                </a:solidFill>
              </a:defRPr>
            </a:lvl1pPr>
          </a:lstStyle>
          <a:p>
            <a:pPr defTabSz="914400"/>
            <a:r>
              <a:rPr lang="en-US">
                <a:solidFill>
                  <a:prstClr val="white"/>
                </a:solidFill>
              </a:rPr>
              <a:t>Add a footer</a:t>
            </a:r>
          </a:p>
        </p:txBody>
      </p:sp>
      <p:sp>
        <p:nvSpPr>
          <p:cNvPr id="18" name="Slide Number Placeholder 17"/>
          <p:cNvSpPr>
            <a:spLocks noGrp="1"/>
          </p:cNvSpPr>
          <p:nvPr>
            <p:ph type="sldNum" sz="quarter" idx="4"/>
          </p:nvPr>
        </p:nvSpPr>
        <p:spPr>
          <a:xfrm>
            <a:off x="10871200" y="6422065"/>
            <a:ext cx="1016000" cy="365125"/>
          </a:xfrm>
          <a:prstGeom prst="rect">
            <a:avLst/>
          </a:prstGeom>
        </p:spPr>
        <p:txBody>
          <a:bodyPr vert="horz" lIns="0" tIns="0" rIns="0" bIns="0" anchor="b"/>
          <a:lstStyle>
            <a:lvl1pPr algn="r" eaLnBrk="1" latinLnBrk="0" hangingPunct="1">
              <a:defRPr kumimoji="0" sz="1100">
                <a:solidFill>
                  <a:schemeClr val="tx1"/>
                </a:solidFill>
              </a:defRPr>
            </a:lvl1pPr>
          </a:lstStyle>
          <a:p>
            <a:pPr defTabSz="914400"/>
            <a:fld id="{401CF334-2D5C-4859-84A6-CA7E6E43FAEB}" type="slidenum">
              <a:rPr lang="en-US" smtClean="0">
                <a:solidFill>
                  <a:prstClr val="white"/>
                </a:solidFill>
              </a:rPr>
              <a:pPr defTabSz="914400"/>
              <a:t>‹#›</a:t>
            </a:fld>
            <a:endParaRPr lang="en-US" dirty="0">
              <a:solidFill>
                <a:prstClr val="white"/>
              </a:solidFill>
            </a:endParaRPr>
          </a:p>
        </p:txBody>
      </p:sp>
    </p:spTree>
    <p:extLst>
      <p:ext uri="{BB962C8B-B14F-4D97-AF65-F5344CB8AC3E}">
        <p14:creationId xmlns:p14="http://schemas.microsoft.com/office/powerpoint/2010/main" val="2358938158"/>
      </p:ext>
    </p:extLst>
  </p:cSld>
  <p:clrMap bg1="dk1" tx1="lt1" bg2="dk2" tx2="lt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rtl="0" eaLnBrk="1" latinLnBrk="0" hangingPunct="1">
        <a:spcBef>
          <a:spcPct val="0"/>
        </a:spcBef>
        <a:buNone/>
        <a:defRPr kumimoji="0" sz="4600" kern="1200">
          <a:solidFill>
            <a:schemeClr val="bg2"/>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baseline="0">
          <a:solidFill>
            <a:schemeClr val="bg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baseline="0">
          <a:solidFill>
            <a:schemeClr val="bg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baseline="0">
          <a:solidFill>
            <a:schemeClr val="bg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baseline="0">
          <a:solidFill>
            <a:schemeClr val="bg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baseline="0">
          <a:solidFill>
            <a:schemeClr val="bg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bg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bg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bg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bg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3840">
          <p15:clr>
            <a:srgbClr val="F26B43"/>
          </p15:clr>
        </p15:guide>
        <p15:guide id="3" pos="744">
          <p15:clr>
            <a:srgbClr val="F26B43"/>
          </p15:clr>
        </p15:guide>
        <p15:guide id="4" pos="6960">
          <p15:clr>
            <a:srgbClr val="F26B43"/>
          </p15:clr>
        </p15:guide>
        <p15:guide id="5" orient="horz" pos="386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1635759"/>
          </a:xfrm>
        </p:spPr>
        <p:txBody>
          <a:bodyPr/>
          <a:lstStyle/>
          <a:p>
            <a:r>
              <a:rPr lang="en-US" dirty="0" smtClean="0"/>
              <a:t>Warm up</a:t>
            </a:r>
            <a:endParaRPr lang="en-US" dirty="0"/>
          </a:p>
        </p:txBody>
      </p:sp>
      <p:sp>
        <p:nvSpPr>
          <p:cNvPr id="3" name="Subtitle 2"/>
          <p:cNvSpPr>
            <a:spLocks noGrp="1"/>
          </p:cNvSpPr>
          <p:nvPr>
            <p:ph type="subTitle" idx="1"/>
          </p:nvPr>
        </p:nvSpPr>
        <p:spPr>
          <a:xfrm>
            <a:off x="629920" y="2509520"/>
            <a:ext cx="10942320" cy="3698240"/>
          </a:xfrm>
        </p:spPr>
        <p:txBody>
          <a:bodyPr>
            <a:normAutofit/>
          </a:bodyPr>
          <a:lstStyle/>
          <a:p>
            <a:pPr marL="457200" indent="-457200" algn="l">
              <a:buFont typeface="+mj-lt"/>
              <a:buAutoNum type="arabicPeriod"/>
            </a:pPr>
            <a:r>
              <a:rPr lang="en-US" sz="2800" cap="none" dirty="0" smtClean="0"/>
              <a:t>Name the books of the New Testament that Paul wrote.  </a:t>
            </a:r>
          </a:p>
          <a:p>
            <a:pPr marL="457200" indent="-457200" algn="l">
              <a:buFont typeface="+mj-lt"/>
              <a:buAutoNum type="arabicPeriod"/>
            </a:pPr>
            <a:r>
              <a:rPr lang="en-US" sz="2800" cap="none" dirty="0" smtClean="0"/>
              <a:t>True or false: Paul wrote half the New Testament.</a:t>
            </a:r>
          </a:p>
          <a:p>
            <a:pPr marL="457200" indent="-457200" algn="l">
              <a:buFont typeface="+mj-lt"/>
              <a:buAutoNum type="arabicPeriod"/>
            </a:pPr>
            <a:r>
              <a:rPr lang="es-ES" sz="2800" cap="none" dirty="0" err="1" smtClean="0"/>
              <a:t>Number</a:t>
            </a:r>
            <a:r>
              <a:rPr lang="es-ES" sz="2800" cap="none" dirty="0" smtClean="0"/>
              <a:t> of </a:t>
            </a:r>
            <a:r>
              <a:rPr lang="es-ES" sz="2800" cap="none" dirty="0" err="1" smtClean="0"/>
              <a:t>preaching</a:t>
            </a:r>
            <a:r>
              <a:rPr lang="es-ES" sz="2800" cap="none" dirty="0" smtClean="0"/>
              <a:t> </a:t>
            </a:r>
            <a:r>
              <a:rPr lang="es-ES" sz="2800" cap="none" dirty="0" err="1" smtClean="0"/>
              <a:t>trips</a:t>
            </a:r>
            <a:r>
              <a:rPr lang="es-ES" sz="2800" cap="none" dirty="0" smtClean="0"/>
              <a:t> Paul </a:t>
            </a:r>
            <a:r>
              <a:rPr lang="es-ES" sz="2800" cap="none" dirty="0" err="1" smtClean="0"/>
              <a:t>went</a:t>
            </a:r>
            <a:r>
              <a:rPr lang="es-ES" sz="2800" cap="none" dirty="0" smtClean="0"/>
              <a:t> </a:t>
            </a:r>
            <a:r>
              <a:rPr lang="es-ES" sz="2800" cap="none" dirty="0" err="1" smtClean="0"/>
              <a:t>on</a:t>
            </a:r>
            <a:r>
              <a:rPr lang="es-ES" sz="2800" cap="none" dirty="0" smtClean="0"/>
              <a:t>?</a:t>
            </a:r>
          </a:p>
          <a:p>
            <a:pPr marL="457200" indent="-457200" algn="l">
              <a:buFont typeface="+mj-lt"/>
              <a:buAutoNum type="arabicPeriod"/>
            </a:pPr>
            <a:r>
              <a:rPr lang="es-ES" sz="2800" cap="none" dirty="0" smtClean="0"/>
              <a:t>Final </a:t>
            </a:r>
            <a:r>
              <a:rPr lang="es-ES" sz="2800" cap="none" dirty="0" err="1" smtClean="0"/>
              <a:t>letter</a:t>
            </a:r>
            <a:r>
              <a:rPr lang="es-ES" sz="2800" cap="none" dirty="0" smtClean="0"/>
              <a:t> Paul </a:t>
            </a:r>
            <a:r>
              <a:rPr lang="es-ES" sz="2800" cap="none" dirty="0" err="1" smtClean="0"/>
              <a:t>wrote</a:t>
            </a:r>
            <a:r>
              <a:rPr lang="es-ES" sz="2800" cap="none" dirty="0" smtClean="0"/>
              <a:t>?</a:t>
            </a:r>
            <a:endParaRPr lang="en-US" sz="2800" cap="none" dirty="0" smtClean="0"/>
          </a:p>
          <a:p>
            <a:pPr marL="457200" indent="-457200" algn="l">
              <a:buFont typeface="+mj-lt"/>
              <a:buAutoNum type="arabicPeriod"/>
            </a:pPr>
            <a:r>
              <a:rPr lang="en-US" sz="2800" cap="none" dirty="0" smtClean="0"/>
              <a:t>What are character traits in Paul that you would like to have?</a:t>
            </a:r>
            <a:endParaRPr lang="en-US" sz="2800" cap="none" dirty="0"/>
          </a:p>
        </p:txBody>
      </p:sp>
    </p:spTree>
    <p:extLst>
      <p:ext uri="{BB962C8B-B14F-4D97-AF65-F5344CB8AC3E}">
        <p14:creationId xmlns:p14="http://schemas.microsoft.com/office/powerpoint/2010/main" val="378150253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Rectangle 2"/>
          <p:cNvSpPr/>
          <p:nvPr/>
        </p:nvSpPr>
        <p:spPr>
          <a:xfrm>
            <a:off x="6499167" y="937870"/>
            <a:ext cx="6075680" cy="5632311"/>
          </a:xfrm>
          <a:prstGeom prst="rect">
            <a:avLst/>
          </a:prstGeom>
        </p:spPr>
        <p:txBody>
          <a:bodyPr wrap="square">
            <a:spAutoFit/>
          </a:bodyPr>
          <a:lstStyle/>
          <a:p>
            <a:r>
              <a:rPr lang="en-US" b="1" dirty="0" smtClean="0">
                <a:solidFill>
                  <a:schemeClr val="bg1"/>
                </a:solidFill>
                <a:cs typeface="Arial" panose="020B0604020202020204" pitchFamily="34" charset="0"/>
              </a:rPr>
              <a:t>2</a:t>
            </a:r>
            <a:r>
              <a:rPr lang="en-US" b="1" baseline="30000" dirty="0" smtClean="0">
                <a:solidFill>
                  <a:schemeClr val="bg1"/>
                </a:solidFill>
                <a:cs typeface="Arial" panose="020B0604020202020204" pitchFamily="34" charset="0"/>
              </a:rPr>
              <a:t>nd</a:t>
            </a:r>
            <a:r>
              <a:rPr lang="en-US" b="1" dirty="0" smtClean="0">
                <a:solidFill>
                  <a:schemeClr val="bg1"/>
                </a:solidFill>
                <a:cs typeface="Arial" panose="020B0604020202020204" pitchFamily="34" charset="0"/>
              </a:rPr>
              <a:t> journey starts</a:t>
            </a:r>
          </a:p>
          <a:p>
            <a:r>
              <a:rPr lang="en-US" b="1" i="1" dirty="0" smtClean="0">
                <a:solidFill>
                  <a:schemeClr val="bg1"/>
                </a:solidFill>
                <a:cs typeface="Arial" panose="020B0604020202020204" pitchFamily="34" charset="0"/>
              </a:rPr>
              <a:t>1 Thessalonians.</a:t>
            </a:r>
            <a:r>
              <a:rPr lang="en-US" b="1" dirty="0" smtClean="0">
                <a:solidFill>
                  <a:schemeClr val="bg1"/>
                </a:solidFill>
                <a:cs typeface="Arial" panose="020B0604020202020204" pitchFamily="34" charset="0"/>
              </a:rPr>
              <a:t> At Corinth</a:t>
            </a:r>
          </a:p>
          <a:p>
            <a:r>
              <a:rPr lang="en-US" b="1" i="1" dirty="0" smtClean="0">
                <a:solidFill>
                  <a:schemeClr val="bg1"/>
                </a:solidFill>
                <a:cs typeface="Arial" panose="020B0604020202020204" pitchFamily="34" charset="0"/>
              </a:rPr>
              <a:t>2 Thessalonians.  </a:t>
            </a:r>
            <a:r>
              <a:rPr lang="en-US" b="1" dirty="0" smtClean="0">
                <a:solidFill>
                  <a:schemeClr val="bg1"/>
                </a:solidFill>
                <a:cs typeface="Arial" panose="020B0604020202020204" pitchFamily="34" charset="0"/>
              </a:rPr>
              <a:t>At Corinth</a:t>
            </a:r>
          </a:p>
          <a:p>
            <a:r>
              <a:rPr lang="en-US" b="1" i="1" dirty="0" smtClean="0">
                <a:solidFill>
                  <a:schemeClr val="bg1"/>
                </a:solidFill>
                <a:cs typeface="Arial" panose="020B0604020202020204" pitchFamily="34" charset="0"/>
              </a:rPr>
              <a:t>Galatians?</a:t>
            </a:r>
          </a:p>
          <a:p>
            <a:r>
              <a:rPr lang="en-US" b="1" dirty="0" smtClean="0">
                <a:solidFill>
                  <a:schemeClr val="bg1"/>
                </a:solidFill>
                <a:cs typeface="Arial" panose="020B0604020202020204" pitchFamily="34" charset="0"/>
              </a:rPr>
              <a:t>Leave Corinth</a:t>
            </a:r>
          </a:p>
          <a:p>
            <a:r>
              <a:rPr lang="en-US" b="1" dirty="0" smtClean="0">
                <a:solidFill>
                  <a:schemeClr val="bg1"/>
                </a:solidFill>
                <a:cs typeface="Arial" panose="020B0604020202020204" pitchFamily="34" charset="0"/>
              </a:rPr>
              <a:t>Jerusalem at Pentecost</a:t>
            </a:r>
          </a:p>
          <a:p>
            <a:r>
              <a:rPr lang="en-US" b="1" dirty="0" smtClean="0">
                <a:solidFill>
                  <a:schemeClr val="bg1"/>
                </a:solidFill>
                <a:cs typeface="Arial" panose="020B0604020202020204" pitchFamily="34" charset="0"/>
              </a:rPr>
              <a:t>Starts 3</a:t>
            </a:r>
            <a:r>
              <a:rPr lang="en-US" b="1" baseline="30000" dirty="0" smtClean="0">
                <a:solidFill>
                  <a:schemeClr val="bg1"/>
                </a:solidFill>
                <a:cs typeface="Arial" panose="020B0604020202020204" pitchFamily="34" charset="0"/>
              </a:rPr>
              <a:t>rd</a:t>
            </a:r>
            <a:r>
              <a:rPr lang="en-US" b="1" dirty="0" smtClean="0">
                <a:solidFill>
                  <a:schemeClr val="bg1"/>
                </a:solidFill>
                <a:cs typeface="Arial" panose="020B0604020202020204" pitchFamily="34" charset="0"/>
              </a:rPr>
              <a:t> journey</a:t>
            </a:r>
          </a:p>
          <a:p>
            <a:r>
              <a:rPr lang="en-US" b="1" i="1" dirty="0" smtClean="0">
                <a:solidFill>
                  <a:schemeClr val="bg1"/>
                </a:solidFill>
                <a:cs typeface="Arial" panose="020B0604020202020204" pitchFamily="34" charset="0"/>
              </a:rPr>
              <a:t>1 Corinthians. </a:t>
            </a:r>
            <a:r>
              <a:rPr lang="en-US" b="1" dirty="0" smtClean="0">
                <a:solidFill>
                  <a:schemeClr val="bg1"/>
                </a:solidFill>
                <a:cs typeface="Arial" panose="020B0604020202020204" pitchFamily="34" charset="0"/>
              </a:rPr>
              <a:t>At Ephesus</a:t>
            </a:r>
            <a:endParaRPr lang="en-US" b="1" i="1" dirty="0" smtClean="0">
              <a:solidFill>
                <a:schemeClr val="bg1"/>
              </a:solidFill>
              <a:cs typeface="Arial" panose="020B0604020202020204" pitchFamily="34" charset="0"/>
            </a:endParaRPr>
          </a:p>
          <a:p>
            <a:r>
              <a:rPr lang="en-US" b="1" i="1" dirty="0" smtClean="0">
                <a:solidFill>
                  <a:schemeClr val="bg1"/>
                </a:solidFill>
                <a:cs typeface="Arial" panose="020B0604020202020204" pitchFamily="34" charset="0"/>
              </a:rPr>
              <a:t>2 Corinthians. </a:t>
            </a:r>
            <a:r>
              <a:rPr lang="en-US" b="1" dirty="0" smtClean="0">
                <a:solidFill>
                  <a:schemeClr val="bg1"/>
                </a:solidFill>
                <a:cs typeface="Arial" panose="020B0604020202020204" pitchFamily="34" charset="0"/>
              </a:rPr>
              <a:t>At Ephesus</a:t>
            </a:r>
          </a:p>
          <a:p>
            <a:r>
              <a:rPr lang="en-US" b="1" dirty="0" smtClean="0">
                <a:solidFill>
                  <a:schemeClr val="bg1"/>
                </a:solidFill>
                <a:cs typeface="Arial" panose="020B0604020202020204" pitchFamily="34" charset="0"/>
              </a:rPr>
              <a:t>Lands at Caesarea and goes to Jerusalem</a:t>
            </a:r>
          </a:p>
          <a:p>
            <a:r>
              <a:rPr lang="en-US" b="1" dirty="0" smtClean="0">
                <a:solidFill>
                  <a:schemeClr val="bg1"/>
                </a:solidFill>
                <a:cs typeface="Arial" panose="020B0604020202020204" pitchFamily="34" charset="0"/>
              </a:rPr>
              <a:t>Felix</a:t>
            </a:r>
          </a:p>
          <a:p>
            <a:r>
              <a:rPr lang="en-US" b="1" dirty="0" smtClean="0">
                <a:solidFill>
                  <a:schemeClr val="bg1"/>
                </a:solidFill>
                <a:cs typeface="Arial" panose="020B0604020202020204" pitchFamily="34" charset="0"/>
              </a:rPr>
              <a:t>Festus</a:t>
            </a:r>
          </a:p>
          <a:p>
            <a:r>
              <a:rPr lang="en-US" b="1" dirty="0" smtClean="0">
                <a:solidFill>
                  <a:schemeClr val="bg1"/>
                </a:solidFill>
                <a:cs typeface="Arial" panose="020B0604020202020204" pitchFamily="34" charset="0"/>
              </a:rPr>
              <a:t>Arrives in Rome.  Imprisoned. </a:t>
            </a:r>
            <a:br>
              <a:rPr lang="en-US" b="1" dirty="0" smtClean="0">
                <a:solidFill>
                  <a:schemeClr val="bg1"/>
                </a:solidFill>
                <a:cs typeface="Arial" panose="020B0604020202020204" pitchFamily="34" charset="0"/>
              </a:rPr>
            </a:br>
            <a:r>
              <a:rPr lang="en-US" b="1" i="1" dirty="0" err="1" smtClean="0">
                <a:solidFill>
                  <a:schemeClr val="bg1"/>
                </a:solidFill>
                <a:cs typeface="Arial" panose="020B0604020202020204" pitchFamily="34" charset="0"/>
              </a:rPr>
              <a:t>Philmn</a:t>
            </a:r>
            <a:r>
              <a:rPr lang="en-US" b="1" i="1" dirty="0" smtClean="0">
                <a:solidFill>
                  <a:schemeClr val="bg1"/>
                </a:solidFill>
                <a:cs typeface="Arial" panose="020B0604020202020204" pitchFamily="34" charset="0"/>
              </a:rPr>
              <a:t>, Col, Eph, Phi. </a:t>
            </a:r>
            <a:r>
              <a:rPr lang="en-US" b="1" dirty="0" smtClean="0">
                <a:solidFill>
                  <a:schemeClr val="bg1"/>
                </a:solidFill>
                <a:cs typeface="Arial" panose="020B0604020202020204" pitchFamily="34" charset="0"/>
              </a:rPr>
              <a:t>At Rome</a:t>
            </a:r>
            <a:endParaRPr lang="en-US" b="1" i="1" dirty="0" smtClean="0">
              <a:solidFill>
                <a:schemeClr val="bg1"/>
              </a:solidFill>
              <a:cs typeface="Arial" panose="020B0604020202020204" pitchFamily="34" charset="0"/>
            </a:endParaRPr>
          </a:p>
          <a:p>
            <a:r>
              <a:rPr lang="en-US" b="1" dirty="0" smtClean="0">
                <a:solidFill>
                  <a:schemeClr val="bg1"/>
                </a:solidFill>
                <a:cs typeface="Arial" panose="020B0604020202020204" pitchFamily="34" charset="0"/>
              </a:rPr>
              <a:t>Released from Roman imprisonment</a:t>
            </a:r>
          </a:p>
          <a:p>
            <a:r>
              <a:rPr lang="en-US" b="1" dirty="0" smtClean="0">
                <a:solidFill>
                  <a:schemeClr val="bg1"/>
                </a:solidFill>
                <a:cs typeface="Arial" panose="020B0604020202020204" pitchFamily="34" charset="0"/>
              </a:rPr>
              <a:t>Further missionary work (Macedonia, Asia, Spain?)</a:t>
            </a:r>
          </a:p>
          <a:p>
            <a:r>
              <a:rPr lang="en-US" b="1" i="1" dirty="0" smtClean="0">
                <a:solidFill>
                  <a:schemeClr val="bg1"/>
                </a:solidFill>
                <a:cs typeface="Arial" panose="020B0604020202020204" pitchFamily="34" charset="0"/>
              </a:rPr>
              <a:t>1 Timothy</a:t>
            </a:r>
            <a:r>
              <a:rPr lang="en-US" b="1" dirty="0" smtClean="0">
                <a:solidFill>
                  <a:schemeClr val="bg1"/>
                </a:solidFill>
                <a:cs typeface="Arial" panose="020B0604020202020204" pitchFamily="34" charset="0"/>
              </a:rPr>
              <a:t>, from Macedonia.  </a:t>
            </a:r>
            <a:r>
              <a:rPr lang="en-US" b="1" i="1" dirty="0" smtClean="0">
                <a:solidFill>
                  <a:schemeClr val="bg1"/>
                </a:solidFill>
                <a:cs typeface="Arial" panose="020B0604020202020204" pitchFamily="34" charset="0"/>
              </a:rPr>
              <a:t>Titus</a:t>
            </a:r>
            <a:r>
              <a:rPr lang="en-US" b="1" dirty="0" smtClean="0">
                <a:solidFill>
                  <a:schemeClr val="bg1"/>
                </a:solidFill>
                <a:cs typeface="Arial" panose="020B0604020202020204" pitchFamily="34" charset="0"/>
              </a:rPr>
              <a:t>, from Ephesus. </a:t>
            </a:r>
            <a:br>
              <a:rPr lang="en-US" b="1" dirty="0" smtClean="0">
                <a:solidFill>
                  <a:schemeClr val="bg1"/>
                </a:solidFill>
                <a:cs typeface="Arial" panose="020B0604020202020204" pitchFamily="34" charset="0"/>
              </a:rPr>
            </a:br>
            <a:r>
              <a:rPr lang="en-US" b="1" dirty="0" smtClean="0">
                <a:solidFill>
                  <a:schemeClr val="bg1"/>
                </a:solidFill>
                <a:cs typeface="Arial" panose="020B0604020202020204" pitchFamily="34" charset="0"/>
              </a:rPr>
              <a:t>2</a:t>
            </a:r>
            <a:r>
              <a:rPr lang="en-US" b="1" baseline="30000" dirty="0" smtClean="0">
                <a:solidFill>
                  <a:schemeClr val="bg1"/>
                </a:solidFill>
                <a:cs typeface="Arial" panose="020B0604020202020204" pitchFamily="34" charset="0"/>
              </a:rPr>
              <a:t>nd</a:t>
            </a:r>
            <a:r>
              <a:rPr lang="en-US" b="1" dirty="0" smtClean="0">
                <a:solidFill>
                  <a:schemeClr val="bg1"/>
                </a:solidFill>
                <a:cs typeface="Arial" panose="020B0604020202020204" pitchFamily="34" charset="0"/>
              </a:rPr>
              <a:t> imprisonment and martyrdom under Nero</a:t>
            </a:r>
          </a:p>
          <a:p>
            <a:r>
              <a:rPr lang="en-US" b="1" i="1" dirty="0">
                <a:solidFill>
                  <a:schemeClr val="bg1"/>
                </a:solidFill>
                <a:cs typeface="Arial" panose="020B0604020202020204" pitchFamily="34" charset="0"/>
              </a:rPr>
              <a:t>2 Timothy, </a:t>
            </a:r>
            <a:r>
              <a:rPr lang="en-US" b="1" dirty="0">
                <a:solidFill>
                  <a:schemeClr val="bg1"/>
                </a:solidFill>
                <a:cs typeface="Arial" panose="020B0604020202020204" pitchFamily="34" charset="0"/>
              </a:rPr>
              <a:t>from Rome</a:t>
            </a:r>
            <a:endParaRPr lang="en-US" b="1" i="1" dirty="0">
              <a:solidFill>
                <a:schemeClr val="bg1"/>
              </a:solidFill>
              <a:cs typeface="Arial" panose="020B0604020202020204" pitchFamily="34" charset="0"/>
            </a:endParaRPr>
          </a:p>
          <a:p>
            <a:endParaRPr lang="en-US" b="1" dirty="0">
              <a:solidFill>
                <a:schemeClr val="bg1"/>
              </a:solidFill>
              <a:cs typeface="Arial" panose="020B0604020202020204" pitchFamily="34" charset="0"/>
            </a:endParaRPr>
          </a:p>
        </p:txBody>
      </p:sp>
      <p:sp>
        <p:nvSpPr>
          <p:cNvPr id="5" name="Rectangle 4"/>
          <p:cNvSpPr/>
          <p:nvPr/>
        </p:nvSpPr>
        <p:spPr>
          <a:xfrm>
            <a:off x="4858327" y="390063"/>
            <a:ext cx="2529840" cy="369332"/>
          </a:xfrm>
          <a:prstGeom prst="rect">
            <a:avLst/>
          </a:prstGeom>
        </p:spPr>
        <p:txBody>
          <a:bodyPr wrap="square">
            <a:spAutoFit/>
          </a:bodyPr>
          <a:lstStyle/>
          <a:p>
            <a:r>
              <a:rPr lang="en-US" b="1" dirty="0" smtClean="0">
                <a:solidFill>
                  <a:schemeClr val="bg1"/>
                </a:solidFill>
                <a:cs typeface="Arial" panose="020B0604020202020204" pitchFamily="34" charset="0"/>
              </a:rPr>
              <a:t>BEE</a:t>
            </a:r>
            <a:endParaRPr lang="en-US" b="1" dirty="0">
              <a:solidFill>
                <a:schemeClr val="bg1"/>
              </a:solidFill>
              <a:cs typeface="Arial" panose="020B0604020202020204" pitchFamily="34" charset="0"/>
            </a:endParaRPr>
          </a:p>
        </p:txBody>
      </p:sp>
      <p:sp>
        <p:nvSpPr>
          <p:cNvPr id="7" name="Rectangle 6"/>
          <p:cNvSpPr/>
          <p:nvPr/>
        </p:nvSpPr>
        <p:spPr>
          <a:xfrm>
            <a:off x="4004656" y="970453"/>
            <a:ext cx="973744" cy="5632311"/>
          </a:xfrm>
          <a:prstGeom prst="rect">
            <a:avLst/>
          </a:prstGeom>
        </p:spPr>
        <p:txBody>
          <a:bodyPr wrap="square">
            <a:spAutoFit/>
          </a:bodyPr>
          <a:lstStyle/>
          <a:p>
            <a:r>
              <a:rPr lang="en-US" dirty="0" smtClean="0">
                <a:solidFill>
                  <a:schemeClr val="bg1"/>
                </a:solidFill>
                <a:cs typeface="Arial" panose="020B0604020202020204" pitchFamily="34" charset="0"/>
              </a:rPr>
              <a:t>50</a:t>
            </a:r>
          </a:p>
          <a:p>
            <a:r>
              <a:rPr lang="en-US" dirty="0" smtClean="0">
                <a:solidFill>
                  <a:schemeClr val="bg1"/>
                </a:solidFill>
                <a:cs typeface="Arial" panose="020B0604020202020204" pitchFamily="34" charset="0"/>
              </a:rPr>
              <a:t>51</a:t>
            </a:r>
          </a:p>
          <a:p>
            <a:r>
              <a:rPr lang="en-US" dirty="0" smtClean="0">
                <a:solidFill>
                  <a:schemeClr val="bg1"/>
                </a:solidFill>
                <a:cs typeface="Arial" panose="020B0604020202020204" pitchFamily="34" charset="0"/>
              </a:rPr>
              <a:t>51</a:t>
            </a:r>
          </a:p>
          <a:p>
            <a:r>
              <a:rPr lang="en-US" dirty="0" smtClean="0">
                <a:solidFill>
                  <a:schemeClr val="bg1"/>
                </a:solidFill>
                <a:cs typeface="Arial" panose="020B0604020202020204" pitchFamily="34" charset="0"/>
              </a:rPr>
              <a:t>51</a:t>
            </a:r>
          </a:p>
          <a:p>
            <a:endParaRPr lang="en-US" dirty="0" smtClean="0">
              <a:solidFill>
                <a:schemeClr val="bg1"/>
              </a:solidFill>
              <a:cs typeface="Arial" panose="020B0604020202020204" pitchFamily="34" charset="0"/>
            </a:endParaRPr>
          </a:p>
          <a:p>
            <a:endParaRPr lang="en-US" dirty="0" smtClean="0">
              <a:solidFill>
                <a:schemeClr val="bg1"/>
              </a:solidFill>
              <a:cs typeface="Arial" panose="020B0604020202020204" pitchFamily="34" charset="0"/>
            </a:endParaRPr>
          </a:p>
          <a:p>
            <a:r>
              <a:rPr lang="en-US" dirty="0" smtClean="0">
                <a:solidFill>
                  <a:schemeClr val="bg1"/>
                </a:solidFill>
                <a:cs typeface="Arial" panose="020B0604020202020204" pitchFamily="34" charset="0"/>
              </a:rPr>
              <a:t>53</a:t>
            </a:r>
            <a:endParaRPr lang="en-US" dirty="0">
              <a:solidFill>
                <a:schemeClr val="bg1"/>
              </a:solidFill>
              <a:cs typeface="Arial" panose="020B0604020202020204" pitchFamily="34" charset="0"/>
            </a:endParaRPr>
          </a:p>
          <a:p>
            <a:r>
              <a:rPr lang="en-US" dirty="0" smtClean="0">
                <a:solidFill>
                  <a:schemeClr val="bg1"/>
                </a:solidFill>
                <a:cs typeface="Arial" panose="020B0604020202020204" pitchFamily="34" charset="0"/>
              </a:rPr>
              <a:t>54	</a:t>
            </a:r>
          </a:p>
          <a:p>
            <a:r>
              <a:rPr lang="en-US" dirty="0" smtClean="0">
                <a:solidFill>
                  <a:schemeClr val="bg1"/>
                </a:solidFill>
                <a:cs typeface="Arial" panose="020B0604020202020204" pitchFamily="34" charset="0"/>
              </a:rPr>
              <a:t>54</a:t>
            </a:r>
          </a:p>
          <a:p>
            <a:r>
              <a:rPr lang="en-US" dirty="0" smtClean="0">
                <a:solidFill>
                  <a:schemeClr val="bg1"/>
                </a:solidFill>
                <a:cs typeface="Arial" panose="020B0604020202020204" pitchFamily="34" charset="0"/>
              </a:rPr>
              <a:t>57</a:t>
            </a:r>
          </a:p>
          <a:p>
            <a:r>
              <a:rPr lang="en-US" dirty="0" smtClean="0">
                <a:solidFill>
                  <a:schemeClr val="bg1"/>
                </a:solidFill>
                <a:cs typeface="Arial" panose="020B0604020202020204" pitchFamily="34" charset="0"/>
              </a:rPr>
              <a:t>57</a:t>
            </a:r>
          </a:p>
          <a:p>
            <a:r>
              <a:rPr lang="en-US" dirty="0" smtClean="0">
                <a:solidFill>
                  <a:schemeClr val="bg1"/>
                </a:solidFill>
                <a:cs typeface="Arial" panose="020B0604020202020204" pitchFamily="34" charset="0"/>
              </a:rPr>
              <a:t>58	</a:t>
            </a:r>
            <a:endParaRPr lang="en-US" dirty="0">
              <a:solidFill>
                <a:schemeClr val="bg1"/>
              </a:solidFill>
              <a:cs typeface="Arial" panose="020B0604020202020204" pitchFamily="34" charset="0"/>
            </a:endParaRPr>
          </a:p>
          <a:p>
            <a:r>
              <a:rPr lang="en-US" dirty="0" smtClean="0">
                <a:solidFill>
                  <a:schemeClr val="bg1"/>
                </a:solidFill>
                <a:cs typeface="Arial" panose="020B0604020202020204" pitchFamily="34" charset="0"/>
              </a:rPr>
              <a:t>59</a:t>
            </a:r>
          </a:p>
          <a:p>
            <a:r>
              <a:rPr lang="en-US" dirty="0" smtClean="0">
                <a:solidFill>
                  <a:schemeClr val="bg1"/>
                </a:solidFill>
                <a:cs typeface="Arial" panose="020B0604020202020204" pitchFamily="34" charset="0"/>
              </a:rPr>
              <a:t>61-62</a:t>
            </a:r>
          </a:p>
          <a:p>
            <a:r>
              <a:rPr lang="en-US" dirty="0" smtClean="0">
                <a:solidFill>
                  <a:schemeClr val="bg1"/>
                </a:solidFill>
                <a:cs typeface="Arial" panose="020B0604020202020204" pitchFamily="34" charset="0"/>
              </a:rPr>
              <a:t>62</a:t>
            </a:r>
          </a:p>
          <a:p>
            <a:r>
              <a:rPr lang="en-US" dirty="0" smtClean="0">
                <a:solidFill>
                  <a:schemeClr val="bg1"/>
                </a:solidFill>
                <a:cs typeface="Arial" panose="020B0604020202020204" pitchFamily="34" charset="0"/>
              </a:rPr>
              <a:t>62-67</a:t>
            </a:r>
          </a:p>
          <a:p>
            <a:r>
              <a:rPr lang="en-US" dirty="0" smtClean="0">
                <a:solidFill>
                  <a:schemeClr val="bg1"/>
                </a:solidFill>
                <a:cs typeface="Arial" panose="020B0604020202020204" pitchFamily="34" charset="0"/>
              </a:rPr>
              <a:t>63</a:t>
            </a:r>
          </a:p>
          <a:p>
            <a:r>
              <a:rPr lang="en-US" dirty="0" smtClean="0">
                <a:solidFill>
                  <a:schemeClr val="bg1"/>
                </a:solidFill>
                <a:cs typeface="Arial" panose="020B0604020202020204" pitchFamily="34" charset="0"/>
              </a:rPr>
              <a:t>67-69</a:t>
            </a:r>
          </a:p>
          <a:p>
            <a:r>
              <a:rPr lang="en-US" dirty="0" smtClean="0">
                <a:solidFill>
                  <a:schemeClr val="bg1"/>
                </a:solidFill>
                <a:cs typeface="Arial" panose="020B0604020202020204" pitchFamily="34" charset="0"/>
              </a:rPr>
              <a:t>68</a:t>
            </a:r>
          </a:p>
          <a:p>
            <a:r>
              <a:rPr lang="en-US" dirty="0" smtClean="0">
                <a:solidFill>
                  <a:schemeClr val="bg1"/>
                </a:solidFill>
                <a:cs typeface="Arial" panose="020B0604020202020204" pitchFamily="34" charset="0"/>
              </a:rPr>
              <a:t>	</a:t>
            </a:r>
            <a:endParaRPr lang="en-US" dirty="0">
              <a:solidFill>
                <a:schemeClr val="bg1"/>
              </a:solidFill>
              <a:cs typeface="Arial" panose="020B0604020202020204" pitchFamily="34" charset="0"/>
            </a:endParaRPr>
          </a:p>
        </p:txBody>
      </p:sp>
      <p:sp>
        <p:nvSpPr>
          <p:cNvPr id="8" name="Rectangle 7"/>
          <p:cNvSpPr/>
          <p:nvPr/>
        </p:nvSpPr>
        <p:spPr>
          <a:xfrm>
            <a:off x="3771994" y="390063"/>
            <a:ext cx="2529840" cy="369332"/>
          </a:xfrm>
          <a:prstGeom prst="rect">
            <a:avLst/>
          </a:prstGeom>
        </p:spPr>
        <p:txBody>
          <a:bodyPr wrap="square">
            <a:spAutoFit/>
          </a:bodyPr>
          <a:lstStyle/>
          <a:p>
            <a:r>
              <a:rPr lang="en-US" dirty="0" smtClean="0">
                <a:solidFill>
                  <a:schemeClr val="bg1"/>
                </a:solidFill>
                <a:cs typeface="Arial" panose="020B0604020202020204" pitchFamily="34" charset="0"/>
              </a:rPr>
              <a:t>Stalker</a:t>
            </a:r>
            <a:endParaRPr lang="en-US" dirty="0">
              <a:solidFill>
                <a:schemeClr val="bg1"/>
              </a:solidFill>
              <a:cs typeface="Arial" panose="020B0604020202020204" pitchFamily="34" charset="0"/>
            </a:endParaRPr>
          </a:p>
        </p:txBody>
      </p:sp>
      <p:sp>
        <p:nvSpPr>
          <p:cNvPr id="10" name="Rectangle 9"/>
          <p:cNvSpPr/>
          <p:nvPr/>
        </p:nvSpPr>
        <p:spPr>
          <a:xfrm>
            <a:off x="2780838" y="970453"/>
            <a:ext cx="894080" cy="6186309"/>
          </a:xfrm>
          <a:prstGeom prst="rect">
            <a:avLst/>
          </a:prstGeom>
        </p:spPr>
        <p:txBody>
          <a:bodyPr wrap="square">
            <a:spAutoFit/>
          </a:bodyPr>
          <a:lstStyle/>
          <a:p>
            <a:r>
              <a:rPr lang="en-US" dirty="0" smtClean="0">
                <a:solidFill>
                  <a:schemeClr val="bg1"/>
                </a:solidFill>
                <a:cs typeface="Arial" panose="020B0604020202020204" pitchFamily="34" charset="0"/>
              </a:rPr>
              <a:t>51</a:t>
            </a:r>
          </a:p>
          <a:p>
            <a:r>
              <a:rPr lang="en-US" dirty="0" smtClean="0">
                <a:solidFill>
                  <a:schemeClr val="bg1"/>
                </a:solidFill>
                <a:cs typeface="Arial" panose="020B0604020202020204" pitchFamily="34" charset="0"/>
              </a:rPr>
              <a:t>52</a:t>
            </a:r>
          </a:p>
          <a:p>
            <a:r>
              <a:rPr lang="en-US" dirty="0" smtClean="0">
                <a:solidFill>
                  <a:schemeClr val="bg1"/>
                </a:solidFill>
                <a:cs typeface="Arial" panose="020B0604020202020204" pitchFamily="34" charset="0"/>
              </a:rPr>
              <a:t>53</a:t>
            </a:r>
          </a:p>
          <a:p>
            <a:r>
              <a:rPr lang="en-US" dirty="0" smtClean="0">
                <a:solidFill>
                  <a:schemeClr val="bg1"/>
                </a:solidFill>
                <a:cs typeface="Arial" panose="020B0604020202020204" pitchFamily="34" charset="0"/>
              </a:rPr>
              <a:t>57</a:t>
            </a:r>
          </a:p>
          <a:p>
            <a:r>
              <a:rPr lang="en-US" dirty="0" smtClean="0">
                <a:solidFill>
                  <a:schemeClr val="bg1"/>
                </a:solidFill>
                <a:cs typeface="Arial" panose="020B0604020202020204" pitchFamily="34" charset="0"/>
              </a:rPr>
              <a:t>54 </a:t>
            </a:r>
            <a:r>
              <a:rPr lang="en-US" dirty="0" err="1" smtClean="0">
                <a:solidFill>
                  <a:schemeClr val="bg1"/>
                </a:solidFill>
                <a:cs typeface="Arial" panose="020B0604020202020204" pitchFamily="34" charset="0"/>
              </a:rPr>
              <a:t>spri</a:t>
            </a:r>
            <a:endParaRPr lang="en-US" dirty="0" smtClean="0">
              <a:solidFill>
                <a:schemeClr val="bg1"/>
              </a:solidFill>
              <a:cs typeface="Arial" panose="020B0604020202020204" pitchFamily="34" charset="0"/>
            </a:endParaRPr>
          </a:p>
          <a:p>
            <a:r>
              <a:rPr lang="en-US" dirty="0" smtClean="0">
                <a:solidFill>
                  <a:schemeClr val="bg1"/>
                </a:solidFill>
                <a:cs typeface="Arial" panose="020B0604020202020204" pitchFamily="34" charset="0"/>
              </a:rPr>
              <a:t>54 </a:t>
            </a:r>
            <a:r>
              <a:rPr lang="en-US" dirty="0" err="1" smtClean="0">
                <a:solidFill>
                  <a:schemeClr val="bg1"/>
                </a:solidFill>
                <a:cs typeface="Arial" panose="020B0604020202020204" pitchFamily="34" charset="0"/>
              </a:rPr>
              <a:t>su</a:t>
            </a:r>
            <a:endParaRPr lang="en-US" dirty="0" smtClean="0">
              <a:solidFill>
                <a:schemeClr val="bg1"/>
              </a:solidFill>
              <a:cs typeface="Arial" panose="020B0604020202020204" pitchFamily="34" charset="0"/>
            </a:endParaRPr>
          </a:p>
          <a:p>
            <a:r>
              <a:rPr lang="en-US" dirty="0" smtClean="0">
                <a:solidFill>
                  <a:schemeClr val="bg1"/>
                </a:solidFill>
                <a:cs typeface="Arial" panose="020B0604020202020204" pitchFamily="34" charset="0"/>
              </a:rPr>
              <a:t>54 fall</a:t>
            </a:r>
          </a:p>
          <a:p>
            <a:r>
              <a:rPr lang="en-US" dirty="0" smtClean="0">
                <a:solidFill>
                  <a:schemeClr val="bg1"/>
                </a:solidFill>
                <a:cs typeface="Arial" panose="020B0604020202020204" pitchFamily="34" charset="0"/>
              </a:rPr>
              <a:t>57	</a:t>
            </a:r>
          </a:p>
          <a:p>
            <a:r>
              <a:rPr lang="en-US" dirty="0" smtClean="0">
                <a:solidFill>
                  <a:schemeClr val="bg1"/>
                </a:solidFill>
                <a:cs typeface="Arial" panose="020B0604020202020204" pitchFamily="34" charset="0"/>
              </a:rPr>
              <a:t>57</a:t>
            </a:r>
          </a:p>
          <a:p>
            <a:r>
              <a:rPr lang="en-US" dirty="0" smtClean="0">
                <a:solidFill>
                  <a:schemeClr val="bg1"/>
                </a:solidFill>
                <a:cs typeface="Arial" panose="020B0604020202020204" pitchFamily="34" charset="0"/>
              </a:rPr>
              <a:t>58</a:t>
            </a:r>
          </a:p>
          <a:p>
            <a:r>
              <a:rPr lang="en-US" dirty="0" smtClean="0">
                <a:solidFill>
                  <a:schemeClr val="bg1"/>
                </a:solidFill>
                <a:cs typeface="Arial" panose="020B0604020202020204" pitchFamily="34" charset="0"/>
              </a:rPr>
              <a:t>59</a:t>
            </a:r>
          </a:p>
          <a:p>
            <a:r>
              <a:rPr lang="en-US" dirty="0" smtClean="0">
                <a:solidFill>
                  <a:schemeClr val="bg1"/>
                </a:solidFill>
                <a:cs typeface="Arial" panose="020B0604020202020204" pitchFamily="34" charset="0"/>
              </a:rPr>
              <a:t>60</a:t>
            </a:r>
          </a:p>
          <a:p>
            <a:r>
              <a:rPr lang="en-US" dirty="0" smtClean="0">
                <a:solidFill>
                  <a:schemeClr val="bg1"/>
                </a:solidFill>
                <a:cs typeface="Arial" panose="020B0604020202020204" pitchFamily="34" charset="0"/>
              </a:rPr>
              <a:t>61</a:t>
            </a:r>
          </a:p>
          <a:p>
            <a:r>
              <a:rPr lang="en-US" dirty="0" smtClean="0">
                <a:solidFill>
                  <a:schemeClr val="bg1"/>
                </a:solidFill>
                <a:cs typeface="Arial" panose="020B0604020202020204" pitchFamily="34" charset="0"/>
              </a:rPr>
              <a:t>62</a:t>
            </a:r>
          </a:p>
          <a:p>
            <a:r>
              <a:rPr lang="en-US" dirty="0" smtClean="0">
                <a:solidFill>
                  <a:schemeClr val="bg1"/>
                </a:solidFill>
                <a:cs typeface="Arial" panose="020B0604020202020204" pitchFamily="34" charset="0"/>
              </a:rPr>
              <a:t>63</a:t>
            </a:r>
          </a:p>
          <a:p>
            <a:r>
              <a:rPr lang="en-US" dirty="0" smtClean="0">
                <a:solidFill>
                  <a:schemeClr val="bg1"/>
                </a:solidFill>
                <a:cs typeface="Arial" panose="020B0604020202020204" pitchFamily="34" charset="0"/>
              </a:rPr>
              <a:t>63-66</a:t>
            </a:r>
          </a:p>
          <a:p>
            <a:endParaRPr lang="en-US" dirty="0">
              <a:solidFill>
                <a:schemeClr val="bg1"/>
              </a:solidFill>
              <a:cs typeface="Arial" panose="020B0604020202020204" pitchFamily="34" charset="0"/>
            </a:endParaRPr>
          </a:p>
          <a:p>
            <a:r>
              <a:rPr lang="en-US" dirty="0" smtClean="0">
                <a:solidFill>
                  <a:schemeClr val="bg1"/>
                </a:solidFill>
                <a:cs typeface="Arial" panose="020B0604020202020204" pitchFamily="34" charset="0"/>
              </a:rPr>
              <a:t>68</a:t>
            </a:r>
          </a:p>
          <a:p>
            <a:r>
              <a:rPr lang="en-US" dirty="0" smtClean="0">
                <a:solidFill>
                  <a:schemeClr val="bg1"/>
                </a:solidFill>
                <a:cs typeface="Arial" panose="020B0604020202020204" pitchFamily="34" charset="0"/>
              </a:rPr>
              <a:t>	</a:t>
            </a:r>
          </a:p>
          <a:p>
            <a:r>
              <a:rPr lang="en-US" dirty="0" smtClean="0">
                <a:solidFill>
                  <a:schemeClr val="bg1"/>
                </a:solidFill>
                <a:cs typeface="Arial" panose="020B0604020202020204" pitchFamily="34" charset="0"/>
              </a:rPr>
              <a:t>			</a:t>
            </a:r>
            <a:endParaRPr lang="en-US" dirty="0">
              <a:solidFill>
                <a:schemeClr val="bg1"/>
              </a:solidFill>
              <a:cs typeface="Arial" panose="020B0604020202020204" pitchFamily="34" charset="0"/>
            </a:endParaRPr>
          </a:p>
        </p:txBody>
      </p:sp>
      <p:sp>
        <p:nvSpPr>
          <p:cNvPr id="11" name="Rectangle 10"/>
          <p:cNvSpPr/>
          <p:nvPr/>
        </p:nvSpPr>
        <p:spPr>
          <a:xfrm>
            <a:off x="2383790" y="261852"/>
            <a:ext cx="1470429" cy="646331"/>
          </a:xfrm>
          <a:prstGeom prst="rect">
            <a:avLst/>
          </a:prstGeom>
        </p:spPr>
        <p:txBody>
          <a:bodyPr wrap="square">
            <a:spAutoFit/>
          </a:bodyPr>
          <a:lstStyle/>
          <a:p>
            <a:r>
              <a:rPr lang="en-US" dirty="0" err="1" smtClean="0">
                <a:solidFill>
                  <a:schemeClr val="bg1"/>
                </a:solidFill>
                <a:cs typeface="Arial" panose="020B0604020202020204" pitchFamily="34" charset="0"/>
              </a:rPr>
              <a:t>Conybeare</a:t>
            </a:r>
            <a:r>
              <a:rPr lang="en-US" dirty="0" smtClean="0">
                <a:solidFill>
                  <a:schemeClr val="bg1"/>
                </a:solidFill>
                <a:cs typeface="Arial" panose="020B0604020202020204" pitchFamily="34" charset="0"/>
              </a:rPr>
              <a:t> &amp; Howson</a:t>
            </a:r>
            <a:endParaRPr lang="en-US" dirty="0">
              <a:solidFill>
                <a:schemeClr val="bg1"/>
              </a:solidFill>
              <a:cs typeface="Arial" panose="020B0604020202020204" pitchFamily="34" charset="0"/>
            </a:endParaRPr>
          </a:p>
        </p:txBody>
      </p:sp>
      <p:sp>
        <p:nvSpPr>
          <p:cNvPr id="9" name="Rectangle 8"/>
          <p:cNvSpPr/>
          <p:nvPr/>
        </p:nvSpPr>
        <p:spPr>
          <a:xfrm>
            <a:off x="1521460" y="976123"/>
            <a:ext cx="929640" cy="5078313"/>
          </a:xfrm>
          <a:prstGeom prst="rect">
            <a:avLst/>
          </a:prstGeom>
        </p:spPr>
        <p:txBody>
          <a:bodyPr wrap="square">
            <a:spAutoFit/>
          </a:bodyPr>
          <a:lstStyle/>
          <a:p>
            <a:r>
              <a:rPr lang="en-US" dirty="0" smtClean="0">
                <a:solidFill>
                  <a:schemeClr val="bg1"/>
                </a:solidFill>
                <a:cs typeface="Arial" panose="020B0604020202020204" pitchFamily="34" charset="0"/>
              </a:rPr>
              <a:t>49</a:t>
            </a:r>
            <a:endParaRPr lang="en-US" dirty="0">
              <a:solidFill>
                <a:schemeClr val="bg1"/>
              </a:solidFill>
              <a:cs typeface="Arial" panose="020B0604020202020204" pitchFamily="34" charset="0"/>
            </a:endParaRPr>
          </a:p>
          <a:p>
            <a:r>
              <a:rPr lang="en-US" dirty="0" smtClean="0">
                <a:solidFill>
                  <a:schemeClr val="bg1"/>
                </a:solidFill>
                <a:cs typeface="Arial" panose="020B0604020202020204" pitchFamily="34" charset="0"/>
              </a:rPr>
              <a:t>51</a:t>
            </a:r>
            <a:endParaRPr lang="en-US" dirty="0">
              <a:solidFill>
                <a:schemeClr val="bg1"/>
              </a:solidFill>
              <a:cs typeface="Arial" panose="020B0604020202020204" pitchFamily="34" charset="0"/>
            </a:endParaRPr>
          </a:p>
          <a:p>
            <a:r>
              <a:rPr lang="en-US" dirty="0" smtClean="0">
                <a:solidFill>
                  <a:schemeClr val="bg1"/>
                </a:solidFill>
                <a:cs typeface="Arial" panose="020B0604020202020204" pitchFamily="34" charset="0"/>
              </a:rPr>
              <a:t>52</a:t>
            </a:r>
          </a:p>
          <a:p>
            <a:r>
              <a:rPr lang="en-US" dirty="0" smtClean="0">
                <a:solidFill>
                  <a:schemeClr val="bg1"/>
                </a:solidFill>
                <a:cs typeface="Arial" panose="020B0604020202020204" pitchFamily="34" charset="0"/>
              </a:rPr>
              <a:t>51</a:t>
            </a:r>
          </a:p>
          <a:p>
            <a:r>
              <a:rPr lang="en-US" dirty="0" smtClean="0">
                <a:solidFill>
                  <a:schemeClr val="bg1"/>
                </a:solidFill>
                <a:cs typeface="Arial" panose="020B0604020202020204" pitchFamily="34" charset="0"/>
              </a:rPr>
              <a:t>53</a:t>
            </a:r>
          </a:p>
          <a:p>
            <a:r>
              <a:rPr lang="en-US" dirty="0" smtClean="0">
                <a:solidFill>
                  <a:schemeClr val="bg1"/>
                </a:solidFill>
                <a:cs typeface="Arial" panose="020B0604020202020204" pitchFamily="34" charset="0"/>
              </a:rPr>
              <a:t>53</a:t>
            </a:r>
          </a:p>
          <a:p>
            <a:r>
              <a:rPr lang="en-US" dirty="0" smtClean="0">
                <a:solidFill>
                  <a:schemeClr val="bg1"/>
                </a:solidFill>
                <a:cs typeface="Arial" panose="020B0604020202020204" pitchFamily="34" charset="0"/>
              </a:rPr>
              <a:t>53</a:t>
            </a:r>
          </a:p>
          <a:p>
            <a:r>
              <a:rPr lang="en-US" dirty="0" smtClean="0">
                <a:solidFill>
                  <a:schemeClr val="bg1"/>
                </a:solidFill>
                <a:cs typeface="Arial" panose="020B0604020202020204" pitchFamily="34" charset="0"/>
              </a:rPr>
              <a:t>54</a:t>
            </a:r>
          </a:p>
          <a:p>
            <a:r>
              <a:rPr lang="en-US" dirty="0" smtClean="0">
                <a:solidFill>
                  <a:schemeClr val="bg1"/>
                </a:solidFill>
                <a:cs typeface="Arial" panose="020B0604020202020204" pitchFamily="34" charset="0"/>
              </a:rPr>
              <a:t>56</a:t>
            </a:r>
          </a:p>
          <a:p>
            <a:r>
              <a:rPr lang="en-US" dirty="0" smtClean="0">
                <a:solidFill>
                  <a:schemeClr val="bg1"/>
                </a:solidFill>
                <a:cs typeface="Arial" panose="020B0604020202020204" pitchFamily="34" charset="0"/>
              </a:rPr>
              <a:t>57</a:t>
            </a:r>
          </a:p>
          <a:p>
            <a:r>
              <a:rPr lang="en-US" dirty="0" smtClean="0">
                <a:solidFill>
                  <a:schemeClr val="bg1"/>
                </a:solidFill>
                <a:cs typeface="Arial" panose="020B0604020202020204" pitchFamily="34" charset="0"/>
              </a:rPr>
              <a:t>57</a:t>
            </a:r>
          </a:p>
          <a:p>
            <a:r>
              <a:rPr lang="en-US" dirty="0" smtClean="0">
                <a:solidFill>
                  <a:schemeClr val="bg1"/>
                </a:solidFill>
                <a:cs typeface="Arial" panose="020B0604020202020204" pitchFamily="34" charset="0"/>
              </a:rPr>
              <a:t>59</a:t>
            </a:r>
          </a:p>
          <a:p>
            <a:r>
              <a:rPr lang="en-US" dirty="0" smtClean="0">
                <a:solidFill>
                  <a:schemeClr val="bg1"/>
                </a:solidFill>
                <a:cs typeface="Arial" panose="020B0604020202020204" pitchFamily="34" charset="0"/>
              </a:rPr>
              <a:t>60</a:t>
            </a:r>
          </a:p>
          <a:p>
            <a:endParaRPr lang="en-US" dirty="0" smtClean="0">
              <a:solidFill>
                <a:schemeClr val="bg1"/>
              </a:solidFill>
              <a:cs typeface="Arial" panose="020B0604020202020204" pitchFamily="34" charset="0"/>
            </a:endParaRPr>
          </a:p>
          <a:p>
            <a:r>
              <a:rPr lang="en-US" dirty="0" smtClean="0">
                <a:solidFill>
                  <a:schemeClr val="bg1"/>
                </a:solidFill>
                <a:cs typeface="Arial" panose="020B0604020202020204" pitchFamily="34" charset="0"/>
              </a:rPr>
              <a:t>62</a:t>
            </a:r>
          </a:p>
          <a:p>
            <a:r>
              <a:rPr lang="en-US" dirty="0" smtClean="0">
                <a:solidFill>
                  <a:schemeClr val="bg1"/>
                </a:solidFill>
                <a:cs typeface="Arial" panose="020B0604020202020204" pitchFamily="34" charset="0"/>
              </a:rPr>
              <a:t>63</a:t>
            </a:r>
          </a:p>
          <a:p>
            <a:endParaRPr lang="en-US" dirty="0">
              <a:solidFill>
                <a:schemeClr val="bg1"/>
              </a:solidFill>
              <a:cs typeface="Arial" panose="020B0604020202020204" pitchFamily="34" charset="0"/>
            </a:endParaRPr>
          </a:p>
          <a:p>
            <a:r>
              <a:rPr lang="en-US" dirty="0" smtClean="0">
                <a:solidFill>
                  <a:schemeClr val="bg1"/>
                </a:solidFill>
                <a:cs typeface="Arial" panose="020B0604020202020204" pitchFamily="34" charset="0"/>
              </a:rPr>
              <a:t>66</a:t>
            </a:r>
          </a:p>
        </p:txBody>
      </p:sp>
      <p:sp>
        <p:nvSpPr>
          <p:cNvPr id="12" name="Rectangle 11"/>
          <p:cNvSpPr/>
          <p:nvPr/>
        </p:nvSpPr>
        <p:spPr>
          <a:xfrm>
            <a:off x="854573" y="290152"/>
            <a:ext cx="1767840" cy="646331"/>
          </a:xfrm>
          <a:prstGeom prst="rect">
            <a:avLst/>
          </a:prstGeom>
        </p:spPr>
        <p:txBody>
          <a:bodyPr wrap="square">
            <a:spAutoFit/>
          </a:bodyPr>
          <a:lstStyle/>
          <a:p>
            <a:pPr algn="ctr"/>
            <a:r>
              <a:rPr lang="en-US" dirty="0" smtClean="0">
                <a:solidFill>
                  <a:schemeClr val="bg1"/>
                </a:solidFill>
                <a:cs typeface="Arial" panose="020B0604020202020204" pitchFamily="34" charset="0"/>
              </a:rPr>
              <a:t>Blue Letter Bible</a:t>
            </a:r>
            <a:endParaRPr lang="en-US" dirty="0">
              <a:solidFill>
                <a:schemeClr val="bg1"/>
              </a:solidFill>
              <a:cs typeface="Arial" panose="020B0604020202020204" pitchFamily="34" charset="0"/>
            </a:endParaRPr>
          </a:p>
        </p:txBody>
      </p:sp>
      <p:sp>
        <p:nvSpPr>
          <p:cNvPr id="13" name="Rectangle 12"/>
          <p:cNvSpPr/>
          <p:nvPr/>
        </p:nvSpPr>
        <p:spPr>
          <a:xfrm>
            <a:off x="344170" y="970453"/>
            <a:ext cx="929640" cy="5078313"/>
          </a:xfrm>
          <a:prstGeom prst="rect">
            <a:avLst/>
          </a:prstGeom>
        </p:spPr>
        <p:txBody>
          <a:bodyPr wrap="square">
            <a:spAutoFit/>
          </a:bodyPr>
          <a:lstStyle/>
          <a:p>
            <a:r>
              <a:rPr lang="en-US" dirty="0" smtClean="0">
                <a:solidFill>
                  <a:schemeClr val="bg1"/>
                </a:solidFill>
                <a:cs typeface="Arial" panose="020B0604020202020204" pitchFamily="34" charset="0"/>
              </a:rPr>
              <a:t>51</a:t>
            </a:r>
          </a:p>
          <a:p>
            <a:r>
              <a:rPr lang="en-US" dirty="0" smtClean="0">
                <a:solidFill>
                  <a:schemeClr val="bg1"/>
                </a:solidFill>
                <a:cs typeface="Arial" panose="020B0604020202020204" pitchFamily="34" charset="0"/>
              </a:rPr>
              <a:t>52</a:t>
            </a:r>
          </a:p>
          <a:p>
            <a:r>
              <a:rPr lang="en-US" dirty="0" smtClean="0">
                <a:solidFill>
                  <a:schemeClr val="bg1"/>
                </a:solidFill>
                <a:cs typeface="Arial" panose="020B0604020202020204" pitchFamily="34" charset="0"/>
              </a:rPr>
              <a:t>53</a:t>
            </a:r>
          </a:p>
          <a:p>
            <a:r>
              <a:rPr lang="en-US" dirty="0" smtClean="0">
                <a:solidFill>
                  <a:schemeClr val="bg1"/>
                </a:solidFill>
                <a:cs typeface="Arial" panose="020B0604020202020204" pitchFamily="34" charset="0"/>
              </a:rPr>
              <a:t>57</a:t>
            </a:r>
          </a:p>
          <a:p>
            <a:r>
              <a:rPr lang="en-US" dirty="0" smtClean="0">
                <a:solidFill>
                  <a:schemeClr val="bg1"/>
                </a:solidFill>
                <a:cs typeface="Arial" panose="020B0604020202020204" pitchFamily="34" charset="0"/>
              </a:rPr>
              <a:t>54</a:t>
            </a:r>
          </a:p>
          <a:p>
            <a:r>
              <a:rPr lang="en-US" dirty="0" smtClean="0">
                <a:solidFill>
                  <a:schemeClr val="bg1"/>
                </a:solidFill>
                <a:cs typeface="Arial" panose="020B0604020202020204" pitchFamily="34" charset="0"/>
              </a:rPr>
              <a:t>54</a:t>
            </a:r>
          </a:p>
          <a:p>
            <a:r>
              <a:rPr lang="en-US" dirty="0" smtClean="0">
                <a:solidFill>
                  <a:schemeClr val="bg1"/>
                </a:solidFill>
                <a:cs typeface="Arial" panose="020B0604020202020204" pitchFamily="34" charset="0"/>
              </a:rPr>
              <a:t>54</a:t>
            </a:r>
          </a:p>
          <a:p>
            <a:r>
              <a:rPr lang="en-US" dirty="0" smtClean="0">
                <a:solidFill>
                  <a:schemeClr val="bg1"/>
                </a:solidFill>
                <a:cs typeface="Arial" panose="020B0604020202020204" pitchFamily="34" charset="0"/>
              </a:rPr>
              <a:t>57</a:t>
            </a:r>
          </a:p>
          <a:p>
            <a:r>
              <a:rPr lang="en-US" dirty="0" smtClean="0">
                <a:solidFill>
                  <a:schemeClr val="bg1"/>
                </a:solidFill>
                <a:cs typeface="Arial" panose="020B0604020202020204" pitchFamily="34" charset="0"/>
              </a:rPr>
              <a:t>57</a:t>
            </a:r>
          </a:p>
          <a:p>
            <a:r>
              <a:rPr lang="en-US" dirty="0" smtClean="0">
                <a:solidFill>
                  <a:schemeClr val="bg1"/>
                </a:solidFill>
                <a:cs typeface="Arial" panose="020B0604020202020204" pitchFamily="34" charset="0"/>
              </a:rPr>
              <a:t>58</a:t>
            </a:r>
          </a:p>
          <a:p>
            <a:r>
              <a:rPr lang="en-US" dirty="0" smtClean="0">
                <a:solidFill>
                  <a:schemeClr val="bg1"/>
                </a:solidFill>
                <a:cs typeface="Arial" panose="020B0604020202020204" pitchFamily="34" charset="0"/>
              </a:rPr>
              <a:t>59</a:t>
            </a:r>
          </a:p>
          <a:p>
            <a:r>
              <a:rPr lang="en-US" dirty="0" smtClean="0">
                <a:solidFill>
                  <a:schemeClr val="bg1"/>
                </a:solidFill>
                <a:cs typeface="Arial" panose="020B0604020202020204" pitchFamily="34" charset="0"/>
              </a:rPr>
              <a:t>59</a:t>
            </a:r>
          </a:p>
          <a:p>
            <a:r>
              <a:rPr lang="en-US" dirty="0" smtClean="0">
                <a:solidFill>
                  <a:schemeClr val="bg1"/>
                </a:solidFill>
                <a:cs typeface="Arial" panose="020B0604020202020204" pitchFamily="34" charset="0"/>
              </a:rPr>
              <a:t>61</a:t>
            </a:r>
          </a:p>
          <a:p>
            <a:endParaRPr lang="en-US" dirty="0" smtClean="0">
              <a:solidFill>
                <a:schemeClr val="bg1"/>
              </a:solidFill>
              <a:cs typeface="Arial" panose="020B0604020202020204" pitchFamily="34" charset="0"/>
            </a:endParaRPr>
          </a:p>
          <a:p>
            <a:r>
              <a:rPr lang="en-US" dirty="0" smtClean="0">
                <a:solidFill>
                  <a:schemeClr val="bg1"/>
                </a:solidFill>
                <a:cs typeface="Arial" panose="020B0604020202020204" pitchFamily="34" charset="0"/>
              </a:rPr>
              <a:t>63</a:t>
            </a:r>
          </a:p>
          <a:p>
            <a:r>
              <a:rPr lang="en-US" dirty="0" smtClean="0">
                <a:solidFill>
                  <a:schemeClr val="bg1"/>
                </a:solidFill>
                <a:cs typeface="Arial" panose="020B0604020202020204" pitchFamily="34" charset="0"/>
              </a:rPr>
              <a:t>63-66</a:t>
            </a:r>
          </a:p>
          <a:p>
            <a:endParaRPr lang="en-US" dirty="0">
              <a:solidFill>
                <a:schemeClr val="bg1"/>
              </a:solidFill>
              <a:cs typeface="Arial" panose="020B0604020202020204" pitchFamily="34" charset="0"/>
            </a:endParaRPr>
          </a:p>
          <a:p>
            <a:r>
              <a:rPr lang="en-US" dirty="0" smtClean="0">
                <a:solidFill>
                  <a:schemeClr val="bg1"/>
                </a:solidFill>
                <a:cs typeface="Arial" panose="020B0604020202020204" pitchFamily="34" charset="0"/>
              </a:rPr>
              <a:t>67</a:t>
            </a:r>
            <a:endParaRPr lang="en-US" dirty="0">
              <a:solidFill>
                <a:schemeClr val="bg1"/>
              </a:solidFill>
              <a:cs typeface="Arial" panose="020B0604020202020204" pitchFamily="34" charset="0"/>
            </a:endParaRPr>
          </a:p>
        </p:txBody>
      </p:sp>
      <p:sp>
        <p:nvSpPr>
          <p:cNvPr id="14" name="Rectangle 13"/>
          <p:cNvSpPr/>
          <p:nvPr/>
        </p:nvSpPr>
        <p:spPr>
          <a:xfrm>
            <a:off x="-295008" y="400352"/>
            <a:ext cx="1767840" cy="369332"/>
          </a:xfrm>
          <a:prstGeom prst="rect">
            <a:avLst/>
          </a:prstGeom>
        </p:spPr>
        <p:txBody>
          <a:bodyPr wrap="square">
            <a:spAutoFit/>
          </a:bodyPr>
          <a:lstStyle/>
          <a:p>
            <a:pPr algn="ctr"/>
            <a:r>
              <a:rPr lang="en-US" dirty="0" smtClean="0">
                <a:solidFill>
                  <a:schemeClr val="bg1"/>
                </a:solidFill>
                <a:cs typeface="Arial" panose="020B0604020202020204" pitchFamily="34" charset="0"/>
              </a:rPr>
              <a:t>S. Hall</a:t>
            </a:r>
            <a:endParaRPr lang="en-US" dirty="0">
              <a:solidFill>
                <a:schemeClr val="bg1"/>
              </a:solidFill>
              <a:cs typeface="Arial" panose="020B0604020202020204" pitchFamily="34" charset="0"/>
            </a:endParaRPr>
          </a:p>
        </p:txBody>
      </p:sp>
      <p:sp>
        <p:nvSpPr>
          <p:cNvPr id="15" name="Rectangle 14"/>
          <p:cNvSpPr/>
          <p:nvPr/>
        </p:nvSpPr>
        <p:spPr>
          <a:xfrm>
            <a:off x="4959790" y="970452"/>
            <a:ext cx="973744" cy="5632311"/>
          </a:xfrm>
          <a:prstGeom prst="rect">
            <a:avLst/>
          </a:prstGeom>
        </p:spPr>
        <p:txBody>
          <a:bodyPr wrap="square">
            <a:spAutoFit/>
          </a:bodyPr>
          <a:lstStyle/>
          <a:p>
            <a:r>
              <a:rPr lang="en-US" b="1" dirty="0" smtClean="0">
                <a:solidFill>
                  <a:schemeClr val="bg1"/>
                </a:solidFill>
                <a:cs typeface="Arial" panose="020B0604020202020204" pitchFamily="34" charset="0"/>
              </a:rPr>
              <a:t>50</a:t>
            </a:r>
          </a:p>
          <a:p>
            <a:r>
              <a:rPr lang="en-US" b="1" dirty="0" smtClean="0">
                <a:solidFill>
                  <a:schemeClr val="bg1"/>
                </a:solidFill>
                <a:cs typeface="Arial" panose="020B0604020202020204" pitchFamily="34" charset="0"/>
              </a:rPr>
              <a:t>51</a:t>
            </a:r>
          </a:p>
          <a:p>
            <a:r>
              <a:rPr lang="en-US" b="1" dirty="0" smtClean="0">
                <a:solidFill>
                  <a:schemeClr val="bg1"/>
                </a:solidFill>
                <a:cs typeface="Arial" panose="020B0604020202020204" pitchFamily="34" charset="0"/>
              </a:rPr>
              <a:t>52</a:t>
            </a:r>
          </a:p>
          <a:p>
            <a:r>
              <a:rPr lang="en-US" b="1" dirty="0" smtClean="0">
                <a:solidFill>
                  <a:schemeClr val="bg1"/>
                </a:solidFill>
                <a:cs typeface="Arial" panose="020B0604020202020204" pitchFamily="34" charset="0"/>
              </a:rPr>
              <a:t>?</a:t>
            </a:r>
          </a:p>
          <a:p>
            <a:r>
              <a:rPr lang="en-US" b="1" dirty="0" smtClean="0">
                <a:solidFill>
                  <a:schemeClr val="bg1"/>
                </a:solidFill>
                <a:cs typeface="Arial" panose="020B0604020202020204" pitchFamily="34" charset="0"/>
              </a:rPr>
              <a:t>53</a:t>
            </a:r>
          </a:p>
          <a:p>
            <a:r>
              <a:rPr lang="en-US" b="1" dirty="0" smtClean="0">
                <a:solidFill>
                  <a:schemeClr val="bg1"/>
                </a:solidFill>
                <a:cs typeface="Arial" panose="020B0604020202020204" pitchFamily="34" charset="0"/>
              </a:rPr>
              <a:t>53</a:t>
            </a:r>
          </a:p>
          <a:p>
            <a:r>
              <a:rPr lang="en-US" b="1" dirty="0" smtClean="0">
                <a:solidFill>
                  <a:schemeClr val="bg1"/>
                </a:solidFill>
                <a:cs typeface="Arial" panose="020B0604020202020204" pitchFamily="34" charset="0"/>
              </a:rPr>
              <a:t>54</a:t>
            </a:r>
            <a:endParaRPr lang="en-US" b="1" dirty="0">
              <a:solidFill>
                <a:schemeClr val="bg1"/>
              </a:solidFill>
              <a:cs typeface="Arial" panose="020B0604020202020204" pitchFamily="34" charset="0"/>
            </a:endParaRPr>
          </a:p>
          <a:p>
            <a:r>
              <a:rPr lang="en-US" b="1" dirty="0" smtClean="0">
                <a:solidFill>
                  <a:schemeClr val="bg1"/>
                </a:solidFill>
                <a:cs typeface="Arial" panose="020B0604020202020204" pitchFamily="34" charset="0"/>
              </a:rPr>
              <a:t>54	</a:t>
            </a:r>
          </a:p>
          <a:p>
            <a:r>
              <a:rPr lang="en-US" b="1" dirty="0" smtClean="0">
                <a:solidFill>
                  <a:schemeClr val="bg1"/>
                </a:solidFill>
                <a:cs typeface="Arial" panose="020B0604020202020204" pitchFamily="34" charset="0"/>
              </a:rPr>
              <a:t>54</a:t>
            </a:r>
          </a:p>
          <a:p>
            <a:r>
              <a:rPr lang="en-US" b="1" dirty="0" smtClean="0">
                <a:solidFill>
                  <a:schemeClr val="bg1"/>
                </a:solidFill>
                <a:cs typeface="Arial" panose="020B0604020202020204" pitchFamily="34" charset="0"/>
              </a:rPr>
              <a:t>57</a:t>
            </a:r>
          </a:p>
          <a:p>
            <a:r>
              <a:rPr lang="en-US" b="1" dirty="0" smtClean="0">
                <a:solidFill>
                  <a:schemeClr val="bg1"/>
                </a:solidFill>
                <a:cs typeface="Arial" panose="020B0604020202020204" pitchFamily="34" charset="0"/>
              </a:rPr>
              <a:t>57</a:t>
            </a:r>
          </a:p>
          <a:p>
            <a:r>
              <a:rPr lang="en-US" b="1" dirty="0" smtClean="0">
                <a:solidFill>
                  <a:schemeClr val="bg1"/>
                </a:solidFill>
                <a:cs typeface="Arial" panose="020B0604020202020204" pitchFamily="34" charset="0"/>
              </a:rPr>
              <a:t>59	</a:t>
            </a:r>
            <a:endParaRPr lang="en-US" b="1" dirty="0">
              <a:solidFill>
                <a:schemeClr val="bg1"/>
              </a:solidFill>
              <a:cs typeface="Arial" panose="020B0604020202020204" pitchFamily="34" charset="0"/>
            </a:endParaRPr>
          </a:p>
          <a:p>
            <a:r>
              <a:rPr lang="en-US" b="1" dirty="0" smtClean="0">
                <a:solidFill>
                  <a:schemeClr val="bg1"/>
                </a:solidFill>
                <a:cs typeface="Arial" panose="020B0604020202020204" pitchFamily="34" charset="0"/>
              </a:rPr>
              <a:t>60</a:t>
            </a:r>
          </a:p>
          <a:p>
            <a:r>
              <a:rPr lang="en-US" b="1" dirty="0" smtClean="0">
                <a:solidFill>
                  <a:schemeClr val="bg1"/>
                </a:solidFill>
                <a:cs typeface="Arial" panose="020B0604020202020204" pitchFamily="34" charset="0"/>
              </a:rPr>
              <a:t>61-62</a:t>
            </a:r>
          </a:p>
          <a:p>
            <a:r>
              <a:rPr lang="en-US" b="1" dirty="0" smtClean="0">
                <a:solidFill>
                  <a:schemeClr val="bg1"/>
                </a:solidFill>
                <a:cs typeface="Arial" panose="020B0604020202020204" pitchFamily="34" charset="0"/>
              </a:rPr>
              <a:t>63</a:t>
            </a:r>
          </a:p>
          <a:p>
            <a:r>
              <a:rPr lang="en-US" b="1" dirty="0" smtClean="0">
                <a:solidFill>
                  <a:schemeClr val="bg1"/>
                </a:solidFill>
                <a:cs typeface="Arial" panose="020B0604020202020204" pitchFamily="34" charset="0"/>
              </a:rPr>
              <a:t>63-67</a:t>
            </a:r>
          </a:p>
          <a:p>
            <a:r>
              <a:rPr lang="en-US" b="1" dirty="0" smtClean="0">
                <a:solidFill>
                  <a:schemeClr val="bg1"/>
                </a:solidFill>
                <a:cs typeface="Arial" panose="020B0604020202020204" pitchFamily="34" charset="0"/>
              </a:rPr>
              <a:t>63</a:t>
            </a:r>
          </a:p>
          <a:p>
            <a:r>
              <a:rPr lang="en-US" b="1" dirty="0" smtClean="0">
                <a:solidFill>
                  <a:schemeClr val="bg1"/>
                </a:solidFill>
                <a:cs typeface="Arial" panose="020B0604020202020204" pitchFamily="34" charset="0"/>
              </a:rPr>
              <a:t>67-68</a:t>
            </a:r>
          </a:p>
          <a:p>
            <a:r>
              <a:rPr lang="en-US" b="1" dirty="0" smtClean="0">
                <a:solidFill>
                  <a:schemeClr val="bg1"/>
                </a:solidFill>
                <a:cs typeface="Arial" panose="020B0604020202020204" pitchFamily="34" charset="0"/>
              </a:rPr>
              <a:t>68</a:t>
            </a:r>
          </a:p>
          <a:p>
            <a:r>
              <a:rPr lang="en-US" b="1" dirty="0" smtClean="0">
                <a:solidFill>
                  <a:schemeClr val="bg1"/>
                </a:solidFill>
                <a:cs typeface="Arial" panose="020B0604020202020204" pitchFamily="34" charset="0"/>
              </a:rPr>
              <a:t>	</a:t>
            </a:r>
            <a:endParaRPr lang="en-US" b="1" dirty="0">
              <a:solidFill>
                <a:schemeClr val="bg1"/>
              </a:solidFill>
              <a:cs typeface="Arial" panose="020B0604020202020204" pitchFamily="34" charset="0"/>
            </a:endParaRPr>
          </a:p>
        </p:txBody>
      </p:sp>
    </p:spTree>
    <p:extLst>
      <p:ext uri="{BB962C8B-B14F-4D97-AF65-F5344CB8AC3E}">
        <p14:creationId xmlns:p14="http://schemas.microsoft.com/office/powerpoint/2010/main" val="30976783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0"/>
            <a:ext cx="8676222" cy="822035"/>
          </a:xfrm>
        </p:spPr>
        <p:txBody>
          <a:bodyPr>
            <a:normAutofit fontScale="90000"/>
          </a:bodyPr>
          <a:lstStyle/>
          <a:p>
            <a:r>
              <a:rPr lang="en-US" dirty="0" smtClean="0"/>
              <a:t>Course calendar</a:t>
            </a:r>
            <a:endParaRPr lang="en-US" dirty="0"/>
          </a:p>
        </p:txBody>
      </p:sp>
      <p:sp>
        <p:nvSpPr>
          <p:cNvPr id="4" name="Subtitle 3"/>
          <p:cNvSpPr>
            <a:spLocks noGrp="1"/>
          </p:cNvSpPr>
          <p:nvPr>
            <p:ph type="subTitle" idx="1"/>
          </p:nvPr>
        </p:nvSpPr>
        <p:spPr/>
        <p:txBody>
          <a:bodyPr/>
          <a:lstStyle/>
          <a:p>
            <a:endParaRPr lang="en-US"/>
          </a:p>
        </p:txBody>
      </p:sp>
      <p:graphicFrame>
        <p:nvGraphicFramePr>
          <p:cNvPr id="5" name="Table 4"/>
          <p:cNvGraphicFramePr>
            <a:graphicFrameLocks noGrp="1"/>
          </p:cNvGraphicFramePr>
          <p:nvPr>
            <p:extLst>
              <p:ext uri="{D42A27DB-BD31-4B8C-83A1-F6EECF244321}">
                <p14:modId xmlns:p14="http://schemas.microsoft.com/office/powerpoint/2010/main" val="2425100892"/>
              </p:ext>
            </p:extLst>
          </p:nvPr>
        </p:nvGraphicFramePr>
        <p:xfrm>
          <a:off x="0" y="62474"/>
          <a:ext cx="12192000" cy="6741800"/>
        </p:xfrm>
        <a:graphic>
          <a:graphicData uri="http://schemas.openxmlformats.org/drawingml/2006/table">
            <a:tbl>
              <a:tblPr firstRow="1" bandRow="1">
                <a:tableStyleId>{5C22544A-7EE6-4342-B048-85BDC9FD1C3A}</a:tableStyleId>
              </a:tblPr>
              <a:tblGrid>
                <a:gridCol w="561474"/>
                <a:gridCol w="1636294"/>
                <a:gridCol w="5181600"/>
                <a:gridCol w="3545306"/>
                <a:gridCol w="1267326"/>
              </a:tblGrid>
              <a:tr h="446128">
                <a:tc>
                  <a:txBody>
                    <a:bodyPr/>
                    <a:lstStyle/>
                    <a:p>
                      <a:r>
                        <a:rPr lang="en-US" sz="1800" dirty="0" smtClean="0">
                          <a:latin typeface="+mn-lt"/>
                        </a:rPr>
                        <a:t>L</a:t>
                      </a:r>
                      <a:endParaRPr lang="en-US" sz="1800" dirty="0">
                        <a:latin typeface="+mn-lt"/>
                      </a:endParaRPr>
                    </a:p>
                  </a:txBody>
                  <a:tcPr/>
                </a:tc>
                <a:tc>
                  <a:txBody>
                    <a:bodyPr/>
                    <a:lstStyle/>
                    <a:p>
                      <a:r>
                        <a:rPr lang="en-US" sz="1800" dirty="0" smtClean="0">
                          <a:latin typeface="+mn-lt"/>
                        </a:rPr>
                        <a:t>Date</a:t>
                      </a:r>
                      <a:endParaRPr lang="en-US" sz="1800" dirty="0">
                        <a:latin typeface="+mn-lt"/>
                      </a:endParaRPr>
                    </a:p>
                  </a:txBody>
                  <a:tcPr/>
                </a:tc>
                <a:tc>
                  <a:txBody>
                    <a:bodyPr/>
                    <a:lstStyle/>
                    <a:p>
                      <a:r>
                        <a:rPr lang="en-US" sz="1800" dirty="0" smtClean="0">
                          <a:latin typeface="+mn-lt"/>
                        </a:rPr>
                        <a:t>Subject</a:t>
                      </a:r>
                      <a:endParaRPr lang="en-US" sz="1800" dirty="0">
                        <a:latin typeface="+mn-lt"/>
                      </a:endParaRPr>
                    </a:p>
                  </a:txBody>
                  <a:tcPr/>
                </a:tc>
                <a:tc>
                  <a:txBody>
                    <a:bodyPr/>
                    <a:lstStyle/>
                    <a:p>
                      <a:r>
                        <a:rPr lang="en-US" sz="1800" dirty="0" smtClean="0">
                          <a:latin typeface="+mn-lt"/>
                        </a:rPr>
                        <a:t>Texts</a:t>
                      </a:r>
                      <a:endParaRPr lang="en-US" sz="1800" dirty="0">
                        <a:latin typeface="+mn-lt"/>
                      </a:endParaRPr>
                    </a:p>
                  </a:txBody>
                  <a:tcPr/>
                </a:tc>
                <a:tc>
                  <a:txBody>
                    <a:bodyPr/>
                    <a:lstStyle/>
                    <a:p>
                      <a:r>
                        <a:rPr lang="en-US" sz="1800" dirty="0" smtClean="0">
                          <a:latin typeface="+mn-lt"/>
                        </a:rPr>
                        <a:t>Dates</a:t>
                      </a:r>
                      <a:endParaRPr lang="en-US" sz="1800" dirty="0">
                        <a:latin typeface="+mn-lt"/>
                      </a:endParaRPr>
                    </a:p>
                  </a:txBody>
                  <a:tcPr/>
                </a:tc>
              </a:tr>
              <a:tr h="384156">
                <a:tc>
                  <a:txBody>
                    <a:bodyPr/>
                    <a:lstStyle/>
                    <a:p>
                      <a:r>
                        <a:rPr lang="en-US" sz="1800" dirty="0" smtClean="0">
                          <a:latin typeface="+mn-lt"/>
                        </a:rPr>
                        <a:t>1</a:t>
                      </a:r>
                      <a:endParaRPr lang="en-US" sz="1800" dirty="0">
                        <a:latin typeface="+mn-lt"/>
                      </a:endParaRPr>
                    </a:p>
                  </a:txBody>
                  <a:tcPr/>
                </a:tc>
                <a:tc>
                  <a:txBody>
                    <a:bodyPr/>
                    <a:lstStyle/>
                    <a:p>
                      <a:pPr algn="ctr" fontAlgn="b"/>
                      <a:r>
                        <a:rPr lang="en-US" sz="1800" b="0" i="0" u="none" strike="noStrike" dirty="0">
                          <a:solidFill>
                            <a:srgbClr val="000000"/>
                          </a:solidFill>
                          <a:effectLst/>
                          <a:latin typeface="+mn-lt"/>
                        </a:rPr>
                        <a:t>25-Feb-24</a:t>
                      </a:r>
                    </a:p>
                  </a:txBody>
                  <a:tcPr marL="7620" marR="7620" marT="7620" marB="0" anchor="b"/>
                </a:tc>
                <a:tc>
                  <a:txBody>
                    <a:bodyPr/>
                    <a:lstStyle/>
                    <a:p>
                      <a:pPr marL="0" indent="0" algn="l">
                        <a:buFont typeface="+mj-lt"/>
                        <a:buNone/>
                      </a:pPr>
                      <a:r>
                        <a:rPr lang="en-US" sz="1800" dirty="0" smtClean="0">
                          <a:latin typeface="+mn-lt"/>
                        </a:rPr>
                        <a:t>Background, youth and persecution</a:t>
                      </a:r>
                    </a:p>
                  </a:txBody>
                  <a:tcPr/>
                </a:tc>
                <a:tc>
                  <a:txBody>
                    <a:bodyPr/>
                    <a:lstStyle/>
                    <a:p>
                      <a:r>
                        <a:rPr lang="en-US" sz="1800" dirty="0" smtClean="0">
                          <a:latin typeface="+mn-lt"/>
                        </a:rPr>
                        <a:t>Acts 7-8</a:t>
                      </a:r>
                      <a:endParaRPr lang="en-US" sz="1800" dirty="0">
                        <a:latin typeface="+mn-lt"/>
                      </a:endParaRPr>
                    </a:p>
                  </a:txBody>
                  <a:tcPr/>
                </a:tc>
                <a:tc>
                  <a:txBody>
                    <a:bodyPr/>
                    <a:lstStyle/>
                    <a:p>
                      <a:r>
                        <a:rPr lang="en-US" sz="1800" dirty="0" smtClean="0">
                          <a:solidFill>
                            <a:schemeClr val="bg1"/>
                          </a:solidFill>
                          <a:latin typeface="+mn-lt"/>
                        </a:rPr>
                        <a:t>0 – 34</a:t>
                      </a:r>
                      <a:endParaRPr lang="en-US" sz="1800" dirty="0">
                        <a:solidFill>
                          <a:schemeClr val="bg1"/>
                        </a:solidFill>
                        <a:latin typeface="+mn-lt"/>
                      </a:endParaRPr>
                    </a:p>
                  </a:txBody>
                  <a:tcPr>
                    <a:solidFill>
                      <a:srgbClr val="C00000"/>
                    </a:solidFill>
                  </a:tcPr>
                </a:tc>
              </a:tr>
              <a:tr h="346282">
                <a:tc>
                  <a:txBody>
                    <a:bodyPr/>
                    <a:lstStyle/>
                    <a:p>
                      <a:r>
                        <a:rPr lang="en-US" sz="1800" dirty="0" smtClean="0">
                          <a:latin typeface="+mn-lt"/>
                        </a:rPr>
                        <a:t>2</a:t>
                      </a:r>
                      <a:endParaRPr lang="en-US" sz="1800" dirty="0">
                        <a:latin typeface="+mn-lt"/>
                      </a:endParaRPr>
                    </a:p>
                  </a:txBody>
                  <a:tcPr/>
                </a:tc>
                <a:tc>
                  <a:txBody>
                    <a:bodyPr/>
                    <a:lstStyle/>
                    <a:p>
                      <a:pPr algn="ctr" fontAlgn="b"/>
                      <a:r>
                        <a:rPr lang="en-US" sz="1800" b="0" i="0" u="none" strike="noStrike" dirty="0">
                          <a:solidFill>
                            <a:srgbClr val="000000"/>
                          </a:solidFill>
                          <a:effectLst/>
                          <a:latin typeface="+mn-lt"/>
                        </a:rPr>
                        <a:t>28-Feb-24</a:t>
                      </a:r>
                    </a:p>
                  </a:txBody>
                  <a:tcPr marL="7620" marR="7620" marT="7620" marB="0" anchor="b"/>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smtClean="0">
                          <a:latin typeface="+mn-lt"/>
                        </a:rPr>
                        <a:t>Conversion until Antioch</a:t>
                      </a:r>
                    </a:p>
                  </a:txBody>
                  <a:tcPr/>
                </a:tc>
                <a:tc>
                  <a:txBody>
                    <a:bodyPr/>
                    <a:lstStyle/>
                    <a:p>
                      <a:r>
                        <a:rPr lang="en-US" sz="1800" dirty="0" smtClean="0">
                          <a:latin typeface="+mn-lt"/>
                        </a:rPr>
                        <a:t>Acts 9-11,22,26; Gal. 1-2</a:t>
                      </a:r>
                      <a:endParaRPr lang="en-US" sz="1800" dirty="0">
                        <a:latin typeface="+mn-lt"/>
                      </a:endParaRPr>
                    </a:p>
                  </a:txBody>
                  <a:tcPr/>
                </a:tc>
                <a:tc>
                  <a:txBody>
                    <a:bodyPr/>
                    <a:lstStyle/>
                    <a:p>
                      <a:r>
                        <a:rPr lang="en-US" sz="1800" dirty="0" smtClean="0">
                          <a:latin typeface="+mn-lt"/>
                        </a:rPr>
                        <a:t>34 – 45</a:t>
                      </a:r>
                      <a:endParaRPr lang="en-US" sz="1800" dirty="0">
                        <a:latin typeface="+mn-lt"/>
                      </a:endParaRPr>
                    </a:p>
                  </a:txBody>
                  <a:tcPr>
                    <a:solidFill>
                      <a:srgbClr val="FFC000"/>
                    </a:solidFill>
                  </a:tcPr>
                </a:tc>
              </a:tr>
              <a:tr h="407864">
                <a:tc>
                  <a:txBody>
                    <a:bodyPr/>
                    <a:lstStyle/>
                    <a:p>
                      <a:r>
                        <a:rPr lang="en-US" sz="1800" dirty="0" smtClean="0">
                          <a:latin typeface="+mn-lt"/>
                        </a:rPr>
                        <a:t>3</a:t>
                      </a:r>
                      <a:endParaRPr lang="en-US" sz="1800" dirty="0">
                        <a:latin typeface="+mn-lt"/>
                      </a:endParaRPr>
                    </a:p>
                  </a:txBody>
                  <a:tcPr/>
                </a:tc>
                <a:tc>
                  <a:txBody>
                    <a:bodyPr/>
                    <a:lstStyle/>
                    <a:p>
                      <a:pPr algn="ctr" fontAlgn="b"/>
                      <a:r>
                        <a:rPr lang="en-US" sz="1800" b="0" i="0" u="none" strike="noStrike" dirty="0">
                          <a:solidFill>
                            <a:srgbClr val="000000"/>
                          </a:solidFill>
                          <a:effectLst/>
                          <a:latin typeface="+mn-lt"/>
                        </a:rPr>
                        <a:t>3-Mar-24</a:t>
                      </a:r>
                    </a:p>
                  </a:txBody>
                  <a:tcPr marL="7620" marR="7620" marT="7620" marB="0" anchor="b"/>
                </a:tc>
                <a:tc>
                  <a:txBody>
                    <a:bodyPr/>
                    <a:lstStyle/>
                    <a:p>
                      <a:pPr marL="0" marR="0" algn="l">
                        <a:spcBef>
                          <a:spcPts val="0"/>
                        </a:spcBef>
                        <a:spcAft>
                          <a:spcPts val="0"/>
                        </a:spcAft>
                      </a:pPr>
                      <a:r>
                        <a:rPr lang="en-US" sz="1800" kern="1200">
                          <a:solidFill>
                            <a:srgbClr val="000000"/>
                          </a:solidFill>
                          <a:effectLst/>
                          <a:latin typeface="+mn-lt"/>
                          <a:ea typeface="Times New Roman" panose="02020603050405020304" pitchFamily="18" charset="0"/>
                          <a:cs typeface="Times New Roman" panose="02020603050405020304" pitchFamily="18" charset="0"/>
                        </a:rPr>
                        <a:t>1</a:t>
                      </a:r>
                      <a:r>
                        <a:rPr lang="en-US" sz="1800" kern="1200" baseline="30000">
                          <a:solidFill>
                            <a:srgbClr val="000000"/>
                          </a:solidFill>
                          <a:effectLst/>
                          <a:latin typeface="+mn-lt"/>
                          <a:ea typeface="Times New Roman" panose="02020603050405020304" pitchFamily="18" charset="0"/>
                          <a:cs typeface="Times New Roman" panose="02020603050405020304" pitchFamily="18" charset="0"/>
                        </a:rPr>
                        <a:t>st</a:t>
                      </a:r>
                      <a:r>
                        <a:rPr lang="en-US" sz="1800" kern="1200">
                          <a:solidFill>
                            <a:srgbClr val="000000"/>
                          </a:solidFill>
                          <a:effectLst/>
                          <a:latin typeface="+mn-lt"/>
                          <a:ea typeface="Times New Roman" panose="02020603050405020304" pitchFamily="18" charset="0"/>
                          <a:cs typeface="Times New Roman" panose="02020603050405020304" pitchFamily="18" charset="0"/>
                        </a:rPr>
                        <a:t> preaching tour; controversy over Gentile converts</a:t>
                      </a:r>
                      <a:endParaRPr lang="en-US" sz="180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marL="0" marR="0" algn="l">
                        <a:spcBef>
                          <a:spcPts val="0"/>
                        </a:spcBef>
                        <a:spcAft>
                          <a:spcPts val="0"/>
                        </a:spcAft>
                      </a:pPr>
                      <a:r>
                        <a:rPr lang="en-US" sz="1800" kern="1200">
                          <a:solidFill>
                            <a:srgbClr val="000000"/>
                          </a:solidFill>
                          <a:effectLst/>
                          <a:latin typeface="+mn-lt"/>
                          <a:ea typeface="Times New Roman" panose="02020603050405020304" pitchFamily="18" charset="0"/>
                          <a:cs typeface="Times New Roman" panose="02020603050405020304" pitchFamily="18" charset="0"/>
                        </a:rPr>
                        <a:t>Acts 13:1 – 15:35; Gal. 4-6</a:t>
                      </a:r>
                      <a:endParaRPr lang="en-US" sz="180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marL="0" marR="0" algn="l">
                        <a:spcBef>
                          <a:spcPts val="0"/>
                        </a:spcBef>
                        <a:spcAft>
                          <a:spcPts val="0"/>
                        </a:spcAft>
                      </a:pPr>
                      <a:r>
                        <a:rPr lang="en-US" sz="1800" kern="1200" dirty="0">
                          <a:solidFill>
                            <a:srgbClr val="000000"/>
                          </a:solidFill>
                          <a:effectLst/>
                          <a:latin typeface="+mn-lt"/>
                          <a:ea typeface="Times New Roman" panose="02020603050405020304" pitchFamily="18" charset="0"/>
                          <a:cs typeface="Times New Roman" panose="02020603050405020304" pitchFamily="18" charset="0"/>
                        </a:rPr>
                        <a:t>46 – 49</a:t>
                      </a:r>
                      <a:endParaRPr lang="en-US" sz="1800" dirty="0">
                        <a:effectLst/>
                        <a:latin typeface="+mn-lt"/>
                        <a:ea typeface="Times New Roman" panose="02020603050405020304" pitchFamily="18" charset="0"/>
                        <a:cs typeface="Times New Roman" panose="02020603050405020304" pitchFamily="18" charset="0"/>
                      </a:endParaRPr>
                    </a:p>
                  </a:txBody>
                  <a:tcPr marL="68580" marR="68580" marT="0" marB="0">
                    <a:solidFill>
                      <a:srgbClr val="FFFF00"/>
                    </a:solidFill>
                  </a:tcPr>
                </a:tc>
              </a:tr>
              <a:tr h="407864">
                <a:tc>
                  <a:txBody>
                    <a:bodyPr/>
                    <a:lstStyle/>
                    <a:p>
                      <a:r>
                        <a:rPr lang="en-US" sz="1800" dirty="0" smtClean="0">
                          <a:latin typeface="+mn-lt"/>
                        </a:rPr>
                        <a:t>4</a:t>
                      </a:r>
                      <a:endParaRPr lang="en-US" sz="1800" dirty="0">
                        <a:latin typeface="+mn-lt"/>
                      </a:endParaRPr>
                    </a:p>
                  </a:txBody>
                  <a:tcPr/>
                </a:tc>
                <a:tc>
                  <a:txBody>
                    <a:bodyPr/>
                    <a:lstStyle/>
                    <a:p>
                      <a:pPr algn="ctr" fontAlgn="b"/>
                      <a:r>
                        <a:rPr lang="en-US" sz="1800" b="0" i="0" u="none" strike="noStrike" dirty="0">
                          <a:solidFill>
                            <a:srgbClr val="000000"/>
                          </a:solidFill>
                          <a:effectLst/>
                          <a:latin typeface="+mn-lt"/>
                        </a:rPr>
                        <a:t>6-Mar-24</a:t>
                      </a:r>
                    </a:p>
                  </a:txBody>
                  <a:tcPr marL="7620" marR="7620" marT="7620" marB="0" anchor="b"/>
                </a:tc>
                <a:tc>
                  <a:txBody>
                    <a:bodyPr/>
                    <a:lstStyle/>
                    <a:p>
                      <a:pPr marL="0" marR="0" algn="l">
                        <a:spcBef>
                          <a:spcPts val="0"/>
                        </a:spcBef>
                        <a:spcAft>
                          <a:spcPts val="0"/>
                        </a:spcAft>
                      </a:pPr>
                      <a:r>
                        <a:rPr lang="en-US" sz="1800" kern="1200">
                          <a:solidFill>
                            <a:srgbClr val="000000"/>
                          </a:solidFill>
                          <a:effectLst/>
                          <a:latin typeface="+mn-lt"/>
                          <a:ea typeface="Times New Roman" panose="02020603050405020304" pitchFamily="18" charset="0"/>
                          <a:cs typeface="Times New Roman" panose="02020603050405020304" pitchFamily="18" charset="0"/>
                        </a:rPr>
                        <a:t>1</a:t>
                      </a:r>
                      <a:r>
                        <a:rPr lang="en-US" sz="1800" kern="1200" baseline="30000">
                          <a:solidFill>
                            <a:srgbClr val="000000"/>
                          </a:solidFill>
                          <a:effectLst/>
                          <a:latin typeface="+mn-lt"/>
                          <a:ea typeface="Times New Roman" panose="02020603050405020304" pitchFamily="18" charset="0"/>
                          <a:cs typeface="Times New Roman" panose="02020603050405020304" pitchFamily="18" charset="0"/>
                        </a:rPr>
                        <a:t>st</a:t>
                      </a:r>
                      <a:r>
                        <a:rPr lang="en-US" sz="1800" kern="1200">
                          <a:solidFill>
                            <a:srgbClr val="000000"/>
                          </a:solidFill>
                          <a:effectLst/>
                          <a:latin typeface="+mn-lt"/>
                          <a:ea typeface="Times New Roman" panose="02020603050405020304" pitchFamily="18" charset="0"/>
                          <a:cs typeface="Times New Roman" panose="02020603050405020304" pitchFamily="18" charset="0"/>
                        </a:rPr>
                        <a:t> preaching tour; controversy over Gentile converts</a:t>
                      </a:r>
                      <a:endParaRPr lang="en-US" sz="180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marL="0" marR="0" algn="l">
                        <a:spcBef>
                          <a:spcPts val="0"/>
                        </a:spcBef>
                        <a:spcAft>
                          <a:spcPts val="0"/>
                        </a:spcAft>
                      </a:pPr>
                      <a:r>
                        <a:rPr lang="en-US" sz="1800" kern="1200">
                          <a:solidFill>
                            <a:srgbClr val="000000"/>
                          </a:solidFill>
                          <a:effectLst/>
                          <a:latin typeface="+mn-lt"/>
                          <a:ea typeface="Times New Roman" panose="02020603050405020304" pitchFamily="18" charset="0"/>
                          <a:cs typeface="Times New Roman" panose="02020603050405020304" pitchFamily="18" charset="0"/>
                        </a:rPr>
                        <a:t>Acts 13:1 – 15:35; Gal. 4-6</a:t>
                      </a:r>
                      <a:endParaRPr lang="en-US" sz="180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marL="0" marR="0" algn="l">
                        <a:spcBef>
                          <a:spcPts val="0"/>
                        </a:spcBef>
                        <a:spcAft>
                          <a:spcPts val="0"/>
                        </a:spcAft>
                      </a:pPr>
                      <a:r>
                        <a:rPr lang="en-US" sz="1800" kern="1200" dirty="0">
                          <a:solidFill>
                            <a:srgbClr val="000000"/>
                          </a:solidFill>
                          <a:effectLst/>
                          <a:latin typeface="+mn-lt"/>
                          <a:ea typeface="Times New Roman" panose="02020603050405020304" pitchFamily="18" charset="0"/>
                          <a:cs typeface="Times New Roman" panose="02020603050405020304" pitchFamily="18" charset="0"/>
                        </a:rPr>
                        <a:t>46 – 49</a:t>
                      </a:r>
                      <a:endParaRPr lang="en-US" sz="1800" dirty="0">
                        <a:effectLst/>
                        <a:latin typeface="+mn-lt"/>
                        <a:ea typeface="Times New Roman" panose="02020603050405020304" pitchFamily="18" charset="0"/>
                        <a:cs typeface="Times New Roman" panose="02020603050405020304" pitchFamily="18" charset="0"/>
                      </a:endParaRPr>
                    </a:p>
                  </a:txBody>
                  <a:tcPr marL="68580" marR="68580" marT="0" marB="0">
                    <a:solidFill>
                      <a:srgbClr val="FFFF00"/>
                    </a:solidFill>
                  </a:tcPr>
                </a:tc>
              </a:tr>
              <a:tr h="338707">
                <a:tc>
                  <a:txBody>
                    <a:bodyPr/>
                    <a:lstStyle/>
                    <a:p>
                      <a:r>
                        <a:rPr lang="en-US" sz="1800" dirty="0" smtClean="0">
                          <a:latin typeface="+mn-lt"/>
                        </a:rPr>
                        <a:t>5</a:t>
                      </a:r>
                      <a:endParaRPr lang="en-US" sz="1800" dirty="0">
                        <a:latin typeface="+mn-lt"/>
                      </a:endParaRPr>
                    </a:p>
                  </a:txBody>
                  <a:tcPr/>
                </a:tc>
                <a:tc>
                  <a:txBody>
                    <a:bodyPr/>
                    <a:lstStyle/>
                    <a:p>
                      <a:pPr algn="ctr" fontAlgn="b"/>
                      <a:r>
                        <a:rPr lang="en-US" sz="1800" b="0" i="0" u="none" strike="noStrike">
                          <a:solidFill>
                            <a:srgbClr val="000000"/>
                          </a:solidFill>
                          <a:effectLst/>
                          <a:latin typeface="+mn-lt"/>
                        </a:rPr>
                        <a:t>10-Mar-24</a:t>
                      </a:r>
                    </a:p>
                  </a:txBody>
                  <a:tcPr marL="7620" marR="7620" marT="7620" marB="0" anchor="b"/>
                </a:tc>
                <a:tc>
                  <a:txBody>
                    <a:bodyPr/>
                    <a:lstStyle/>
                    <a:p>
                      <a:pPr marL="0" marR="0" algn="l">
                        <a:spcBef>
                          <a:spcPts val="0"/>
                        </a:spcBef>
                        <a:spcAft>
                          <a:spcPts val="0"/>
                        </a:spcAft>
                      </a:pPr>
                      <a:r>
                        <a:rPr lang="en-US" sz="1800" kern="1200" dirty="0">
                          <a:solidFill>
                            <a:srgbClr val="000000"/>
                          </a:solidFill>
                          <a:effectLst/>
                          <a:latin typeface="+mn-lt"/>
                          <a:ea typeface="Times New Roman" panose="02020603050405020304" pitchFamily="18" charset="0"/>
                          <a:cs typeface="Times New Roman" panose="02020603050405020304" pitchFamily="18" charset="0"/>
                        </a:rPr>
                        <a:t>2</a:t>
                      </a:r>
                      <a:r>
                        <a:rPr lang="en-US" sz="1800" kern="1200" baseline="30000" dirty="0">
                          <a:solidFill>
                            <a:srgbClr val="000000"/>
                          </a:solidFill>
                          <a:effectLst/>
                          <a:latin typeface="+mn-lt"/>
                          <a:ea typeface="Times New Roman" panose="02020603050405020304" pitchFamily="18" charset="0"/>
                          <a:cs typeface="Times New Roman" panose="02020603050405020304" pitchFamily="18" charset="0"/>
                        </a:rPr>
                        <a:t>nd</a:t>
                      </a:r>
                      <a:r>
                        <a:rPr lang="en-US" sz="1800" kern="1200" dirty="0">
                          <a:solidFill>
                            <a:srgbClr val="000000"/>
                          </a:solidFill>
                          <a:effectLst/>
                          <a:latin typeface="+mn-lt"/>
                          <a:ea typeface="Times New Roman" panose="02020603050405020304" pitchFamily="18" charset="0"/>
                          <a:cs typeface="Times New Roman" panose="02020603050405020304" pitchFamily="18" charset="0"/>
                        </a:rPr>
                        <a:t> preaching tour; epistles from 2</a:t>
                      </a:r>
                      <a:r>
                        <a:rPr lang="en-US" sz="1800" kern="1200" baseline="30000" dirty="0">
                          <a:solidFill>
                            <a:srgbClr val="000000"/>
                          </a:solidFill>
                          <a:effectLst/>
                          <a:latin typeface="+mn-lt"/>
                          <a:ea typeface="Times New Roman" panose="02020603050405020304" pitchFamily="18" charset="0"/>
                          <a:cs typeface="Times New Roman" panose="02020603050405020304" pitchFamily="18" charset="0"/>
                        </a:rPr>
                        <a:t>nd</a:t>
                      </a:r>
                      <a:r>
                        <a:rPr lang="en-US" sz="1800" kern="1200" dirty="0">
                          <a:solidFill>
                            <a:srgbClr val="000000"/>
                          </a:solidFill>
                          <a:effectLst/>
                          <a:latin typeface="+mn-lt"/>
                          <a:ea typeface="Times New Roman" panose="02020603050405020304" pitchFamily="18" charset="0"/>
                          <a:cs typeface="Times New Roman" panose="02020603050405020304" pitchFamily="18" charset="0"/>
                        </a:rPr>
                        <a:t> tour</a:t>
                      </a:r>
                      <a:endParaRPr lang="en-US" sz="1800" dirty="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marL="0" marR="0" algn="l">
                        <a:spcBef>
                          <a:spcPts val="0"/>
                        </a:spcBef>
                        <a:spcAft>
                          <a:spcPts val="0"/>
                        </a:spcAft>
                      </a:pPr>
                      <a:r>
                        <a:rPr lang="en-US" sz="1800" kern="1200">
                          <a:solidFill>
                            <a:srgbClr val="000000"/>
                          </a:solidFill>
                          <a:effectLst/>
                          <a:latin typeface="+mn-lt"/>
                          <a:ea typeface="Times New Roman" panose="02020603050405020304" pitchFamily="18" charset="0"/>
                          <a:cs typeface="Times New Roman" panose="02020603050405020304" pitchFamily="18" charset="0"/>
                        </a:rPr>
                        <a:t>Acts 15:36 – 18:22; 1&amp;2 Thess.</a:t>
                      </a:r>
                      <a:endParaRPr lang="en-US" sz="180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marL="0" marR="0" algn="l">
                        <a:spcBef>
                          <a:spcPts val="0"/>
                        </a:spcBef>
                        <a:spcAft>
                          <a:spcPts val="0"/>
                        </a:spcAft>
                      </a:pPr>
                      <a:r>
                        <a:rPr lang="en-US" sz="1800" kern="1200" dirty="0">
                          <a:solidFill>
                            <a:srgbClr val="000000"/>
                          </a:solidFill>
                          <a:effectLst/>
                          <a:latin typeface="+mn-lt"/>
                          <a:ea typeface="Times New Roman" panose="02020603050405020304" pitchFamily="18" charset="0"/>
                          <a:cs typeface="Times New Roman" panose="02020603050405020304" pitchFamily="18" charset="0"/>
                        </a:rPr>
                        <a:t>50 – 54 </a:t>
                      </a:r>
                      <a:endParaRPr lang="en-US" sz="1800" dirty="0">
                        <a:effectLst/>
                        <a:latin typeface="+mn-lt"/>
                        <a:ea typeface="Times New Roman" panose="02020603050405020304" pitchFamily="18" charset="0"/>
                        <a:cs typeface="Times New Roman" panose="02020603050405020304" pitchFamily="18" charset="0"/>
                      </a:endParaRPr>
                    </a:p>
                  </a:txBody>
                  <a:tcPr marL="68580" marR="68580" marT="0" marB="0">
                    <a:solidFill>
                      <a:srgbClr val="92D050"/>
                    </a:solidFill>
                  </a:tcPr>
                </a:tc>
              </a:tr>
              <a:tr h="330050">
                <a:tc>
                  <a:txBody>
                    <a:bodyPr/>
                    <a:lstStyle/>
                    <a:p>
                      <a:r>
                        <a:rPr lang="en-US" sz="1800" dirty="0" smtClean="0">
                          <a:latin typeface="+mn-lt"/>
                        </a:rPr>
                        <a:t>6</a:t>
                      </a:r>
                      <a:endParaRPr lang="en-US" sz="1800" dirty="0">
                        <a:latin typeface="+mn-lt"/>
                      </a:endParaRPr>
                    </a:p>
                  </a:txBody>
                  <a:tcPr/>
                </a:tc>
                <a:tc>
                  <a:txBody>
                    <a:bodyPr/>
                    <a:lstStyle/>
                    <a:p>
                      <a:pPr algn="ctr" fontAlgn="b"/>
                      <a:r>
                        <a:rPr lang="en-US" sz="1800" b="0" i="0" u="none" strike="noStrike" dirty="0">
                          <a:solidFill>
                            <a:srgbClr val="000000"/>
                          </a:solidFill>
                          <a:effectLst/>
                          <a:latin typeface="+mn-lt"/>
                        </a:rPr>
                        <a:t>13-Mar-24</a:t>
                      </a:r>
                    </a:p>
                  </a:txBody>
                  <a:tcPr marL="7620" marR="7620" marT="7620" marB="0" anchor="b"/>
                </a:tc>
                <a:tc>
                  <a:txBody>
                    <a:bodyPr/>
                    <a:lstStyle/>
                    <a:p>
                      <a:pPr marL="0" marR="0" algn="l">
                        <a:spcBef>
                          <a:spcPts val="0"/>
                        </a:spcBef>
                        <a:spcAft>
                          <a:spcPts val="0"/>
                        </a:spcAft>
                      </a:pPr>
                      <a:r>
                        <a:rPr lang="en-US" sz="1800" kern="1200">
                          <a:solidFill>
                            <a:srgbClr val="000000"/>
                          </a:solidFill>
                          <a:effectLst/>
                          <a:latin typeface="+mn-lt"/>
                          <a:ea typeface="Times New Roman" panose="02020603050405020304" pitchFamily="18" charset="0"/>
                          <a:cs typeface="Times New Roman" panose="02020603050405020304" pitchFamily="18" charset="0"/>
                        </a:rPr>
                        <a:t>2</a:t>
                      </a:r>
                      <a:r>
                        <a:rPr lang="en-US" sz="1800" kern="1200" baseline="30000">
                          <a:solidFill>
                            <a:srgbClr val="000000"/>
                          </a:solidFill>
                          <a:effectLst/>
                          <a:latin typeface="+mn-lt"/>
                          <a:ea typeface="Times New Roman" panose="02020603050405020304" pitchFamily="18" charset="0"/>
                          <a:cs typeface="Times New Roman" panose="02020603050405020304" pitchFamily="18" charset="0"/>
                        </a:rPr>
                        <a:t>nd</a:t>
                      </a:r>
                      <a:r>
                        <a:rPr lang="en-US" sz="1800" kern="1200">
                          <a:solidFill>
                            <a:srgbClr val="000000"/>
                          </a:solidFill>
                          <a:effectLst/>
                          <a:latin typeface="+mn-lt"/>
                          <a:ea typeface="Times New Roman" panose="02020603050405020304" pitchFamily="18" charset="0"/>
                          <a:cs typeface="Times New Roman" panose="02020603050405020304" pitchFamily="18" charset="0"/>
                        </a:rPr>
                        <a:t> preaching tour; epistles from 2</a:t>
                      </a:r>
                      <a:r>
                        <a:rPr lang="en-US" sz="1800" kern="1200" baseline="30000">
                          <a:solidFill>
                            <a:srgbClr val="000000"/>
                          </a:solidFill>
                          <a:effectLst/>
                          <a:latin typeface="+mn-lt"/>
                          <a:ea typeface="Times New Roman" panose="02020603050405020304" pitchFamily="18" charset="0"/>
                          <a:cs typeface="Times New Roman" panose="02020603050405020304" pitchFamily="18" charset="0"/>
                        </a:rPr>
                        <a:t>nd</a:t>
                      </a:r>
                      <a:r>
                        <a:rPr lang="en-US" sz="1800" kern="1200">
                          <a:solidFill>
                            <a:srgbClr val="000000"/>
                          </a:solidFill>
                          <a:effectLst/>
                          <a:latin typeface="+mn-lt"/>
                          <a:ea typeface="Times New Roman" panose="02020603050405020304" pitchFamily="18" charset="0"/>
                          <a:cs typeface="Times New Roman" panose="02020603050405020304" pitchFamily="18" charset="0"/>
                        </a:rPr>
                        <a:t> tour</a:t>
                      </a:r>
                      <a:endParaRPr lang="en-US" sz="180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marL="0" marR="0" algn="l">
                        <a:spcBef>
                          <a:spcPts val="0"/>
                        </a:spcBef>
                        <a:spcAft>
                          <a:spcPts val="0"/>
                        </a:spcAft>
                      </a:pPr>
                      <a:r>
                        <a:rPr lang="en-US" sz="1800" kern="1200">
                          <a:solidFill>
                            <a:srgbClr val="000000"/>
                          </a:solidFill>
                          <a:effectLst/>
                          <a:latin typeface="+mn-lt"/>
                          <a:ea typeface="Times New Roman" panose="02020603050405020304" pitchFamily="18" charset="0"/>
                          <a:cs typeface="Times New Roman" panose="02020603050405020304" pitchFamily="18" charset="0"/>
                        </a:rPr>
                        <a:t>Acts 15:36 – 18:22; 1&amp;2 Thess.</a:t>
                      </a:r>
                      <a:endParaRPr lang="en-US" sz="180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marL="0" marR="0" algn="l">
                        <a:spcBef>
                          <a:spcPts val="0"/>
                        </a:spcBef>
                        <a:spcAft>
                          <a:spcPts val="0"/>
                        </a:spcAft>
                      </a:pPr>
                      <a:r>
                        <a:rPr lang="en-US" sz="1800" kern="1200" dirty="0">
                          <a:solidFill>
                            <a:srgbClr val="000000"/>
                          </a:solidFill>
                          <a:effectLst/>
                          <a:latin typeface="+mn-lt"/>
                          <a:ea typeface="Times New Roman" panose="02020603050405020304" pitchFamily="18" charset="0"/>
                          <a:cs typeface="Times New Roman" panose="02020603050405020304" pitchFamily="18" charset="0"/>
                        </a:rPr>
                        <a:t>50 – 54 </a:t>
                      </a:r>
                      <a:endParaRPr lang="en-US" sz="1800" dirty="0">
                        <a:effectLst/>
                        <a:latin typeface="+mn-lt"/>
                        <a:ea typeface="Times New Roman" panose="02020603050405020304" pitchFamily="18" charset="0"/>
                        <a:cs typeface="Times New Roman" panose="02020603050405020304" pitchFamily="18" charset="0"/>
                      </a:endParaRPr>
                    </a:p>
                  </a:txBody>
                  <a:tcPr marL="68580" marR="68580" marT="0" marB="0">
                    <a:solidFill>
                      <a:srgbClr val="92D050"/>
                    </a:solidFill>
                  </a:tcPr>
                </a:tc>
              </a:tr>
              <a:tr h="386320">
                <a:tc>
                  <a:txBody>
                    <a:bodyPr/>
                    <a:lstStyle/>
                    <a:p>
                      <a:r>
                        <a:rPr lang="en-US" sz="1800" dirty="0" smtClean="0">
                          <a:latin typeface="+mn-lt"/>
                        </a:rPr>
                        <a:t>7</a:t>
                      </a:r>
                      <a:endParaRPr lang="en-US" sz="1800" dirty="0">
                        <a:latin typeface="+mn-lt"/>
                      </a:endParaRPr>
                    </a:p>
                  </a:txBody>
                  <a:tcPr/>
                </a:tc>
                <a:tc>
                  <a:txBody>
                    <a:bodyPr/>
                    <a:lstStyle/>
                    <a:p>
                      <a:pPr algn="ctr" fontAlgn="b"/>
                      <a:r>
                        <a:rPr lang="en-US" sz="1800" b="0" i="0" u="none" strike="noStrike" dirty="0">
                          <a:solidFill>
                            <a:srgbClr val="000000"/>
                          </a:solidFill>
                          <a:effectLst/>
                          <a:latin typeface="+mn-lt"/>
                        </a:rPr>
                        <a:t>17-Mar-24</a:t>
                      </a:r>
                    </a:p>
                  </a:txBody>
                  <a:tcPr marL="7620" marR="7620" marT="7620" marB="0" anchor="b"/>
                </a:tc>
                <a:tc>
                  <a:txBody>
                    <a:bodyPr/>
                    <a:lstStyle/>
                    <a:p>
                      <a:pPr marL="0" marR="0" algn="l">
                        <a:spcBef>
                          <a:spcPts val="0"/>
                        </a:spcBef>
                        <a:spcAft>
                          <a:spcPts val="0"/>
                        </a:spcAft>
                      </a:pPr>
                      <a:r>
                        <a:rPr lang="en-US" sz="1800" kern="1200" dirty="0">
                          <a:solidFill>
                            <a:srgbClr val="000000"/>
                          </a:solidFill>
                          <a:effectLst/>
                          <a:latin typeface="+mn-lt"/>
                          <a:ea typeface="Times New Roman" panose="02020603050405020304" pitchFamily="18" charset="0"/>
                          <a:cs typeface="Times New Roman" panose="02020603050405020304" pitchFamily="18" charset="0"/>
                        </a:rPr>
                        <a:t>3</a:t>
                      </a:r>
                      <a:r>
                        <a:rPr lang="en-US" sz="1800" kern="1200" baseline="30000" dirty="0">
                          <a:solidFill>
                            <a:srgbClr val="000000"/>
                          </a:solidFill>
                          <a:effectLst/>
                          <a:latin typeface="+mn-lt"/>
                          <a:ea typeface="Times New Roman" panose="02020603050405020304" pitchFamily="18" charset="0"/>
                          <a:cs typeface="Times New Roman" panose="02020603050405020304" pitchFamily="18" charset="0"/>
                        </a:rPr>
                        <a:t>rd</a:t>
                      </a:r>
                      <a:r>
                        <a:rPr lang="en-US" sz="1800" kern="1200" dirty="0">
                          <a:solidFill>
                            <a:srgbClr val="000000"/>
                          </a:solidFill>
                          <a:effectLst/>
                          <a:latin typeface="+mn-lt"/>
                          <a:ea typeface="Times New Roman" panose="02020603050405020304" pitchFamily="18" charset="0"/>
                          <a:cs typeface="Times New Roman" panose="02020603050405020304" pitchFamily="18" charset="0"/>
                        </a:rPr>
                        <a:t> preaching tour; epistles from 3</a:t>
                      </a:r>
                      <a:r>
                        <a:rPr lang="en-US" sz="1800" kern="1200" baseline="30000" dirty="0">
                          <a:solidFill>
                            <a:srgbClr val="000000"/>
                          </a:solidFill>
                          <a:effectLst/>
                          <a:latin typeface="+mn-lt"/>
                          <a:ea typeface="Times New Roman" panose="02020603050405020304" pitchFamily="18" charset="0"/>
                          <a:cs typeface="Times New Roman" panose="02020603050405020304" pitchFamily="18" charset="0"/>
                        </a:rPr>
                        <a:t>rd</a:t>
                      </a:r>
                      <a:r>
                        <a:rPr lang="en-US" sz="1800" kern="1200" dirty="0">
                          <a:solidFill>
                            <a:srgbClr val="000000"/>
                          </a:solidFill>
                          <a:effectLst/>
                          <a:latin typeface="+mn-lt"/>
                          <a:ea typeface="Times New Roman" panose="02020603050405020304" pitchFamily="18" charset="0"/>
                          <a:cs typeface="Times New Roman" panose="02020603050405020304" pitchFamily="18" charset="0"/>
                        </a:rPr>
                        <a:t> tour</a:t>
                      </a:r>
                      <a:endParaRPr lang="en-US" sz="1800" dirty="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marL="0" marR="0" algn="l">
                        <a:spcBef>
                          <a:spcPts val="0"/>
                        </a:spcBef>
                        <a:spcAft>
                          <a:spcPts val="0"/>
                        </a:spcAft>
                      </a:pPr>
                      <a:r>
                        <a:rPr lang="en-US" sz="1800" kern="1200">
                          <a:solidFill>
                            <a:srgbClr val="000000"/>
                          </a:solidFill>
                          <a:effectLst/>
                          <a:latin typeface="+mn-lt"/>
                          <a:ea typeface="Times New Roman" panose="02020603050405020304" pitchFamily="18" charset="0"/>
                          <a:cs typeface="Times New Roman" panose="02020603050405020304" pitchFamily="18" charset="0"/>
                        </a:rPr>
                        <a:t>Acts 18:23 – 20:38; Romans, 1&amp;2 Cor.</a:t>
                      </a:r>
                      <a:endParaRPr lang="en-US" sz="180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marL="0" marR="0" algn="l">
                        <a:spcBef>
                          <a:spcPts val="0"/>
                        </a:spcBef>
                        <a:spcAft>
                          <a:spcPts val="0"/>
                        </a:spcAft>
                      </a:pPr>
                      <a:r>
                        <a:rPr lang="en-US" sz="1800" kern="1200" dirty="0">
                          <a:solidFill>
                            <a:srgbClr val="000000"/>
                          </a:solidFill>
                          <a:effectLst/>
                          <a:latin typeface="+mn-lt"/>
                          <a:ea typeface="Times New Roman" panose="02020603050405020304" pitchFamily="18" charset="0"/>
                          <a:cs typeface="Times New Roman" panose="02020603050405020304" pitchFamily="18" charset="0"/>
                        </a:rPr>
                        <a:t>54 – 58</a:t>
                      </a:r>
                      <a:endParaRPr lang="en-US" sz="1800" dirty="0">
                        <a:effectLst/>
                        <a:latin typeface="+mn-lt"/>
                        <a:ea typeface="Times New Roman" panose="02020603050405020304" pitchFamily="18" charset="0"/>
                        <a:cs typeface="Times New Roman" panose="02020603050405020304" pitchFamily="18" charset="0"/>
                      </a:endParaRPr>
                    </a:p>
                  </a:txBody>
                  <a:tcPr marL="68580" marR="68580" marT="0" marB="0">
                    <a:solidFill>
                      <a:srgbClr val="00B050"/>
                    </a:solidFill>
                  </a:tcPr>
                </a:tc>
              </a:tr>
              <a:tr h="319228">
                <a:tc>
                  <a:txBody>
                    <a:bodyPr/>
                    <a:lstStyle/>
                    <a:p>
                      <a:endParaRPr lang="en-US" sz="1800">
                        <a:latin typeface="+mn-lt"/>
                      </a:endParaRPr>
                    </a:p>
                  </a:txBody>
                  <a:tcPr/>
                </a:tc>
                <a:tc>
                  <a:txBody>
                    <a:bodyPr/>
                    <a:lstStyle/>
                    <a:p>
                      <a:pPr algn="ctr" fontAlgn="b"/>
                      <a:r>
                        <a:rPr lang="en-US" sz="1800" b="0" i="0" u="none" strike="noStrike" dirty="0">
                          <a:solidFill>
                            <a:srgbClr val="000000"/>
                          </a:solidFill>
                          <a:effectLst/>
                          <a:latin typeface="+mn-lt"/>
                        </a:rPr>
                        <a:t>20-Mar-24</a:t>
                      </a:r>
                    </a:p>
                  </a:txBody>
                  <a:tcPr marL="7620" marR="7620" marT="7620" marB="0" anchor="b"/>
                </a:tc>
                <a:tc>
                  <a:txBody>
                    <a:bodyPr/>
                    <a:lstStyle/>
                    <a:p>
                      <a:r>
                        <a:rPr lang="en-US" sz="1800" dirty="0" smtClean="0">
                          <a:latin typeface="+mn-lt"/>
                        </a:rPr>
                        <a:t>(No</a:t>
                      </a:r>
                      <a:r>
                        <a:rPr lang="en-US" sz="1800" baseline="0" dirty="0" smtClean="0">
                          <a:latin typeface="+mn-lt"/>
                        </a:rPr>
                        <a:t> class)</a:t>
                      </a:r>
                      <a:endParaRPr lang="en-US" sz="1800" dirty="0">
                        <a:latin typeface="+mn-lt"/>
                      </a:endParaRPr>
                    </a:p>
                  </a:txBody>
                  <a:tcPr/>
                </a:tc>
                <a:tc>
                  <a:txBody>
                    <a:bodyPr/>
                    <a:lstStyle/>
                    <a:p>
                      <a:endParaRPr lang="en-US" sz="1800" dirty="0">
                        <a:latin typeface="+mn-lt"/>
                      </a:endParaRPr>
                    </a:p>
                  </a:txBody>
                  <a:tcPr/>
                </a:tc>
                <a:tc>
                  <a:txBody>
                    <a:bodyPr/>
                    <a:lstStyle/>
                    <a:p>
                      <a:endParaRPr lang="en-US" sz="1800" dirty="0">
                        <a:latin typeface="+mn-lt"/>
                      </a:endParaRPr>
                    </a:p>
                  </a:txBody>
                  <a:tcPr/>
                </a:tc>
              </a:tr>
              <a:tr h="407864">
                <a:tc>
                  <a:txBody>
                    <a:bodyPr/>
                    <a:lstStyle/>
                    <a:p>
                      <a:r>
                        <a:rPr lang="en-US" sz="1800" dirty="0" smtClean="0">
                          <a:latin typeface="+mn-lt"/>
                        </a:rPr>
                        <a:t>8</a:t>
                      </a:r>
                      <a:endParaRPr lang="en-US" sz="1800" dirty="0">
                        <a:latin typeface="+mn-lt"/>
                      </a:endParaRPr>
                    </a:p>
                  </a:txBody>
                  <a:tcPr/>
                </a:tc>
                <a:tc>
                  <a:txBody>
                    <a:bodyPr/>
                    <a:lstStyle/>
                    <a:p>
                      <a:pPr algn="ctr" fontAlgn="b"/>
                      <a:r>
                        <a:rPr lang="en-US" sz="1800" b="0" i="0" u="none" strike="noStrike" dirty="0">
                          <a:solidFill>
                            <a:srgbClr val="000000"/>
                          </a:solidFill>
                          <a:effectLst/>
                          <a:latin typeface="+mn-lt"/>
                        </a:rPr>
                        <a:t>24-Mar-24</a:t>
                      </a:r>
                    </a:p>
                  </a:txBody>
                  <a:tcPr marL="7620" marR="7620" marT="7620" marB="0" anchor="b"/>
                </a:tc>
                <a:tc>
                  <a:txBody>
                    <a:bodyPr/>
                    <a:lstStyle/>
                    <a:p>
                      <a:pPr marL="0" marR="0" algn="l">
                        <a:spcBef>
                          <a:spcPts val="0"/>
                        </a:spcBef>
                        <a:spcAft>
                          <a:spcPts val="0"/>
                        </a:spcAft>
                      </a:pPr>
                      <a:r>
                        <a:rPr lang="en-US" sz="1800" kern="1200">
                          <a:solidFill>
                            <a:srgbClr val="000000"/>
                          </a:solidFill>
                          <a:effectLst/>
                          <a:latin typeface="+mn-lt"/>
                          <a:ea typeface="Times New Roman" panose="02020603050405020304" pitchFamily="18" charset="0"/>
                          <a:cs typeface="Times New Roman" panose="02020603050405020304" pitchFamily="18" charset="0"/>
                        </a:rPr>
                        <a:t>3</a:t>
                      </a:r>
                      <a:r>
                        <a:rPr lang="en-US" sz="1800" kern="1200" baseline="30000">
                          <a:solidFill>
                            <a:srgbClr val="000000"/>
                          </a:solidFill>
                          <a:effectLst/>
                          <a:latin typeface="+mn-lt"/>
                          <a:ea typeface="Times New Roman" panose="02020603050405020304" pitchFamily="18" charset="0"/>
                          <a:cs typeface="Times New Roman" panose="02020603050405020304" pitchFamily="18" charset="0"/>
                        </a:rPr>
                        <a:t>rd</a:t>
                      </a:r>
                      <a:r>
                        <a:rPr lang="en-US" sz="1800" kern="1200">
                          <a:solidFill>
                            <a:srgbClr val="000000"/>
                          </a:solidFill>
                          <a:effectLst/>
                          <a:latin typeface="+mn-lt"/>
                          <a:ea typeface="Times New Roman" panose="02020603050405020304" pitchFamily="18" charset="0"/>
                          <a:cs typeface="Times New Roman" panose="02020603050405020304" pitchFamily="18" charset="0"/>
                        </a:rPr>
                        <a:t> preaching tour; epistles from 3</a:t>
                      </a:r>
                      <a:r>
                        <a:rPr lang="en-US" sz="1800" kern="1200" baseline="30000">
                          <a:solidFill>
                            <a:srgbClr val="000000"/>
                          </a:solidFill>
                          <a:effectLst/>
                          <a:latin typeface="+mn-lt"/>
                          <a:ea typeface="Times New Roman" panose="02020603050405020304" pitchFamily="18" charset="0"/>
                          <a:cs typeface="Times New Roman" panose="02020603050405020304" pitchFamily="18" charset="0"/>
                        </a:rPr>
                        <a:t>rd</a:t>
                      </a:r>
                      <a:r>
                        <a:rPr lang="en-US" sz="1800" kern="1200">
                          <a:solidFill>
                            <a:srgbClr val="000000"/>
                          </a:solidFill>
                          <a:effectLst/>
                          <a:latin typeface="+mn-lt"/>
                          <a:ea typeface="Times New Roman" panose="02020603050405020304" pitchFamily="18" charset="0"/>
                          <a:cs typeface="Times New Roman" panose="02020603050405020304" pitchFamily="18" charset="0"/>
                        </a:rPr>
                        <a:t> tour</a:t>
                      </a:r>
                      <a:endParaRPr lang="en-US" sz="180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marL="0" marR="0" algn="l">
                        <a:spcBef>
                          <a:spcPts val="0"/>
                        </a:spcBef>
                        <a:spcAft>
                          <a:spcPts val="0"/>
                        </a:spcAft>
                      </a:pPr>
                      <a:r>
                        <a:rPr lang="en-US" sz="1800" kern="1200">
                          <a:solidFill>
                            <a:srgbClr val="000000"/>
                          </a:solidFill>
                          <a:effectLst/>
                          <a:latin typeface="+mn-lt"/>
                          <a:ea typeface="Times New Roman" panose="02020603050405020304" pitchFamily="18" charset="0"/>
                          <a:cs typeface="Times New Roman" panose="02020603050405020304" pitchFamily="18" charset="0"/>
                        </a:rPr>
                        <a:t>Acts 18:23 – 20:38; Romans, 1&amp;2 Cor.</a:t>
                      </a:r>
                      <a:endParaRPr lang="en-US" sz="180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marL="0" marR="0" algn="l">
                        <a:spcBef>
                          <a:spcPts val="0"/>
                        </a:spcBef>
                        <a:spcAft>
                          <a:spcPts val="0"/>
                        </a:spcAft>
                      </a:pPr>
                      <a:r>
                        <a:rPr lang="en-US" sz="1800" kern="1200" dirty="0">
                          <a:solidFill>
                            <a:srgbClr val="000000"/>
                          </a:solidFill>
                          <a:effectLst/>
                          <a:latin typeface="+mn-lt"/>
                          <a:ea typeface="Times New Roman" panose="02020603050405020304" pitchFamily="18" charset="0"/>
                          <a:cs typeface="Times New Roman" panose="02020603050405020304" pitchFamily="18" charset="0"/>
                        </a:rPr>
                        <a:t>54 – 58</a:t>
                      </a:r>
                      <a:endParaRPr lang="en-US" sz="1800" dirty="0">
                        <a:effectLst/>
                        <a:latin typeface="+mn-lt"/>
                        <a:ea typeface="Times New Roman" panose="02020603050405020304" pitchFamily="18" charset="0"/>
                        <a:cs typeface="Times New Roman" panose="02020603050405020304" pitchFamily="18" charset="0"/>
                      </a:endParaRPr>
                    </a:p>
                  </a:txBody>
                  <a:tcPr marL="68580" marR="68580" marT="0" marB="0">
                    <a:solidFill>
                      <a:srgbClr val="00B050"/>
                    </a:solidFill>
                  </a:tcPr>
                </a:tc>
              </a:tr>
              <a:tr h="313818">
                <a:tc>
                  <a:txBody>
                    <a:bodyPr/>
                    <a:lstStyle/>
                    <a:p>
                      <a:r>
                        <a:rPr lang="en-US" sz="1800" dirty="0" smtClean="0">
                          <a:latin typeface="+mn-lt"/>
                        </a:rPr>
                        <a:t>9</a:t>
                      </a:r>
                      <a:endParaRPr lang="en-US" sz="1800" dirty="0">
                        <a:latin typeface="+mn-lt"/>
                      </a:endParaRPr>
                    </a:p>
                  </a:txBody>
                  <a:tcPr/>
                </a:tc>
                <a:tc>
                  <a:txBody>
                    <a:bodyPr/>
                    <a:lstStyle/>
                    <a:p>
                      <a:pPr algn="ctr" fontAlgn="b"/>
                      <a:r>
                        <a:rPr lang="en-US" sz="1800" b="0" i="0" u="none" strike="noStrike" dirty="0">
                          <a:solidFill>
                            <a:srgbClr val="000000"/>
                          </a:solidFill>
                          <a:effectLst/>
                          <a:latin typeface="+mn-lt"/>
                        </a:rPr>
                        <a:t>27-Mar-24</a:t>
                      </a:r>
                    </a:p>
                  </a:txBody>
                  <a:tcPr marL="7620" marR="7620" marT="7620" marB="0" anchor="b"/>
                </a:tc>
                <a:tc>
                  <a:txBody>
                    <a:bodyPr/>
                    <a:lstStyle/>
                    <a:p>
                      <a:pPr marL="0" marR="0" algn="l">
                        <a:spcBef>
                          <a:spcPts val="0"/>
                        </a:spcBef>
                        <a:spcAft>
                          <a:spcPts val="0"/>
                        </a:spcAft>
                      </a:pPr>
                      <a:r>
                        <a:rPr lang="en-US" sz="1800" kern="1200">
                          <a:solidFill>
                            <a:srgbClr val="000000"/>
                          </a:solidFill>
                          <a:effectLst/>
                          <a:latin typeface="+mn-lt"/>
                          <a:ea typeface="Times New Roman" panose="02020603050405020304" pitchFamily="18" charset="0"/>
                          <a:cs typeface="Times New Roman" panose="02020603050405020304" pitchFamily="18" charset="0"/>
                        </a:rPr>
                        <a:t>Imprisonment in Caesarea</a:t>
                      </a:r>
                      <a:endParaRPr lang="en-US" sz="180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marL="0" marR="0" algn="l">
                        <a:spcBef>
                          <a:spcPts val="0"/>
                        </a:spcBef>
                        <a:spcAft>
                          <a:spcPts val="0"/>
                        </a:spcAft>
                      </a:pPr>
                      <a:r>
                        <a:rPr lang="en-US" sz="1800" kern="1200">
                          <a:solidFill>
                            <a:srgbClr val="000000"/>
                          </a:solidFill>
                          <a:effectLst/>
                          <a:latin typeface="+mn-lt"/>
                          <a:ea typeface="Times New Roman" panose="02020603050405020304" pitchFamily="18" charset="0"/>
                          <a:cs typeface="Times New Roman" panose="02020603050405020304" pitchFamily="18" charset="0"/>
                        </a:rPr>
                        <a:t>Acts 21-26</a:t>
                      </a:r>
                      <a:endParaRPr lang="en-US" sz="180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marL="0" marR="0" algn="l">
                        <a:spcBef>
                          <a:spcPts val="0"/>
                        </a:spcBef>
                        <a:spcAft>
                          <a:spcPts val="0"/>
                        </a:spcAft>
                      </a:pPr>
                      <a:r>
                        <a:rPr lang="en-US" sz="1800" kern="1200" dirty="0">
                          <a:solidFill>
                            <a:srgbClr val="000000"/>
                          </a:solidFill>
                          <a:effectLst/>
                          <a:latin typeface="+mn-lt"/>
                          <a:ea typeface="Times New Roman" panose="02020603050405020304" pitchFamily="18" charset="0"/>
                          <a:cs typeface="Times New Roman" panose="02020603050405020304" pitchFamily="18" charset="0"/>
                        </a:rPr>
                        <a:t>58 – 59</a:t>
                      </a:r>
                      <a:endParaRPr lang="en-US" sz="1800" dirty="0">
                        <a:effectLst/>
                        <a:latin typeface="+mn-lt"/>
                        <a:ea typeface="Times New Roman" panose="02020603050405020304" pitchFamily="18" charset="0"/>
                        <a:cs typeface="Times New Roman" panose="02020603050405020304" pitchFamily="18" charset="0"/>
                      </a:endParaRPr>
                    </a:p>
                  </a:txBody>
                  <a:tcPr marL="68580" marR="68580" marT="0" marB="0">
                    <a:solidFill>
                      <a:srgbClr val="00B0F0"/>
                    </a:solidFill>
                  </a:tcPr>
                </a:tc>
              </a:tr>
              <a:tr h="407864">
                <a:tc>
                  <a:txBody>
                    <a:bodyPr/>
                    <a:lstStyle/>
                    <a:p>
                      <a:r>
                        <a:rPr lang="en-US" sz="1800" dirty="0" smtClean="0">
                          <a:latin typeface="+mn-lt"/>
                        </a:rPr>
                        <a:t>10</a:t>
                      </a:r>
                      <a:endParaRPr lang="en-US" sz="1800" dirty="0">
                        <a:latin typeface="+mn-lt"/>
                      </a:endParaRPr>
                    </a:p>
                  </a:txBody>
                  <a:tcPr/>
                </a:tc>
                <a:tc>
                  <a:txBody>
                    <a:bodyPr/>
                    <a:lstStyle/>
                    <a:p>
                      <a:pPr algn="ctr" fontAlgn="b"/>
                      <a:r>
                        <a:rPr lang="en-US" sz="1800" b="0" i="0" u="none" strike="noStrike" dirty="0">
                          <a:solidFill>
                            <a:srgbClr val="000000"/>
                          </a:solidFill>
                          <a:effectLst/>
                          <a:latin typeface="+mn-lt"/>
                        </a:rPr>
                        <a:t>31-Mar-24</a:t>
                      </a:r>
                    </a:p>
                  </a:txBody>
                  <a:tcPr marL="7620" marR="7620" marT="7620" marB="0" anchor="b"/>
                </a:tc>
                <a:tc>
                  <a:txBody>
                    <a:bodyPr/>
                    <a:lstStyle/>
                    <a:p>
                      <a:pPr marL="0" marR="0" algn="l">
                        <a:spcBef>
                          <a:spcPts val="0"/>
                        </a:spcBef>
                        <a:spcAft>
                          <a:spcPts val="0"/>
                        </a:spcAft>
                      </a:pPr>
                      <a:r>
                        <a:rPr lang="en-US" sz="1800" kern="1200" dirty="0">
                          <a:solidFill>
                            <a:srgbClr val="000000"/>
                          </a:solidFill>
                          <a:effectLst/>
                          <a:latin typeface="+mn-lt"/>
                          <a:ea typeface="Times New Roman" panose="02020603050405020304" pitchFamily="18" charset="0"/>
                          <a:cs typeface="Times New Roman" panose="02020603050405020304" pitchFamily="18" charset="0"/>
                        </a:rPr>
                        <a:t>Journey to Rome; prison epistles </a:t>
                      </a:r>
                      <a:endParaRPr lang="en-US" sz="1800" dirty="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marL="0" marR="0" algn="l">
                        <a:spcBef>
                          <a:spcPts val="0"/>
                        </a:spcBef>
                        <a:spcAft>
                          <a:spcPts val="0"/>
                        </a:spcAft>
                      </a:pPr>
                      <a:r>
                        <a:rPr lang="en-US" sz="1800" kern="1200">
                          <a:solidFill>
                            <a:srgbClr val="000000"/>
                          </a:solidFill>
                          <a:effectLst/>
                          <a:latin typeface="+mn-lt"/>
                          <a:ea typeface="Times New Roman" panose="02020603050405020304" pitchFamily="18" charset="0"/>
                          <a:cs typeface="Times New Roman" panose="02020603050405020304" pitchFamily="18" charset="0"/>
                        </a:rPr>
                        <a:t>Acts 27-28</a:t>
                      </a:r>
                      <a:r>
                        <a:rPr lang="en-US" sz="1800" kern="1200">
                          <a:solidFill>
                            <a:srgbClr val="000000"/>
                          </a:solidFill>
                          <a:effectLst/>
                          <a:latin typeface="+mn-lt"/>
                          <a:ea typeface="Times New Roman" panose="02020603050405020304" pitchFamily="18" charset="0"/>
                          <a:cs typeface="Calibri" panose="020F0502020204030204" pitchFamily="34" charset="0"/>
                        </a:rPr>
                        <a:t>; </a:t>
                      </a:r>
                      <a:r>
                        <a:rPr lang="en-US" sz="1800" kern="1200">
                          <a:solidFill>
                            <a:srgbClr val="000000"/>
                          </a:solidFill>
                          <a:effectLst/>
                          <a:latin typeface="+mn-lt"/>
                          <a:ea typeface="Times New Roman" panose="02020603050405020304" pitchFamily="18" charset="0"/>
                          <a:cs typeface="Times New Roman" panose="02020603050405020304" pitchFamily="18" charset="0"/>
                        </a:rPr>
                        <a:t>Eph., Phi., Col., Phlm.</a:t>
                      </a:r>
                      <a:endParaRPr lang="en-US" sz="180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800" kern="1200" dirty="0">
                          <a:solidFill>
                            <a:srgbClr val="000000"/>
                          </a:solidFill>
                          <a:effectLst/>
                          <a:latin typeface="+mn-lt"/>
                          <a:ea typeface="Calibri" panose="020F0502020204030204" pitchFamily="34" charset="0"/>
                          <a:cs typeface="Calibri" panose="020F0502020204030204" pitchFamily="34" charset="0"/>
                        </a:rPr>
                        <a:t>60 – 61</a:t>
                      </a:r>
                      <a:endParaRPr lang="en-US" sz="1800" dirty="0">
                        <a:effectLst/>
                        <a:latin typeface="+mn-lt"/>
                        <a:ea typeface="Calibri" panose="020F0502020204030204" pitchFamily="34" charset="0"/>
                        <a:cs typeface="Times New Roman" panose="02020603050405020304" pitchFamily="18" charset="0"/>
                      </a:endParaRPr>
                    </a:p>
                  </a:txBody>
                  <a:tcPr marL="68580" marR="68580" marT="0" marB="0">
                    <a:solidFill>
                      <a:srgbClr val="0070C0"/>
                    </a:solidFill>
                  </a:tcPr>
                </a:tc>
              </a:tr>
              <a:tr h="442368">
                <a:tc>
                  <a:txBody>
                    <a:bodyPr/>
                    <a:lstStyle/>
                    <a:p>
                      <a:r>
                        <a:rPr lang="en-US" sz="1800" dirty="0" smtClean="0">
                          <a:latin typeface="+mn-lt"/>
                        </a:rPr>
                        <a:t>11</a:t>
                      </a:r>
                      <a:endParaRPr lang="en-US" sz="1800" dirty="0">
                        <a:latin typeface="+mn-lt"/>
                      </a:endParaRPr>
                    </a:p>
                  </a:txBody>
                  <a:tcPr/>
                </a:tc>
                <a:tc>
                  <a:txBody>
                    <a:bodyPr/>
                    <a:lstStyle/>
                    <a:p>
                      <a:pPr algn="ctr" fontAlgn="b"/>
                      <a:r>
                        <a:rPr lang="en-US" sz="1800" b="0" i="0" u="none" strike="noStrike" dirty="0">
                          <a:solidFill>
                            <a:srgbClr val="000000"/>
                          </a:solidFill>
                          <a:effectLst/>
                          <a:latin typeface="+mn-lt"/>
                        </a:rPr>
                        <a:t>3-Apr-24</a:t>
                      </a:r>
                    </a:p>
                  </a:txBody>
                  <a:tcPr marL="7620" marR="7620" marT="7620" marB="0" anchor="b"/>
                </a:tc>
                <a:tc>
                  <a:txBody>
                    <a:bodyPr/>
                    <a:lstStyle/>
                    <a:p>
                      <a:pPr marL="0" marR="0" algn="l">
                        <a:spcBef>
                          <a:spcPts val="0"/>
                        </a:spcBef>
                        <a:spcAft>
                          <a:spcPts val="0"/>
                        </a:spcAft>
                      </a:pPr>
                      <a:r>
                        <a:rPr lang="en-US" sz="1800" kern="1200" dirty="0">
                          <a:solidFill>
                            <a:srgbClr val="000000"/>
                          </a:solidFill>
                          <a:effectLst/>
                          <a:latin typeface="+mn-lt"/>
                          <a:ea typeface="Times New Roman" panose="02020603050405020304" pitchFamily="18" charset="0"/>
                          <a:cs typeface="Times New Roman" panose="02020603050405020304" pitchFamily="18" charset="0"/>
                        </a:rPr>
                        <a:t>Journey to Rome; prison epistles </a:t>
                      </a:r>
                      <a:endParaRPr lang="en-US" sz="1800" dirty="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marL="0" marR="0" algn="l">
                        <a:spcBef>
                          <a:spcPts val="0"/>
                        </a:spcBef>
                        <a:spcAft>
                          <a:spcPts val="0"/>
                        </a:spcAft>
                      </a:pPr>
                      <a:r>
                        <a:rPr lang="en-US" sz="1800" kern="1200">
                          <a:solidFill>
                            <a:srgbClr val="000000"/>
                          </a:solidFill>
                          <a:effectLst/>
                          <a:latin typeface="+mn-lt"/>
                          <a:ea typeface="Times New Roman" panose="02020603050405020304" pitchFamily="18" charset="0"/>
                          <a:cs typeface="Times New Roman" panose="02020603050405020304" pitchFamily="18" charset="0"/>
                        </a:rPr>
                        <a:t>Acts 27-28</a:t>
                      </a:r>
                      <a:r>
                        <a:rPr lang="en-US" sz="1800" kern="1200">
                          <a:solidFill>
                            <a:srgbClr val="000000"/>
                          </a:solidFill>
                          <a:effectLst/>
                          <a:latin typeface="+mn-lt"/>
                          <a:ea typeface="Times New Roman" panose="02020603050405020304" pitchFamily="18" charset="0"/>
                          <a:cs typeface="Calibri" panose="020F0502020204030204" pitchFamily="34" charset="0"/>
                        </a:rPr>
                        <a:t>; </a:t>
                      </a:r>
                      <a:r>
                        <a:rPr lang="en-US" sz="1800" kern="1200">
                          <a:solidFill>
                            <a:srgbClr val="000000"/>
                          </a:solidFill>
                          <a:effectLst/>
                          <a:latin typeface="+mn-lt"/>
                          <a:ea typeface="Times New Roman" panose="02020603050405020304" pitchFamily="18" charset="0"/>
                          <a:cs typeface="Times New Roman" panose="02020603050405020304" pitchFamily="18" charset="0"/>
                        </a:rPr>
                        <a:t>Eph., Phi., Col., Phlm.</a:t>
                      </a:r>
                      <a:endParaRPr lang="en-US" sz="180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800" kern="1200" dirty="0">
                          <a:solidFill>
                            <a:srgbClr val="000000"/>
                          </a:solidFill>
                          <a:effectLst/>
                          <a:latin typeface="+mn-lt"/>
                          <a:ea typeface="Calibri" panose="020F0502020204030204" pitchFamily="34" charset="0"/>
                          <a:cs typeface="Calibri" panose="020F0502020204030204" pitchFamily="34" charset="0"/>
                        </a:rPr>
                        <a:t>60 – 61</a:t>
                      </a:r>
                      <a:endParaRPr lang="en-US" sz="1800" dirty="0">
                        <a:effectLst/>
                        <a:latin typeface="+mn-lt"/>
                        <a:ea typeface="Calibri" panose="020F0502020204030204" pitchFamily="34" charset="0"/>
                        <a:cs typeface="Times New Roman" panose="02020603050405020304" pitchFamily="18" charset="0"/>
                      </a:endParaRPr>
                    </a:p>
                  </a:txBody>
                  <a:tcPr marL="68580" marR="68580" marT="0" marB="0">
                    <a:solidFill>
                      <a:srgbClr val="0070C0"/>
                    </a:solidFill>
                  </a:tcPr>
                </a:tc>
              </a:tr>
              <a:tr h="395438">
                <a:tc>
                  <a:txBody>
                    <a:bodyPr/>
                    <a:lstStyle/>
                    <a:p>
                      <a:r>
                        <a:rPr lang="en-US" sz="1800" dirty="0" smtClean="0">
                          <a:latin typeface="+mn-lt"/>
                        </a:rPr>
                        <a:t>12</a:t>
                      </a:r>
                      <a:endParaRPr lang="en-US" sz="1800" dirty="0">
                        <a:latin typeface="+mn-lt"/>
                      </a:endParaRPr>
                    </a:p>
                  </a:txBody>
                  <a:tcPr/>
                </a:tc>
                <a:tc>
                  <a:txBody>
                    <a:bodyPr/>
                    <a:lstStyle/>
                    <a:p>
                      <a:pPr algn="ctr" fontAlgn="b"/>
                      <a:r>
                        <a:rPr lang="en-US" sz="1800" b="0" i="0" u="none" strike="noStrike" dirty="0">
                          <a:solidFill>
                            <a:srgbClr val="000000"/>
                          </a:solidFill>
                          <a:effectLst/>
                          <a:latin typeface="+mn-lt"/>
                        </a:rPr>
                        <a:t>7-Apr-24</a:t>
                      </a:r>
                    </a:p>
                  </a:txBody>
                  <a:tcPr marL="7620" marR="7620" marT="7620" marB="0" anchor="b"/>
                </a:tc>
                <a:tc>
                  <a:txBody>
                    <a:bodyPr/>
                    <a:lstStyle/>
                    <a:p>
                      <a:pPr marL="0" marR="0" algn="l">
                        <a:spcBef>
                          <a:spcPts val="0"/>
                        </a:spcBef>
                        <a:spcAft>
                          <a:spcPts val="0"/>
                        </a:spcAft>
                      </a:pPr>
                      <a:r>
                        <a:rPr lang="en-US" sz="1800" kern="1200">
                          <a:solidFill>
                            <a:srgbClr val="000000"/>
                          </a:solidFill>
                          <a:effectLst/>
                          <a:latin typeface="+mn-lt"/>
                          <a:ea typeface="Times New Roman" panose="02020603050405020304" pitchFamily="18" charset="0"/>
                          <a:cs typeface="Times New Roman" panose="02020603050405020304" pitchFamily="18" charset="0"/>
                        </a:rPr>
                        <a:t>Life after Acts; preacher epistles</a:t>
                      </a:r>
                      <a:endParaRPr lang="en-US" sz="180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marL="0" marR="0" algn="l">
                        <a:spcBef>
                          <a:spcPts val="0"/>
                        </a:spcBef>
                        <a:spcAft>
                          <a:spcPts val="0"/>
                        </a:spcAft>
                      </a:pPr>
                      <a:r>
                        <a:rPr lang="en-US" sz="1800" kern="1200">
                          <a:solidFill>
                            <a:srgbClr val="000000"/>
                          </a:solidFill>
                          <a:effectLst/>
                          <a:latin typeface="+mn-lt"/>
                          <a:ea typeface="Times New Roman" panose="02020603050405020304" pitchFamily="18" charset="0"/>
                          <a:cs typeface="Times New Roman" panose="02020603050405020304" pitchFamily="18" charset="0"/>
                        </a:rPr>
                        <a:t>1&amp;2 Timothy, Titus</a:t>
                      </a:r>
                      <a:endParaRPr lang="en-US" sz="180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800" kern="1200" dirty="0">
                          <a:solidFill>
                            <a:srgbClr val="000000"/>
                          </a:solidFill>
                          <a:effectLst/>
                          <a:latin typeface="+mn-lt"/>
                          <a:ea typeface="Calibri" panose="020F0502020204030204" pitchFamily="34" charset="0"/>
                          <a:cs typeface="Calibri" panose="020F0502020204030204" pitchFamily="34" charset="0"/>
                        </a:rPr>
                        <a:t>62 – 68</a:t>
                      </a:r>
                      <a:endParaRPr lang="en-US" sz="1800" dirty="0">
                        <a:effectLst/>
                        <a:latin typeface="+mn-lt"/>
                        <a:ea typeface="Calibri" panose="020F0502020204030204" pitchFamily="34" charset="0"/>
                        <a:cs typeface="Times New Roman" panose="02020603050405020304" pitchFamily="18" charset="0"/>
                      </a:endParaRPr>
                    </a:p>
                  </a:txBody>
                  <a:tcPr marL="68580" marR="68580" marT="0" marB="0">
                    <a:solidFill>
                      <a:srgbClr val="7030A0"/>
                    </a:solidFill>
                  </a:tcPr>
                </a:tc>
              </a:tr>
              <a:tr h="395438">
                <a:tc>
                  <a:txBody>
                    <a:bodyPr/>
                    <a:lstStyle/>
                    <a:p>
                      <a:r>
                        <a:rPr lang="en-US" sz="1800" dirty="0" smtClean="0">
                          <a:latin typeface="+mn-lt"/>
                        </a:rPr>
                        <a:t>13</a:t>
                      </a:r>
                      <a:endParaRPr lang="en-US" sz="1800" dirty="0">
                        <a:latin typeface="+mn-lt"/>
                      </a:endParaRPr>
                    </a:p>
                  </a:txBody>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en-US" sz="1800" b="0" i="0" u="none" strike="noStrike" dirty="0" smtClean="0">
                          <a:solidFill>
                            <a:srgbClr val="000000"/>
                          </a:solidFill>
                          <a:effectLst/>
                          <a:latin typeface="+mn-lt"/>
                        </a:rPr>
                        <a:t>10-Apr-24</a:t>
                      </a:r>
                    </a:p>
                  </a:txBody>
                  <a:tcPr marL="7620" marR="7620" marT="7620" marB="0" anchor="b"/>
                </a:tc>
                <a:tc>
                  <a:txBody>
                    <a:bodyPr/>
                    <a:lstStyle/>
                    <a:p>
                      <a:r>
                        <a:rPr lang="en-US" sz="1800" kern="1200" dirty="0" smtClean="0">
                          <a:solidFill>
                            <a:schemeClr val="dk1"/>
                          </a:solidFill>
                          <a:effectLst/>
                          <a:latin typeface="+mn-lt"/>
                          <a:ea typeface="+mn-ea"/>
                          <a:cs typeface="+mn-cs"/>
                        </a:rPr>
                        <a:t>Overflow and review</a:t>
                      </a:r>
                      <a:endParaRPr lang="en-US" sz="1800" dirty="0">
                        <a:latin typeface="+mn-lt"/>
                      </a:endParaRPr>
                    </a:p>
                  </a:txBody>
                  <a:tcPr/>
                </a:tc>
                <a:tc>
                  <a:txBody>
                    <a:bodyPr/>
                    <a:lstStyle/>
                    <a:p>
                      <a:endParaRPr lang="en-US" sz="1800" dirty="0">
                        <a:latin typeface="+mn-lt"/>
                      </a:endParaRPr>
                    </a:p>
                  </a:txBody>
                  <a:tcPr/>
                </a:tc>
                <a:tc>
                  <a:txBody>
                    <a:bodyPr/>
                    <a:lstStyle/>
                    <a:p>
                      <a:endParaRPr lang="en-US" sz="1800" dirty="0">
                        <a:latin typeface="+mn-lt"/>
                      </a:endParaRPr>
                    </a:p>
                  </a:txBody>
                  <a:tcPr/>
                </a:tc>
              </a:tr>
            </a:tbl>
          </a:graphicData>
        </a:graphic>
      </p:graphicFrame>
    </p:spTree>
    <p:extLst>
      <p:ext uri="{BB962C8B-B14F-4D97-AF65-F5344CB8AC3E}">
        <p14:creationId xmlns:p14="http://schemas.microsoft.com/office/powerpoint/2010/main" val="63015749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accent6">
                <a:shade val="45000"/>
                <a:satMod val="135000"/>
              </a:schemeClr>
              <a:prstClr val="white"/>
            </a:duotone>
          </a:blip>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41413" y="162560"/>
            <a:ext cx="9905998" cy="1005840"/>
          </a:xfrm>
          <a:solidFill>
            <a:schemeClr val="accent1"/>
          </a:solidFill>
        </p:spPr>
        <p:txBody>
          <a:bodyPr/>
          <a:lstStyle/>
          <a:p>
            <a:pPr algn="ctr"/>
            <a:r>
              <a:rPr lang="en-US" dirty="0" smtClean="0"/>
              <a:t>Paul’s youth</a:t>
            </a:r>
            <a:endParaRPr lang="en-US" dirty="0"/>
          </a:p>
        </p:txBody>
      </p:sp>
      <p:sp>
        <p:nvSpPr>
          <p:cNvPr id="3" name="Content Placeholder 2"/>
          <p:cNvSpPr>
            <a:spLocks noGrp="1"/>
          </p:cNvSpPr>
          <p:nvPr>
            <p:ph idx="1"/>
          </p:nvPr>
        </p:nvSpPr>
        <p:spPr>
          <a:xfrm>
            <a:off x="193040" y="1330960"/>
            <a:ext cx="11765280" cy="5323839"/>
          </a:xfrm>
        </p:spPr>
        <p:style>
          <a:lnRef idx="2">
            <a:schemeClr val="accent6">
              <a:shade val="50000"/>
            </a:schemeClr>
          </a:lnRef>
          <a:fillRef idx="1">
            <a:schemeClr val="accent6"/>
          </a:fillRef>
          <a:effectRef idx="0">
            <a:schemeClr val="accent6"/>
          </a:effectRef>
          <a:fontRef idx="minor">
            <a:schemeClr val="lt1"/>
          </a:fontRef>
        </p:style>
        <p:txBody>
          <a:bodyPr>
            <a:normAutofit fontScale="92500" lnSpcReduction="10000"/>
          </a:bodyPr>
          <a:lstStyle/>
          <a:p>
            <a:r>
              <a:rPr lang="en-US" cap="none" dirty="0" smtClean="0">
                <a:solidFill>
                  <a:schemeClr val="bg1"/>
                </a:solidFill>
                <a:cs typeface="Arial" panose="020B0604020202020204" pitchFamily="34" charset="0"/>
              </a:rPr>
              <a:t>Set apart before birth (Gal. 1:15)</a:t>
            </a:r>
          </a:p>
          <a:p>
            <a:r>
              <a:rPr lang="en-US" cap="none" dirty="0" smtClean="0">
                <a:solidFill>
                  <a:schemeClr val="bg1"/>
                </a:solidFill>
                <a:cs typeface="Arial" panose="020B0604020202020204" pitchFamily="34" charset="0"/>
              </a:rPr>
              <a:t>Born in Tarsus</a:t>
            </a:r>
          </a:p>
          <a:p>
            <a:r>
              <a:rPr lang="en-US" cap="none" dirty="0" smtClean="0">
                <a:solidFill>
                  <a:schemeClr val="bg1"/>
                </a:solidFill>
                <a:cs typeface="Arial" panose="020B0604020202020204" pitchFamily="34" charset="0"/>
              </a:rPr>
              <a:t>Probably a few years younger than Jesus</a:t>
            </a:r>
          </a:p>
          <a:p>
            <a:pPr lvl="1"/>
            <a:r>
              <a:rPr lang="en-US" cap="none" dirty="0" smtClean="0">
                <a:solidFill>
                  <a:schemeClr val="bg1"/>
                </a:solidFill>
                <a:cs typeface="Arial" panose="020B0604020202020204" pitchFamily="34" charset="0"/>
              </a:rPr>
              <a:t>Called a young man in Acts 7:58</a:t>
            </a:r>
          </a:p>
          <a:p>
            <a:pPr lvl="1"/>
            <a:r>
              <a:rPr lang="en-US" cap="none" dirty="0" smtClean="0">
                <a:solidFill>
                  <a:schemeClr val="bg1"/>
                </a:solidFill>
                <a:cs typeface="Arial" panose="020B0604020202020204" pitchFamily="34" charset="0"/>
              </a:rPr>
              <a:t>Called an old man in Philemon 1:9</a:t>
            </a:r>
          </a:p>
          <a:p>
            <a:r>
              <a:rPr lang="en-US" cap="none" dirty="0" smtClean="0">
                <a:solidFill>
                  <a:schemeClr val="bg1"/>
                </a:solidFill>
                <a:cs typeface="Arial" panose="020B0604020202020204" pitchFamily="34" charset="0"/>
              </a:rPr>
              <a:t>Parents were Roman citizens (Acts 22:25-28)</a:t>
            </a:r>
          </a:p>
          <a:p>
            <a:r>
              <a:rPr lang="en-US" cap="none" dirty="0" smtClean="0">
                <a:solidFill>
                  <a:schemeClr val="bg1"/>
                </a:solidFill>
                <a:cs typeface="Arial" panose="020B0604020202020204" pitchFamily="34" charset="0"/>
              </a:rPr>
              <a:t>Tarsus was a significant city (Acts 21:39) in Cilicia</a:t>
            </a:r>
          </a:p>
          <a:p>
            <a:r>
              <a:rPr lang="en-US" cap="none" dirty="0" smtClean="0">
                <a:solidFill>
                  <a:schemeClr val="bg1"/>
                </a:solidFill>
                <a:cs typeface="Arial" panose="020B0604020202020204" pitchFamily="34" charset="0"/>
              </a:rPr>
              <a:t>Parents were strict Jews (Phi. 3:5)</a:t>
            </a:r>
          </a:p>
          <a:p>
            <a:r>
              <a:rPr lang="en-US" cap="none" dirty="0" smtClean="0">
                <a:solidFill>
                  <a:schemeClr val="bg1"/>
                </a:solidFill>
                <a:cs typeface="Arial" panose="020B0604020202020204" pitchFamily="34" charset="0"/>
              </a:rPr>
              <a:t>Learned trade as tent maker (Acts 18:3)</a:t>
            </a:r>
          </a:p>
          <a:p>
            <a:r>
              <a:rPr lang="en-US" cap="none" dirty="0" smtClean="0">
                <a:solidFill>
                  <a:schemeClr val="bg1"/>
                </a:solidFill>
                <a:cs typeface="Arial" panose="020B0604020202020204" pitchFamily="34" charset="0"/>
              </a:rPr>
              <a:t>Sent to be educated in Jerusalem, school of Gamaliel (Acts 22:3)</a:t>
            </a:r>
          </a:p>
          <a:p>
            <a:pPr lvl="1"/>
            <a:r>
              <a:rPr lang="en-US" cap="none" dirty="0" smtClean="0">
                <a:solidFill>
                  <a:schemeClr val="bg1"/>
                </a:solidFill>
                <a:cs typeface="Arial" panose="020B0604020202020204" pitchFamily="34" charset="0"/>
              </a:rPr>
              <a:t>Pharisee (Acts 26:4-5)</a:t>
            </a:r>
          </a:p>
          <a:p>
            <a:r>
              <a:rPr lang="en-US" cap="none" dirty="0" smtClean="0">
                <a:solidFill>
                  <a:schemeClr val="bg1"/>
                </a:solidFill>
                <a:cs typeface="Arial" panose="020B0604020202020204" pitchFamily="34" charset="0"/>
              </a:rPr>
              <a:t>What does his name mean? </a:t>
            </a:r>
            <a:r>
              <a:rPr lang="en-US" cap="none" dirty="0" err="1" smtClean="0">
                <a:solidFill>
                  <a:schemeClr val="bg1"/>
                </a:solidFill>
                <a:cs typeface="Arial" panose="020B0604020202020204" pitchFamily="34" charset="0"/>
              </a:rPr>
              <a:t>Benjaminite</a:t>
            </a:r>
            <a:r>
              <a:rPr lang="en-US" cap="none" dirty="0" smtClean="0">
                <a:solidFill>
                  <a:schemeClr val="bg1"/>
                </a:solidFill>
                <a:cs typeface="Arial" panose="020B0604020202020204" pitchFamily="34" charset="0"/>
              </a:rPr>
              <a:t> (Rom. 11:1), persecuting Messiah </a:t>
            </a:r>
          </a:p>
          <a:p>
            <a:r>
              <a:rPr lang="en-US" cap="none" dirty="0" smtClean="0">
                <a:solidFill>
                  <a:schemeClr val="bg1"/>
                </a:solidFill>
                <a:cs typeface="Arial" panose="020B0604020202020204" pitchFamily="34" charset="0"/>
              </a:rPr>
              <a:t>It does seem that he was not in Jerusalem at the time of Jesus’ ministry</a:t>
            </a:r>
            <a:endParaRPr lang="en-US" cap="none" dirty="0">
              <a:solidFill>
                <a:schemeClr val="bg1"/>
              </a:solidFill>
              <a:cs typeface="Arial" panose="020B0604020202020204" pitchFamily="34" charset="0"/>
            </a:endParaRPr>
          </a:p>
        </p:txBody>
      </p:sp>
      <p:pic>
        <p:nvPicPr>
          <p:cNvPr id="4" name="Picture 3"/>
          <p:cNvPicPr>
            <a:picLocks noChangeAspect="1"/>
          </p:cNvPicPr>
          <p:nvPr/>
        </p:nvPicPr>
        <p:blipFill>
          <a:blip r:embed="rId3"/>
          <a:stretch>
            <a:fillRect/>
          </a:stretch>
        </p:blipFill>
        <p:spPr>
          <a:xfrm>
            <a:off x="9301353" y="0"/>
            <a:ext cx="2890647" cy="6858000"/>
          </a:xfrm>
          <a:prstGeom prst="rect">
            <a:avLst/>
          </a:prstGeom>
        </p:spPr>
      </p:pic>
    </p:spTree>
    <p:extLst>
      <p:ext uri="{BB962C8B-B14F-4D97-AF65-F5344CB8AC3E}">
        <p14:creationId xmlns:p14="http://schemas.microsoft.com/office/powerpoint/2010/main" val="2403100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accent6">
                <a:shade val="45000"/>
                <a:satMod val="135000"/>
              </a:schemeClr>
              <a:prstClr val="white"/>
            </a:duotone>
          </a:blip>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65297" y="157150"/>
            <a:ext cx="3360249" cy="1005840"/>
          </a:xfrm>
          <a:solidFill>
            <a:schemeClr val="accent1"/>
          </a:solidFill>
        </p:spPr>
        <p:txBody>
          <a:bodyPr>
            <a:normAutofit fontScale="90000"/>
          </a:bodyPr>
          <a:lstStyle/>
          <a:p>
            <a:pPr algn="ctr"/>
            <a:r>
              <a:rPr lang="en-US" dirty="0" smtClean="0"/>
              <a:t>WHAT PAUL THOUGHT</a:t>
            </a:r>
            <a:endParaRPr lang="en-US" dirty="0"/>
          </a:p>
        </p:txBody>
      </p:sp>
      <p:sp>
        <p:nvSpPr>
          <p:cNvPr id="3" name="Content Placeholder 2"/>
          <p:cNvSpPr>
            <a:spLocks noGrp="1"/>
          </p:cNvSpPr>
          <p:nvPr>
            <p:ph idx="1"/>
          </p:nvPr>
        </p:nvSpPr>
        <p:spPr>
          <a:xfrm>
            <a:off x="441930" y="1330959"/>
            <a:ext cx="5406984" cy="5323839"/>
          </a:xfrm>
        </p:spPr>
        <p:style>
          <a:lnRef idx="2">
            <a:schemeClr val="accent6">
              <a:shade val="50000"/>
            </a:schemeClr>
          </a:lnRef>
          <a:fillRef idx="1">
            <a:schemeClr val="accent6"/>
          </a:fillRef>
          <a:effectRef idx="0">
            <a:schemeClr val="accent6"/>
          </a:effectRef>
          <a:fontRef idx="minor">
            <a:schemeClr val="lt1"/>
          </a:fontRef>
        </p:style>
        <p:txBody>
          <a:bodyPr>
            <a:normAutofit/>
          </a:bodyPr>
          <a:lstStyle/>
          <a:p>
            <a:r>
              <a:rPr lang="en-US" cap="none" dirty="0" smtClean="0">
                <a:solidFill>
                  <a:schemeClr val="bg1"/>
                </a:solidFill>
                <a:cs typeface="Arial" panose="020B0604020202020204" pitchFamily="34" charset="0"/>
              </a:rPr>
              <a:t>Php 3:4  I </a:t>
            </a:r>
            <a:r>
              <a:rPr lang="en-US" cap="none" dirty="0">
                <a:solidFill>
                  <a:schemeClr val="bg1"/>
                </a:solidFill>
                <a:cs typeface="Arial" panose="020B0604020202020204" pitchFamily="34" charset="0"/>
              </a:rPr>
              <a:t>myself have reason for confidence in the flesh also. If anyone else thinks he has reason for confidence in the flesh, I have more: </a:t>
            </a:r>
            <a:r>
              <a:rPr lang="en-US" cap="none" dirty="0" smtClean="0">
                <a:solidFill>
                  <a:schemeClr val="bg1"/>
                </a:solidFill>
                <a:cs typeface="Arial" panose="020B0604020202020204" pitchFamily="34" charset="0"/>
              </a:rPr>
              <a:t>5</a:t>
            </a:r>
            <a:r>
              <a:rPr lang="en-US" cap="none" dirty="0">
                <a:solidFill>
                  <a:schemeClr val="bg1"/>
                </a:solidFill>
                <a:cs typeface="Arial" panose="020B0604020202020204" pitchFamily="34" charset="0"/>
              </a:rPr>
              <a:t>  circumcised on the eighth day, of the people of Israel, of the tribe of Benjamin, a Hebrew of Hebrews; as to the law, a Pharisee; </a:t>
            </a:r>
            <a:r>
              <a:rPr lang="en-US" cap="none" dirty="0" smtClean="0">
                <a:solidFill>
                  <a:schemeClr val="bg1"/>
                </a:solidFill>
                <a:cs typeface="Arial" panose="020B0604020202020204" pitchFamily="34" charset="0"/>
              </a:rPr>
              <a:t>6 </a:t>
            </a:r>
            <a:r>
              <a:rPr lang="en-US" cap="none" dirty="0">
                <a:solidFill>
                  <a:schemeClr val="bg1"/>
                </a:solidFill>
                <a:cs typeface="Arial" panose="020B0604020202020204" pitchFamily="34" charset="0"/>
              </a:rPr>
              <a:t>as to zeal, a persecutor of the church; as to righteousness under the law, blameless. </a:t>
            </a:r>
          </a:p>
        </p:txBody>
      </p:sp>
      <p:sp>
        <p:nvSpPr>
          <p:cNvPr id="5" name="Content Placeholder 2"/>
          <p:cNvSpPr txBox="1">
            <a:spLocks/>
          </p:cNvSpPr>
          <p:nvPr/>
        </p:nvSpPr>
        <p:spPr>
          <a:xfrm>
            <a:off x="6399958" y="1330960"/>
            <a:ext cx="5406984" cy="5323839"/>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solidFill>
                  <a:schemeClr val="lt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solidFill>
                  <a:schemeClr val="lt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solidFill>
                  <a:schemeClr val="lt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solidFill>
                  <a:schemeClr val="lt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solidFill>
                  <a:schemeClr val="lt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solidFill>
                  <a:schemeClr val="lt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solidFill>
                  <a:schemeClr val="lt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solidFill>
                  <a:schemeClr val="lt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solidFill>
                  <a:schemeClr val="lt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a:lstStyle>
          <a:p>
            <a:r>
              <a:rPr lang="en-US" cap="none" dirty="0" smtClean="0">
                <a:solidFill>
                  <a:schemeClr val="bg1"/>
                </a:solidFill>
                <a:cs typeface="Arial" panose="020B0604020202020204" pitchFamily="34" charset="0"/>
              </a:rPr>
              <a:t>Acts 26:14: ‘Saul</a:t>
            </a:r>
            <a:r>
              <a:rPr lang="en-US" cap="none" dirty="0">
                <a:solidFill>
                  <a:schemeClr val="bg1"/>
                </a:solidFill>
                <a:cs typeface="Arial" panose="020B0604020202020204" pitchFamily="34" charset="0"/>
              </a:rPr>
              <a:t>, Saul, why are you persecuting me? It is hard for you to kick against the goads.’ </a:t>
            </a:r>
          </a:p>
        </p:txBody>
      </p:sp>
      <p:sp>
        <p:nvSpPr>
          <p:cNvPr id="7" name="Title 1"/>
          <p:cNvSpPr txBox="1">
            <a:spLocks/>
          </p:cNvSpPr>
          <p:nvPr/>
        </p:nvSpPr>
        <p:spPr>
          <a:xfrm>
            <a:off x="7423325" y="157150"/>
            <a:ext cx="3360249" cy="1005840"/>
          </a:xfrm>
          <a:prstGeom prst="rect">
            <a:avLst/>
          </a:prstGeom>
          <a:solidFill>
            <a:schemeClr val="accent1"/>
          </a:solidFill>
        </p:spPr>
        <p:txBody>
          <a:bodyPr vert="horz" lIns="91440" tIns="45720" rIns="91440" bIns="45720" rtlCol="0" anchor="ctr">
            <a:normAutofit fontScale="97500"/>
          </a:bodyPr>
          <a:lst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dirty="0" smtClean="0"/>
              <a:t>THE TRUTH</a:t>
            </a:r>
            <a:endParaRPr lang="en-US" dirty="0"/>
          </a:p>
        </p:txBody>
      </p:sp>
      <p:pic>
        <p:nvPicPr>
          <p:cNvPr id="8" name="Picture 7"/>
          <p:cNvPicPr>
            <a:picLocks noChangeAspect="1"/>
          </p:cNvPicPr>
          <p:nvPr/>
        </p:nvPicPr>
        <p:blipFill>
          <a:blip r:embed="rId3"/>
          <a:stretch>
            <a:fillRect/>
          </a:stretch>
        </p:blipFill>
        <p:spPr>
          <a:xfrm>
            <a:off x="8982431" y="5172610"/>
            <a:ext cx="6419138" cy="1685390"/>
          </a:xfrm>
          <a:prstGeom prst="rect">
            <a:avLst/>
          </a:prstGeom>
        </p:spPr>
      </p:pic>
    </p:spTree>
    <p:extLst>
      <p:ext uri="{BB962C8B-B14F-4D97-AF65-F5344CB8AC3E}">
        <p14:creationId xmlns:p14="http://schemas.microsoft.com/office/powerpoint/2010/main" val="157339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accent5">
                <a:shade val="45000"/>
                <a:satMod val="135000"/>
              </a:schemeClr>
              <a:prstClr val="white"/>
            </a:duotone>
          </a:blip>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41413" y="0"/>
            <a:ext cx="9905998" cy="1235242"/>
          </a:xfrm>
        </p:spPr>
        <p:txBody>
          <a:bodyPr/>
          <a:lstStyle/>
          <a:p>
            <a:pPr algn="ctr"/>
            <a:r>
              <a:rPr lang="en-US" dirty="0" smtClean="0">
                <a:solidFill>
                  <a:schemeClr val="bg1"/>
                </a:solidFill>
              </a:rPr>
              <a:t>PAUL: ZEALOUS PERSECUTOR</a:t>
            </a:r>
            <a:endParaRPr lang="en-US" dirty="0">
              <a:solidFill>
                <a:schemeClr val="bg1"/>
              </a:solidFill>
            </a:endParaRPr>
          </a:p>
        </p:txBody>
      </p:sp>
      <p:sp>
        <p:nvSpPr>
          <p:cNvPr id="5" name="Content Placeholder 2"/>
          <p:cNvSpPr txBox="1">
            <a:spLocks/>
          </p:cNvSpPr>
          <p:nvPr/>
        </p:nvSpPr>
        <p:spPr>
          <a:xfrm>
            <a:off x="3419532" y="1148672"/>
            <a:ext cx="4512483" cy="5776962"/>
          </a:xfrm>
          <a:prstGeom prst="rect">
            <a:avLst/>
          </a:prstGeom>
        </p:spPr>
        <p:txBody>
          <a:bodyPr vert="horz" lIns="91440" tIns="45720" rIns="91440" bIns="45720" rtlCol="0" anchor="ctr">
            <a:normAutofit lnSpcReduction="10000"/>
          </a:bodyPr>
          <a:lst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a:lstStyle>
          <a:p>
            <a:r>
              <a:rPr lang="en-US" sz="2800" cap="none" dirty="0" smtClean="0">
                <a:solidFill>
                  <a:schemeClr val="bg1"/>
                </a:solidFill>
                <a:cs typeface="Arial" panose="020B0604020202020204" pitchFamily="34" charset="0"/>
              </a:rPr>
              <a:t>REASONS: </a:t>
            </a:r>
          </a:p>
          <a:p>
            <a:pPr lvl="1"/>
            <a:r>
              <a:rPr lang="en-US" sz="2400" cap="none" dirty="0" smtClean="0">
                <a:solidFill>
                  <a:schemeClr val="bg1"/>
                </a:solidFill>
                <a:cs typeface="Arial" panose="020B0604020202020204" pitchFamily="34" charset="0"/>
              </a:rPr>
              <a:t>“I was advancing in Judaism beyond many of my own age among my people, so extremely zealous was I for the traditions of my fathers.” Gal. 1:14</a:t>
            </a:r>
          </a:p>
          <a:p>
            <a:pPr lvl="1"/>
            <a:r>
              <a:rPr lang="en-US" sz="2400" cap="none" dirty="0">
                <a:solidFill>
                  <a:schemeClr val="bg1"/>
                </a:solidFill>
                <a:cs typeface="Arial" panose="020B0604020202020204" pitchFamily="34" charset="0"/>
              </a:rPr>
              <a:t>I myself was convinced that I ought to do many things in opposing the name of Jesus of Nazareth. </a:t>
            </a:r>
            <a:r>
              <a:rPr lang="en-US" sz="2400" cap="none" dirty="0" smtClean="0">
                <a:solidFill>
                  <a:schemeClr val="bg1"/>
                </a:solidFill>
                <a:cs typeface="Arial" panose="020B0604020202020204" pitchFamily="34" charset="0"/>
              </a:rPr>
              <a:t>26:9</a:t>
            </a:r>
          </a:p>
          <a:p>
            <a:pPr lvl="1"/>
            <a:r>
              <a:rPr lang="en-US" sz="2400" cap="none" dirty="0" smtClean="0">
                <a:solidFill>
                  <a:schemeClr val="bg1"/>
                </a:solidFill>
                <a:cs typeface="Arial" panose="020B0604020202020204" pitchFamily="34" charset="0"/>
              </a:rPr>
              <a:t>Acted ignorantly in unbelief (1 </a:t>
            </a:r>
            <a:r>
              <a:rPr lang="en-US" sz="2400" cap="none" dirty="0" err="1" smtClean="0">
                <a:solidFill>
                  <a:schemeClr val="bg1"/>
                </a:solidFill>
                <a:cs typeface="Arial" panose="020B0604020202020204" pitchFamily="34" charset="0"/>
              </a:rPr>
              <a:t>Ti</a:t>
            </a:r>
            <a:r>
              <a:rPr lang="en-US" sz="2400" cap="none" dirty="0" smtClean="0">
                <a:solidFill>
                  <a:schemeClr val="bg1"/>
                </a:solidFill>
                <a:cs typeface="Arial" panose="020B0604020202020204" pitchFamily="34" charset="0"/>
              </a:rPr>
              <a:t> 1:15)</a:t>
            </a:r>
            <a:endParaRPr lang="en-US" sz="2400" cap="none" dirty="0">
              <a:solidFill>
                <a:schemeClr val="bg1"/>
              </a:solidFill>
              <a:cs typeface="Arial" panose="020B0604020202020204" pitchFamily="34" charset="0"/>
            </a:endParaRPr>
          </a:p>
          <a:p>
            <a:endParaRPr lang="en-US" cap="none" dirty="0">
              <a:solidFill>
                <a:schemeClr val="bg1"/>
              </a:solidFill>
              <a:cs typeface="Arial" panose="020B0604020202020204" pitchFamily="34" charset="0"/>
            </a:endParaRPr>
          </a:p>
        </p:txBody>
      </p:sp>
      <p:sp>
        <p:nvSpPr>
          <p:cNvPr id="4" name="Content Placeholder 2"/>
          <p:cNvSpPr txBox="1">
            <a:spLocks/>
          </p:cNvSpPr>
          <p:nvPr/>
        </p:nvSpPr>
        <p:spPr>
          <a:xfrm>
            <a:off x="240129" y="860293"/>
            <a:ext cx="3407028" cy="5908431"/>
          </a:xfrm>
          <a:prstGeom prst="rect">
            <a:avLst/>
          </a:prstGeom>
        </p:spPr>
        <p:txBody>
          <a:bodyPr vert="horz" lIns="91440" tIns="45720" rIns="91440" bIns="45720" rtlCol="0" anchor="ctr">
            <a:normAutofit lnSpcReduction="10000"/>
          </a:bodyPr>
          <a:lst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a:lstStyle>
          <a:p>
            <a:r>
              <a:rPr lang="en-US" sz="2600" cap="none" dirty="0" smtClean="0">
                <a:solidFill>
                  <a:schemeClr val="bg1"/>
                </a:solidFill>
                <a:cs typeface="Arial" panose="020B0604020202020204" pitchFamily="34" charset="0"/>
              </a:rPr>
              <a:t>PERSONAL SUMMARIES:</a:t>
            </a:r>
          </a:p>
          <a:p>
            <a:pPr lvl="1"/>
            <a:r>
              <a:rPr lang="en-US" sz="2400" cap="none" dirty="0" smtClean="0">
                <a:solidFill>
                  <a:schemeClr val="bg1"/>
                </a:solidFill>
                <a:cs typeface="Arial" panose="020B0604020202020204" pitchFamily="34" charset="0"/>
              </a:rPr>
              <a:t>“I persecuted the church of God violently and tried to destroy it” (Gal. 1:13)</a:t>
            </a:r>
          </a:p>
          <a:p>
            <a:pPr lvl="1"/>
            <a:r>
              <a:rPr lang="en-US" sz="2400" cap="none" dirty="0">
                <a:solidFill>
                  <a:schemeClr val="bg1"/>
                </a:solidFill>
                <a:cs typeface="Arial" panose="020B0604020202020204" pitchFamily="34" charset="0"/>
              </a:rPr>
              <a:t>I persecuted this Way to the </a:t>
            </a:r>
            <a:r>
              <a:rPr lang="en-US" sz="2400" cap="none" dirty="0" smtClean="0">
                <a:solidFill>
                  <a:schemeClr val="bg1"/>
                </a:solidFill>
                <a:cs typeface="Arial" panose="020B0604020202020204" pitchFamily="34" charset="0"/>
              </a:rPr>
              <a:t>death (Acts 22:4)</a:t>
            </a:r>
          </a:p>
          <a:p>
            <a:pPr lvl="1"/>
            <a:r>
              <a:rPr lang="en-US" sz="2400" cap="none" dirty="0" smtClean="0">
                <a:solidFill>
                  <a:schemeClr val="bg1"/>
                </a:solidFill>
                <a:cs typeface="Arial" panose="020B0604020202020204" pitchFamily="34" charset="0"/>
              </a:rPr>
              <a:t>Raging fury against them (Acts 26:11)</a:t>
            </a:r>
          </a:p>
        </p:txBody>
      </p:sp>
      <p:sp>
        <p:nvSpPr>
          <p:cNvPr id="6" name="Content Placeholder 2"/>
          <p:cNvSpPr txBox="1">
            <a:spLocks/>
          </p:cNvSpPr>
          <p:nvPr/>
        </p:nvSpPr>
        <p:spPr>
          <a:xfrm>
            <a:off x="8278296" y="438262"/>
            <a:ext cx="3562186" cy="6097805"/>
          </a:xfrm>
          <a:prstGeom prst="rect">
            <a:avLst/>
          </a:prstGeom>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a:lstStyle>
          <a:p>
            <a:r>
              <a:rPr lang="en-US" sz="2800" cap="none" dirty="0" smtClean="0">
                <a:solidFill>
                  <a:schemeClr val="bg1"/>
                </a:solidFill>
                <a:cs typeface="Arial" panose="020B0604020202020204" pitchFamily="34" charset="0"/>
              </a:rPr>
              <a:t>HINDSIGHT PERSPECTIVE: </a:t>
            </a:r>
          </a:p>
          <a:p>
            <a:pPr lvl="1"/>
            <a:r>
              <a:rPr lang="en-US" sz="2400" cap="none" dirty="0">
                <a:solidFill>
                  <a:schemeClr val="bg1"/>
                </a:solidFill>
                <a:cs typeface="Arial" panose="020B0604020202020204" pitchFamily="34" charset="0"/>
              </a:rPr>
              <a:t>1Co 15:9  For I am the least of the apostles, unworthy to be called an apostle, because I persecuted the church of God. </a:t>
            </a:r>
            <a:endParaRPr lang="en-US" sz="2400" cap="none" dirty="0" smtClean="0">
              <a:solidFill>
                <a:schemeClr val="bg1"/>
              </a:solidFill>
              <a:cs typeface="Arial" panose="020B0604020202020204" pitchFamily="34" charset="0"/>
            </a:endParaRPr>
          </a:p>
          <a:p>
            <a:pPr lvl="1"/>
            <a:r>
              <a:rPr lang="en-US" sz="2400" cap="none" dirty="0" smtClean="0">
                <a:solidFill>
                  <a:schemeClr val="bg1"/>
                </a:solidFill>
                <a:cs typeface="Arial" panose="020B0604020202020204" pitchFamily="34" charset="0"/>
              </a:rPr>
              <a:t>Foremost sinner (1 Tim. 1:15)</a:t>
            </a:r>
            <a:endParaRPr lang="en-US" sz="2400" cap="none" dirty="0">
              <a:solidFill>
                <a:schemeClr val="bg1"/>
              </a:solidFill>
              <a:cs typeface="Arial" panose="020B0604020202020204" pitchFamily="34" charset="0"/>
            </a:endParaRPr>
          </a:p>
        </p:txBody>
      </p:sp>
    </p:spTree>
    <p:extLst>
      <p:ext uri="{BB962C8B-B14F-4D97-AF65-F5344CB8AC3E}">
        <p14:creationId xmlns:p14="http://schemas.microsoft.com/office/powerpoint/2010/main" val="3478530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accent5">
                <a:shade val="45000"/>
                <a:satMod val="135000"/>
              </a:schemeClr>
              <a:prstClr val="white"/>
            </a:duotone>
          </a:blip>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21093" y="111760"/>
            <a:ext cx="9905998" cy="822960"/>
          </a:xfrm>
        </p:spPr>
        <p:txBody>
          <a:bodyPr/>
          <a:lstStyle/>
          <a:p>
            <a:pPr algn="ctr"/>
            <a:r>
              <a:rPr lang="en-US" dirty="0" smtClean="0">
                <a:solidFill>
                  <a:schemeClr val="bg1"/>
                </a:solidFill>
              </a:rPr>
              <a:t>PAUL: ZEALOUS PERSECUTOR (Acts 7-9)</a:t>
            </a:r>
            <a:endParaRPr lang="en-US" dirty="0">
              <a:solidFill>
                <a:schemeClr val="bg1"/>
              </a:solidFill>
            </a:endParaRPr>
          </a:p>
        </p:txBody>
      </p:sp>
      <p:sp>
        <p:nvSpPr>
          <p:cNvPr id="6" name="Content Placeholder 2"/>
          <p:cNvSpPr txBox="1">
            <a:spLocks/>
          </p:cNvSpPr>
          <p:nvPr/>
        </p:nvSpPr>
        <p:spPr>
          <a:xfrm>
            <a:off x="284481" y="762902"/>
            <a:ext cx="5628640" cy="6034138"/>
          </a:xfrm>
          <a:prstGeom prst="rect">
            <a:avLst/>
          </a:prstGeom>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a:lstStyle>
          <a:p>
            <a:endParaRPr lang="en-US" sz="2900" cap="none" dirty="0" smtClean="0">
              <a:solidFill>
                <a:schemeClr val="bg1"/>
              </a:solidFill>
              <a:cs typeface="Arial" panose="020B0604020202020204" pitchFamily="34" charset="0"/>
            </a:endParaRPr>
          </a:p>
          <a:p>
            <a:r>
              <a:rPr lang="en-US" sz="2900" cap="none" dirty="0" smtClean="0">
                <a:solidFill>
                  <a:schemeClr val="bg1"/>
                </a:solidFill>
                <a:cs typeface="Arial" panose="020B0604020202020204" pitchFamily="34" charset="0"/>
              </a:rPr>
              <a:t>First description of Saul: 7:51-53</a:t>
            </a:r>
            <a:endParaRPr lang="en-US" sz="2900" cap="none" dirty="0">
              <a:solidFill>
                <a:schemeClr val="bg1"/>
              </a:solidFill>
              <a:cs typeface="Arial" panose="020B0604020202020204" pitchFamily="34" charset="0"/>
            </a:endParaRPr>
          </a:p>
          <a:p>
            <a:r>
              <a:rPr lang="en-US" sz="2900" cap="none" dirty="0" smtClean="0">
                <a:solidFill>
                  <a:schemeClr val="bg1"/>
                </a:solidFill>
                <a:cs typeface="Arial" panose="020B0604020202020204" pitchFamily="34" charset="0"/>
              </a:rPr>
              <a:t>Guarded robes of Stephen’s stoners (Acts 7:58).  Meaning (8:1; 22:20)</a:t>
            </a:r>
          </a:p>
          <a:p>
            <a:r>
              <a:rPr lang="en-US" sz="2800" cap="none" dirty="0" smtClean="0">
                <a:solidFill>
                  <a:schemeClr val="bg1"/>
                </a:solidFill>
                <a:cs typeface="Arial" panose="020B0604020202020204" pitchFamily="34" charset="0"/>
              </a:rPr>
              <a:t>Beneficiary </a:t>
            </a:r>
            <a:r>
              <a:rPr lang="en-US" sz="2800" cap="none" dirty="0">
                <a:solidFill>
                  <a:schemeClr val="bg1"/>
                </a:solidFill>
                <a:cs typeface="Arial" panose="020B0604020202020204" pitchFamily="34" charset="0"/>
              </a:rPr>
              <a:t>of Stephen’s intercession – 7:60</a:t>
            </a:r>
          </a:p>
          <a:p>
            <a:endParaRPr lang="en-US" sz="2600" cap="none" dirty="0" smtClean="0">
              <a:solidFill>
                <a:schemeClr val="bg1"/>
              </a:solidFill>
              <a:cs typeface="Arial" panose="020B0604020202020204" pitchFamily="34" charset="0"/>
            </a:endParaRPr>
          </a:p>
        </p:txBody>
      </p:sp>
      <p:sp>
        <p:nvSpPr>
          <p:cNvPr id="5" name="Content Placeholder 2"/>
          <p:cNvSpPr txBox="1">
            <a:spLocks/>
          </p:cNvSpPr>
          <p:nvPr/>
        </p:nvSpPr>
        <p:spPr>
          <a:xfrm>
            <a:off x="6184920" y="1290531"/>
            <a:ext cx="5406984" cy="5323839"/>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vert="horz" lIns="91440" tIns="45720" rIns="91440" bIns="45720" rtlCol="0" anchor="ctr">
            <a:normAutofit fontScale="85000" lnSpcReduction="20000"/>
          </a:bodyPr>
          <a:lst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solidFill>
                  <a:schemeClr val="lt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solidFill>
                  <a:schemeClr val="lt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solidFill>
                  <a:schemeClr val="lt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solidFill>
                  <a:schemeClr val="lt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solidFill>
                  <a:schemeClr val="lt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solidFill>
                  <a:schemeClr val="lt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solidFill>
                  <a:schemeClr val="lt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solidFill>
                  <a:schemeClr val="lt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solidFill>
                  <a:schemeClr val="lt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a:lstStyle>
          <a:p>
            <a:pPr marL="0" indent="0" algn="ctr">
              <a:buNone/>
            </a:pPr>
            <a:r>
              <a:rPr lang="en-US" sz="2800" b="1" cap="none" dirty="0" smtClean="0">
                <a:solidFill>
                  <a:schemeClr val="bg1"/>
                </a:solidFill>
                <a:cs typeface="Arial" panose="020B0604020202020204" pitchFamily="34" charset="0"/>
              </a:rPr>
              <a:t>Paul – Stephen</a:t>
            </a:r>
          </a:p>
          <a:p>
            <a:pPr lvl="1"/>
            <a:r>
              <a:rPr lang="en-US" sz="2400" cap="none" dirty="0">
                <a:solidFill>
                  <a:schemeClr val="bg1"/>
                </a:solidFill>
                <a:cs typeface="Arial" panose="020B0604020202020204" pitchFamily="34" charset="0"/>
              </a:rPr>
              <a:t>Suffered similarly</a:t>
            </a:r>
          </a:p>
          <a:p>
            <a:pPr lvl="2"/>
            <a:r>
              <a:rPr lang="en-US" sz="2000" cap="none" dirty="0">
                <a:solidFill>
                  <a:schemeClr val="bg1"/>
                </a:solidFill>
                <a:cs typeface="Arial" panose="020B0604020202020204" pitchFamily="34" charset="0"/>
              </a:rPr>
              <a:t>Debated with and life sought by Hellenists, </a:t>
            </a:r>
            <a:r>
              <a:rPr lang="en-US" sz="2000" cap="none" dirty="0" smtClean="0">
                <a:solidFill>
                  <a:schemeClr val="bg1"/>
                </a:solidFill>
                <a:cs typeface="Arial" panose="020B0604020202020204" pitchFamily="34" charset="0"/>
              </a:rPr>
              <a:t>6:9 with 9:29, 21:27, 24:18</a:t>
            </a:r>
            <a:endParaRPr lang="en-US" sz="2000" cap="none" dirty="0">
              <a:solidFill>
                <a:schemeClr val="bg1"/>
              </a:solidFill>
              <a:cs typeface="Arial" panose="020B0604020202020204" pitchFamily="34" charset="0"/>
            </a:endParaRPr>
          </a:p>
          <a:p>
            <a:pPr lvl="2"/>
            <a:r>
              <a:rPr lang="en-US" sz="2000" cap="none" dirty="0">
                <a:solidFill>
                  <a:schemeClr val="bg1"/>
                </a:solidFill>
                <a:cs typeface="Arial" panose="020B0604020202020204" pitchFamily="34" charset="0"/>
              </a:rPr>
              <a:t>Stoned by Jewish mob, </a:t>
            </a:r>
            <a:r>
              <a:rPr lang="en-US" sz="2000" cap="none" dirty="0" err="1">
                <a:solidFill>
                  <a:schemeClr val="bg1"/>
                </a:solidFill>
                <a:cs typeface="Arial" panose="020B0604020202020204" pitchFamily="34" charset="0"/>
              </a:rPr>
              <a:t>ch.</a:t>
            </a:r>
            <a:r>
              <a:rPr lang="en-US" sz="2000" cap="none" dirty="0">
                <a:solidFill>
                  <a:schemeClr val="bg1"/>
                </a:solidFill>
                <a:cs typeface="Arial" panose="020B0604020202020204" pitchFamily="34" charset="0"/>
              </a:rPr>
              <a:t> 14</a:t>
            </a:r>
          </a:p>
          <a:p>
            <a:pPr lvl="2"/>
            <a:r>
              <a:rPr lang="en-US" sz="2000" cap="none" dirty="0">
                <a:solidFill>
                  <a:schemeClr val="bg1"/>
                </a:solidFill>
                <a:cs typeface="Arial" panose="020B0604020202020204" pitchFamily="34" charset="0"/>
              </a:rPr>
              <a:t>Accused before council speaking against </a:t>
            </a:r>
            <a:r>
              <a:rPr lang="en-US" sz="2000" cap="none" dirty="0" smtClean="0">
                <a:solidFill>
                  <a:schemeClr val="bg1"/>
                </a:solidFill>
                <a:cs typeface="Arial" panose="020B0604020202020204" pitchFamily="34" charset="0"/>
              </a:rPr>
              <a:t>law (23:29; consider 23:6; 26:5)</a:t>
            </a:r>
          </a:p>
          <a:p>
            <a:pPr lvl="2"/>
            <a:r>
              <a:rPr lang="en-US" sz="2000" cap="none" dirty="0" smtClean="0">
                <a:solidFill>
                  <a:schemeClr val="bg1"/>
                </a:solidFill>
                <a:cs typeface="Arial" panose="020B0604020202020204" pitchFamily="34" charset="0"/>
              </a:rPr>
              <a:t>Vision of Jesus (23:11)</a:t>
            </a:r>
          </a:p>
          <a:p>
            <a:pPr lvl="1"/>
            <a:r>
              <a:rPr lang="en-US" sz="2400" cap="none" dirty="0">
                <a:solidFill>
                  <a:schemeClr val="bg1"/>
                </a:solidFill>
                <a:cs typeface="Arial" panose="020B0604020202020204" pitchFamily="34" charset="0"/>
              </a:rPr>
              <a:t>Other similarities – almost a replacement for Stephen</a:t>
            </a:r>
          </a:p>
          <a:p>
            <a:pPr lvl="2"/>
            <a:r>
              <a:rPr lang="en-US" sz="2000" cap="none" dirty="0">
                <a:solidFill>
                  <a:schemeClr val="bg1"/>
                </a:solidFill>
                <a:cs typeface="Arial" panose="020B0604020202020204" pitchFamily="34" charset="0"/>
              </a:rPr>
              <a:t>Public preaching/debating</a:t>
            </a:r>
          </a:p>
          <a:p>
            <a:pPr lvl="2"/>
            <a:r>
              <a:rPr lang="en-US" sz="2000" cap="none" dirty="0">
                <a:solidFill>
                  <a:schemeClr val="bg1"/>
                </a:solidFill>
                <a:cs typeface="Arial" panose="020B0604020202020204" pitchFamily="34" charset="0"/>
              </a:rPr>
              <a:t>Recounting story of Israel – </a:t>
            </a:r>
            <a:r>
              <a:rPr lang="en-US" sz="2000" cap="none" dirty="0" smtClean="0">
                <a:solidFill>
                  <a:schemeClr val="bg1"/>
                </a:solidFill>
                <a:cs typeface="Arial" panose="020B0604020202020204" pitchFamily="34" charset="0"/>
              </a:rPr>
              <a:t>Acts 13:16ff</a:t>
            </a:r>
            <a:endParaRPr lang="en-US" sz="2000" cap="none" dirty="0">
              <a:solidFill>
                <a:schemeClr val="bg1"/>
              </a:solidFill>
              <a:cs typeface="Arial" panose="020B0604020202020204" pitchFamily="34" charset="0"/>
            </a:endParaRPr>
          </a:p>
          <a:p>
            <a:pPr lvl="2"/>
            <a:r>
              <a:rPr lang="en-US" sz="2000" cap="none" dirty="0">
                <a:solidFill>
                  <a:schemeClr val="bg1"/>
                </a:solidFill>
                <a:cs typeface="Arial" panose="020B0604020202020204" pitchFamily="34" charset="0"/>
              </a:rPr>
              <a:t>Calling on the name of the Lord </a:t>
            </a:r>
            <a:r>
              <a:rPr lang="en-US" sz="2000" cap="none" dirty="0" smtClean="0">
                <a:solidFill>
                  <a:schemeClr val="bg1"/>
                </a:solidFill>
                <a:cs typeface="Arial" panose="020B0604020202020204" pitchFamily="34" charset="0"/>
              </a:rPr>
              <a:t>– Acts 22:16</a:t>
            </a:r>
            <a:endParaRPr lang="en-US" sz="2000" cap="none" dirty="0">
              <a:solidFill>
                <a:schemeClr val="bg1"/>
              </a:solidFill>
              <a:cs typeface="Arial" panose="020B0604020202020204" pitchFamily="34" charset="0"/>
            </a:endParaRPr>
          </a:p>
          <a:p>
            <a:pPr lvl="2"/>
            <a:r>
              <a:rPr lang="en-US" sz="2000" cap="none" dirty="0">
                <a:solidFill>
                  <a:schemeClr val="bg1"/>
                </a:solidFill>
                <a:cs typeface="Arial" panose="020B0604020202020204" pitchFamily="34" charset="0"/>
              </a:rPr>
              <a:t>Praying for Jews – Rom. </a:t>
            </a:r>
            <a:r>
              <a:rPr lang="en-US" sz="2000" cap="none" dirty="0" smtClean="0">
                <a:solidFill>
                  <a:schemeClr val="bg1"/>
                </a:solidFill>
                <a:cs typeface="Arial" panose="020B0604020202020204" pitchFamily="34" charset="0"/>
              </a:rPr>
              <a:t>10:1</a:t>
            </a:r>
            <a:endParaRPr lang="en-US" sz="2200" cap="none" dirty="0">
              <a:solidFill>
                <a:schemeClr val="bg1"/>
              </a:solidFill>
              <a:cs typeface="Arial" panose="020B0604020202020204" pitchFamily="34" charset="0"/>
            </a:endParaRPr>
          </a:p>
        </p:txBody>
      </p:sp>
    </p:spTree>
    <p:extLst>
      <p:ext uri="{BB962C8B-B14F-4D97-AF65-F5344CB8AC3E}">
        <p14:creationId xmlns:p14="http://schemas.microsoft.com/office/powerpoint/2010/main" val="219754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accent5">
                <a:shade val="45000"/>
                <a:satMod val="135000"/>
              </a:schemeClr>
              <a:prstClr val="white"/>
            </a:duotone>
          </a:blip>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21093" y="111760"/>
            <a:ext cx="9905998" cy="822960"/>
          </a:xfrm>
        </p:spPr>
        <p:txBody>
          <a:bodyPr/>
          <a:lstStyle/>
          <a:p>
            <a:pPr algn="ctr"/>
            <a:r>
              <a:rPr lang="en-US" dirty="0" smtClean="0">
                <a:solidFill>
                  <a:schemeClr val="bg1"/>
                </a:solidFill>
              </a:rPr>
              <a:t>PAUL: ZEALOUS PERSECUTOR (Acts 7-9)</a:t>
            </a:r>
            <a:endParaRPr lang="en-US" dirty="0">
              <a:solidFill>
                <a:schemeClr val="bg1"/>
              </a:solidFill>
            </a:endParaRPr>
          </a:p>
        </p:txBody>
      </p:sp>
      <p:sp>
        <p:nvSpPr>
          <p:cNvPr id="4" name="Content Placeholder 2"/>
          <p:cNvSpPr txBox="1">
            <a:spLocks/>
          </p:cNvSpPr>
          <p:nvPr/>
        </p:nvSpPr>
        <p:spPr>
          <a:xfrm>
            <a:off x="203200" y="934721"/>
            <a:ext cx="5948709" cy="5791200"/>
          </a:xfrm>
          <a:prstGeom prst="rect">
            <a:avLst/>
          </a:prstGeom>
        </p:spPr>
        <p:txBody>
          <a:bodyPr vert="horz" lIns="91440" tIns="45720" rIns="91440" bIns="45720" rtlCol="0" anchor="ctr">
            <a:normAutofit lnSpcReduction="10000"/>
          </a:bodyPr>
          <a:lst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a:lstStyle>
          <a:p>
            <a:pPr>
              <a:buClr>
                <a:prstClr val="white"/>
              </a:buClr>
            </a:pPr>
            <a:r>
              <a:rPr lang="en-US" i="1" cap="none" dirty="0" smtClean="0">
                <a:solidFill>
                  <a:prstClr val="black"/>
                </a:solidFill>
                <a:effectLst>
                  <a:glow rad="38100">
                    <a:prstClr val="black">
                      <a:lumMod val="50000"/>
                      <a:lumOff val="50000"/>
                      <a:alpha val="20000"/>
                    </a:prstClr>
                  </a:glow>
                  <a:outerShdw blurRad="44450" dist="12700" dir="13860000" algn="tl" rotWithShape="0">
                    <a:srgbClr val="000000">
                      <a:alpha val="20000"/>
                    </a:srgbClr>
                  </a:outerShdw>
                </a:effectLst>
                <a:cs typeface="Arial" panose="020B0604020202020204" pitchFamily="34" charset="0"/>
              </a:rPr>
              <a:t>Saul never shows surprise at persecution.  He understands Jewish mindset.  He doesn’t ask for mercy or tolerance. </a:t>
            </a:r>
          </a:p>
          <a:p>
            <a:pPr>
              <a:buClr>
                <a:prstClr val="white"/>
              </a:buClr>
            </a:pPr>
            <a:r>
              <a:rPr lang="en-US" cap="none" dirty="0" smtClean="0">
                <a:solidFill>
                  <a:prstClr val="black"/>
                </a:solidFill>
                <a:effectLst>
                  <a:glow rad="38100">
                    <a:prstClr val="black">
                      <a:lumMod val="50000"/>
                      <a:lumOff val="50000"/>
                      <a:alpha val="20000"/>
                    </a:prstClr>
                  </a:glow>
                  <a:outerShdw blurRad="44450" dist="12700" dir="13860000" algn="tl" rotWithShape="0">
                    <a:srgbClr val="000000">
                      <a:alpha val="20000"/>
                    </a:srgbClr>
                  </a:outerShdw>
                </a:effectLst>
                <a:cs typeface="Arial" panose="020B0604020202020204" pitchFamily="34" charset="0"/>
              </a:rPr>
              <a:t>Participates in (spearheads?) persecution, 8:1,3</a:t>
            </a:r>
          </a:p>
          <a:p>
            <a:pPr lvl="1">
              <a:buClr>
                <a:prstClr val="white"/>
              </a:buClr>
            </a:pPr>
            <a:r>
              <a:rPr lang="en-US" cap="none" dirty="0" smtClean="0">
                <a:solidFill>
                  <a:prstClr val="black"/>
                </a:solidFill>
                <a:effectLst>
                  <a:glow rad="38100">
                    <a:prstClr val="black">
                      <a:lumMod val="50000"/>
                      <a:lumOff val="50000"/>
                      <a:alpha val="20000"/>
                    </a:prstClr>
                  </a:glow>
                  <a:outerShdw blurRad="44450" dist="12700" dir="13860000" algn="tl" rotWithShape="0">
                    <a:srgbClr val="000000">
                      <a:alpha val="20000"/>
                    </a:srgbClr>
                  </a:outerShdw>
                </a:effectLst>
                <a:cs typeface="Arial" panose="020B0604020202020204" pitchFamily="34" charset="0"/>
              </a:rPr>
              <a:t>Contrast devout men</a:t>
            </a:r>
          </a:p>
          <a:p>
            <a:pPr lvl="1">
              <a:buClr>
                <a:prstClr val="white"/>
              </a:buClr>
            </a:pPr>
            <a:r>
              <a:rPr lang="en-US" cap="none" dirty="0" smtClean="0">
                <a:solidFill>
                  <a:prstClr val="black"/>
                </a:solidFill>
                <a:effectLst>
                  <a:glow rad="38100">
                    <a:prstClr val="black">
                      <a:lumMod val="50000"/>
                      <a:lumOff val="50000"/>
                      <a:alpha val="20000"/>
                    </a:prstClr>
                  </a:glow>
                  <a:outerShdw blurRad="44450" dist="12700" dir="13860000" algn="tl" rotWithShape="0">
                    <a:srgbClr val="000000">
                      <a:alpha val="20000"/>
                    </a:srgbClr>
                  </a:outerShdw>
                </a:effectLst>
                <a:cs typeface="Arial" panose="020B0604020202020204" pitchFamily="34" charset="0"/>
              </a:rPr>
              <a:t>“ravaging” – other translations: “made havoc,” “laid waste,” “destroying,” “harassed bitterly,” “devastate,” “inflict great harm,” “went on a rampage”</a:t>
            </a:r>
          </a:p>
          <a:p>
            <a:pPr>
              <a:buClr>
                <a:prstClr val="white"/>
              </a:buClr>
            </a:pPr>
            <a:r>
              <a:rPr lang="en-US" cap="none" dirty="0" smtClean="0">
                <a:solidFill>
                  <a:prstClr val="black"/>
                </a:solidFill>
                <a:effectLst>
                  <a:glow rad="38100">
                    <a:prstClr val="black">
                      <a:lumMod val="50000"/>
                      <a:lumOff val="50000"/>
                      <a:alpha val="20000"/>
                    </a:prstClr>
                  </a:glow>
                  <a:outerShdw blurRad="44450" dist="12700" dir="13860000" algn="tl" rotWithShape="0">
                    <a:srgbClr val="000000">
                      <a:alpha val="20000"/>
                    </a:srgbClr>
                  </a:outerShdw>
                </a:effectLst>
                <a:cs typeface="Arial" panose="020B0604020202020204" pitchFamily="34" charset="0"/>
              </a:rPr>
              <a:t>Merciless.  Imagine this!</a:t>
            </a:r>
          </a:p>
          <a:p>
            <a:pPr lvl="1">
              <a:buClr>
                <a:prstClr val="white"/>
              </a:buClr>
            </a:pPr>
            <a:r>
              <a:rPr lang="en-US" cap="none" dirty="0" smtClean="0">
                <a:solidFill>
                  <a:prstClr val="black"/>
                </a:solidFill>
                <a:effectLst>
                  <a:glow rad="38100">
                    <a:prstClr val="black">
                      <a:lumMod val="50000"/>
                      <a:lumOff val="50000"/>
                      <a:alpha val="20000"/>
                    </a:prstClr>
                  </a:glow>
                  <a:outerShdw blurRad="44450" dist="12700" dir="13860000" algn="tl" rotWithShape="0">
                    <a:srgbClr val="000000">
                      <a:alpha val="20000"/>
                    </a:srgbClr>
                  </a:outerShdw>
                </a:effectLst>
                <a:cs typeface="Arial" panose="020B0604020202020204" pitchFamily="34" charset="0"/>
              </a:rPr>
              <a:t>Entering houses</a:t>
            </a:r>
          </a:p>
          <a:p>
            <a:pPr lvl="1">
              <a:buClr>
                <a:prstClr val="white"/>
              </a:buClr>
            </a:pPr>
            <a:r>
              <a:rPr lang="en-US" cap="none" dirty="0" smtClean="0">
                <a:solidFill>
                  <a:prstClr val="black"/>
                </a:solidFill>
                <a:effectLst>
                  <a:glow rad="38100">
                    <a:prstClr val="black">
                      <a:lumMod val="50000"/>
                      <a:lumOff val="50000"/>
                      <a:alpha val="20000"/>
                    </a:prstClr>
                  </a:glow>
                  <a:outerShdw blurRad="44450" dist="12700" dir="13860000" algn="tl" rotWithShape="0">
                    <a:srgbClr val="000000">
                      <a:alpha val="20000"/>
                    </a:srgbClr>
                  </a:outerShdw>
                </a:effectLst>
                <a:cs typeface="Arial" panose="020B0604020202020204" pitchFamily="34" charset="0"/>
              </a:rPr>
              <a:t>Repeatedly</a:t>
            </a:r>
          </a:p>
          <a:p>
            <a:pPr lvl="1">
              <a:buClr>
                <a:prstClr val="white"/>
              </a:buClr>
            </a:pPr>
            <a:r>
              <a:rPr lang="en-US" cap="none" dirty="0" smtClean="0">
                <a:solidFill>
                  <a:prstClr val="black"/>
                </a:solidFill>
                <a:effectLst>
                  <a:glow rad="38100">
                    <a:prstClr val="black">
                      <a:lumMod val="50000"/>
                      <a:lumOff val="50000"/>
                      <a:alpha val="20000"/>
                    </a:prstClr>
                  </a:glow>
                  <a:outerShdw blurRad="44450" dist="12700" dir="13860000" algn="tl" rotWithShape="0">
                    <a:srgbClr val="000000">
                      <a:alpha val="20000"/>
                    </a:srgbClr>
                  </a:outerShdw>
                </a:effectLst>
                <a:cs typeface="Arial" panose="020B0604020202020204" pitchFamily="34" charset="0"/>
              </a:rPr>
              <a:t>Dragging</a:t>
            </a:r>
          </a:p>
          <a:p>
            <a:pPr lvl="1">
              <a:buClr>
                <a:prstClr val="white"/>
              </a:buClr>
            </a:pPr>
            <a:r>
              <a:rPr lang="en-US" cap="none" dirty="0" smtClean="0">
                <a:solidFill>
                  <a:prstClr val="black"/>
                </a:solidFill>
                <a:effectLst>
                  <a:glow rad="38100">
                    <a:prstClr val="black">
                      <a:lumMod val="50000"/>
                      <a:lumOff val="50000"/>
                      <a:alpha val="20000"/>
                    </a:prstClr>
                  </a:glow>
                  <a:outerShdw blurRad="44450" dist="12700" dir="13860000" algn="tl" rotWithShape="0">
                    <a:srgbClr val="000000">
                      <a:alpha val="20000"/>
                    </a:srgbClr>
                  </a:outerShdw>
                </a:effectLst>
                <a:cs typeface="Arial" panose="020B0604020202020204" pitchFamily="34" charset="0"/>
              </a:rPr>
              <a:t>Men and women</a:t>
            </a:r>
          </a:p>
          <a:p>
            <a:pPr lvl="1">
              <a:buClr>
                <a:prstClr val="white"/>
              </a:buClr>
            </a:pPr>
            <a:r>
              <a:rPr lang="en-US" cap="none" dirty="0" smtClean="0">
                <a:solidFill>
                  <a:prstClr val="black"/>
                </a:solidFill>
                <a:effectLst>
                  <a:glow rad="38100">
                    <a:prstClr val="black">
                      <a:lumMod val="50000"/>
                      <a:lumOff val="50000"/>
                      <a:alpha val="20000"/>
                    </a:prstClr>
                  </a:glow>
                  <a:outerShdw blurRad="44450" dist="12700" dir="13860000" algn="tl" rotWithShape="0">
                    <a:srgbClr val="000000">
                      <a:alpha val="20000"/>
                    </a:srgbClr>
                  </a:outerShdw>
                </a:effectLst>
                <a:cs typeface="Arial" panose="020B0604020202020204" pitchFamily="34" charset="0"/>
              </a:rPr>
              <a:t>Prison.  Trial? Crime? </a:t>
            </a:r>
          </a:p>
        </p:txBody>
      </p:sp>
      <p:sp>
        <p:nvSpPr>
          <p:cNvPr id="6" name="Content Placeholder 2"/>
          <p:cNvSpPr txBox="1">
            <a:spLocks/>
          </p:cNvSpPr>
          <p:nvPr/>
        </p:nvSpPr>
        <p:spPr>
          <a:xfrm>
            <a:off x="5974080" y="934720"/>
            <a:ext cx="6075439" cy="5791200"/>
          </a:xfrm>
          <a:prstGeom prst="rect">
            <a:avLst/>
          </a:prstGeom>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a:lstStyle>
          <a:p>
            <a:pPr>
              <a:buClr>
                <a:prstClr val="white"/>
              </a:buClr>
            </a:pPr>
            <a:r>
              <a:rPr lang="en-US" cap="none" dirty="0" smtClean="0">
                <a:solidFill>
                  <a:prstClr val="black"/>
                </a:solidFill>
                <a:effectLst>
                  <a:glow rad="38100">
                    <a:prstClr val="black">
                      <a:lumMod val="50000"/>
                      <a:lumOff val="50000"/>
                      <a:alpha val="20000"/>
                    </a:prstClr>
                  </a:glow>
                  <a:outerShdw blurRad="44450" dist="12700" dir="13860000" algn="tl" rotWithShape="0">
                    <a:srgbClr val="000000">
                      <a:alpha val="20000"/>
                    </a:srgbClr>
                  </a:outerShdw>
                </a:effectLst>
                <a:cs typeface="Arial" panose="020B0604020202020204" pitchFamily="34" charset="0"/>
              </a:rPr>
              <a:t>Ironically, first act to spread the gospel, 8:4</a:t>
            </a:r>
          </a:p>
          <a:p>
            <a:pPr>
              <a:buClr>
                <a:prstClr val="white"/>
              </a:buClr>
            </a:pPr>
            <a:r>
              <a:rPr lang="en-US" cap="none" dirty="0" smtClean="0">
                <a:solidFill>
                  <a:prstClr val="black"/>
                </a:solidFill>
                <a:effectLst>
                  <a:glow rad="38100">
                    <a:prstClr val="black">
                      <a:lumMod val="50000"/>
                      <a:lumOff val="50000"/>
                      <a:alpha val="20000"/>
                    </a:prstClr>
                  </a:glow>
                  <a:outerShdw blurRad="44450" dist="12700" dir="13860000" algn="tl" rotWithShape="0">
                    <a:srgbClr val="000000">
                      <a:alpha val="20000"/>
                    </a:srgbClr>
                  </a:outerShdw>
                </a:effectLst>
                <a:cs typeface="Arial" panose="020B0604020202020204" pitchFamily="34" charset="0"/>
              </a:rPr>
              <a:t>Breathing threats and murder, 9:1. Meaning?</a:t>
            </a:r>
          </a:p>
          <a:p>
            <a:pPr lvl="1">
              <a:buClr>
                <a:prstClr val="white"/>
              </a:buClr>
            </a:pPr>
            <a:r>
              <a:rPr lang="en-US" cap="none" dirty="0" smtClean="0">
                <a:solidFill>
                  <a:prstClr val="black"/>
                </a:solidFill>
                <a:effectLst>
                  <a:glow rad="38100">
                    <a:prstClr val="black">
                      <a:lumMod val="50000"/>
                      <a:lumOff val="50000"/>
                      <a:alpha val="20000"/>
                    </a:prstClr>
                  </a:glow>
                  <a:outerShdw blurRad="44450" dist="12700" dir="13860000" algn="tl" rotWithShape="0">
                    <a:srgbClr val="000000">
                      <a:alpha val="20000"/>
                    </a:srgbClr>
                  </a:outerShdw>
                </a:effectLst>
                <a:cs typeface="Arial" panose="020B0604020202020204" pitchFamily="34" charset="0"/>
              </a:rPr>
              <a:t>Contrast Philip, 8:40</a:t>
            </a:r>
          </a:p>
          <a:p>
            <a:pPr lvl="1">
              <a:buClr>
                <a:prstClr val="white"/>
              </a:buClr>
            </a:pPr>
            <a:r>
              <a:rPr lang="en-US" cap="none" dirty="0" smtClean="0">
                <a:solidFill>
                  <a:prstClr val="black"/>
                </a:solidFill>
                <a:effectLst>
                  <a:glow rad="38100">
                    <a:prstClr val="black">
                      <a:lumMod val="50000"/>
                      <a:lumOff val="50000"/>
                      <a:alpha val="20000"/>
                    </a:prstClr>
                  </a:glow>
                  <a:outerShdw blurRad="44450" dist="12700" dir="13860000" algn="tl" rotWithShape="0">
                    <a:srgbClr val="000000">
                      <a:alpha val="20000"/>
                    </a:srgbClr>
                  </a:outerShdw>
                </a:effectLst>
                <a:cs typeface="Arial" panose="020B0604020202020204" pitchFamily="34" charset="0"/>
              </a:rPr>
              <a:t>Access to high priest.  Desire to advance?</a:t>
            </a:r>
          </a:p>
          <a:p>
            <a:pPr lvl="1">
              <a:buClr>
                <a:prstClr val="white"/>
              </a:buClr>
            </a:pPr>
            <a:r>
              <a:rPr lang="en-US" cap="none" dirty="0" smtClean="0">
                <a:solidFill>
                  <a:prstClr val="black"/>
                </a:solidFill>
                <a:effectLst>
                  <a:glow rad="38100">
                    <a:prstClr val="black">
                      <a:lumMod val="50000"/>
                      <a:lumOff val="50000"/>
                      <a:alpha val="20000"/>
                    </a:prstClr>
                  </a:glow>
                  <a:outerShdw blurRad="44450" dist="12700" dir="13860000" algn="tl" rotWithShape="0">
                    <a:srgbClr val="000000">
                      <a:alpha val="20000"/>
                    </a:srgbClr>
                  </a:outerShdw>
                </a:effectLst>
                <a:cs typeface="Arial" panose="020B0604020202020204" pitchFamily="34" charset="0"/>
              </a:rPr>
              <a:t>Was this the first city? “foreign cities”</a:t>
            </a:r>
          </a:p>
          <a:p>
            <a:pPr lvl="1">
              <a:buClr>
                <a:prstClr val="white"/>
              </a:buClr>
            </a:pPr>
            <a:r>
              <a:rPr lang="en-US" cap="none" dirty="0" smtClean="0">
                <a:solidFill>
                  <a:prstClr val="black"/>
                </a:solidFill>
                <a:effectLst>
                  <a:glow rad="38100">
                    <a:prstClr val="black">
                      <a:lumMod val="50000"/>
                      <a:lumOff val="50000"/>
                      <a:alpha val="20000"/>
                    </a:prstClr>
                  </a:glow>
                  <a:outerShdw blurRad="44450" dist="12700" dir="13860000" algn="tl" rotWithShape="0">
                    <a:srgbClr val="000000">
                      <a:alpha val="20000"/>
                    </a:srgbClr>
                  </a:outerShdw>
                </a:effectLst>
                <a:cs typeface="Arial" panose="020B0604020202020204" pitchFamily="34" charset="0"/>
              </a:rPr>
              <a:t>Later experiences these things </a:t>
            </a:r>
          </a:p>
          <a:p>
            <a:pPr lvl="2">
              <a:buClr>
                <a:prstClr val="white"/>
              </a:buClr>
            </a:pPr>
            <a:r>
              <a:rPr lang="en-US" cap="none" dirty="0" smtClean="0">
                <a:solidFill>
                  <a:prstClr val="black"/>
                </a:solidFill>
                <a:effectLst>
                  <a:glow rad="38100">
                    <a:prstClr val="black">
                      <a:lumMod val="50000"/>
                      <a:lumOff val="50000"/>
                      <a:alpha val="20000"/>
                    </a:prstClr>
                  </a:glow>
                  <a:outerShdw blurRad="44450" dist="12700" dir="13860000" algn="tl" rotWithShape="0">
                    <a:srgbClr val="000000">
                      <a:alpha val="20000"/>
                    </a:srgbClr>
                  </a:outerShdw>
                </a:effectLst>
                <a:cs typeface="Arial" panose="020B0604020202020204" pitchFamily="34" charset="0"/>
              </a:rPr>
              <a:t>Plot to kill, 9:23, etc.</a:t>
            </a:r>
          </a:p>
          <a:p>
            <a:pPr lvl="2">
              <a:buClr>
                <a:prstClr val="white"/>
              </a:buClr>
            </a:pPr>
            <a:r>
              <a:rPr lang="en-US" cap="none" dirty="0" smtClean="0">
                <a:solidFill>
                  <a:prstClr val="black"/>
                </a:solidFill>
                <a:effectLst>
                  <a:glow rad="38100">
                    <a:prstClr val="black">
                      <a:lumMod val="50000"/>
                      <a:lumOff val="50000"/>
                      <a:alpha val="20000"/>
                    </a:prstClr>
                  </a:glow>
                  <a:outerShdw blurRad="44450" dist="12700" dir="13860000" algn="tl" rotWithShape="0">
                    <a:srgbClr val="000000">
                      <a:alpha val="20000"/>
                    </a:srgbClr>
                  </a:outerShdw>
                </a:effectLst>
                <a:cs typeface="Arial" panose="020B0604020202020204" pitchFamily="34" charset="0"/>
              </a:rPr>
              <a:t>Involvement of High Priest (23:2, 14-15)</a:t>
            </a:r>
          </a:p>
          <a:p>
            <a:pPr lvl="2">
              <a:buClr>
                <a:prstClr val="white"/>
              </a:buClr>
            </a:pPr>
            <a:r>
              <a:rPr lang="en-US" cap="none" dirty="0" smtClean="0">
                <a:solidFill>
                  <a:prstClr val="black"/>
                </a:solidFill>
                <a:effectLst>
                  <a:glow rad="38100">
                    <a:prstClr val="black">
                      <a:lumMod val="50000"/>
                      <a:lumOff val="50000"/>
                      <a:alpha val="20000"/>
                    </a:prstClr>
                  </a:glow>
                  <a:outerShdw blurRad="44450" dist="12700" dir="13860000" algn="tl" rotWithShape="0">
                    <a:srgbClr val="000000">
                      <a:alpha val="20000"/>
                    </a:srgbClr>
                  </a:outerShdw>
                </a:effectLst>
                <a:cs typeface="Arial" panose="020B0604020202020204" pitchFamily="34" charset="0"/>
              </a:rPr>
              <a:t>Persecuted to foreign cities (Acts 14:19; 17:13; 25:9)</a:t>
            </a:r>
          </a:p>
          <a:p>
            <a:pPr lvl="1">
              <a:buClr>
                <a:prstClr val="white"/>
              </a:buClr>
            </a:pPr>
            <a:r>
              <a:rPr lang="en-US" cap="none" dirty="0" smtClean="0">
                <a:solidFill>
                  <a:prstClr val="black"/>
                </a:solidFill>
                <a:effectLst>
                  <a:glow rad="38100">
                    <a:prstClr val="black">
                      <a:lumMod val="50000"/>
                      <a:lumOff val="50000"/>
                      <a:alpha val="20000"/>
                    </a:prstClr>
                  </a:glow>
                  <a:outerShdw blurRad="44450" dist="12700" dir="13860000" algn="tl" rotWithShape="0">
                    <a:srgbClr val="000000">
                      <a:alpha val="20000"/>
                    </a:srgbClr>
                  </a:outerShdw>
                </a:effectLst>
                <a:cs typeface="Arial" panose="020B0604020202020204" pitchFamily="34" charset="0"/>
              </a:rPr>
              <a:t>Parallels the disciples, 8:4, zeal, message to synagogues</a:t>
            </a:r>
          </a:p>
          <a:p>
            <a:pPr lvl="1">
              <a:buClr>
                <a:prstClr val="white"/>
              </a:buClr>
            </a:pPr>
            <a:r>
              <a:rPr lang="en-US" cap="none" dirty="0" smtClean="0">
                <a:solidFill>
                  <a:prstClr val="black"/>
                </a:solidFill>
                <a:effectLst>
                  <a:glow rad="38100">
                    <a:prstClr val="black">
                      <a:lumMod val="50000"/>
                      <a:lumOff val="50000"/>
                      <a:alpha val="20000"/>
                    </a:prstClr>
                  </a:glow>
                  <a:outerShdw blurRad="44450" dist="12700" dir="13860000" algn="tl" rotWithShape="0">
                    <a:srgbClr val="000000">
                      <a:alpha val="20000"/>
                    </a:srgbClr>
                  </a:outerShdw>
                </a:effectLst>
                <a:cs typeface="Arial" panose="020B0604020202020204" pitchFamily="34" charset="0"/>
              </a:rPr>
              <a:t>Bound to Jerusalem – imagine</a:t>
            </a:r>
          </a:p>
          <a:p>
            <a:pPr>
              <a:buClr>
                <a:prstClr val="white"/>
              </a:buClr>
            </a:pPr>
            <a:r>
              <a:rPr lang="en-US" cap="none" dirty="0" smtClean="0">
                <a:solidFill>
                  <a:prstClr val="black"/>
                </a:solidFill>
                <a:effectLst>
                  <a:glow rad="38100">
                    <a:prstClr val="black">
                      <a:lumMod val="50000"/>
                      <a:lumOff val="50000"/>
                      <a:alpha val="20000"/>
                    </a:prstClr>
                  </a:glow>
                  <a:outerShdw blurRad="44450" dist="12700" dir="13860000" algn="tl" rotWithShape="0">
                    <a:srgbClr val="000000">
                      <a:alpha val="20000"/>
                    </a:srgbClr>
                  </a:outerShdw>
                </a:effectLst>
                <a:cs typeface="Arial" panose="020B0604020202020204" pitchFamily="34" charset="0"/>
              </a:rPr>
              <a:t>Well known, 9:13-14; Gal. 1:13</a:t>
            </a:r>
            <a:endParaRPr lang="en-US" cap="none" dirty="0">
              <a:solidFill>
                <a:prstClr val="black"/>
              </a:solidFill>
              <a:effectLst>
                <a:glow rad="38100">
                  <a:prstClr val="black">
                    <a:lumMod val="50000"/>
                    <a:lumOff val="50000"/>
                    <a:alpha val="20000"/>
                  </a:prstClr>
                </a:glow>
                <a:outerShdw blurRad="44450" dist="12700" dir="13860000" algn="tl" rotWithShape="0">
                  <a:srgbClr val="000000">
                    <a:alpha val="20000"/>
                  </a:srgbClr>
                </a:outerShdw>
              </a:effectLst>
              <a:cs typeface="Arial" panose="020B0604020202020204" pitchFamily="34" charset="0"/>
            </a:endParaRPr>
          </a:p>
        </p:txBody>
      </p:sp>
    </p:spTree>
    <p:extLst>
      <p:ext uri="{BB962C8B-B14F-4D97-AF65-F5344CB8AC3E}">
        <p14:creationId xmlns:p14="http://schemas.microsoft.com/office/powerpoint/2010/main" val="1660917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nodeType="clickEffect">
                                  <p:stCondLst>
                                    <p:cond delay="0"/>
                                  </p:stCondLst>
                                  <p:childTnLst>
                                    <p:set>
                                      <p:cBhvr>
                                        <p:cTn id="82" dur="1" fill="hold">
                                          <p:stCondLst>
                                            <p:cond delay="0"/>
                                          </p:stCondLst>
                                        </p:cTn>
                                        <p:tgtEl>
                                          <p:spTgt spid="6">
                                            <p:txEl>
                                              <p:pRg st="9" end="9"/>
                                            </p:txEl>
                                          </p:spTgt>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nodeType="clickEffect">
                                  <p:stCondLst>
                                    <p:cond delay="0"/>
                                  </p:stCondLst>
                                  <p:childTnLst>
                                    <p:set>
                                      <p:cBhvr>
                                        <p:cTn id="86" dur="1" fill="hold">
                                          <p:stCondLst>
                                            <p:cond delay="0"/>
                                          </p:stCondLst>
                                        </p:cTn>
                                        <p:tgtEl>
                                          <p:spTgt spid="6">
                                            <p:txEl>
                                              <p:pRg st="10" end="10"/>
                                            </p:txEl>
                                          </p:spTgt>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nodeType="clickEffect">
                                  <p:stCondLst>
                                    <p:cond delay="0"/>
                                  </p:stCondLst>
                                  <p:childTnLst>
                                    <p:set>
                                      <p:cBhvr>
                                        <p:cTn id="90" dur="1" fill="hold">
                                          <p:stCondLst>
                                            <p:cond delay="0"/>
                                          </p:stCondLst>
                                        </p:cTn>
                                        <p:tgtEl>
                                          <p:spTgt spid="6">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520872" y="609601"/>
            <a:ext cx="3906362" cy="3200400"/>
          </a:xfrm>
        </p:spPr>
        <p:txBody>
          <a:bodyPr/>
          <a:lstStyle/>
          <a:p>
            <a:r>
              <a:rPr lang="en-US" dirty="0" smtClean="0"/>
              <a:t>LIFE and epistles </a:t>
            </a:r>
            <a:br>
              <a:rPr lang="en-US" dirty="0" smtClean="0"/>
            </a:br>
            <a:r>
              <a:rPr lang="en-US" dirty="0" smtClean="0"/>
              <a:t>OF PAUL</a:t>
            </a:r>
            <a:endParaRPr lang="en-US" dirty="0"/>
          </a:p>
        </p:txBody>
      </p:sp>
      <p:sp>
        <p:nvSpPr>
          <p:cNvPr id="3" name="Subtitle 2"/>
          <p:cNvSpPr>
            <a:spLocks noGrp="1"/>
          </p:cNvSpPr>
          <p:nvPr>
            <p:ph type="subTitle" idx="1"/>
          </p:nvPr>
        </p:nvSpPr>
        <p:spPr>
          <a:xfrm>
            <a:off x="6520872" y="3886200"/>
            <a:ext cx="3906361" cy="1905000"/>
          </a:xfrm>
        </p:spPr>
        <p:txBody>
          <a:bodyPr/>
          <a:lstStyle/>
          <a:p>
            <a:r>
              <a:rPr lang="en-US" cap="none" dirty="0" smtClean="0"/>
              <a:t>Embry Hills</a:t>
            </a:r>
          </a:p>
          <a:p>
            <a:r>
              <a:rPr lang="en-US" cap="none" dirty="0" smtClean="0"/>
              <a:t>Feb – April, 2024</a:t>
            </a:r>
            <a:endParaRPr lang="en-US" cap="none" dirty="0"/>
          </a:p>
        </p:txBody>
      </p:sp>
      <p:pic>
        <p:nvPicPr>
          <p:cNvPr id="4" name="Picture 3"/>
          <p:cNvPicPr>
            <a:picLocks noChangeAspect="1"/>
          </p:cNvPicPr>
          <p:nvPr/>
        </p:nvPicPr>
        <p:blipFill>
          <a:blip r:embed="rId2"/>
          <a:stretch>
            <a:fillRect/>
          </a:stretch>
        </p:blipFill>
        <p:spPr>
          <a:xfrm>
            <a:off x="0" y="-30018"/>
            <a:ext cx="4686300" cy="5715000"/>
          </a:xfrm>
          <a:prstGeom prst="rect">
            <a:avLst/>
          </a:prstGeom>
        </p:spPr>
      </p:pic>
      <p:sp>
        <p:nvSpPr>
          <p:cNvPr id="5" name="Subtitle 2"/>
          <p:cNvSpPr txBox="1">
            <a:spLocks/>
          </p:cNvSpPr>
          <p:nvPr/>
        </p:nvSpPr>
        <p:spPr>
          <a:xfrm>
            <a:off x="0" y="5684982"/>
            <a:ext cx="4756727" cy="1380836"/>
          </a:xfrm>
          <a:prstGeom prst="rect">
            <a:avLst/>
          </a:prstGeom>
        </p:spPr>
        <p:txBody>
          <a:bodyPr vert="horz" lIns="91440" tIns="45720" rIns="91440" bIns="45720" rtlCol="0" anchor="t">
            <a:normAutofit/>
          </a:bodyPr>
          <a:lstStyle>
            <a:lvl1pPr marL="0" indent="0" algn="ctr" defTabSz="457200" rtl="0" eaLnBrk="1" latinLnBrk="0" hangingPunct="1">
              <a:spcBef>
                <a:spcPct val="20000"/>
              </a:spcBef>
              <a:spcAft>
                <a:spcPts val="600"/>
              </a:spcAft>
              <a:buClr>
                <a:schemeClr val="tx1"/>
              </a:buClr>
              <a:buSzPct val="100000"/>
              <a:buFont typeface="Arial"/>
              <a:buNone/>
              <a:defRPr sz="21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457200" indent="0" algn="ctr" defTabSz="457200" rtl="0" eaLnBrk="1" latinLnBrk="0" hangingPunct="1">
              <a:spcBef>
                <a:spcPct val="20000"/>
              </a:spcBef>
              <a:spcAft>
                <a:spcPts val="600"/>
              </a:spcAft>
              <a:buClr>
                <a:schemeClr val="tx1"/>
              </a:buClr>
              <a:buSzPct val="100000"/>
              <a:buFont typeface="Arial"/>
              <a:buNone/>
              <a:defRPr sz="18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914400" indent="0" algn="ctr" defTabSz="457200" rtl="0" eaLnBrk="1" latinLnBrk="0" hangingPunct="1">
              <a:spcBef>
                <a:spcPct val="20000"/>
              </a:spcBef>
              <a:spcAft>
                <a:spcPts val="600"/>
              </a:spcAft>
              <a:buClr>
                <a:schemeClr val="tx1"/>
              </a:buClr>
              <a:buSzPct val="100000"/>
              <a:buFont typeface="Arial"/>
              <a:buNone/>
              <a:defRPr sz="16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371600" indent="0" algn="ctr" defTabSz="457200" rtl="0" eaLnBrk="1" latinLnBrk="0" hangingPunct="1">
              <a:spcBef>
                <a:spcPct val="20000"/>
              </a:spcBef>
              <a:spcAft>
                <a:spcPts val="600"/>
              </a:spcAft>
              <a:buClr>
                <a:schemeClr val="tx1"/>
              </a:buClr>
              <a:buSzPct val="100000"/>
              <a:buFont typeface="Arial"/>
              <a:buNone/>
              <a:defRPr sz="14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1828800" indent="0" algn="ctr" defTabSz="457200" rtl="0" eaLnBrk="1" latinLnBrk="0" hangingPunct="1">
              <a:spcBef>
                <a:spcPct val="20000"/>
              </a:spcBef>
              <a:spcAft>
                <a:spcPts val="600"/>
              </a:spcAft>
              <a:buClr>
                <a:schemeClr val="tx1"/>
              </a:buClr>
              <a:buSzPct val="100000"/>
              <a:buFont typeface="Arial"/>
              <a:buNone/>
              <a:defRPr sz="14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286000" indent="0" algn="ctr" defTabSz="457200" rtl="0" eaLnBrk="1" latinLnBrk="0" hangingPunct="1">
              <a:spcBef>
                <a:spcPct val="20000"/>
              </a:spcBef>
              <a:spcAft>
                <a:spcPts val="600"/>
              </a:spcAft>
              <a:buClr>
                <a:schemeClr val="tx1"/>
              </a:buClr>
              <a:buSzPct val="100000"/>
              <a:buFont typeface="Arial"/>
              <a:buNone/>
              <a:defRPr sz="12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743200" indent="0" algn="ctr" defTabSz="457200" rtl="0" eaLnBrk="1" latinLnBrk="0" hangingPunct="1">
              <a:spcBef>
                <a:spcPct val="20000"/>
              </a:spcBef>
              <a:spcAft>
                <a:spcPts val="600"/>
              </a:spcAft>
              <a:buClr>
                <a:schemeClr val="tx1"/>
              </a:buClr>
              <a:buSzPct val="100000"/>
              <a:buFont typeface="Arial"/>
              <a:buNone/>
              <a:defRPr sz="12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200400" indent="0" algn="ctr" defTabSz="457200" rtl="0" eaLnBrk="1" latinLnBrk="0" hangingPunct="1">
              <a:spcBef>
                <a:spcPct val="20000"/>
              </a:spcBef>
              <a:spcAft>
                <a:spcPts val="600"/>
              </a:spcAft>
              <a:buClr>
                <a:schemeClr val="tx1"/>
              </a:buClr>
              <a:buSzPct val="100000"/>
              <a:buFont typeface="Arial"/>
              <a:buNone/>
              <a:defRPr sz="12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657600" indent="0" algn="ctr" defTabSz="457200" rtl="0" eaLnBrk="1" latinLnBrk="0" hangingPunct="1">
              <a:spcBef>
                <a:spcPct val="20000"/>
              </a:spcBef>
              <a:spcAft>
                <a:spcPts val="600"/>
              </a:spcAft>
              <a:buClr>
                <a:schemeClr val="tx1"/>
              </a:buClr>
              <a:buSzPct val="100000"/>
              <a:buFont typeface="Arial"/>
              <a:buNone/>
              <a:defRPr sz="12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a:lstStyle>
          <a:p>
            <a:r>
              <a:rPr lang="en-US" cap="none" dirty="0"/>
              <a:t>Paul the Apostle</a:t>
            </a:r>
          </a:p>
          <a:p>
            <a:r>
              <a:rPr lang="en-US" cap="none" dirty="0"/>
              <a:t>Albrecht </a:t>
            </a:r>
            <a:r>
              <a:rPr lang="en-US" cap="none" dirty="0" smtClean="0"/>
              <a:t>Durer, 1526</a:t>
            </a:r>
            <a:endParaRPr lang="en-US" cap="none" dirty="0"/>
          </a:p>
        </p:txBody>
      </p:sp>
    </p:spTree>
    <p:extLst>
      <p:ext uri="{BB962C8B-B14F-4D97-AF65-F5344CB8AC3E}">
        <p14:creationId xmlns:p14="http://schemas.microsoft.com/office/powerpoint/2010/main" val="38836747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1635759"/>
          </a:xfrm>
        </p:spPr>
        <p:txBody>
          <a:bodyPr/>
          <a:lstStyle/>
          <a:p>
            <a:r>
              <a:rPr lang="en-US" dirty="0" smtClean="0"/>
              <a:t>WHAT DID PETER </a:t>
            </a:r>
            <a:br>
              <a:rPr lang="en-US" dirty="0" smtClean="0"/>
            </a:br>
            <a:r>
              <a:rPr lang="en-US" dirty="0" smtClean="0"/>
              <a:t>GET FROM PAUL?</a:t>
            </a:r>
            <a:endParaRPr lang="en-US" dirty="0"/>
          </a:p>
        </p:txBody>
      </p:sp>
      <p:sp>
        <p:nvSpPr>
          <p:cNvPr id="3" name="Subtitle 2"/>
          <p:cNvSpPr>
            <a:spLocks noGrp="1"/>
          </p:cNvSpPr>
          <p:nvPr>
            <p:ph type="subTitle" idx="1"/>
          </p:nvPr>
        </p:nvSpPr>
        <p:spPr>
          <a:xfrm>
            <a:off x="629920" y="2509520"/>
            <a:ext cx="10942320" cy="3698240"/>
          </a:xfrm>
        </p:spPr>
        <p:txBody>
          <a:bodyPr>
            <a:normAutofit/>
          </a:bodyPr>
          <a:lstStyle/>
          <a:p>
            <a:pPr marL="342900" indent="-342900" algn="l">
              <a:buFont typeface="Arial" panose="020B0604020202020204" pitchFamily="34" charset="0"/>
              <a:buChar char="•"/>
            </a:pPr>
            <a:r>
              <a:rPr lang="en-US" sz="2800" cap="none" dirty="0" smtClean="0"/>
              <a:t>Had him in his home (Gal. 1:18)</a:t>
            </a:r>
          </a:p>
          <a:p>
            <a:pPr marL="342900" indent="-342900" algn="l">
              <a:buFont typeface="Arial" panose="020B0604020202020204" pitchFamily="34" charset="0"/>
              <a:buChar char="•"/>
            </a:pPr>
            <a:r>
              <a:rPr lang="en-US" sz="2800" cap="none" dirty="0" smtClean="0"/>
              <a:t>Worked with him (Gal. 2:7-9)</a:t>
            </a:r>
          </a:p>
          <a:p>
            <a:pPr marL="342900" indent="-342900" algn="l">
              <a:buFont typeface="Arial" panose="020B0604020202020204" pitchFamily="34" charset="0"/>
              <a:buChar char="•"/>
            </a:pPr>
            <a:r>
              <a:rPr lang="en-US" sz="2800" cap="none" dirty="0" smtClean="0"/>
              <a:t>Was corrected by him (Gal. 2:11ff)</a:t>
            </a:r>
          </a:p>
          <a:p>
            <a:pPr marL="342900" indent="-342900" algn="l">
              <a:buFont typeface="Arial" panose="020B0604020202020204" pitchFamily="34" charset="0"/>
              <a:buChar char="•"/>
            </a:pPr>
            <a:r>
              <a:rPr lang="en-US" sz="2800" cap="none" dirty="0" smtClean="0"/>
              <a:t>Loved him (2 Peter 3:15)</a:t>
            </a:r>
          </a:p>
          <a:p>
            <a:pPr marL="342900" indent="-342900" algn="l">
              <a:buFont typeface="Arial" panose="020B0604020202020204" pitchFamily="34" charset="0"/>
              <a:buChar char="•"/>
            </a:pPr>
            <a:r>
              <a:rPr lang="en-US" sz="2800" cap="none" dirty="0" smtClean="0"/>
              <a:t>Recognized the wisdom given to him (2 Peter 3:15)</a:t>
            </a:r>
          </a:p>
          <a:p>
            <a:pPr marL="342900" indent="-342900" algn="l">
              <a:buFont typeface="Arial" panose="020B0604020202020204" pitchFamily="34" charset="0"/>
              <a:buChar char="•"/>
            </a:pPr>
            <a:r>
              <a:rPr lang="en-US" sz="2800" cap="none" dirty="0" smtClean="0"/>
              <a:t>Learn and stand firm in what he wrote (2 Peter 3:16)</a:t>
            </a:r>
          </a:p>
        </p:txBody>
      </p:sp>
    </p:spTree>
    <p:extLst>
      <p:ext uri="{BB962C8B-B14F-4D97-AF65-F5344CB8AC3E}">
        <p14:creationId xmlns:p14="http://schemas.microsoft.com/office/powerpoint/2010/main" val="3199868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pPr algn="ctr"/>
            <a:r>
              <a:rPr lang="en-US" b="1" dirty="0" smtClean="0"/>
              <a:t>What did Timothy get from Paul?</a:t>
            </a:r>
            <a:endParaRPr lang="en-US" b="1" dirty="0"/>
          </a:p>
        </p:txBody>
      </p:sp>
      <p:sp>
        <p:nvSpPr>
          <p:cNvPr id="14" name="Content Placeholder 13"/>
          <p:cNvSpPr>
            <a:spLocks noGrp="1"/>
          </p:cNvSpPr>
          <p:nvPr>
            <p:ph idx="1"/>
          </p:nvPr>
        </p:nvSpPr>
        <p:spPr>
          <a:xfrm>
            <a:off x="1181100" y="2281382"/>
            <a:ext cx="9867900" cy="3844782"/>
          </a:xfrm>
        </p:spPr>
        <p:txBody>
          <a:bodyPr>
            <a:normAutofit/>
          </a:bodyPr>
          <a:lstStyle/>
          <a:p>
            <a:pPr marL="36576" indent="0" algn="ctr">
              <a:buNone/>
            </a:pPr>
            <a:r>
              <a:rPr lang="en-US" sz="3600" dirty="0" smtClean="0"/>
              <a:t>“</a:t>
            </a:r>
            <a:r>
              <a:rPr lang="en-US" sz="3600" i="1" dirty="0"/>
              <a:t>You, however, have followed my teaching, </a:t>
            </a:r>
            <a:br>
              <a:rPr lang="en-US" sz="3600" i="1" dirty="0"/>
            </a:br>
            <a:r>
              <a:rPr lang="en-US" sz="3600" i="1" dirty="0"/>
              <a:t>my conduct, my aim in life, my faith, </a:t>
            </a:r>
            <a:br>
              <a:rPr lang="en-US" sz="3600" i="1" dirty="0"/>
            </a:br>
            <a:r>
              <a:rPr lang="en-US" sz="3600" i="1" dirty="0"/>
              <a:t>my patience, my love, </a:t>
            </a:r>
            <a:r>
              <a:rPr lang="en-US" sz="3600" i="1" dirty="0" smtClean="0"/>
              <a:t/>
            </a:r>
            <a:br>
              <a:rPr lang="en-US" sz="3600" i="1" dirty="0" smtClean="0"/>
            </a:br>
            <a:r>
              <a:rPr lang="en-US" sz="3600" i="1" dirty="0" smtClean="0"/>
              <a:t>my </a:t>
            </a:r>
            <a:r>
              <a:rPr lang="en-US" sz="3600" i="1" dirty="0"/>
              <a:t>steadfastness, </a:t>
            </a:r>
            <a:r>
              <a:rPr lang="en-US" sz="3600" i="1" dirty="0" smtClean="0"/>
              <a:t>my </a:t>
            </a:r>
            <a:r>
              <a:rPr lang="en-US" sz="3600" i="1" dirty="0"/>
              <a:t>persecutions and </a:t>
            </a:r>
            <a:r>
              <a:rPr lang="en-US" sz="3600" i="1" dirty="0" smtClean="0"/>
              <a:t/>
            </a:r>
            <a:br>
              <a:rPr lang="en-US" sz="3600" i="1" dirty="0" smtClean="0"/>
            </a:br>
            <a:r>
              <a:rPr lang="en-US" sz="3600" i="1" dirty="0" smtClean="0"/>
              <a:t>sufferings”</a:t>
            </a:r>
            <a:r>
              <a:rPr lang="en-US" sz="3600" dirty="0" smtClean="0"/>
              <a:t> </a:t>
            </a:r>
            <a:br>
              <a:rPr lang="en-US" sz="3600" dirty="0" smtClean="0"/>
            </a:br>
            <a:r>
              <a:rPr lang="en-US" sz="3200" dirty="0" smtClean="0"/>
              <a:t>(</a:t>
            </a:r>
            <a:r>
              <a:rPr lang="en-US" sz="3200" dirty="0"/>
              <a:t>2 Timothy </a:t>
            </a:r>
            <a:r>
              <a:rPr lang="en-US" sz="3200" dirty="0" smtClean="0"/>
              <a:t>3:10-11)</a:t>
            </a:r>
            <a:endParaRPr lang="en-US" sz="3600" dirty="0" smtClean="0"/>
          </a:p>
        </p:txBody>
      </p:sp>
      <p:sp>
        <p:nvSpPr>
          <p:cNvPr id="4" name="TextBox 3"/>
          <p:cNvSpPr txBox="1"/>
          <p:nvPr/>
        </p:nvSpPr>
        <p:spPr>
          <a:xfrm>
            <a:off x="10195932" y="2409577"/>
            <a:ext cx="1996068" cy="461665"/>
          </a:xfrm>
          <a:prstGeom prst="rect">
            <a:avLst/>
          </a:prstGeom>
          <a:solidFill>
            <a:schemeClr val="accent2"/>
          </a:solidFill>
          <a:ln>
            <a:solidFill>
              <a:schemeClr val="bg2"/>
            </a:solidFill>
          </a:ln>
        </p:spPr>
        <p:txBody>
          <a:bodyPr wrap="square" rtlCol="0" anchor="ctr" anchorCtr="1">
            <a:spAutoFit/>
          </a:bodyPr>
          <a:lstStyle/>
          <a:p>
            <a:pPr defTabSz="914400"/>
            <a:r>
              <a:rPr lang="en-US" sz="2400" dirty="0" smtClean="0">
                <a:solidFill>
                  <a:prstClr val="white"/>
                </a:solidFill>
              </a:rPr>
              <a:t>Message</a:t>
            </a:r>
            <a:endParaRPr lang="en-US" sz="2400" dirty="0">
              <a:solidFill>
                <a:prstClr val="white"/>
              </a:solidFill>
            </a:endParaRPr>
          </a:p>
        </p:txBody>
      </p:sp>
      <p:sp>
        <p:nvSpPr>
          <p:cNvPr id="11" name="TextBox 10"/>
          <p:cNvSpPr txBox="1"/>
          <p:nvPr/>
        </p:nvSpPr>
        <p:spPr>
          <a:xfrm>
            <a:off x="10195932" y="2956865"/>
            <a:ext cx="1996068" cy="461665"/>
          </a:xfrm>
          <a:prstGeom prst="rect">
            <a:avLst/>
          </a:prstGeom>
          <a:solidFill>
            <a:schemeClr val="accent3"/>
          </a:solidFill>
          <a:ln>
            <a:solidFill>
              <a:schemeClr val="bg2"/>
            </a:solidFill>
          </a:ln>
        </p:spPr>
        <p:txBody>
          <a:bodyPr wrap="square" rtlCol="0" anchor="ctr" anchorCtr="1">
            <a:spAutoFit/>
          </a:bodyPr>
          <a:lstStyle/>
          <a:p>
            <a:pPr defTabSz="914400"/>
            <a:r>
              <a:rPr lang="en-US" sz="2400" dirty="0" smtClean="0">
                <a:solidFill>
                  <a:prstClr val="white"/>
                </a:solidFill>
              </a:rPr>
              <a:t>Character</a:t>
            </a:r>
            <a:endParaRPr lang="en-US" sz="2400" dirty="0">
              <a:solidFill>
                <a:prstClr val="white"/>
              </a:solidFill>
            </a:endParaRPr>
          </a:p>
        </p:txBody>
      </p:sp>
      <p:sp>
        <p:nvSpPr>
          <p:cNvPr id="12" name="TextBox 11"/>
          <p:cNvSpPr txBox="1"/>
          <p:nvPr/>
        </p:nvSpPr>
        <p:spPr>
          <a:xfrm>
            <a:off x="10195932" y="3504153"/>
            <a:ext cx="1996068" cy="461665"/>
          </a:xfrm>
          <a:prstGeom prst="rect">
            <a:avLst/>
          </a:prstGeom>
          <a:solidFill>
            <a:schemeClr val="accent4"/>
          </a:solidFill>
          <a:ln>
            <a:solidFill>
              <a:schemeClr val="bg2"/>
            </a:solidFill>
          </a:ln>
        </p:spPr>
        <p:txBody>
          <a:bodyPr wrap="square" rtlCol="0" anchor="ctr" anchorCtr="1">
            <a:spAutoFit/>
          </a:bodyPr>
          <a:lstStyle/>
          <a:p>
            <a:pPr defTabSz="914400"/>
            <a:r>
              <a:rPr lang="en-US" sz="2400" dirty="0" smtClean="0">
                <a:solidFill>
                  <a:prstClr val="white"/>
                </a:solidFill>
              </a:rPr>
              <a:t>Brotherhood</a:t>
            </a:r>
            <a:endParaRPr lang="en-US" sz="2400" dirty="0">
              <a:solidFill>
                <a:prstClr val="white"/>
              </a:solidFill>
            </a:endParaRPr>
          </a:p>
        </p:txBody>
      </p:sp>
      <p:sp>
        <p:nvSpPr>
          <p:cNvPr id="15" name="TextBox 14"/>
          <p:cNvSpPr txBox="1"/>
          <p:nvPr/>
        </p:nvSpPr>
        <p:spPr>
          <a:xfrm>
            <a:off x="10195932" y="4051441"/>
            <a:ext cx="1996068" cy="461665"/>
          </a:xfrm>
          <a:prstGeom prst="rect">
            <a:avLst/>
          </a:prstGeom>
          <a:solidFill>
            <a:schemeClr val="accent5"/>
          </a:solidFill>
          <a:ln>
            <a:solidFill>
              <a:schemeClr val="bg2"/>
            </a:solidFill>
          </a:ln>
        </p:spPr>
        <p:txBody>
          <a:bodyPr wrap="square" rtlCol="0" anchor="ctr" anchorCtr="1">
            <a:spAutoFit/>
          </a:bodyPr>
          <a:lstStyle/>
          <a:p>
            <a:pPr defTabSz="914400"/>
            <a:r>
              <a:rPr lang="en-US" sz="2400" dirty="0" smtClean="0">
                <a:solidFill>
                  <a:prstClr val="white"/>
                </a:solidFill>
              </a:rPr>
              <a:t>Suffering</a:t>
            </a:r>
            <a:endParaRPr lang="en-US" sz="2400" dirty="0">
              <a:solidFill>
                <a:prstClr val="white"/>
              </a:solidFill>
            </a:endParaRPr>
          </a:p>
        </p:txBody>
      </p:sp>
    </p:spTree>
    <p:extLst>
      <p:ext uri="{BB962C8B-B14F-4D97-AF65-F5344CB8AC3E}">
        <p14:creationId xmlns:p14="http://schemas.microsoft.com/office/powerpoint/2010/main" val="1552380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1" grpId="0" animBg="1"/>
      <p:bldP spid="12" grpId="0" animBg="1"/>
      <p:bldP spid="1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1635759"/>
          </a:xfrm>
        </p:spPr>
        <p:txBody>
          <a:bodyPr/>
          <a:lstStyle/>
          <a:p>
            <a:r>
              <a:rPr lang="en-US" dirty="0" smtClean="0"/>
              <a:t>What are we supposed to get from Paul’s life?</a:t>
            </a:r>
            <a:endParaRPr lang="en-US" dirty="0"/>
          </a:p>
        </p:txBody>
      </p:sp>
      <p:sp>
        <p:nvSpPr>
          <p:cNvPr id="3" name="Subtitle 2"/>
          <p:cNvSpPr>
            <a:spLocks noGrp="1"/>
          </p:cNvSpPr>
          <p:nvPr>
            <p:ph type="subTitle" idx="1"/>
          </p:nvPr>
        </p:nvSpPr>
        <p:spPr>
          <a:xfrm>
            <a:off x="629920" y="2509520"/>
            <a:ext cx="10942320" cy="3698240"/>
          </a:xfrm>
        </p:spPr>
        <p:txBody>
          <a:bodyPr>
            <a:normAutofit/>
          </a:bodyPr>
          <a:lstStyle/>
          <a:p>
            <a:pPr marL="342900" indent="-342900" algn="l">
              <a:buFont typeface="Arial" panose="020B0604020202020204" pitchFamily="34" charset="0"/>
              <a:buChar char="•"/>
            </a:pPr>
            <a:r>
              <a:rPr lang="en-US" sz="2800" cap="none" dirty="0" smtClean="0"/>
              <a:t>What did John Mark get from Paul? Demas? What we get from him will depend on us.</a:t>
            </a:r>
          </a:p>
          <a:p>
            <a:pPr marL="342900" indent="-342900" algn="l">
              <a:buFont typeface="Arial" panose="020B0604020202020204" pitchFamily="34" charset="0"/>
              <a:buChar char="•"/>
            </a:pPr>
            <a:r>
              <a:rPr lang="en-US" sz="2800" cap="none" dirty="0" smtClean="0"/>
              <a:t>Imitators of me (1 Cor. 11:1; Php. 4:9; 2 Tim. 3:10; etc.)</a:t>
            </a:r>
          </a:p>
          <a:p>
            <a:pPr marL="342900" indent="-342900" algn="l">
              <a:buFont typeface="Arial" panose="020B0604020202020204" pitchFamily="34" charset="0"/>
              <a:buChar char="•"/>
            </a:pPr>
            <a:r>
              <a:rPr lang="en-US" sz="2800" cap="none" dirty="0" smtClean="0"/>
              <a:t>By the end of class: 2 paragraphs. 1</a:t>
            </a:r>
            <a:r>
              <a:rPr lang="en-US" sz="2800" cap="none" baseline="30000" dirty="0" smtClean="0"/>
              <a:t>st</a:t>
            </a:r>
            <a:r>
              <a:rPr lang="en-US" sz="2800" cap="none" dirty="0" smtClean="0"/>
              <a:t>, what aspect of Paul caught my attention the most, and where did I see it? 2</a:t>
            </a:r>
            <a:r>
              <a:rPr lang="en-US" sz="2800" cap="none" baseline="30000" dirty="0" smtClean="0"/>
              <a:t>nd</a:t>
            </a:r>
            <a:r>
              <a:rPr lang="en-US" sz="2800" cap="none" dirty="0" smtClean="0"/>
              <a:t>, what are several small, concrete ways I can imitate him?</a:t>
            </a:r>
            <a:endParaRPr lang="en-US" sz="3200" cap="none" dirty="0" smtClean="0"/>
          </a:p>
        </p:txBody>
      </p:sp>
    </p:spTree>
    <p:extLst>
      <p:ext uri="{BB962C8B-B14F-4D97-AF65-F5344CB8AC3E}">
        <p14:creationId xmlns:p14="http://schemas.microsoft.com/office/powerpoint/2010/main" val="3607201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281016" y="2814686"/>
            <a:ext cx="11584940" cy="3785652"/>
          </a:xfrm>
          <a:prstGeom prst="rect">
            <a:avLst/>
          </a:prstGeom>
          <a:solidFill>
            <a:schemeClr val="tx1"/>
          </a:solidFill>
        </p:spPr>
        <p:txBody>
          <a:bodyPr wrap="square">
            <a:spAutoFit/>
          </a:bodyPr>
          <a:lstStyle/>
          <a:p>
            <a:r>
              <a:rPr lang="en-US" sz="2400" i="1" dirty="0" smtClean="0">
                <a:solidFill>
                  <a:schemeClr val="bg1"/>
                </a:solidFill>
                <a:cs typeface="Arial" panose="020B0604020202020204" pitchFamily="34" charset="0"/>
              </a:rPr>
              <a:t>“The right way to look at [Paul’s epistles] Is to regard them as the continuation of Christ’s own teaching. They contain the thoughts which Christ carried away from the earth with him unuttered.” (Stalker, 17) </a:t>
            </a:r>
            <a:r>
              <a:rPr lang="en-US" sz="2400" dirty="0" smtClean="0">
                <a:solidFill>
                  <a:schemeClr val="bg1"/>
                </a:solidFill>
                <a:cs typeface="Arial" panose="020B0604020202020204" pitchFamily="34" charset="0"/>
              </a:rPr>
              <a:t>What are some teachings that dominate Paul’s writings that factored less heavily in Jesus’ words?</a:t>
            </a:r>
          </a:p>
          <a:p>
            <a:endParaRPr lang="en-US" sz="2400" i="1" dirty="0" smtClean="0">
              <a:solidFill>
                <a:schemeClr val="bg1"/>
              </a:solidFill>
              <a:cs typeface="Arial" panose="020B0604020202020204" pitchFamily="34" charset="0"/>
            </a:endParaRPr>
          </a:p>
          <a:p>
            <a:r>
              <a:rPr lang="en-US" sz="2400" i="1" dirty="0" smtClean="0">
                <a:solidFill>
                  <a:schemeClr val="bg1"/>
                </a:solidFill>
                <a:cs typeface="Arial" panose="020B0604020202020204" pitchFamily="34" charset="0"/>
              </a:rPr>
              <a:t>“In him, Jesus Christ went forth to evangelize the world, making use of his hands and feet, his tongue and brain and heart, for doing the work which in his own bodily presence he had not been permitted by the limit of his mission to accomplish.” (Stalker 19).  </a:t>
            </a:r>
            <a:r>
              <a:rPr lang="en-US" sz="2400" dirty="0" smtClean="0">
                <a:solidFill>
                  <a:schemeClr val="bg1"/>
                </a:solidFill>
                <a:cs typeface="Arial" panose="020B0604020202020204" pitchFamily="34" charset="0"/>
              </a:rPr>
              <a:t>What especially? (John 10:16)</a:t>
            </a:r>
            <a:endParaRPr lang="en-US" sz="2400" i="1" dirty="0" smtClean="0">
              <a:solidFill>
                <a:schemeClr val="bg1"/>
              </a:solidFill>
              <a:cs typeface="Arial" panose="020B0604020202020204" pitchFamily="34" charset="0"/>
            </a:endParaRPr>
          </a:p>
        </p:txBody>
      </p:sp>
      <p:sp>
        <p:nvSpPr>
          <p:cNvPr id="3" name="Title 2"/>
          <p:cNvSpPr>
            <a:spLocks noGrp="1"/>
          </p:cNvSpPr>
          <p:nvPr>
            <p:ph type="title"/>
          </p:nvPr>
        </p:nvSpPr>
        <p:spPr>
          <a:xfrm>
            <a:off x="1120487" y="535709"/>
            <a:ext cx="9905998" cy="1287680"/>
          </a:xfrm>
        </p:spPr>
        <p:txBody>
          <a:bodyPr>
            <a:normAutofit/>
          </a:bodyPr>
          <a:lstStyle/>
          <a:p>
            <a:pPr algn="ctr"/>
            <a:r>
              <a:rPr lang="en-US" dirty="0" smtClean="0"/>
              <a:t>THE Mind of Christ</a:t>
            </a:r>
            <a:br>
              <a:rPr lang="en-US" dirty="0" smtClean="0"/>
            </a:br>
            <a:r>
              <a:rPr lang="en-US" dirty="0" smtClean="0"/>
              <a:t>1 Cor. 2:16</a:t>
            </a:r>
            <a:endParaRPr lang="en-US" dirty="0"/>
          </a:p>
        </p:txBody>
      </p:sp>
      <p:pic>
        <p:nvPicPr>
          <p:cNvPr id="4" name="Picture 3"/>
          <p:cNvPicPr>
            <a:picLocks noChangeAspect="1"/>
          </p:cNvPicPr>
          <p:nvPr/>
        </p:nvPicPr>
        <p:blipFill>
          <a:blip r:embed="rId2"/>
          <a:stretch>
            <a:fillRect/>
          </a:stretch>
        </p:blipFill>
        <p:spPr>
          <a:xfrm>
            <a:off x="-1" y="0"/>
            <a:ext cx="1925053" cy="2744224"/>
          </a:xfrm>
          <a:prstGeom prst="rect">
            <a:avLst/>
          </a:prstGeom>
        </p:spPr>
      </p:pic>
    </p:spTree>
    <p:extLst>
      <p:ext uri="{BB962C8B-B14F-4D97-AF65-F5344CB8AC3E}">
        <p14:creationId xmlns:p14="http://schemas.microsoft.com/office/powerpoint/2010/main" val="1630250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0018" y="834191"/>
            <a:ext cx="10348624" cy="748144"/>
          </a:xfrm>
        </p:spPr>
        <p:txBody>
          <a:bodyPr>
            <a:normAutofit fontScale="90000"/>
          </a:bodyPr>
          <a:lstStyle/>
          <a:p>
            <a:r>
              <a:rPr lang="en-US" dirty="0" smtClean="0"/>
              <a:t>Things TO know </a:t>
            </a:r>
            <a:br>
              <a:rPr lang="en-US" dirty="0" smtClean="0"/>
            </a:br>
            <a:r>
              <a:rPr lang="en-US" dirty="0" smtClean="0"/>
              <a:t>by the time we finish</a:t>
            </a:r>
            <a:endParaRPr lang="en-US" dirty="0"/>
          </a:p>
        </p:txBody>
      </p:sp>
      <p:sp>
        <p:nvSpPr>
          <p:cNvPr id="5" name="Subtitle 2"/>
          <p:cNvSpPr txBox="1">
            <a:spLocks/>
          </p:cNvSpPr>
          <p:nvPr/>
        </p:nvSpPr>
        <p:spPr>
          <a:xfrm>
            <a:off x="785813" y="1904999"/>
            <a:ext cx="10940966" cy="4980709"/>
          </a:xfrm>
          <a:prstGeom prst="rect">
            <a:avLst/>
          </a:prstGeom>
        </p:spPr>
        <p:txBody>
          <a:bodyPr vert="horz" lIns="91440" tIns="45720" rIns="91440" bIns="45720" rtlCol="0" anchor="t">
            <a:normAutofit/>
          </a:bodyPr>
          <a:lstStyle>
            <a:lvl1pPr marL="0" indent="0" algn="ctr" defTabSz="457200" rtl="0" eaLnBrk="1" latinLnBrk="0" hangingPunct="1">
              <a:spcBef>
                <a:spcPct val="20000"/>
              </a:spcBef>
              <a:spcAft>
                <a:spcPts val="600"/>
              </a:spcAft>
              <a:buClr>
                <a:schemeClr val="tx1"/>
              </a:buClr>
              <a:buSzPct val="100000"/>
              <a:buFont typeface="Arial"/>
              <a:buNone/>
              <a:defRPr sz="21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457200" indent="0" algn="ctr" defTabSz="457200" rtl="0" eaLnBrk="1" latinLnBrk="0" hangingPunct="1">
              <a:spcBef>
                <a:spcPct val="20000"/>
              </a:spcBef>
              <a:spcAft>
                <a:spcPts val="600"/>
              </a:spcAft>
              <a:buClr>
                <a:schemeClr val="tx1"/>
              </a:buClr>
              <a:buSzPct val="100000"/>
              <a:buFont typeface="Arial"/>
              <a:buNone/>
              <a:defRPr sz="18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914400" indent="0" algn="ctr" defTabSz="457200" rtl="0" eaLnBrk="1" latinLnBrk="0" hangingPunct="1">
              <a:spcBef>
                <a:spcPct val="20000"/>
              </a:spcBef>
              <a:spcAft>
                <a:spcPts val="600"/>
              </a:spcAft>
              <a:buClr>
                <a:schemeClr val="tx1"/>
              </a:buClr>
              <a:buSzPct val="100000"/>
              <a:buFont typeface="Arial"/>
              <a:buNone/>
              <a:defRPr sz="16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371600" indent="0" algn="ctr" defTabSz="457200" rtl="0" eaLnBrk="1" latinLnBrk="0" hangingPunct="1">
              <a:spcBef>
                <a:spcPct val="20000"/>
              </a:spcBef>
              <a:spcAft>
                <a:spcPts val="600"/>
              </a:spcAft>
              <a:buClr>
                <a:schemeClr val="tx1"/>
              </a:buClr>
              <a:buSzPct val="100000"/>
              <a:buFont typeface="Arial"/>
              <a:buNone/>
              <a:defRPr sz="14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1828800" indent="0" algn="ctr" defTabSz="457200" rtl="0" eaLnBrk="1" latinLnBrk="0" hangingPunct="1">
              <a:spcBef>
                <a:spcPct val="20000"/>
              </a:spcBef>
              <a:spcAft>
                <a:spcPts val="600"/>
              </a:spcAft>
              <a:buClr>
                <a:schemeClr val="tx1"/>
              </a:buClr>
              <a:buSzPct val="100000"/>
              <a:buFont typeface="Arial"/>
              <a:buNone/>
              <a:defRPr sz="14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286000" indent="0" algn="ctr" defTabSz="457200" rtl="0" eaLnBrk="1" latinLnBrk="0" hangingPunct="1">
              <a:spcBef>
                <a:spcPct val="20000"/>
              </a:spcBef>
              <a:spcAft>
                <a:spcPts val="600"/>
              </a:spcAft>
              <a:buClr>
                <a:schemeClr val="tx1"/>
              </a:buClr>
              <a:buSzPct val="100000"/>
              <a:buFont typeface="Arial"/>
              <a:buNone/>
              <a:defRPr sz="12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743200" indent="0" algn="ctr" defTabSz="457200" rtl="0" eaLnBrk="1" latinLnBrk="0" hangingPunct="1">
              <a:spcBef>
                <a:spcPct val="20000"/>
              </a:spcBef>
              <a:spcAft>
                <a:spcPts val="600"/>
              </a:spcAft>
              <a:buClr>
                <a:schemeClr val="tx1"/>
              </a:buClr>
              <a:buSzPct val="100000"/>
              <a:buFont typeface="Arial"/>
              <a:buNone/>
              <a:defRPr sz="12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200400" indent="0" algn="ctr" defTabSz="457200" rtl="0" eaLnBrk="1" latinLnBrk="0" hangingPunct="1">
              <a:spcBef>
                <a:spcPct val="20000"/>
              </a:spcBef>
              <a:spcAft>
                <a:spcPts val="600"/>
              </a:spcAft>
              <a:buClr>
                <a:schemeClr val="tx1"/>
              </a:buClr>
              <a:buSzPct val="100000"/>
              <a:buFont typeface="Arial"/>
              <a:buNone/>
              <a:defRPr sz="12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657600" indent="0" algn="ctr" defTabSz="457200" rtl="0" eaLnBrk="1" latinLnBrk="0" hangingPunct="1">
              <a:spcBef>
                <a:spcPct val="20000"/>
              </a:spcBef>
              <a:spcAft>
                <a:spcPts val="600"/>
              </a:spcAft>
              <a:buClr>
                <a:schemeClr val="tx1"/>
              </a:buClr>
              <a:buSzPct val="100000"/>
              <a:buFont typeface="Arial"/>
              <a:buNone/>
              <a:defRPr sz="12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a:lstStyle>
          <a:p>
            <a:pPr marL="457200" indent="-457200" algn="l">
              <a:buFont typeface="+mj-lt"/>
              <a:buAutoNum type="arabicPeriod"/>
            </a:pPr>
            <a:r>
              <a:rPr lang="en-US" sz="2800" cap="none" dirty="0" smtClean="0"/>
              <a:t>Key verses</a:t>
            </a:r>
          </a:p>
          <a:p>
            <a:pPr marL="914400" lvl="1" indent="-457200" algn="l">
              <a:buFont typeface="+mj-lt"/>
              <a:buAutoNum type="alphaLcParenR"/>
            </a:pPr>
            <a:r>
              <a:rPr lang="en-US" sz="2000" cap="none" dirty="0" smtClean="0"/>
              <a:t>What we are supposed to get from Paul (2 Tim. 3:10-11)</a:t>
            </a:r>
          </a:p>
          <a:p>
            <a:pPr marL="914400" lvl="1" indent="-457200" algn="l">
              <a:buFont typeface="+mj-lt"/>
              <a:buAutoNum type="alphaLcParenR"/>
            </a:pPr>
            <a:r>
              <a:rPr lang="en-US" sz="2000" cap="none" dirty="0" smtClean="0"/>
              <a:t>Paul had the mind of Christ (1 Cor. 2:16)</a:t>
            </a:r>
          </a:p>
          <a:p>
            <a:pPr marL="914400" lvl="1" indent="-457200" algn="l">
              <a:buFont typeface="+mj-lt"/>
              <a:buAutoNum type="alphaLcParenR"/>
            </a:pPr>
            <a:r>
              <a:rPr lang="en-US" sz="2000" cap="none" dirty="0" smtClean="0"/>
              <a:t>The great lesson of Paul’s life (1 Tim. 1:16)</a:t>
            </a:r>
          </a:p>
          <a:p>
            <a:pPr marL="914400" lvl="1" indent="-457200" algn="l">
              <a:buFont typeface="+mj-lt"/>
              <a:buAutoNum type="alphaLcParenR"/>
            </a:pPr>
            <a:r>
              <a:rPr lang="en-US" sz="2000" cap="none" dirty="0" smtClean="0"/>
              <a:t>Where Paul’s story begins (Gal. 1:15)</a:t>
            </a:r>
          </a:p>
          <a:p>
            <a:pPr marL="914400" lvl="1" indent="-457200" algn="l">
              <a:buFont typeface="+mj-lt"/>
              <a:buAutoNum type="alphaLcParenR"/>
            </a:pPr>
            <a:r>
              <a:rPr lang="en-US" sz="2000" cap="none" dirty="0" smtClean="0"/>
              <a:t>A few others along the way…</a:t>
            </a:r>
          </a:p>
          <a:p>
            <a:pPr marL="457200" indent="-457200" algn="l">
              <a:buFont typeface="+mj-lt"/>
              <a:buAutoNum type="arabicPeriod"/>
            </a:pPr>
            <a:r>
              <a:rPr lang="en-US" sz="2800" cap="none" dirty="0" smtClean="0"/>
              <a:t>Fill in a basic timeline of Paul’s life</a:t>
            </a:r>
          </a:p>
          <a:p>
            <a:pPr marL="457200" indent="-457200" algn="l">
              <a:buFont typeface="+mj-lt"/>
              <a:buAutoNum type="arabicPeriod"/>
            </a:pPr>
            <a:r>
              <a:rPr lang="en-US" sz="2800" cap="none" dirty="0" smtClean="0"/>
              <a:t>Fill in maps of 1, 2, and 3 missionary journeys</a:t>
            </a:r>
          </a:p>
          <a:p>
            <a:pPr marL="457200" indent="-457200" algn="l">
              <a:buFont typeface="+mj-lt"/>
              <a:buAutoNum type="arabicPeriod"/>
            </a:pPr>
            <a:r>
              <a:rPr lang="en-US" sz="2800" cap="none" dirty="0" smtClean="0"/>
              <a:t>Name the NT books written by Paul.  Basic content and where they fit into Paul’s life</a:t>
            </a:r>
          </a:p>
        </p:txBody>
      </p:sp>
    </p:spTree>
    <p:extLst>
      <p:ext uri="{BB962C8B-B14F-4D97-AF65-F5344CB8AC3E}">
        <p14:creationId xmlns:p14="http://schemas.microsoft.com/office/powerpoint/2010/main" val="393156164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45849" y="1530927"/>
            <a:ext cx="4843752" cy="748144"/>
          </a:xfrm>
        </p:spPr>
        <p:txBody>
          <a:bodyPr>
            <a:noAutofit/>
          </a:bodyPr>
          <a:lstStyle/>
          <a:p>
            <a:r>
              <a:rPr lang="en-US" sz="3600" dirty="0" smtClean="0"/>
              <a:t>EVENTS dateable by connection to external sources</a:t>
            </a:r>
            <a:endParaRPr lang="en-US" sz="3600" dirty="0"/>
          </a:p>
        </p:txBody>
      </p:sp>
      <p:sp>
        <p:nvSpPr>
          <p:cNvPr id="3" name="Subtitle 2"/>
          <p:cNvSpPr>
            <a:spLocks noGrp="1"/>
          </p:cNvSpPr>
          <p:nvPr>
            <p:ph type="subTitle" idx="1"/>
          </p:nvPr>
        </p:nvSpPr>
        <p:spPr>
          <a:xfrm>
            <a:off x="6491215" y="2640398"/>
            <a:ext cx="4963824" cy="4245310"/>
          </a:xfrm>
        </p:spPr>
        <p:txBody>
          <a:bodyPr>
            <a:normAutofit/>
          </a:bodyPr>
          <a:lstStyle/>
          <a:p>
            <a:pPr marL="342900" indent="-342900" algn="l">
              <a:buFont typeface="Arial" panose="020B0604020202020204" pitchFamily="34" charset="0"/>
              <a:buChar char="•"/>
            </a:pPr>
            <a:r>
              <a:rPr lang="en-US" cap="none" dirty="0" smtClean="0"/>
              <a:t>Conversion of Cornelius (though see Acts 15:7; “early days”)</a:t>
            </a:r>
          </a:p>
          <a:p>
            <a:pPr marL="342900" indent="-342900" algn="l">
              <a:buFont typeface="Arial" panose="020B0604020202020204" pitchFamily="34" charset="0"/>
              <a:buChar char="•"/>
            </a:pPr>
            <a:r>
              <a:rPr lang="en-US" cap="none" dirty="0" smtClean="0"/>
              <a:t>Preaching to Gentiles</a:t>
            </a:r>
          </a:p>
          <a:p>
            <a:pPr marL="342900" indent="-342900" algn="l">
              <a:buFont typeface="Arial" panose="020B0604020202020204" pitchFamily="34" charset="0"/>
              <a:buChar char="•"/>
            </a:pPr>
            <a:r>
              <a:rPr lang="en-US" cap="none" dirty="0"/>
              <a:t>Visit to Jerusalem of Galatians 2</a:t>
            </a:r>
          </a:p>
          <a:p>
            <a:pPr marL="342900" indent="-342900" algn="l">
              <a:buFont typeface="Arial" panose="020B0604020202020204" pitchFamily="34" charset="0"/>
              <a:buChar char="•"/>
            </a:pPr>
            <a:r>
              <a:rPr lang="en-US" cap="none" dirty="0" smtClean="0"/>
              <a:t>Galatians</a:t>
            </a:r>
          </a:p>
          <a:p>
            <a:pPr marL="342900" indent="-342900" algn="l">
              <a:buFont typeface="Arial" panose="020B0604020202020204" pitchFamily="34" charset="0"/>
              <a:buChar char="•"/>
            </a:pPr>
            <a:endParaRPr lang="en-US" cap="none" dirty="0"/>
          </a:p>
        </p:txBody>
      </p:sp>
      <p:sp>
        <p:nvSpPr>
          <p:cNvPr id="4" name="Title 1"/>
          <p:cNvSpPr txBox="1">
            <a:spLocks/>
          </p:cNvSpPr>
          <p:nvPr/>
        </p:nvSpPr>
        <p:spPr>
          <a:xfrm>
            <a:off x="6491215" y="1012506"/>
            <a:ext cx="4843752" cy="748144"/>
          </a:xfrm>
          <a:prstGeom prst="rect">
            <a:avLst/>
          </a:prstGeom>
        </p:spPr>
        <p:txBody>
          <a:bodyPr vert="horz" lIns="91440" tIns="45720" rIns="91440" bIns="45720" rtlCol="0" anchor="b">
            <a:normAutofit fontScale="82500" lnSpcReduction="10000"/>
          </a:bodyPr>
          <a:lstStyle>
            <a:lvl1pPr algn="ctr" defTabSz="457200" rtl="0" eaLnBrk="1" latinLnBrk="0" hangingPunct="1">
              <a:spcBef>
                <a:spcPct val="0"/>
              </a:spcBef>
              <a:buNone/>
              <a:defRPr sz="48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smtClean="0"/>
              <a:t>Difficult to date</a:t>
            </a:r>
            <a:endParaRPr lang="en-US" dirty="0"/>
          </a:p>
        </p:txBody>
      </p:sp>
      <p:sp>
        <p:nvSpPr>
          <p:cNvPr id="5" name="Subtitle 2"/>
          <p:cNvSpPr txBox="1">
            <a:spLocks/>
          </p:cNvSpPr>
          <p:nvPr/>
        </p:nvSpPr>
        <p:spPr>
          <a:xfrm>
            <a:off x="785813" y="2640398"/>
            <a:ext cx="4963824" cy="4245310"/>
          </a:xfrm>
          <a:prstGeom prst="rect">
            <a:avLst/>
          </a:prstGeom>
        </p:spPr>
        <p:txBody>
          <a:bodyPr vert="horz" lIns="91440" tIns="45720" rIns="91440" bIns="45720" rtlCol="0" anchor="t">
            <a:normAutofit/>
          </a:bodyPr>
          <a:lstStyle>
            <a:lvl1pPr marL="0" indent="0" algn="ctr" defTabSz="457200" rtl="0" eaLnBrk="1" latinLnBrk="0" hangingPunct="1">
              <a:spcBef>
                <a:spcPct val="20000"/>
              </a:spcBef>
              <a:spcAft>
                <a:spcPts val="600"/>
              </a:spcAft>
              <a:buClr>
                <a:schemeClr val="tx1"/>
              </a:buClr>
              <a:buSzPct val="100000"/>
              <a:buFont typeface="Arial"/>
              <a:buNone/>
              <a:defRPr sz="21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457200" indent="0" algn="ctr" defTabSz="457200" rtl="0" eaLnBrk="1" latinLnBrk="0" hangingPunct="1">
              <a:spcBef>
                <a:spcPct val="20000"/>
              </a:spcBef>
              <a:spcAft>
                <a:spcPts val="600"/>
              </a:spcAft>
              <a:buClr>
                <a:schemeClr val="tx1"/>
              </a:buClr>
              <a:buSzPct val="100000"/>
              <a:buFont typeface="Arial"/>
              <a:buNone/>
              <a:defRPr sz="18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914400" indent="0" algn="ctr" defTabSz="457200" rtl="0" eaLnBrk="1" latinLnBrk="0" hangingPunct="1">
              <a:spcBef>
                <a:spcPct val="20000"/>
              </a:spcBef>
              <a:spcAft>
                <a:spcPts val="600"/>
              </a:spcAft>
              <a:buClr>
                <a:schemeClr val="tx1"/>
              </a:buClr>
              <a:buSzPct val="100000"/>
              <a:buFont typeface="Arial"/>
              <a:buNone/>
              <a:defRPr sz="16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371600" indent="0" algn="ctr" defTabSz="457200" rtl="0" eaLnBrk="1" latinLnBrk="0" hangingPunct="1">
              <a:spcBef>
                <a:spcPct val="20000"/>
              </a:spcBef>
              <a:spcAft>
                <a:spcPts val="600"/>
              </a:spcAft>
              <a:buClr>
                <a:schemeClr val="tx1"/>
              </a:buClr>
              <a:buSzPct val="100000"/>
              <a:buFont typeface="Arial"/>
              <a:buNone/>
              <a:defRPr sz="14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1828800" indent="0" algn="ctr" defTabSz="457200" rtl="0" eaLnBrk="1" latinLnBrk="0" hangingPunct="1">
              <a:spcBef>
                <a:spcPct val="20000"/>
              </a:spcBef>
              <a:spcAft>
                <a:spcPts val="600"/>
              </a:spcAft>
              <a:buClr>
                <a:schemeClr val="tx1"/>
              </a:buClr>
              <a:buSzPct val="100000"/>
              <a:buFont typeface="Arial"/>
              <a:buNone/>
              <a:defRPr sz="14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286000" indent="0" algn="ctr" defTabSz="457200" rtl="0" eaLnBrk="1" latinLnBrk="0" hangingPunct="1">
              <a:spcBef>
                <a:spcPct val="20000"/>
              </a:spcBef>
              <a:spcAft>
                <a:spcPts val="600"/>
              </a:spcAft>
              <a:buClr>
                <a:schemeClr val="tx1"/>
              </a:buClr>
              <a:buSzPct val="100000"/>
              <a:buFont typeface="Arial"/>
              <a:buNone/>
              <a:defRPr sz="12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743200" indent="0" algn="ctr" defTabSz="457200" rtl="0" eaLnBrk="1" latinLnBrk="0" hangingPunct="1">
              <a:spcBef>
                <a:spcPct val="20000"/>
              </a:spcBef>
              <a:spcAft>
                <a:spcPts val="600"/>
              </a:spcAft>
              <a:buClr>
                <a:schemeClr val="tx1"/>
              </a:buClr>
              <a:buSzPct val="100000"/>
              <a:buFont typeface="Arial"/>
              <a:buNone/>
              <a:defRPr sz="12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200400" indent="0" algn="ctr" defTabSz="457200" rtl="0" eaLnBrk="1" latinLnBrk="0" hangingPunct="1">
              <a:spcBef>
                <a:spcPct val="20000"/>
              </a:spcBef>
              <a:spcAft>
                <a:spcPts val="600"/>
              </a:spcAft>
              <a:buClr>
                <a:schemeClr val="tx1"/>
              </a:buClr>
              <a:buSzPct val="100000"/>
              <a:buFont typeface="Arial"/>
              <a:buNone/>
              <a:defRPr sz="12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657600" indent="0" algn="ctr" defTabSz="457200" rtl="0" eaLnBrk="1" latinLnBrk="0" hangingPunct="1">
              <a:spcBef>
                <a:spcPct val="20000"/>
              </a:spcBef>
              <a:spcAft>
                <a:spcPts val="600"/>
              </a:spcAft>
              <a:buClr>
                <a:schemeClr val="tx1"/>
              </a:buClr>
              <a:buSzPct val="100000"/>
              <a:buFont typeface="Arial"/>
              <a:buNone/>
              <a:defRPr sz="12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a:lstStyle>
          <a:p>
            <a:pPr marL="342900" indent="-342900" algn="l">
              <a:buFont typeface="Arial" panose="020B0604020202020204" pitchFamily="34" charset="0"/>
              <a:buChar char="•"/>
            </a:pPr>
            <a:r>
              <a:rPr lang="en-US" cap="none" dirty="0" smtClean="0"/>
              <a:t>Famine in the reign of Claudius</a:t>
            </a:r>
          </a:p>
          <a:p>
            <a:pPr marL="342900" indent="-342900" algn="l">
              <a:buFont typeface="Arial" panose="020B0604020202020204" pitchFamily="34" charset="0"/>
              <a:buChar char="•"/>
            </a:pPr>
            <a:r>
              <a:rPr lang="en-US" cap="none" dirty="0" smtClean="0"/>
              <a:t>Jews expelled from </a:t>
            </a:r>
            <a:r>
              <a:rPr lang="en-US" cap="none" dirty="0"/>
              <a:t>R</a:t>
            </a:r>
            <a:r>
              <a:rPr lang="en-US" cap="none" dirty="0" smtClean="0"/>
              <a:t>ome, 49ad</a:t>
            </a:r>
          </a:p>
          <a:p>
            <a:pPr marL="342900" indent="-342900" algn="l">
              <a:buFont typeface="Arial" panose="020B0604020202020204" pitchFamily="34" charset="0"/>
              <a:buChar char="•"/>
            </a:pPr>
            <a:r>
              <a:rPr lang="en-US" cap="none" dirty="0" err="1" smtClean="0"/>
              <a:t>Gallio</a:t>
            </a:r>
            <a:r>
              <a:rPr lang="en-US" cap="none" dirty="0" smtClean="0"/>
              <a:t> proconsul of Achaia</a:t>
            </a:r>
          </a:p>
          <a:p>
            <a:pPr marL="342900" indent="-342900" algn="l">
              <a:buFont typeface="Arial" panose="020B0604020202020204" pitchFamily="34" charset="0"/>
              <a:buChar char="•"/>
            </a:pPr>
            <a:r>
              <a:rPr lang="en-US" cap="none" dirty="0" smtClean="0"/>
              <a:t>Administrations of Felix and Festus</a:t>
            </a:r>
          </a:p>
          <a:p>
            <a:pPr marL="342900" indent="-342900" algn="l">
              <a:buFont typeface="Arial" panose="020B0604020202020204" pitchFamily="34" charset="0"/>
              <a:buChar char="•"/>
            </a:pPr>
            <a:r>
              <a:rPr lang="en-US" cap="none" dirty="0" smtClean="0"/>
              <a:t>etc</a:t>
            </a:r>
            <a:r>
              <a:rPr lang="en-US" cap="none" dirty="0"/>
              <a:t>.</a:t>
            </a:r>
          </a:p>
        </p:txBody>
      </p:sp>
    </p:spTree>
    <p:extLst>
      <p:ext uri="{BB962C8B-B14F-4D97-AF65-F5344CB8AC3E}">
        <p14:creationId xmlns:p14="http://schemas.microsoft.com/office/powerpoint/2010/main" val="50228741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19493" y="0"/>
            <a:ext cx="9905998" cy="1055579"/>
          </a:xfrm>
        </p:spPr>
        <p:txBody>
          <a:bodyPr/>
          <a:lstStyle/>
          <a:p>
            <a:pPr algn="ctr"/>
            <a:r>
              <a:rPr lang="en-US" dirty="0" smtClean="0">
                <a:solidFill>
                  <a:schemeClr val="bg1"/>
                </a:solidFill>
              </a:rPr>
              <a:t>(attempted) timeline of Paul’s life</a:t>
            </a:r>
            <a:endParaRPr lang="en-US" dirty="0">
              <a:solidFill>
                <a:schemeClr val="bg1"/>
              </a:solidFill>
            </a:endParaRPr>
          </a:p>
        </p:txBody>
      </p:sp>
      <p:sp>
        <p:nvSpPr>
          <p:cNvPr id="3" name="Rectangle 2"/>
          <p:cNvSpPr/>
          <p:nvPr/>
        </p:nvSpPr>
        <p:spPr>
          <a:xfrm>
            <a:off x="6619240" y="1502688"/>
            <a:ext cx="6075680" cy="4801314"/>
          </a:xfrm>
          <a:prstGeom prst="rect">
            <a:avLst/>
          </a:prstGeom>
        </p:spPr>
        <p:txBody>
          <a:bodyPr wrap="square">
            <a:spAutoFit/>
          </a:bodyPr>
          <a:lstStyle/>
          <a:p>
            <a:r>
              <a:rPr lang="en-US" b="1" dirty="0" smtClean="0">
                <a:solidFill>
                  <a:schemeClr val="bg1"/>
                </a:solidFill>
                <a:cs typeface="Arial" panose="020B0604020202020204" pitchFamily="34" charset="0"/>
              </a:rPr>
              <a:t>c. 4 BC		</a:t>
            </a:r>
            <a:r>
              <a:rPr lang="en-US" b="1" i="1" dirty="0" smtClean="0">
                <a:solidFill>
                  <a:schemeClr val="bg1"/>
                </a:solidFill>
                <a:cs typeface="Arial" panose="020B0604020202020204" pitchFamily="34" charset="0"/>
              </a:rPr>
              <a:t>Jesus born</a:t>
            </a:r>
            <a:endParaRPr lang="en-US" b="1" dirty="0" smtClean="0">
              <a:solidFill>
                <a:schemeClr val="bg1"/>
              </a:solidFill>
              <a:cs typeface="Arial" panose="020B0604020202020204" pitchFamily="34" charset="0"/>
            </a:endParaRPr>
          </a:p>
          <a:p>
            <a:r>
              <a:rPr lang="en-US" b="1" dirty="0" smtClean="0">
                <a:solidFill>
                  <a:schemeClr val="bg1"/>
                </a:solidFill>
                <a:cs typeface="Arial" panose="020B0604020202020204" pitchFamily="34" charset="0"/>
              </a:rPr>
              <a:t>c. 0 AD 		Paul born</a:t>
            </a:r>
          </a:p>
          <a:p>
            <a:r>
              <a:rPr lang="en-US" b="1" dirty="0" smtClean="0">
                <a:solidFill>
                  <a:schemeClr val="bg1"/>
                </a:solidFill>
                <a:cs typeface="Arial" panose="020B0604020202020204" pitchFamily="34" charset="0"/>
              </a:rPr>
              <a:t>30			</a:t>
            </a:r>
            <a:r>
              <a:rPr lang="en-US" b="1" i="1" dirty="0" smtClean="0">
                <a:solidFill>
                  <a:schemeClr val="bg1"/>
                </a:solidFill>
                <a:cs typeface="Arial" panose="020B0604020202020204" pitchFamily="34" charset="0"/>
              </a:rPr>
              <a:t>Jesus died, Pentecost</a:t>
            </a:r>
            <a:endParaRPr lang="en-US" b="1" dirty="0" smtClean="0">
              <a:solidFill>
                <a:schemeClr val="bg1"/>
              </a:solidFill>
              <a:cs typeface="Arial" panose="020B0604020202020204" pitchFamily="34" charset="0"/>
            </a:endParaRPr>
          </a:p>
          <a:p>
            <a:r>
              <a:rPr lang="en-US" b="1" dirty="0" smtClean="0">
                <a:solidFill>
                  <a:schemeClr val="bg1"/>
                </a:solidFill>
                <a:cs typeface="Arial" panose="020B0604020202020204" pitchFamily="34" charset="0"/>
              </a:rPr>
              <a:t>31			Stoning of Stephen</a:t>
            </a:r>
          </a:p>
          <a:p>
            <a:r>
              <a:rPr lang="en-US" b="1" dirty="0" smtClean="0">
                <a:solidFill>
                  <a:schemeClr val="bg1"/>
                </a:solidFill>
                <a:cs typeface="Arial" panose="020B0604020202020204" pitchFamily="34" charset="0"/>
              </a:rPr>
              <a:t>33-34		Paul converted in Damascus</a:t>
            </a:r>
          </a:p>
          <a:p>
            <a:r>
              <a:rPr lang="en-US" b="1" dirty="0">
                <a:solidFill>
                  <a:schemeClr val="bg1"/>
                </a:solidFill>
                <a:cs typeface="Arial" panose="020B0604020202020204" pitchFamily="34" charset="0"/>
              </a:rPr>
              <a:t>	</a:t>
            </a:r>
            <a:r>
              <a:rPr lang="en-US" b="1" dirty="0" smtClean="0">
                <a:solidFill>
                  <a:schemeClr val="bg1"/>
                </a:solidFill>
                <a:cs typeface="Arial" panose="020B0604020202020204" pitchFamily="34" charset="0"/>
              </a:rPr>
              <a:t>		Paul goes to Arabia</a:t>
            </a:r>
          </a:p>
          <a:p>
            <a:r>
              <a:rPr lang="en-US" b="1" dirty="0" smtClean="0">
                <a:solidFill>
                  <a:schemeClr val="bg1"/>
                </a:solidFill>
                <a:cs typeface="Arial" panose="020B0604020202020204" pitchFamily="34" charset="0"/>
              </a:rPr>
              <a:t>35			Paul returns to Damascus</a:t>
            </a:r>
          </a:p>
          <a:p>
            <a:r>
              <a:rPr lang="en-US" b="1" dirty="0" smtClean="0">
                <a:solidFill>
                  <a:schemeClr val="bg1"/>
                </a:solidFill>
                <a:cs typeface="Arial" panose="020B0604020202020204" pitchFamily="34" charset="0"/>
              </a:rPr>
              <a:t>36			Paul goes to Jerusalem – 2 weeks</a:t>
            </a:r>
          </a:p>
          <a:p>
            <a:r>
              <a:rPr lang="en-US" b="1" dirty="0" smtClean="0">
                <a:solidFill>
                  <a:schemeClr val="bg1"/>
                </a:solidFill>
                <a:cs typeface="Arial" panose="020B0604020202020204" pitchFamily="34" charset="0"/>
              </a:rPr>
              <a:t>			Paul goes to Tarsus</a:t>
            </a:r>
          </a:p>
          <a:p>
            <a:r>
              <a:rPr lang="en-US" b="1" dirty="0" smtClean="0">
                <a:solidFill>
                  <a:schemeClr val="bg1"/>
                </a:solidFill>
                <a:cs typeface="Arial" panose="020B0604020202020204" pitchFamily="34" charset="0"/>
              </a:rPr>
              <a:t>45			Paul brought to Antioch</a:t>
            </a:r>
          </a:p>
          <a:p>
            <a:r>
              <a:rPr lang="en-US" b="1" dirty="0" smtClean="0">
                <a:solidFill>
                  <a:schemeClr val="bg1"/>
                </a:solidFill>
                <a:cs typeface="Arial" panose="020B0604020202020204" pitchFamily="34" charset="0"/>
              </a:rPr>
              <a:t>46-47		2</a:t>
            </a:r>
            <a:r>
              <a:rPr lang="en-US" b="1" baseline="30000" dirty="0" smtClean="0">
                <a:solidFill>
                  <a:schemeClr val="bg1"/>
                </a:solidFill>
                <a:cs typeface="Arial" panose="020B0604020202020204" pitchFamily="34" charset="0"/>
              </a:rPr>
              <a:t>nd</a:t>
            </a:r>
            <a:r>
              <a:rPr lang="en-US" b="1" dirty="0" smtClean="0">
                <a:solidFill>
                  <a:schemeClr val="bg1"/>
                </a:solidFill>
                <a:cs typeface="Arial" panose="020B0604020202020204" pitchFamily="34" charset="0"/>
              </a:rPr>
              <a:t> visit to Jerusalem. Acts 11, </a:t>
            </a:r>
            <a:r>
              <a:rPr lang="en-US" b="1" dirty="0" smtClean="0">
                <a:solidFill>
                  <a:srgbClr val="FF0000"/>
                </a:solidFill>
                <a:cs typeface="Arial" panose="020B0604020202020204" pitchFamily="34" charset="0"/>
              </a:rPr>
              <a:t>Gal. 2?</a:t>
            </a:r>
          </a:p>
          <a:p>
            <a:r>
              <a:rPr lang="en-US" b="1" dirty="0" smtClean="0">
                <a:solidFill>
                  <a:schemeClr val="bg1"/>
                </a:solidFill>
                <a:cs typeface="Arial" panose="020B0604020202020204" pitchFamily="34" charset="0"/>
              </a:rPr>
              <a:t>			Peter’s visit to Antioch</a:t>
            </a:r>
          </a:p>
          <a:p>
            <a:r>
              <a:rPr lang="en-US" b="1" dirty="0">
                <a:solidFill>
                  <a:schemeClr val="bg1"/>
                </a:solidFill>
                <a:cs typeface="Arial" panose="020B0604020202020204" pitchFamily="34" charset="0"/>
              </a:rPr>
              <a:t>	</a:t>
            </a:r>
            <a:r>
              <a:rPr lang="en-US" b="1" dirty="0" smtClean="0">
                <a:solidFill>
                  <a:schemeClr val="bg1"/>
                </a:solidFill>
                <a:cs typeface="Arial" panose="020B0604020202020204" pitchFamily="34" charset="0"/>
              </a:rPr>
              <a:t>		</a:t>
            </a:r>
            <a:r>
              <a:rPr lang="en-US" b="1" i="1" dirty="0" smtClean="0">
                <a:solidFill>
                  <a:schemeClr val="bg1"/>
                </a:solidFill>
                <a:cs typeface="Arial" panose="020B0604020202020204" pitchFamily="34" charset="0"/>
              </a:rPr>
              <a:t>Peter imprisoned, James martyred</a:t>
            </a:r>
          </a:p>
          <a:p>
            <a:r>
              <a:rPr lang="en-US" b="1" dirty="0" smtClean="0">
                <a:solidFill>
                  <a:schemeClr val="bg1"/>
                </a:solidFill>
                <a:cs typeface="Arial" panose="020B0604020202020204" pitchFamily="34" charset="0"/>
              </a:rPr>
              <a:t>47-48		1</a:t>
            </a:r>
            <a:r>
              <a:rPr lang="en-US" b="1" baseline="30000" dirty="0" smtClean="0">
                <a:solidFill>
                  <a:schemeClr val="bg1"/>
                </a:solidFill>
                <a:cs typeface="Arial" panose="020B0604020202020204" pitchFamily="34" charset="0"/>
              </a:rPr>
              <a:t>st</a:t>
            </a:r>
            <a:r>
              <a:rPr lang="en-US" b="1" dirty="0" smtClean="0">
                <a:solidFill>
                  <a:schemeClr val="bg1"/>
                </a:solidFill>
                <a:cs typeface="Arial" panose="020B0604020202020204" pitchFamily="34" charset="0"/>
              </a:rPr>
              <a:t> journey</a:t>
            </a:r>
          </a:p>
          <a:p>
            <a:r>
              <a:rPr lang="en-US" b="1" dirty="0" smtClean="0">
                <a:solidFill>
                  <a:schemeClr val="bg1"/>
                </a:solidFill>
                <a:cs typeface="Arial" panose="020B0604020202020204" pitchFamily="34" charset="0"/>
              </a:rPr>
              <a:t>?			</a:t>
            </a:r>
            <a:r>
              <a:rPr lang="en-US" b="1" i="1" dirty="0" smtClean="0">
                <a:solidFill>
                  <a:schemeClr val="bg1"/>
                </a:solidFill>
                <a:cs typeface="Arial" panose="020B0604020202020204" pitchFamily="34" charset="0"/>
              </a:rPr>
              <a:t>Letter to Galatians?</a:t>
            </a:r>
            <a:endParaRPr lang="en-US" b="1" dirty="0" smtClean="0">
              <a:solidFill>
                <a:schemeClr val="bg1"/>
              </a:solidFill>
              <a:cs typeface="Arial" panose="020B0604020202020204" pitchFamily="34" charset="0"/>
            </a:endParaRPr>
          </a:p>
          <a:p>
            <a:r>
              <a:rPr lang="en-US" b="1" dirty="0" smtClean="0">
                <a:solidFill>
                  <a:schemeClr val="bg1"/>
                </a:solidFill>
                <a:cs typeface="Arial" panose="020B0604020202020204" pitchFamily="34" charset="0"/>
              </a:rPr>
              <a:t>49			Visit Jerusalem – conference. </a:t>
            </a:r>
            <a:r>
              <a:rPr lang="en-US" b="1" dirty="0" smtClean="0">
                <a:solidFill>
                  <a:srgbClr val="FF0000"/>
                </a:solidFill>
                <a:cs typeface="Arial" panose="020B0604020202020204" pitchFamily="34" charset="0"/>
              </a:rPr>
              <a:t>Gal. 2?</a:t>
            </a:r>
          </a:p>
          <a:p>
            <a:r>
              <a:rPr lang="en-US" b="1" dirty="0" smtClean="0">
                <a:solidFill>
                  <a:schemeClr val="bg1"/>
                </a:solidFill>
                <a:cs typeface="Arial" panose="020B0604020202020204" pitchFamily="34" charset="0"/>
              </a:rPr>
              <a:t>50			Paul in Antioch, 15:36</a:t>
            </a:r>
            <a:endParaRPr lang="en-US" b="1" dirty="0">
              <a:solidFill>
                <a:schemeClr val="bg1"/>
              </a:solidFill>
              <a:cs typeface="Arial" panose="020B0604020202020204" pitchFamily="34" charset="0"/>
            </a:endParaRPr>
          </a:p>
        </p:txBody>
      </p:sp>
      <p:sp>
        <p:nvSpPr>
          <p:cNvPr id="4" name="Rectangle 3"/>
          <p:cNvSpPr/>
          <p:nvPr/>
        </p:nvSpPr>
        <p:spPr>
          <a:xfrm>
            <a:off x="5354320" y="1497018"/>
            <a:ext cx="6096000" cy="4524315"/>
          </a:xfrm>
          <a:prstGeom prst="rect">
            <a:avLst/>
          </a:prstGeom>
        </p:spPr>
        <p:txBody>
          <a:bodyPr>
            <a:spAutoFit/>
          </a:bodyPr>
          <a:lstStyle/>
          <a:p>
            <a:endParaRPr lang="en-US" dirty="0">
              <a:solidFill>
                <a:schemeClr val="bg1"/>
              </a:solidFill>
              <a:cs typeface="Arial" panose="020B0604020202020204" pitchFamily="34" charset="0"/>
            </a:endParaRPr>
          </a:p>
          <a:p>
            <a:endParaRPr lang="en-US" dirty="0" smtClean="0">
              <a:solidFill>
                <a:schemeClr val="bg1"/>
              </a:solidFill>
              <a:cs typeface="Arial" panose="020B0604020202020204" pitchFamily="34" charset="0"/>
            </a:endParaRPr>
          </a:p>
          <a:p>
            <a:r>
              <a:rPr lang="en-US" dirty="0" smtClean="0">
                <a:solidFill>
                  <a:schemeClr val="bg1"/>
                </a:solidFill>
                <a:cs typeface="Arial" panose="020B0604020202020204" pitchFamily="34" charset="0"/>
              </a:rPr>
              <a:t>30</a:t>
            </a:r>
          </a:p>
          <a:p>
            <a:endParaRPr lang="en-US" dirty="0">
              <a:solidFill>
                <a:schemeClr val="bg1"/>
              </a:solidFill>
              <a:cs typeface="Arial" panose="020B0604020202020204" pitchFamily="34" charset="0"/>
            </a:endParaRPr>
          </a:p>
          <a:p>
            <a:r>
              <a:rPr lang="en-US" dirty="0" smtClean="0">
                <a:solidFill>
                  <a:schemeClr val="bg1"/>
                </a:solidFill>
                <a:cs typeface="Arial" panose="020B0604020202020204" pitchFamily="34" charset="0"/>
              </a:rPr>
              <a:t>33</a:t>
            </a:r>
          </a:p>
          <a:p>
            <a:endParaRPr lang="en-US" dirty="0">
              <a:solidFill>
                <a:schemeClr val="bg1"/>
              </a:solidFill>
              <a:cs typeface="Arial" panose="020B0604020202020204" pitchFamily="34" charset="0"/>
            </a:endParaRPr>
          </a:p>
          <a:p>
            <a:endParaRPr lang="en-US" dirty="0">
              <a:solidFill>
                <a:schemeClr val="bg1"/>
              </a:solidFill>
              <a:cs typeface="Arial" panose="020B0604020202020204" pitchFamily="34" charset="0"/>
            </a:endParaRPr>
          </a:p>
          <a:p>
            <a:r>
              <a:rPr lang="en-US" dirty="0" smtClean="0">
                <a:solidFill>
                  <a:schemeClr val="bg1"/>
                </a:solidFill>
                <a:cs typeface="Arial" panose="020B0604020202020204" pitchFamily="34" charset="0"/>
              </a:rPr>
              <a:t>35</a:t>
            </a:r>
          </a:p>
          <a:p>
            <a:r>
              <a:rPr lang="en-US" dirty="0" smtClean="0">
                <a:solidFill>
                  <a:schemeClr val="bg1"/>
                </a:solidFill>
                <a:cs typeface="Arial" panose="020B0604020202020204" pitchFamily="34" charset="0"/>
              </a:rPr>
              <a:t>35-46</a:t>
            </a:r>
          </a:p>
          <a:p>
            <a:endParaRPr lang="en-US" dirty="0">
              <a:solidFill>
                <a:schemeClr val="bg1"/>
              </a:solidFill>
              <a:cs typeface="Arial" panose="020B0604020202020204" pitchFamily="34" charset="0"/>
            </a:endParaRPr>
          </a:p>
          <a:p>
            <a:r>
              <a:rPr lang="en-US" dirty="0" smtClean="0">
                <a:solidFill>
                  <a:schemeClr val="bg1"/>
                </a:solidFill>
                <a:cs typeface="Arial" panose="020B0604020202020204" pitchFamily="34" charset="0"/>
              </a:rPr>
              <a:t>46</a:t>
            </a:r>
          </a:p>
          <a:p>
            <a:endParaRPr lang="en-US" dirty="0" smtClean="0">
              <a:solidFill>
                <a:schemeClr val="bg1"/>
              </a:solidFill>
              <a:cs typeface="Arial" panose="020B0604020202020204" pitchFamily="34" charset="0"/>
            </a:endParaRPr>
          </a:p>
          <a:p>
            <a:endParaRPr lang="en-US" dirty="0">
              <a:solidFill>
                <a:schemeClr val="bg1"/>
              </a:solidFill>
              <a:cs typeface="Arial" panose="020B0604020202020204" pitchFamily="34" charset="0"/>
            </a:endParaRPr>
          </a:p>
          <a:p>
            <a:r>
              <a:rPr lang="en-US" dirty="0" smtClean="0">
                <a:solidFill>
                  <a:schemeClr val="bg1"/>
                </a:solidFill>
                <a:cs typeface="Arial" panose="020B0604020202020204" pitchFamily="34" charset="0"/>
              </a:rPr>
              <a:t>47-48</a:t>
            </a:r>
          </a:p>
          <a:p>
            <a:r>
              <a:rPr lang="en-US" dirty="0" smtClean="0">
                <a:solidFill>
                  <a:schemeClr val="bg1"/>
                </a:solidFill>
                <a:cs typeface="Arial" panose="020B0604020202020204" pitchFamily="34" charset="0"/>
              </a:rPr>
              <a:t>48?</a:t>
            </a:r>
          </a:p>
          <a:p>
            <a:r>
              <a:rPr lang="en-US" dirty="0" smtClean="0">
                <a:solidFill>
                  <a:schemeClr val="bg1"/>
                </a:solidFill>
                <a:cs typeface="Arial" panose="020B0604020202020204" pitchFamily="34" charset="0"/>
              </a:rPr>
              <a:t>49</a:t>
            </a:r>
            <a:endParaRPr lang="en-US" dirty="0">
              <a:solidFill>
                <a:schemeClr val="bg1"/>
              </a:solidFill>
              <a:cs typeface="Arial" panose="020B0604020202020204" pitchFamily="34" charset="0"/>
            </a:endParaRPr>
          </a:p>
        </p:txBody>
      </p:sp>
      <p:sp>
        <p:nvSpPr>
          <p:cNvPr id="5" name="Rectangle 4"/>
          <p:cNvSpPr/>
          <p:nvPr/>
        </p:nvSpPr>
        <p:spPr>
          <a:xfrm>
            <a:off x="5233720" y="1229458"/>
            <a:ext cx="924256" cy="369332"/>
          </a:xfrm>
          <a:prstGeom prst="rect">
            <a:avLst/>
          </a:prstGeom>
        </p:spPr>
        <p:txBody>
          <a:bodyPr wrap="square">
            <a:spAutoFit/>
          </a:bodyPr>
          <a:lstStyle/>
          <a:p>
            <a:r>
              <a:rPr lang="en-US" dirty="0" smtClean="0">
                <a:solidFill>
                  <a:schemeClr val="bg1"/>
                </a:solidFill>
                <a:cs typeface="Arial" panose="020B0604020202020204" pitchFamily="34" charset="0"/>
              </a:rPr>
              <a:t>Bruce</a:t>
            </a:r>
            <a:endParaRPr lang="en-US" dirty="0">
              <a:solidFill>
                <a:schemeClr val="bg1"/>
              </a:solidFill>
              <a:cs typeface="Arial" panose="020B0604020202020204" pitchFamily="34" charset="0"/>
            </a:endParaRPr>
          </a:p>
        </p:txBody>
      </p:sp>
      <p:sp>
        <p:nvSpPr>
          <p:cNvPr id="7" name="Rectangle 6"/>
          <p:cNvSpPr/>
          <p:nvPr/>
        </p:nvSpPr>
        <p:spPr>
          <a:xfrm>
            <a:off x="4196080" y="1779687"/>
            <a:ext cx="6096000" cy="4247317"/>
          </a:xfrm>
          <a:prstGeom prst="rect">
            <a:avLst/>
          </a:prstGeom>
        </p:spPr>
        <p:txBody>
          <a:bodyPr>
            <a:spAutoFit/>
          </a:bodyPr>
          <a:lstStyle/>
          <a:p>
            <a:endParaRPr lang="en-US" dirty="0" smtClean="0">
              <a:solidFill>
                <a:schemeClr val="bg1"/>
              </a:solidFill>
              <a:cs typeface="Arial" panose="020B0604020202020204" pitchFamily="34" charset="0"/>
            </a:endParaRPr>
          </a:p>
          <a:p>
            <a:endParaRPr lang="en-US" dirty="0">
              <a:solidFill>
                <a:schemeClr val="bg1"/>
              </a:solidFill>
              <a:cs typeface="Arial" panose="020B0604020202020204" pitchFamily="34" charset="0"/>
            </a:endParaRPr>
          </a:p>
          <a:p>
            <a:r>
              <a:rPr lang="en-US" dirty="0" smtClean="0">
                <a:solidFill>
                  <a:schemeClr val="bg1"/>
                </a:solidFill>
                <a:cs typeface="Arial" panose="020B0604020202020204" pitchFamily="34" charset="0"/>
              </a:rPr>
              <a:t>30</a:t>
            </a:r>
          </a:p>
          <a:p>
            <a:r>
              <a:rPr lang="en-US" dirty="0" smtClean="0">
                <a:solidFill>
                  <a:schemeClr val="bg1"/>
                </a:solidFill>
                <a:cs typeface="Arial" panose="020B0604020202020204" pitchFamily="34" charset="0"/>
              </a:rPr>
              <a:t>35</a:t>
            </a:r>
          </a:p>
          <a:p>
            <a:endParaRPr lang="en-US" dirty="0">
              <a:solidFill>
                <a:schemeClr val="bg1"/>
              </a:solidFill>
              <a:cs typeface="Arial" panose="020B0604020202020204" pitchFamily="34" charset="0"/>
            </a:endParaRPr>
          </a:p>
          <a:p>
            <a:r>
              <a:rPr lang="en-US" dirty="0" smtClean="0">
                <a:solidFill>
                  <a:schemeClr val="bg1"/>
                </a:solidFill>
                <a:cs typeface="Arial" panose="020B0604020202020204" pitchFamily="34" charset="0"/>
              </a:rPr>
              <a:t>35-37</a:t>
            </a:r>
          </a:p>
          <a:p>
            <a:endParaRPr lang="en-US" dirty="0">
              <a:solidFill>
                <a:schemeClr val="bg1"/>
              </a:solidFill>
              <a:cs typeface="Arial" panose="020B0604020202020204" pitchFamily="34" charset="0"/>
            </a:endParaRPr>
          </a:p>
          <a:p>
            <a:r>
              <a:rPr lang="en-US" dirty="0" smtClean="0">
                <a:solidFill>
                  <a:schemeClr val="bg1"/>
                </a:solidFill>
                <a:cs typeface="Arial" panose="020B0604020202020204" pitchFamily="34" charset="0"/>
              </a:rPr>
              <a:t>38-43</a:t>
            </a:r>
          </a:p>
          <a:p>
            <a:endParaRPr lang="en-US" dirty="0" smtClean="0">
              <a:solidFill>
                <a:schemeClr val="bg1"/>
              </a:solidFill>
              <a:cs typeface="Arial" panose="020B0604020202020204" pitchFamily="34" charset="0"/>
            </a:endParaRPr>
          </a:p>
          <a:p>
            <a:endParaRPr lang="en-US" dirty="0">
              <a:solidFill>
                <a:schemeClr val="bg1"/>
              </a:solidFill>
              <a:cs typeface="Arial" panose="020B0604020202020204" pitchFamily="34" charset="0"/>
            </a:endParaRPr>
          </a:p>
          <a:p>
            <a:endParaRPr lang="en-US" dirty="0" smtClean="0">
              <a:solidFill>
                <a:schemeClr val="bg1"/>
              </a:solidFill>
              <a:cs typeface="Arial" panose="020B0604020202020204" pitchFamily="34" charset="0"/>
            </a:endParaRPr>
          </a:p>
          <a:p>
            <a:r>
              <a:rPr lang="en-US" dirty="0" smtClean="0">
                <a:solidFill>
                  <a:schemeClr val="bg1"/>
                </a:solidFill>
                <a:cs typeface="Arial" panose="020B0604020202020204" pitchFamily="34" charset="0"/>
              </a:rPr>
              <a:t>44</a:t>
            </a:r>
            <a:endParaRPr lang="en-US" dirty="0">
              <a:solidFill>
                <a:schemeClr val="bg1"/>
              </a:solidFill>
              <a:cs typeface="Arial" panose="020B0604020202020204" pitchFamily="34" charset="0"/>
            </a:endParaRPr>
          </a:p>
          <a:p>
            <a:r>
              <a:rPr lang="en-US" dirty="0" smtClean="0">
                <a:solidFill>
                  <a:schemeClr val="bg1"/>
                </a:solidFill>
                <a:cs typeface="Arial" panose="020B0604020202020204" pitchFamily="34" charset="0"/>
              </a:rPr>
              <a:t>46-47</a:t>
            </a:r>
          </a:p>
          <a:p>
            <a:r>
              <a:rPr lang="en-US" i="1" dirty="0" smtClean="0">
                <a:solidFill>
                  <a:schemeClr val="bg1"/>
                </a:solidFill>
                <a:cs typeface="Arial" panose="020B0604020202020204" pitchFamily="34" charset="0"/>
              </a:rPr>
              <a:t>51</a:t>
            </a:r>
          </a:p>
          <a:p>
            <a:r>
              <a:rPr lang="en-US" dirty="0" smtClean="0">
                <a:solidFill>
                  <a:schemeClr val="bg1"/>
                </a:solidFill>
                <a:cs typeface="Arial" panose="020B0604020202020204" pitchFamily="34" charset="0"/>
              </a:rPr>
              <a:t>50</a:t>
            </a:r>
            <a:endParaRPr lang="en-US" dirty="0">
              <a:solidFill>
                <a:schemeClr val="bg1"/>
              </a:solidFill>
              <a:cs typeface="Arial" panose="020B0604020202020204" pitchFamily="34" charset="0"/>
            </a:endParaRPr>
          </a:p>
        </p:txBody>
      </p:sp>
      <p:sp>
        <p:nvSpPr>
          <p:cNvPr id="8" name="Rectangle 7"/>
          <p:cNvSpPr/>
          <p:nvPr/>
        </p:nvSpPr>
        <p:spPr>
          <a:xfrm>
            <a:off x="4142740" y="1229458"/>
            <a:ext cx="1053306" cy="369332"/>
          </a:xfrm>
          <a:prstGeom prst="rect">
            <a:avLst/>
          </a:prstGeom>
        </p:spPr>
        <p:txBody>
          <a:bodyPr wrap="square">
            <a:spAutoFit/>
          </a:bodyPr>
          <a:lstStyle/>
          <a:p>
            <a:r>
              <a:rPr lang="en-US" dirty="0" smtClean="0">
                <a:solidFill>
                  <a:schemeClr val="bg1"/>
                </a:solidFill>
                <a:cs typeface="Arial" panose="020B0604020202020204" pitchFamily="34" charset="0"/>
              </a:rPr>
              <a:t>Stalker</a:t>
            </a:r>
            <a:endParaRPr lang="en-US" dirty="0">
              <a:solidFill>
                <a:schemeClr val="bg1"/>
              </a:solidFill>
              <a:cs typeface="Arial" panose="020B0604020202020204" pitchFamily="34" charset="0"/>
            </a:endParaRPr>
          </a:p>
        </p:txBody>
      </p:sp>
      <p:sp>
        <p:nvSpPr>
          <p:cNvPr id="9" name="Rectangle 8"/>
          <p:cNvSpPr/>
          <p:nvPr/>
        </p:nvSpPr>
        <p:spPr>
          <a:xfrm>
            <a:off x="3037840" y="1774017"/>
            <a:ext cx="929640" cy="4247317"/>
          </a:xfrm>
          <a:prstGeom prst="rect">
            <a:avLst/>
          </a:prstGeom>
        </p:spPr>
        <p:txBody>
          <a:bodyPr wrap="square">
            <a:spAutoFit/>
          </a:bodyPr>
          <a:lstStyle/>
          <a:p>
            <a:endParaRPr lang="en-US" dirty="0" smtClean="0">
              <a:solidFill>
                <a:schemeClr val="bg1"/>
              </a:solidFill>
              <a:cs typeface="Arial" panose="020B0604020202020204" pitchFamily="34" charset="0"/>
            </a:endParaRPr>
          </a:p>
          <a:p>
            <a:endParaRPr lang="en-US" dirty="0">
              <a:solidFill>
                <a:schemeClr val="bg1"/>
              </a:solidFill>
              <a:cs typeface="Arial" panose="020B0604020202020204" pitchFamily="34" charset="0"/>
            </a:endParaRPr>
          </a:p>
          <a:p>
            <a:r>
              <a:rPr lang="en-US" dirty="0" smtClean="0">
                <a:solidFill>
                  <a:schemeClr val="bg1"/>
                </a:solidFill>
                <a:cs typeface="Arial" panose="020B0604020202020204" pitchFamily="34" charset="0"/>
              </a:rPr>
              <a:t>30</a:t>
            </a:r>
          </a:p>
          <a:p>
            <a:r>
              <a:rPr lang="en-US" dirty="0" smtClean="0">
                <a:solidFill>
                  <a:schemeClr val="bg1"/>
                </a:solidFill>
                <a:cs typeface="Arial" panose="020B0604020202020204" pitchFamily="34" charset="0"/>
              </a:rPr>
              <a:t>36</a:t>
            </a:r>
            <a:endParaRPr lang="en-US" dirty="0">
              <a:solidFill>
                <a:schemeClr val="bg1"/>
              </a:solidFill>
              <a:cs typeface="Arial" panose="020B0604020202020204" pitchFamily="34" charset="0"/>
            </a:endParaRPr>
          </a:p>
          <a:p>
            <a:endParaRPr lang="en-US" dirty="0">
              <a:solidFill>
                <a:schemeClr val="bg1"/>
              </a:solidFill>
              <a:cs typeface="Arial" panose="020B0604020202020204" pitchFamily="34" charset="0"/>
            </a:endParaRPr>
          </a:p>
          <a:p>
            <a:r>
              <a:rPr lang="en-US" dirty="0" smtClean="0">
                <a:solidFill>
                  <a:schemeClr val="bg1"/>
                </a:solidFill>
                <a:cs typeface="Arial" panose="020B0604020202020204" pitchFamily="34" charset="0"/>
              </a:rPr>
              <a:t>37</a:t>
            </a:r>
          </a:p>
          <a:p>
            <a:r>
              <a:rPr lang="en-US" dirty="0" smtClean="0">
                <a:solidFill>
                  <a:schemeClr val="bg1"/>
                </a:solidFill>
                <a:cs typeface="Arial" panose="020B0604020202020204" pitchFamily="34" charset="0"/>
              </a:rPr>
              <a:t>38</a:t>
            </a:r>
            <a:endParaRPr lang="en-US" dirty="0">
              <a:solidFill>
                <a:schemeClr val="bg1"/>
              </a:solidFill>
              <a:cs typeface="Arial" panose="020B0604020202020204" pitchFamily="34" charset="0"/>
            </a:endParaRPr>
          </a:p>
          <a:p>
            <a:r>
              <a:rPr lang="en-US" dirty="0" smtClean="0">
                <a:solidFill>
                  <a:schemeClr val="bg1"/>
                </a:solidFill>
                <a:cs typeface="Arial" panose="020B0604020202020204" pitchFamily="34" charset="0"/>
              </a:rPr>
              <a:t>39-43</a:t>
            </a:r>
          </a:p>
          <a:p>
            <a:r>
              <a:rPr lang="en-US" dirty="0" smtClean="0">
                <a:solidFill>
                  <a:schemeClr val="bg1"/>
                </a:solidFill>
                <a:cs typeface="Arial" panose="020B0604020202020204" pitchFamily="34" charset="0"/>
              </a:rPr>
              <a:t>44</a:t>
            </a:r>
          </a:p>
          <a:p>
            <a:r>
              <a:rPr lang="en-US" dirty="0" smtClean="0">
                <a:solidFill>
                  <a:schemeClr val="bg1"/>
                </a:solidFill>
                <a:cs typeface="Arial" panose="020B0604020202020204" pitchFamily="34" charset="0"/>
              </a:rPr>
              <a:t>45</a:t>
            </a:r>
            <a:endParaRPr lang="en-US" dirty="0">
              <a:solidFill>
                <a:schemeClr val="bg1"/>
              </a:solidFill>
              <a:cs typeface="Arial" panose="020B0604020202020204" pitchFamily="34" charset="0"/>
            </a:endParaRPr>
          </a:p>
          <a:p>
            <a:endParaRPr lang="en-US" dirty="0" smtClean="0">
              <a:solidFill>
                <a:schemeClr val="bg1"/>
              </a:solidFill>
              <a:cs typeface="Arial" panose="020B0604020202020204" pitchFamily="34" charset="0"/>
            </a:endParaRPr>
          </a:p>
          <a:p>
            <a:endParaRPr lang="en-US" dirty="0">
              <a:solidFill>
                <a:schemeClr val="bg1"/>
              </a:solidFill>
              <a:cs typeface="Arial" panose="020B0604020202020204" pitchFamily="34" charset="0"/>
            </a:endParaRPr>
          </a:p>
          <a:p>
            <a:r>
              <a:rPr lang="en-US" dirty="0" smtClean="0">
                <a:solidFill>
                  <a:schemeClr val="bg1"/>
                </a:solidFill>
                <a:cs typeface="Arial" panose="020B0604020202020204" pitchFamily="34" charset="0"/>
              </a:rPr>
              <a:t>48-49</a:t>
            </a:r>
          </a:p>
          <a:p>
            <a:endParaRPr lang="en-US" dirty="0" smtClean="0">
              <a:solidFill>
                <a:schemeClr val="bg1"/>
              </a:solidFill>
              <a:cs typeface="Arial" panose="020B0604020202020204" pitchFamily="34" charset="0"/>
            </a:endParaRPr>
          </a:p>
          <a:p>
            <a:r>
              <a:rPr lang="en-US" dirty="0" smtClean="0">
                <a:solidFill>
                  <a:schemeClr val="bg1"/>
                </a:solidFill>
                <a:cs typeface="Arial" panose="020B0604020202020204" pitchFamily="34" charset="0"/>
              </a:rPr>
              <a:t>50</a:t>
            </a:r>
            <a:endParaRPr lang="en-US" dirty="0">
              <a:solidFill>
                <a:schemeClr val="bg1"/>
              </a:solidFill>
              <a:cs typeface="Arial" panose="020B0604020202020204" pitchFamily="34" charset="0"/>
            </a:endParaRPr>
          </a:p>
        </p:txBody>
      </p:sp>
      <p:sp>
        <p:nvSpPr>
          <p:cNvPr id="10" name="Rectangle 9"/>
          <p:cNvSpPr/>
          <p:nvPr/>
        </p:nvSpPr>
        <p:spPr>
          <a:xfrm>
            <a:off x="2428240" y="1088798"/>
            <a:ext cx="1767840" cy="646331"/>
          </a:xfrm>
          <a:prstGeom prst="rect">
            <a:avLst/>
          </a:prstGeom>
        </p:spPr>
        <p:txBody>
          <a:bodyPr wrap="square">
            <a:spAutoFit/>
          </a:bodyPr>
          <a:lstStyle/>
          <a:p>
            <a:pPr algn="ctr"/>
            <a:r>
              <a:rPr lang="en-US" dirty="0" err="1" smtClean="0">
                <a:solidFill>
                  <a:schemeClr val="bg1"/>
                </a:solidFill>
                <a:cs typeface="Arial" panose="020B0604020202020204" pitchFamily="34" charset="0"/>
              </a:rPr>
              <a:t>Conybeare</a:t>
            </a:r>
            <a:r>
              <a:rPr lang="en-US" dirty="0" smtClean="0">
                <a:solidFill>
                  <a:schemeClr val="bg1"/>
                </a:solidFill>
                <a:cs typeface="Arial" panose="020B0604020202020204" pitchFamily="34" charset="0"/>
              </a:rPr>
              <a:t> </a:t>
            </a:r>
            <a:br>
              <a:rPr lang="en-US" dirty="0" smtClean="0">
                <a:solidFill>
                  <a:schemeClr val="bg1"/>
                </a:solidFill>
                <a:cs typeface="Arial" panose="020B0604020202020204" pitchFamily="34" charset="0"/>
              </a:rPr>
            </a:br>
            <a:r>
              <a:rPr lang="en-US" dirty="0" smtClean="0">
                <a:solidFill>
                  <a:schemeClr val="bg1"/>
                </a:solidFill>
                <a:cs typeface="Arial" panose="020B0604020202020204" pitchFamily="34" charset="0"/>
              </a:rPr>
              <a:t>&amp; Howson</a:t>
            </a:r>
            <a:endParaRPr lang="en-US" dirty="0">
              <a:solidFill>
                <a:schemeClr val="bg1"/>
              </a:solidFill>
              <a:cs typeface="Arial" panose="020B0604020202020204" pitchFamily="34" charset="0"/>
            </a:endParaRPr>
          </a:p>
        </p:txBody>
      </p:sp>
      <p:sp>
        <p:nvSpPr>
          <p:cNvPr id="11" name="Rectangle 10"/>
          <p:cNvSpPr/>
          <p:nvPr/>
        </p:nvSpPr>
        <p:spPr>
          <a:xfrm>
            <a:off x="6619240" y="1203916"/>
            <a:ext cx="913339" cy="369332"/>
          </a:xfrm>
          <a:prstGeom prst="rect">
            <a:avLst/>
          </a:prstGeom>
        </p:spPr>
        <p:txBody>
          <a:bodyPr wrap="square">
            <a:spAutoFit/>
          </a:bodyPr>
          <a:lstStyle/>
          <a:p>
            <a:r>
              <a:rPr lang="en-US" b="1" dirty="0" smtClean="0">
                <a:solidFill>
                  <a:schemeClr val="bg1"/>
                </a:solidFill>
                <a:cs typeface="Arial" panose="020B0604020202020204" pitchFamily="34" charset="0"/>
              </a:rPr>
              <a:t>BEE</a:t>
            </a:r>
            <a:endParaRPr lang="en-US" b="1" dirty="0">
              <a:solidFill>
                <a:schemeClr val="bg1"/>
              </a:solidFill>
              <a:cs typeface="Arial" panose="020B0604020202020204" pitchFamily="34" charset="0"/>
            </a:endParaRPr>
          </a:p>
        </p:txBody>
      </p:sp>
      <p:sp>
        <p:nvSpPr>
          <p:cNvPr id="12" name="Rectangle 11"/>
          <p:cNvSpPr/>
          <p:nvPr/>
        </p:nvSpPr>
        <p:spPr>
          <a:xfrm>
            <a:off x="1521460" y="1779687"/>
            <a:ext cx="929640" cy="4247317"/>
          </a:xfrm>
          <a:prstGeom prst="rect">
            <a:avLst/>
          </a:prstGeom>
        </p:spPr>
        <p:txBody>
          <a:bodyPr wrap="square">
            <a:spAutoFit/>
          </a:bodyPr>
          <a:lstStyle/>
          <a:p>
            <a:r>
              <a:rPr lang="en-US" dirty="0" smtClean="0">
                <a:solidFill>
                  <a:schemeClr val="bg1"/>
                </a:solidFill>
                <a:cs typeface="Arial" panose="020B0604020202020204" pitchFamily="34" charset="0"/>
              </a:rPr>
              <a:t>c. 5</a:t>
            </a:r>
            <a:endParaRPr lang="en-US" dirty="0">
              <a:solidFill>
                <a:schemeClr val="bg1"/>
              </a:solidFill>
              <a:cs typeface="Arial" panose="020B0604020202020204" pitchFamily="34" charset="0"/>
            </a:endParaRPr>
          </a:p>
          <a:p>
            <a:endParaRPr lang="en-US" dirty="0" smtClean="0">
              <a:solidFill>
                <a:schemeClr val="bg1"/>
              </a:solidFill>
              <a:cs typeface="Arial" panose="020B0604020202020204" pitchFamily="34" charset="0"/>
            </a:endParaRPr>
          </a:p>
          <a:p>
            <a:r>
              <a:rPr lang="en-US" dirty="0" smtClean="0">
                <a:solidFill>
                  <a:schemeClr val="bg1"/>
                </a:solidFill>
                <a:cs typeface="Arial" panose="020B0604020202020204" pitchFamily="34" charset="0"/>
              </a:rPr>
              <a:t>32</a:t>
            </a:r>
          </a:p>
          <a:p>
            <a:r>
              <a:rPr lang="en-US" dirty="0" smtClean="0">
                <a:solidFill>
                  <a:schemeClr val="bg1"/>
                </a:solidFill>
                <a:cs typeface="Arial" panose="020B0604020202020204" pitchFamily="34" charset="0"/>
              </a:rPr>
              <a:t>34</a:t>
            </a:r>
            <a:endParaRPr lang="en-US" dirty="0">
              <a:solidFill>
                <a:schemeClr val="bg1"/>
              </a:solidFill>
              <a:cs typeface="Arial" panose="020B0604020202020204" pitchFamily="34" charset="0"/>
            </a:endParaRPr>
          </a:p>
          <a:p>
            <a:r>
              <a:rPr lang="en-US" dirty="0" smtClean="0">
                <a:solidFill>
                  <a:schemeClr val="bg1"/>
                </a:solidFill>
                <a:cs typeface="Arial" panose="020B0604020202020204" pitchFamily="34" charset="0"/>
              </a:rPr>
              <a:t>34-37</a:t>
            </a:r>
            <a:endParaRPr lang="en-US" dirty="0">
              <a:solidFill>
                <a:schemeClr val="bg1"/>
              </a:solidFill>
              <a:cs typeface="Arial" panose="020B0604020202020204" pitchFamily="34" charset="0"/>
            </a:endParaRPr>
          </a:p>
          <a:p>
            <a:r>
              <a:rPr lang="en-US" dirty="0" smtClean="0">
                <a:solidFill>
                  <a:schemeClr val="bg1"/>
                </a:solidFill>
                <a:cs typeface="Arial" panose="020B0604020202020204" pitchFamily="34" charset="0"/>
              </a:rPr>
              <a:t>37</a:t>
            </a:r>
          </a:p>
          <a:p>
            <a:r>
              <a:rPr lang="en-US" dirty="0" smtClean="0">
                <a:solidFill>
                  <a:schemeClr val="bg1"/>
                </a:solidFill>
                <a:cs typeface="Arial" panose="020B0604020202020204" pitchFamily="34" charset="0"/>
              </a:rPr>
              <a:t>37</a:t>
            </a:r>
            <a:endParaRPr lang="en-US" dirty="0">
              <a:solidFill>
                <a:schemeClr val="bg1"/>
              </a:solidFill>
              <a:cs typeface="Arial" panose="020B0604020202020204" pitchFamily="34" charset="0"/>
            </a:endParaRPr>
          </a:p>
          <a:p>
            <a:r>
              <a:rPr lang="en-US" dirty="0" smtClean="0">
                <a:solidFill>
                  <a:schemeClr val="bg1"/>
                </a:solidFill>
                <a:cs typeface="Arial" panose="020B0604020202020204" pitchFamily="34" charset="0"/>
              </a:rPr>
              <a:t>37-46</a:t>
            </a:r>
          </a:p>
          <a:p>
            <a:r>
              <a:rPr lang="en-US" dirty="0" smtClean="0">
                <a:solidFill>
                  <a:schemeClr val="bg1"/>
                </a:solidFill>
                <a:cs typeface="Arial" panose="020B0604020202020204" pitchFamily="34" charset="0"/>
              </a:rPr>
              <a:t>47</a:t>
            </a:r>
          </a:p>
          <a:p>
            <a:r>
              <a:rPr lang="en-US" dirty="0" smtClean="0">
                <a:solidFill>
                  <a:schemeClr val="bg1"/>
                </a:solidFill>
                <a:cs typeface="Arial" panose="020B0604020202020204" pitchFamily="34" charset="0"/>
              </a:rPr>
              <a:t>47</a:t>
            </a:r>
            <a:endParaRPr lang="en-US" dirty="0">
              <a:solidFill>
                <a:schemeClr val="bg1"/>
              </a:solidFill>
              <a:cs typeface="Arial" panose="020B0604020202020204" pitchFamily="34" charset="0"/>
            </a:endParaRPr>
          </a:p>
          <a:p>
            <a:endParaRPr lang="en-US" dirty="0" smtClean="0">
              <a:solidFill>
                <a:schemeClr val="bg1"/>
              </a:solidFill>
              <a:cs typeface="Arial" panose="020B0604020202020204" pitchFamily="34" charset="0"/>
            </a:endParaRPr>
          </a:p>
          <a:p>
            <a:endParaRPr lang="en-US" dirty="0">
              <a:solidFill>
                <a:schemeClr val="bg1"/>
              </a:solidFill>
              <a:cs typeface="Arial" panose="020B0604020202020204" pitchFamily="34" charset="0"/>
            </a:endParaRPr>
          </a:p>
          <a:p>
            <a:r>
              <a:rPr lang="en-US" dirty="0" smtClean="0">
                <a:solidFill>
                  <a:schemeClr val="bg1"/>
                </a:solidFill>
                <a:cs typeface="Arial" panose="020B0604020202020204" pitchFamily="34" charset="0"/>
              </a:rPr>
              <a:t>48-49</a:t>
            </a:r>
          </a:p>
          <a:p>
            <a:r>
              <a:rPr lang="en-US" i="1" dirty="0" smtClean="0">
                <a:solidFill>
                  <a:schemeClr val="bg1"/>
                </a:solidFill>
                <a:cs typeface="Arial" panose="020B0604020202020204" pitchFamily="34" charset="0"/>
              </a:rPr>
              <a:t>51</a:t>
            </a:r>
          </a:p>
          <a:p>
            <a:r>
              <a:rPr lang="en-US" dirty="0" smtClean="0">
                <a:solidFill>
                  <a:schemeClr val="bg1"/>
                </a:solidFill>
                <a:cs typeface="Arial" panose="020B0604020202020204" pitchFamily="34" charset="0"/>
              </a:rPr>
              <a:t>49</a:t>
            </a:r>
            <a:endParaRPr lang="en-US" dirty="0">
              <a:solidFill>
                <a:schemeClr val="bg1"/>
              </a:solidFill>
              <a:cs typeface="Arial" panose="020B0604020202020204" pitchFamily="34" charset="0"/>
            </a:endParaRPr>
          </a:p>
        </p:txBody>
      </p:sp>
      <p:sp>
        <p:nvSpPr>
          <p:cNvPr id="13" name="Rectangle 12"/>
          <p:cNvSpPr/>
          <p:nvPr/>
        </p:nvSpPr>
        <p:spPr>
          <a:xfrm>
            <a:off x="911860" y="1094468"/>
            <a:ext cx="1767840" cy="646331"/>
          </a:xfrm>
          <a:prstGeom prst="rect">
            <a:avLst/>
          </a:prstGeom>
        </p:spPr>
        <p:txBody>
          <a:bodyPr wrap="square">
            <a:spAutoFit/>
          </a:bodyPr>
          <a:lstStyle/>
          <a:p>
            <a:pPr algn="ctr"/>
            <a:r>
              <a:rPr lang="en-US" dirty="0" smtClean="0">
                <a:solidFill>
                  <a:schemeClr val="bg1"/>
                </a:solidFill>
                <a:cs typeface="Arial" panose="020B0604020202020204" pitchFamily="34" charset="0"/>
              </a:rPr>
              <a:t>Blue Letter Bible</a:t>
            </a:r>
            <a:endParaRPr lang="en-US" dirty="0">
              <a:solidFill>
                <a:schemeClr val="bg1"/>
              </a:solidFill>
              <a:cs typeface="Arial" panose="020B0604020202020204" pitchFamily="34" charset="0"/>
            </a:endParaRPr>
          </a:p>
        </p:txBody>
      </p:sp>
      <p:sp>
        <p:nvSpPr>
          <p:cNvPr id="14" name="Rectangle 13"/>
          <p:cNvSpPr/>
          <p:nvPr/>
        </p:nvSpPr>
        <p:spPr>
          <a:xfrm>
            <a:off x="344170" y="1774017"/>
            <a:ext cx="929640" cy="4247317"/>
          </a:xfrm>
          <a:prstGeom prst="rect">
            <a:avLst/>
          </a:prstGeom>
        </p:spPr>
        <p:txBody>
          <a:bodyPr wrap="square">
            <a:spAutoFit/>
          </a:bodyPr>
          <a:lstStyle/>
          <a:p>
            <a:endParaRPr lang="en-US" dirty="0" smtClean="0">
              <a:solidFill>
                <a:schemeClr val="bg1"/>
              </a:solidFill>
              <a:cs typeface="Arial" panose="020B0604020202020204" pitchFamily="34" charset="0"/>
            </a:endParaRPr>
          </a:p>
          <a:p>
            <a:r>
              <a:rPr lang="en-US" dirty="0" smtClean="0">
                <a:solidFill>
                  <a:schemeClr val="bg1"/>
                </a:solidFill>
                <a:cs typeface="Arial" panose="020B0604020202020204" pitchFamily="34" charset="0"/>
              </a:rPr>
              <a:t>34</a:t>
            </a:r>
          </a:p>
          <a:p>
            <a:r>
              <a:rPr lang="en-US" dirty="0" smtClean="0">
                <a:solidFill>
                  <a:schemeClr val="bg1"/>
                </a:solidFill>
                <a:cs typeface="Arial" panose="020B0604020202020204" pitchFamily="34" charset="0"/>
              </a:rPr>
              <a:t>34</a:t>
            </a:r>
          </a:p>
          <a:p>
            <a:r>
              <a:rPr lang="en-US" dirty="0" smtClean="0">
                <a:solidFill>
                  <a:schemeClr val="bg1"/>
                </a:solidFill>
                <a:cs typeface="Arial" panose="020B0604020202020204" pitchFamily="34" charset="0"/>
              </a:rPr>
              <a:t>36</a:t>
            </a:r>
            <a:endParaRPr lang="en-US" dirty="0">
              <a:solidFill>
                <a:schemeClr val="bg1"/>
              </a:solidFill>
              <a:cs typeface="Arial" panose="020B0604020202020204" pitchFamily="34" charset="0"/>
            </a:endParaRPr>
          </a:p>
          <a:p>
            <a:r>
              <a:rPr lang="en-US" dirty="0" smtClean="0">
                <a:solidFill>
                  <a:schemeClr val="bg1"/>
                </a:solidFill>
                <a:cs typeface="Arial" panose="020B0604020202020204" pitchFamily="34" charset="0"/>
              </a:rPr>
              <a:t>36</a:t>
            </a:r>
            <a:endParaRPr lang="en-US" dirty="0">
              <a:solidFill>
                <a:schemeClr val="bg1"/>
              </a:solidFill>
              <a:cs typeface="Arial" panose="020B0604020202020204" pitchFamily="34" charset="0"/>
            </a:endParaRPr>
          </a:p>
          <a:p>
            <a:endParaRPr lang="en-US" dirty="0" smtClean="0">
              <a:solidFill>
                <a:schemeClr val="bg1"/>
              </a:solidFill>
              <a:cs typeface="Arial" panose="020B0604020202020204" pitchFamily="34" charset="0"/>
            </a:endParaRPr>
          </a:p>
          <a:p>
            <a:r>
              <a:rPr lang="en-US" dirty="0" smtClean="0">
                <a:solidFill>
                  <a:schemeClr val="bg1"/>
                </a:solidFill>
                <a:cs typeface="Arial" panose="020B0604020202020204" pitchFamily="34" charset="0"/>
              </a:rPr>
              <a:t>39</a:t>
            </a:r>
            <a:endParaRPr lang="en-US" dirty="0">
              <a:solidFill>
                <a:schemeClr val="bg1"/>
              </a:solidFill>
              <a:cs typeface="Arial" panose="020B0604020202020204" pitchFamily="34" charset="0"/>
            </a:endParaRPr>
          </a:p>
          <a:p>
            <a:r>
              <a:rPr lang="en-US" dirty="0" smtClean="0">
                <a:solidFill>
                  <a:schemeClr val="bg1"/>
                </a:solidFill>
                <a:cs typeface="Arial" panose="020B0604020202020204" pitchFamily="34" charset="0"/>
              </a:rPr>
              <a:t>40-42</a:t>
            </a:r>
          </a:p>
          <a:p>
            <a:r>
              <a:rPr lang="en-US" dirty="0" smtClean="0">
                <a:solidFill>
                  <a:schemeClr val="bg1"/>
                </a:solidFill>
                <a:cs typeface="Arial" panose="020B0604020202020204" pitchFamily="34" charset="0"/>
              </a:rPr>
              <a:t>43</a:t>
            </a:r>
          </a:p>
          <a:p>
            <a:r>
              <a:rPr lang="en-US" dirty="0" smtClean="0">
                <a:solidFill>
                  <a:schemeClr val="bg1"/>
                </a:solidFill>
                <a:cs typeface="Arial" panose="020B0604020202020204" pitchFamily="34" charset="0"/>
              </a:rPr>
              <a:t>44</a:t>
            </a:r>
            <a:endParaRPr lang="en-US" dirty="0">
              <a:solidFill>
                <a:schemeClr val="bg1"/>
              </a:solidFill>
              <a:cs typeface="Arial" panose="020B0604020202020204" pitchFamily="34" charset="0"/>
            </a:endParaRPr>
          </a:p>
          <a:p>
            <a:endParaRPr lang="en-US" dirty="0" smtClean="0">
              <a:solidFill>
                <a:schemeClr val="bg1"/>
              </a:solidFill>
              <a:cs typeface="Arial" panose="020B0604020202020204" pitchFamily="34" charset="0"/>
            </a:endParaRPr>
          </a:p>
          <a:p>
            <a:r>
              <a:rPr lang="en-US" dirty="0" smtClean="0">
                <a:solidFill>
                  <a:schemeClr val="bg1"/>
                </a:solidFill>
                <a:cs typeface="Arial" panose="020B0604020202020204" pitchFamily="34" charset="0"/>
              </a:rPr>
              <a:t>44</a:t>
            </a:r>
            <a:endParaRPr lang="en-US" dirty="0">
              <a:solidFill>
                <a:schemeClr val="bg1"/>
              </a:solidFill>
              <a:cs typeface="Arial" panose="020B0604020202020204" pitchFamily="34" charset="0"/>
            </a:endParaRPr>
          </a:p>
          <a:p>
            <a:r>
              <a:rPr lang="en-US" dirty="0" smtClean="0">
                <a:solidFill>
                  <a:schemeClr val="bg1"/>
                </a:solidFill>
                <a:cs typeface="Arial" panose="020B0604020202020204" pitchFamily="34" charset="0"/>
              </a:rPr>
              <a:t>46-49</a:t>
            </a:r>
          </a:p>
          <a:p>
            <a:r>
              <a:rPr lang="en-US" i="1" dirty="0" smtClean="0">
                <a:solidFill>
                  <a:schemeClr val="bg1"/>
                </a:solidFill>
                <a:cs typeface="Arial" panose="020B0604020202020204" pitchFamily="34" charset="0"/>
              </a:rPr>
              <a:t>57</a:t>
            </a:r>
          </a:p>
          <a:p>
            <a:r>
              <a:rPr lang="en-US" dirty="0" smtClean="0">
                <a:solidFill>
                  <a:schemeClr val="bg1"/>
                </a:solidFill>
                <a:cs typeface="Arial" panose="020B0604020202020204" pitchFamily="34" charset="0"/>
              </a:rPr>
              <a:t>50</a:t>
            </a:r>
            <a:endParaRPr lang="en-US" dirty="0">
              <a:solidFill>
                <a:schemeClr val="bg1"/>
              </a:solidFill>
              <a:cs typeface="Arial" panose="020B0604020202020204" pitchFamily="34" charset="0"/>
            </a:endParaRPr>
          </a:p>
        </p:txBody>
      </p:sp>
      <p:sp>
        <p:nvSpPr>
          <p:cNvPr id="15" name="Rectangle 14"/>
          <p:cNvSpPr/>
          <p:nvPr/>
        </p:nvSpPr>
        <p:spPr>
          <a:xfrm>
            <a:off x="-295008" y="1203916"/>
            <a:ext cx="1767840" cy="369332"/>
          </a:xfrm>
          <a:prstGeom prst="rect">
            <a:avLst/>
          </a:prstGeom>
        </p:spPr>
        <p:txBody>
          <a:bodyPr wrap="square">
            <a:spAutoFit/>
          </a:bodyPr>
          <a:lstStyle/>
          <a:p>
            <a:pPr algn="ctr"/>
            <a:r>
              <a:rPr lang="en-US" dirty="0" smtClean="0">
                <a:solidFill>
                  <a:schemeClr val="bg1"/>
                </a:solidFill>
                <a:cs typeface="Arial" panose="020B0604020202020204" pitchFamily="34" charset="0"/>
              </a:rPr>
              <a:t>S. Hall</a:t>
            </a:r>
            <a:endParaRPr lang="en-US" dirty="0">
              <a:solidFill>
                <a:schemeClr val="bg1"/>
              </a:solidFill>
              <a:cs typeface="Arial" panose="020B0604020202020204" pitchFamily="34" charset="0"/>
            </a:endParaRPr>
          </a:p>
        </p:txBody>
      </p:sp>
      <p:sp>
        <p:nvSpPr>
          <p:cNvPr id="6" name="Rectangle 5"/>
          <p:cNvSpPr/>
          <p:nvPr/>
        </p:nvSpPr>
        <p:spPr>
          <a:xfrm>
            <a:off x="6531610" y="1840808"/>
            <a:ext cx="5660390" cy="837464"/>
          </a:xfrm>
          <a:prstGeom prst="rect">
            <a:avLst/>
          </a:prstGeom>
          <a:solidFill>
            <a:schemeClr val="accent4">
              <a:alpha val="50000"/>
            </a:schemeClr>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7039885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sh">
  <a:themeElements>
    <a:clrScheme name="Mesh">
      <a:dk1>
        <a:sysClr val="windowText" lastClr="000000"/>
      </a:dk1>
      <a:lt1>
        <a:sysClr val="window" lastClr="FFFFFF"/>
      </a:lt1>
      <a:dk2>
        <a:srgbClr val="363D46"/>
      </a:dk2>
      <a:lt2>
        <a:srgbClr val="EBEBEB"/>
      </a:lt2>
      <a:accent1>
        <a:srgbClr val="6F6F6F"/>
      </a:accent1>
      <a:accent2>
        <a:srgbClr val="BFBFA5"/>
      </a:accent2>
      <a:accent3>
        <a:srgbClr val="DCD084"/>
      </a:accent3>
      <a:accent4>
        <a:srgbClr val="E7BF5F"/>
      </a:accent4>
      <a:accent5>
        <a:srgbClr val="E9A039"/>
      </a:accent5>
      <a:accent6>
        <a:srgbClr val="CF7133"/>
      </a:accent6>
      <a:hlink>
        <a:srgbClr val="F28943"/>
      </a:hlink>
      <a:folHlink>
        <a:srgbClr val="F1B76C"/>
      </a:folHlink>
    </a:clrScheme>
    <a:fontScheme name="Mesh">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B8BE45C0-8141-4D58-8C71-A009BC26FBBB}"/>
    </a:ext>
  </a:extLst>
</a:theme>
</file>

<file path=ppt/theme/theme2.xml><?xml version="1.0" encoding="utf-8"?>
<a:theme xmlns:a="http://schemas.openxmlformats.org/drawingml/2006/main" name="Point of reference design template">
  <a:themeElements>
    <a:clrScheme name="Blue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Century Gothic-Palatino Linotyp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panose="0204050205050503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13Reflection">
      <a:fillStyleLst>
        <a:solidFill>
          <a:schemeClr val="phClr"/>
        </a:solidFill>
        <a:gradFill rotWithShape="1">
          <a:gsLst>
            <a:gs pos="0">
              <a:schemeClr val="phClr">
                <a:tint val="50000"/>
                <a:alpha val="100000"/>
                <a:satMod val="140000"/>
                <a:lumMod val="105000"/>
              </a:schemeClr>
            </a:gs>
            <a:gs pos="41000">
              <a:schemeClr val="phClr">
                <a:tint val="57000"/>
                <a:satMod val="160000"/>
                <a:lumMod val="99000"/>
              </a:schemeClr>
            </a:gs>
            <a:gs pos="100000">
              <a:schemeClr val="phClr">
                <a:tint val="80000"/>
                <a:satMod val="180000"/>
                <a:lumMod val="104000"/>
              </a:schemeClr>
            </a:gs>
          </a:gsLst>
          <a:lin ang="5400000" scaled="1"/>
        </a:gradFill>
        <a:gradFill rotWithShape="1">
          <a:gsLst>
            <a:gs pos="0">
              <a:schemeClr val="phClr">
                <a:tint val="97000"/>
                <a:satMod val="115000"/>
                <a:lumMod val="114000"/>
              </a:schemeClr>
            </a:gs>
            <a:gs pos="60000">
              <a:schemeClr val="phClr">
                <a:tint val="100000"/>
                <a:shade val="96000"/>
                <a:satMod val="100000"/>
                <a:lumMod val="108000"/>
              </a:schemeClr>
            </a:gs>
            <a:gs pos="100000">
              <a:schemeClr val="phClr">
                <a:shade val="91000"/>
                <a:sat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38100" dist="25400" dir="5400000" rotWithShape="0">
              <a:srgbClr val="000000">
                <a:alpha val="28000"/>
              </a:srgbClr>
            </a:outerShdw>
          </a:effectLst>
        </a:effectStyle>
        <a:effectStyle>
          <a:effectLst>
            <a:outerShdw blurRad="50800" dist="31750" dir="5400000" sy="98000" rotWithShape="0">
              <a:srgbClr val="000000">
                <a:alpha val="47000"/>
              </a:srgbClr>
            </a:outerShdw>
          </a:effectLst>
          <a:scene3d>
            <a:camera prst="orthographicFront">
              <a:rot lat="0" lon="0" rev="0"/>
            </a:camera>
            <a:lightRig rig="twoPt" dir="t">
              <a:rot lat="0" lon="0" rev="4800000"/>
            </a:lightRig>
          </a:scene3d>
          <a:sp3d prstMaterial="matte">
            <a:bevelT w="25400" h="44450"/>
          </a:sp3d>
        </a:effectStyle>
        <a:effectStyle>
          <a:effectLst>
            <a:reflection blurRad="25400" stA="32000" endPos="28000" dist="8889" dir="5400000" sy="-100000" rotWithShape="0"/>
          </a:effectLst>
          <a:scene3d>
            <a:camera prst="orthographicFront">
              <a:rot lat="0" lon="0" rev="0"/>
            </a:camera>
            <a:lightRig rig="threePt" dir="t">
              <a:rot lat="0" lon="0" rev="4800000"/>
            </a:lightRig>
          </a:scene3d>
          <a:sp3d>
            <a:bevelT w="50800" h="25400"/>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spDef>
      <a:spPr>
        <a:ln>
          <a:noFill/>
        </a:ln>
      </a:spPr>
      <a:bodyPr rtlCol="0" anchor="ctr"/>
      <a:lstStyle>
        <a:defPPr algn="ctr">
          <a:defRPr dirty="0"/>
        </a:defPPr>
      </a:lstStyle>
      <a:style>
        <a:lnRef idx="2">
          <a:schemeClr val="accent3">
            <a:shade val="50000"/>
          </a:schemeClr>
        </a:lnRef>
        <a:fillRef idx="1">
          <a:schemeClr val="accent3"/>
        </a:fillRef>
        <a:effectRef idx="0">
          <a:schemeClr val="accent3"/>
        </a:effectRef>
        <a:fontRef idx="minor">
          <a:schemeClr val="lt1"/>
        </a:fontRef>
      </a:style>
    </a:spDef>
    <a:lnDef>
      <a:spPr>
        <a:ln>
          <a:solidFill>
            <a:schemeClr val="bg2"/>
          </a:solidFill>
        </a:ln>
      </a:spPr>
      <a:bodyPr/>
      <a:lstStyle/>
      <a:style>
        <a:lnRef idx="1">
          <a:schemeClr val="accent2"/>
        </a:lnRef>
        <a:fillRef idx="0">
          <a:schemeClr val="accent2"/>
        </a:fillRef>
        <a:effectRef idx="0">
          <a:schemeClr val="accent2"/>
        </a:effectRef>
        <a:fontRef idx="minor">
          <a:schemeClr val="tx1"/>
        </a:fontRef>
      </a:style>
    </a:lnDef>
    <a:txDef>
      <a:spPr>
        <a:noFill/>
        <a:ln>
          <a:solidFill>
            <a:schemeClr val="bg2"/>
          </a:solidFill>
        </a:ln>
      </a:spPr>
      <a:bodyPr wrap="square" rtlCol="0" anchor="ctr" anchorCtr="1">
        <a:spAutoFit/>
      </a:bodyPr>
      <a:lstStyle>
        <a:defPPr>
          <a:defRPr dirty="0"/>
        </a:defPPr>
      </a:lstStyle>
    </a:txDef>
  </a:objectDefaults>
  <a:extraClrSchemeLst/>
  <a:extLst>
    <a:ext uri="{05A4C25C-085E-4340-85A3-A5531E510DB2}">
      <thm15:themeFamily xmlns:thm15="http://schemas.microsoft.com/office/thememl/2012/main" name="Point of reference design slides.potx" id="{1FE874D8-B4BB-41B6-994D-8CC71978EE0D}" vid="{10C828F2-76F4-45EC-B056-797090CCD612}"/>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TM03457485[[fn=Mesh]]</Template>
  <TotalTime>9147</TotalTime>
  <Words>1544</Words>
  <Application>Microsoft Office PowerPoint</Application>
  <PresentationFormat>Widescreen</PresentationFormat>
  <Paragraphs>411</Paragraphs>
  <Slides>16</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16</vt:i4>
      </vt:variant>
    </vt:vector>
  </HeadingPairs>
  <TitlesOfParts>
    <vt:vector size="24" baseType="lpstr">
      <vt:lpstr>Arial</vt:lpstr>
      <vt:lpstr>Calibri</vt:lpstr>
      <vt:lpstr>Century Gothic</vt:lpstr>
      <vt:lpstr>Palatino Linotype</vt:lpstr>
      <vt:lpstr>Times New Roman</vt:lpstr>
      <vt:lpstr>Wingdings 2</vt:lpstr>
      <vt:lpstr>Mesh</vt:lpstr>
      <vt:lpstr>Point of reference design template</vt:lpstr>
      <vt:lpstr>Warm up</vt:lpstr>
      <vt:lpstr>LIFE and epistles  OF PAUL</vt:lpstr>
      <vt:lpstr>WHAT DID PETER  GET FROM PAUL?</vt:lpstr>
      <vt:lpstr>What did Timothy get from Paul?</vt:lpstr>
      <vt:lpstr>What are we supposed to get from Paul’s life?</vt:lpstr>
      <vt:lpstr>THE Mind of Christ 1 Cor. 2:16</vt:lpstr>
      <vt:lpstr>Things TO know  by the time we finish</vt:lpstr>
      <vt:lpstr>EVENTS dateable by connection to external sources</vt:lpstr>
      <vt:lpstr>(attempted) timeline of Paul’s life</vt:lpstr>
      <vt:lpstr>PowerPoint Presentation</vt:lpstr>
      <vt:lpstr>Course calendar</vt:lpstr>
      <vt:lpstr>Paul’s youth</vt:lpstr>
      <vt:lpstr>WHAT PAUL THOUGHT</vt:lpstr>
      <vt:lpstr>PAUL: ZEALOUS PERSECUTOR</vt:lpstr>
      <vt:lpstr>PAUL: ZEALOUS PERSECUTOR (Acts 7-9)</vt:lpstr>
      <vt:lpstr>PAUL: ZEALOUS PERSECUTOR (Acts 7-9)</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LIFE OF PAUL</dc:title>
  <dc:creator>Esther Eubanks</dc:creator>
  <cp:lastModifiedBy>Esther Eubanks</cp:lastModifiedBy>
  <cp:revision>216</cp:revision>
  <dcterms:created xsi:type="dcterms:W3CDTF">2023-06-22T12:21:29Z</dcterms:created>
  <dcterms:modified xsi:type="dcterms:W3CDTF">2024-02-25T19:29:15Z</dcterms:modified>
</cp:coreProperties>
</file>