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4" r:id="rId2"/>
  </p:sldMasterIdLst>
  <p:notesMasterIdLst>
    <p:notesMasterId r:id="rId42"/>
  </p:notesMasterIdLst>
  <p:sldIdLst>
    <p:sldId id="604" r:id="rId3"/>
    <p:sldId id="660" r:id="rId4"/>
    <p:sldId id="668" r:id="rId5"/>
    <p:sldId id="626" r:id="rId6"/>
    <p:sldId id="627" r:id="rId7"/>
    <p:sldId id="641" r:id="rId8"/>
    <p:sldId id="640" r:id="rId9"/>
    <p:sldId id="677" r:id="rId10"/>
    <p:sldId id="599" r:id="rId11"/>
    <p:sldId id="600" r:id="rId12"/>
    <p:sldId id="601" r:id="rId13"/>
    <p:sldId id="602" r:id="rId14"/>
    <p:sldId id="603" r:id="rId15"/>
    <p:sldId id="732" r:id="rId16"/>
    <p:sldId id="733" r:id="rId17"/>
    <p:sldId id="735" r:id="rId18"/>
    <p:sldId id="728" r:id="rId19"/>
    <p:sldId id="757" r:id="rId20"/>
    <p:sldId id="736" r:id="rId21"/>
    <p:sldId id="737" r:id="rId22"/>
    <p:sldId id="738" r:id="rId23"/>
    <p:sldId id="740" r:id="rId24"/>
    <p:sldId id="741" r:id="rId25"/>
    <p:sldId id="742" r:id="rId26"/>
    <p:sldId id="744" r:id="rId27"/>
    <p:sldId id="529" r:id="rId28"/>
    <p:sldId id="756" r:id="rId29"/>
    <p:sldId id="745" r:id="rId30"/>
    <p:sldId id="746" r:id="rId31"/>
    <p:sldId id="747" r:id="rId32"/>
    <p:sldId id="748" r:id="rId33"/>
    <p:sldId id="749" r:id="rId34"/>
    <p:sldId id="750" r:id="rId35"/>
    <p:sldId id="751" r:id="rId36"/>
    <p:sldId id="752" r:id="rId37"/>
    <p:sldId id="753" r:id="rId38"/>
    <p:sldId id="754" r:id="rId39"/>
    <p:sldId id="755" r:id="rId40"/>
    <p:sldId id="644" r:id="rId41"/>
  </p:sldIdLst>
  <p:sldSz cx="9144000" cy="5715000" type="screen16x10"/>
  <p:notesSz cx="6858000" cy="9144000"/>
  <p:embeddedFontLst>
    <p:embeddedFont>
      <p:font typeface="Alegreya Sans ExtraBold" panose="00000900000000000000" pitchFamily="2" charset="0"/>
      <p:bold r:id="rId43"/>
    </p:embeddedFont>
    <p:embeddedFont>
      <p:font typeface="Alegreya Sans Medium" panose="00000600000000000000" pitchFamily="50" charset="0"/>
      <p:regular r:id="rId44"/>
      <p:italic r:id="rId45"/>
    </p:embeddedFont>
    <p:embeddedFont>
      <p:font typeface="Inside Out" panose="02000500000000000000" pitchFamily="2" charset="0"/>
      <p:regular r:id="rId46"/>
    </p:embeddedFont>
    <p:embeddedFont>
      <p:font typeface="Posterama" panose="020B0504020200020000" pitchFamily="3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00C057"/>
    <a:srgbClr val="B686DA"/>
    <a:srgbClr val="F2F2F2"/>
    <a:srgbClr val="FF9900"/>
    <a:srgbClr val="46C246"/>
    <a:srgbClr val="339933"/>
    <a:srgbClr val="FF6161"/>
    <a:srgbClr val="0059E0"/>
    <a:srgbClr val="E5D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E08983-B76C-4286-B8D6-33BB3094C67E}" v="196" dt="2024-01-31T23:24:10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46" autoAdjust="0"/>
    <p:restoredTop sz="88254" autoAdjust="0"/>
  </p:normalViewPr>
  <p:slideViewPr>
    <p:cSldViewPr snapToGrid="0">
      <p:cViewPr>
        <p:scale>
          <a:sx n="80" d="100"/>
          <a:sy n="80" d="100"/>
        </p:scale>
        <p:origin x="1192" y="38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3CE08983-B76C-4286-B8D6-33BB3094C67E}"/>
    <pc:docChg chg="undo custSel addSld delSld modSld sldOrd">
      <pc:chgData name="David Williams" userId="35a5f6dfa23fba43" providerId="LiveId" clId="{3CE08983-B76C-4286-B8D6-33BB3094C67E}" dt="2024-01-31T23:27:42.019" v="2926" actId="2696"/>
      <pc:docMkLst>
        <pc:docMk/>
      </pc:docMkLst>
      <pc:sldChg chg="addSp delSp modSp mod">
        <pc:chgData name="David Williams" userId="35a5f6dfa23fba43" providerId="LiveId" clId="{3CE08983-B76C-4286-B8D6-33BB3094C67E}" dt="2024-01-31T22:38:39.330" v="2752" actId="165"/>
        <pc:sldMkLst>
          <pc:docMk/>
          <pc:sldMk cId="624476853" sldId="604"/>
        </pc:sldMkLst>
        <pc:spChg chg="mod">
          <ac:chgData name="David Williams" userId="35a5f6dfa23fba43" providerId="LiveId" clId="{3CE08983-B76C-4286-B8D6-33BB3094C67E}" dt="2024-01-31T03:20:24.513" v="27" actId="20577"/>
          <ac:spMkLst>
            <pc:docMk/>
            <pc:sldMk cId="624476853" sldId="604"/>
            <ac:spMk id="2" creationId="{DC63AB6D-5ADF-A508-DB1A-68E78AB659C0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3" creationId="{EAC2E4DE-65A2-31D8-BD03-F386A80BC2FC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4" creationId="{29954591-8069-08AD-A79A-B5798AC36BFD}"/>
          </ac:spMkLst>
        </pc:spChg>
        <pc:spChg chg="del">
          <ac:chgData name="David Williams" userId="35a5f6dfa23fba43" providerId="LiveId" clId="{3CE08983-B76C-4286-B8D6-33BB3094C67E}" dt="2024-01-31T22:38:17.627" v="2749" actId="478"/>
          <ac:spMkLst>
            <pc:docMk/>
            <pc:sldMk cId="624476853" sldId="604"/>
            <ac:spMk id="5" creationId="{202EB78E-E0D4-DEE5-4BAE-ADDB2B1AE059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7" creationId="{0D2B7F60-5B3D-90B5-9B5C-FEE26C99B9ED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8" creationId="{515E8E6A-2FDD-E955-C8DF-CDC450330E5A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11" creationId="{591FB5A6-2D7F-DBCF-0BD8-04D791529FE7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12" creationId="{6D5858A3-4498-9015-9F23-3F5B79136780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16" creationId="{A4488ED0-9ED5-1E6D-2C7E-1FC92E94E005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18" creationId="{E009B5CA-7423-5704-92AC-BE1ECB11B509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19" creationId="{AA27FC6A-0D01-1A54-68BF-4C242E98DA5D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0" creationId="{AACF5D4B-728C-7FD3-6C3C-0706480DF2A7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1" creationId="{69F2B480-2572-4F5A-96BD-0940A73DFCFB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3" creationId="{1BDE8B5C-ED7E-B5FF-7259-336537389F0C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4" creationId="{F8E7733C-4D23-DB02-C725-3D12D719D47B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5" creationId="{D25F69DA-43AC-8F70-74F6-5ED4BA167F16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6" creationId="{606DCEFD-A66D-9D60-3937-1C74A7484B87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8" creationId="{C8DB373C-B5AD-3D9C-E242-55B3521022CE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29" creationId="{98070DF1-1018-91D6-8739-D66DDC2E9866}"/>
          </ac:spMkLst>
        </pc:spChg>
        <pc:spChg chg="mod topLvl">
          <ac:chgData name="David Williams" userId="35a5f6dfa23fba43" providerId="LiveId" clId="{3CE08983-B76C-4286-B8D6-33BB3094C67E}" dt="2024-01-31T22:38:39.330" v="2752" actId="165"/>
          <ac:spMkLst>
            <pc:docMk/>
            <pc:sldMk cId="624476853" sldId="604"/>
            <ac:spMk id="32" creationId="{92DF53B3-CB6F-DBCB-D5B0-38F58A46F809}"/>
          </ac:spMkLst>
        </pc:spChg>
        <pc:grpChg chg="add del mod">
          <ac:chgData name="David Williams" userId="35a5f6dfa23fba43" providerId="LiveId" clId="{3CE08983-B76C-4286-B8D6-33BB3094C67E}" dt="2024-01-31T22:38:39.330" v="2752" actId="165"/>
          <ac:grpSpMkLst>
            <pc:docMk/>
            <pc:sldMk cId="624476853" sldId="604"/>
            <ac:grpSpMk id="6" creationId="{35D9E3C3-5E18-DCEE-7E94-242D66581AC5}"/>
          </ac:grpSpMkLst>
        </pc:grpChg>
        <pc:picChg chg="del">
          <ac:chgData name="David Williams" userId="35a5f6dfa23fba43" providerId="LiveId" clId="{3CE08983-B76C-4286-B8D6-33BB3094C67E}" dt="2024-01-31T22:38:14.982" v="2748" actId="478"/>
          <ac:picMkLst>
            <pc:docMk/>
            <pc:sldMk cId="624476853" sldId="604"/>
            <ac:picMk id="9" creationId="{A0473EEB-7752-CA06-6EF6-2EA7CB9D2D9F}"/>
          </ac:picMkLst>
        </pc:picChg>
      </pc:sldChg>
      <pc:sldChg chg="del">
        <pc:chgData name="David Williams" userId="35a5f6dfa23fba43" providerId="LiveId" clId="{3CE08983-B76C-4286-B8D6-33BB3094C67E}" dt="2024-01-31T22:50:51.867" v="2753" actId="47"/>
        <pc:sldMkLst>
          <pc:docMk/>
          <pc:sldMk cId="697209177" sldId="620"/>
        </pc:sldMkLst>
      </pc:sldChg>
      <pc:sldChg chg="del">
        <pc:chgData name="David Williams" userId="35a5f6dfa23fba43" providerId="LiveId" clId="{3CE08983-B76C-4286-B8D6-33BB3094C67E}" dt="2024-01-31T22:50:51.867" v="2753" actId="47"/>
        <pc:sldMkLst>
          <pc:docMk/>
          <pc:sldMk cId="830629217" sldId="621"/>
        </pc:sldMkLst>
      </pc:sldChg>
      <pc:sldChg chg="del">
        <pc:chgData name="David Williams" userId="35a5f6dfa23fba43" providerId="LiveId" clId="{3CE08983-B76C-4286-B8D6-33BB3094C67E}" dt="2024-01-31T22:50:51.867" v="2753" actId="47"/>
        <pc:sldMkLst>
          <pc:docMk/>
          <pc:sldMk cId="4160887711" sldId="622"/>
        </pc:sldMkLst>
      </pc:sldChg>
      <pc:sldChg chg="del">
        <pc:chgData name="David Williams" userId="35a5f6dfa23fba43" providerId="LiveId" clId="{3CE08983-B76C-4286-B8D6-33BB3094C67E}" dt="2024-01-31T22:50:51.867" v="2753" actId="47"/>
        <pc:sldMkLst>
          <pc:docMk/>
          <pc:sldMk cId="3943204909" sldId="623"/>
        </pc:sldMkLst>
      </pc:sldChg>
      <pc:sldChg chg="modAnim">
        <pc:chgData name="David Williams" userId="35a5f6dfa23fba43" providerId="LiveId" clId="{3CE08983-B76C-4286-B8D6-33BB3094C67E}" dt="2024-01-31T22:37:21.235" v="2747"/>
        <pc:sldMkLst>
          <pc:docMk/>
          <pc:sldMk cId="1789128257" sldId="640"/>
        </pc:sldMkLst>
      </pc:sldChg>
      <pc:sldChg chg="ord">
        <pc:chgData name="David Williams" userId="35a5f6dfa23fba43" providerId="LiveId" clId="{3CE08983-B76C-4286-B8D6-33BB3094C67E}" dt="2024-01-31T22:36:40.462" v="2746"/>
        <pc:sldMkLst>
          <pc:docMk/>
          <pc:sldMk cId="1093689713" sldId="641"/>
        </pc:sldMkLst>
      </pc:sldChg>
      <pc:sldChg chg="del mod modShow">
        <pc:chgData name="David Williams" userId="35a5f6dfa23fba43" providerId="LiveId" clId="{3CE08983-B76C-4286-B8D6-33BB3094C67E}" dt="2024-01-31T23:27:42.019" v="2926" actId="2696"/>
        <pc:sldMkLst>
          <pc:docMk/>
          <pc:sldMk cId="7349369" sldId="651"/>
        </pc:sldMkLst>
      </pc:sldChg>
      <pc:sldChg chg="del">
        <pc:chgData name="David Williams" userId="35a5f6dfa23fba43" providerId="LiveId" clId="{3CE08983-B76C-4286-B8D6-33BB3094C67E}" dt="2024-01-31T22:50:51.867" v="2753" actId="47"/>
        <pc:sldMkLst>
          <pc:docMk/>
          <pc:sldMk cId="4081931442" sldId="656"/>
        </pc:sldMkLst>
      </pc:sldChg>
      <pc:sldChg chg="del">
        <pc:chgData name="David Williams" userId="35a5f6dfa23fba43" providerId="LiveId" clId="{3CE08983-B76C-4286-B8D6-33BB3094C67E}" dt="2024-01-31T22:50:51.867" v="2753" actId="47"/>
        <pc:sldMkLst>
          <pc:docMk/>
          <pc:sldMk cId="690871985" sldId="657"/>
        </pc:sldMkLst>
      </pc:sldChg>
      <pc:sldChg chg="del">
        <pc:chgData name="David Williams" userId="35a5f6dfa23fba43" providerId="LiveId" clId="{3CE08983-B76C-4286-B8D6-33BB3094C67E}" dt="2024-01-31T22:50:51.867" v="2753" actId="47"/>
        <pc:sldMkLst>
          <pc:docMk/>
          <pc:sldMk cId="1825287294" sldId="658"/>
        </pc:sldMkLst>
      </pc:sldChg>
      <pc:sldChg chg="del">
        <pc:chgData name="David Williams" userId="35a5f6dfa23fba43" providerId="LiveId" clId="{3CE08983-B76C-4286-B8D6-33BB3094C67E}" dt="2024-01-31T03:22:22.432" v="28" actId="2696"/>
        <pc:sldMkLst>
          <pc:docMk/>
          <pc:sldMk cId="2853532279" sldId="680"/>
        </pc:sldMkLst>
      </pc:sldChg>
      <pc:sldChg chg="addSp delSp modSp del mod addAnim delAnim modAnim">
        <pc:chgData name="David Williams" userId="35a5f6dfa23fba43" providerId="LiveId" clId="{3CE08983-B76C-4286-B8D6-33BB3094C67E}" dt="2024-01-31T03:39:50.700" v="127" actId="2696"/>
        <pc:sldMkLst>
          <pc:docMk/>
          <pc:sldMk cId="3889640409" sldId="711"/>
        </pc:sldMkLst>
        <pc:spChg chg="del">
          <ac:chgData name="David Williams" userId="35a5f6dfa23fba43" providerId="LiveId" clId="{3CE08983-B76C-4286-B8D6-33BB3094C67E}" dt="2024-01-31T03:22:27.108" v="29" actId="478"/>
          <ac:spMkLst>
            <pc:docMk/>
            <pc:sldMk cId="3889640409" sldId="711"/>
            <ac:spMk id="3" creationId="{FA6F8B5D-4613-7EF0-CDCB-100C2523C1A9}"/>
          </ac:spMkLst>
        </pc:spChg>
        <pc:spChg chg="del">
          <ac:chgData name="David Williams" userId="35a5f6dfa23fba43" providerId="LiveId" clId="{3CE08983-B76C-4286-B8D6-33BB3094C67E}" dt="2024-01-31T03:22:27.108" v="29" actId="478"/>
          <ac:spMkLst>
            <pc:docMk/>
            <pc:sldMk cId="3889640409" sldId="711"/>
            <ac:spMk id="33" creationId="{4F8EE673-4C1F-CDAE-B7AC-CEBCB9777838}"/>
          </ac:spMkLst>
        </pc:spChg>
        <pc:spChg chg="del">
          <ac:chgData name="David Williams" userId="35a5f6dfa23fba43" providerId="LiveId" clId="{3CE08983-B76C-4286-B8D6-33BB3094C67E}" dt="2024-01-31T03:22:27.108" v="29" actId="478"/>
          <ac:spMkLst>
            <pc:docMk/>
            <pc:sldMk cId="3889640409" sldId="711"/>
            <ac:spMk id="34" creationId="{026C8D96-236D-283C-DD97-944799C8A231}"/>
          </ac:spMkLst>
        </pc:spChg>
        <pc:spChg chg="del">
          <ac:chgData name="David Williams" userId="35a5f6dfa23fba43" providerId="LiveId" clId="{3CE08983-B76C-4286-B8D6-33BB3094C67E}" dt="2024-01-31T03:22:27.108" v="29" actId="478"/>
          <ac:spMkLst>
            <pc:docMk/>
            <pc:sldMk cId="3889640409" sldId="711"/>
            <ac:spMk id="37" creationId="{8389FF00-47CD-C7DE-60F1-1C01B2F4CD67}"/>
          </ac:spMkLst>
        </pc:spChg>
        <pc:spChg chg="del">
          <ac:chgData name="David Williams" userId="35a5f6dfa23fba43" providerId="LiveId" clId="{3CE08983-B76C-4286-B8D6-33BB3094C67E}" dt="2024-01-31T03:22:27.108" v="29" actId="478"/>
          <ac:spMkLst>
            <pc:docMk/>
            <pc:sldMk cId="3889640409" sldId="711"/>
            <ac:spMk id="43" creationId="{E152ED3E-3777-7576-C918-6A42711A56C0}"/>
          </ac:spMkLst>
        </pc:spChg>
        <pc:spChg chg="del">
          <ac:chgData name="David Williams" userId="35a5f6dfa23fba43" providerId="LiveId" clId="{3CE08983-B76C-4286-B8D6-33BB3094C67E}" dt="2024-01-31T03:22:27.108" v="29" actId="478"/>
          <ac:spMkLst>
            <pc:docMk/>
            <pc:sldMk cId="3889640409" sldId="711"/>
            <ac:spMk id="44" creationId="{4F228140-1DAA-5C48-FFC8-F2032F6D1173}"/>
          </ac:spMkLst>
        </pc:spChg>
        <pc:spChg chg="del">
          <ac:chgData name="David Williams" userId="35a5f6dfa23fba43" providerId="LiveId" clId="{3CE08983-B76C-4286-B8D6-33BB3094C67E}" dt="2024-01-31T03:22:27.108" v="29" actId="478"/>
          <ac:spMkLst>
            <pc:docMk/>
            <pc:sldMk cId="3889640409" sldId="711"/>
            <ac:spMk id="45" creationId="{83DC8AB8-810B-5F93-700F-9419BACB2C2D}"/>
          </ac:spMkLst>
        </pc:spChg>
        <pc:spChg chg="mod modVis">
          <ac:chgData name="David Williams" userId="35a5f6dfa23fba43" providerId="LiveId" clId="{3CE08983-B76C-4286-B8D6-33BB3094C67E}" dt="2024-01-31T03:28:51.793" v="51" actId="14430"/>
          <ac:spMkLst>
            <pc:docMk/>
            <pc:sldMk cId="3889640409" sldId="711"/>
            <ac:spMk id="47" creationId="{CA6A50CE-CB2B-FFF9-1835-A2DD8F1AAA5C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71" creationId="{B319A7E2-7298-EDC6-7596-9C3872B3F909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74" creationId="{A4A5C62A-E2F2-1985-D5CE-4CEC65C1AFA2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75" creationId="{6E81EC39-905C-4677-F7D4-4A0AB09B4539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76" creationId="{4A34CE9A-9244-B743-0080-023C457A1531}"/>
          </ac:spMkLst>
        </pc:spChg>
        <pc:spChg chg="del">
          <ac:chgData name="David Williams" userId="35a5f6dfa23fba43" providerId="LiveId" clId="{3CE08983-B76C-4286-B8D6-33BB3094C67E}" dt="2024-01-31T03:22:51.350" v="31" actId="478"/>
          <ac:spMkLst>
            <pc:docMk/>
            <pc:sldMk cId="3889640409" sldId="711"/>
            <ac:spMk id="77" creationId="{75E5EA60-1FAC-8D34-C4A2-9817B306302B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78" creationId="{5E04DF53-1097-A85A-CF44-614675776466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79" creationId="{2A7A2DF0-A249-E91D-B4C6-DEB622E17C6A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80" creationId="{080EDE5A-0343-81A1-35BC-2A657C77C821}"/>
          </ac:spMkLst>
        </pc:spChg>
        <pc:spChg chg="add mod ord">
          <ac:chgData name="David Williams" userId="35a5f6dfa23fba43" providerId="LiveId" clId="{3CE08983-B76C-4286-B8D6-33BB3094C67E}" dt="2024-01-31T03:27:24.045" v="46" actId="171"/>
          <ac:spMkLst>
            <pc:docMk/>
            <pc:sldMk cId="3889640409" sldId="711"/>
            <ac:spMk id="81" creationId="{80D151B6-B160-D664-FBEE-E016FEA7853B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82" creationId="{5CA4AD46-497B-74D0-164A-1E72F96945A7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84" creationId="{B842F4A2-D30D-52CA-9C61-7362947B6687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86" creationId="{54E4BE1E-2C30-F80C-F0AC-AFF42DCD9CE8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87" creationId="{FE037E43-D16F-4622-AAB1-C5958BA1E58C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88" creationId="{E0FEFB12-9720-8FCE-0175-83BEEC3DEAD5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89" creationId="{98D935BF-C845-FEBB-E4B0-02D9BC3EEBD3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90" creationId="{A91B5948-3A08-4D76-A945-909AFE1EECA1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91" creationId="{991D3E06-1338-AB98-C2E7-9528F44BBFB2}"/>
          </ac:spMkLst>
        </pc:spChg>
        <pc:spChg chg="add mod ord">
          <ac:chgData name="David Williams" userId="35a5f6dfa23fba43" providerId="LiveId" clId="{3CE08983-B76C-4286-B8D6-33BB3094C67E}" dt="2024-01-31T03:27:53.801" v="48" actId="167"/>
          <ac:spMkLst>
            <pc:docMk/>
            <pc:sldMk cId="3889640409" sldId="711"/>
            <ac:spMk id="92" creationId="{034AFEF9-CFC6-E7EC-2B1C-6FA85D0A43FF}"/>
          </ac:spMkLst>
        </pc:spChg>
        <pc:spChg chg="add mod">
          <ac:chgData name="David Williams" userId="35a5f6dfa23fba43" providerId="LiveId" clId="{3CE08983-B76C-4286-B8D6-33BB3094C67E}" dt="2024-01-31T03:30:25.777" v="61" actId="1076"/>
          <ac:spMkLst>
            <pc:docMk/>
            <pc:sldMk cId="3889640409" sldId="711"/>
            <ac:spMk id="93" creationId="{476D944E-921C-C497-486B-EF650609853A}"/>
          </ac:spMkLst>
        </pc:spChg>
        <pc:spChg chg="add del mod">
          <ac:chgData name="David Williams" userId="35a5f6dfa23fba43" providerId="LiveId" clId="{3CE08983-B76C-4286-B8D6-33BB3094C67E}" dt="2024-01-31T03:30:08.619" v="56" actId="478"/>
          <ac:spMkLst>
            <pc:docMk/>
            <pc:sldMk cId="3889640409" sldId="711"/>
            <ac:spMk id="94" creationId="{DC21DB1C-AE4E-5886-1051-6C45110E5251}"/>
          </ac:spMkLst>
        </pc:spChg>
        <pc:spChg chg="add mod">
          <ac:chgData name="David Williams" userId="35a5f6dfa23fba43" providerId="LiveId" clId="{3CE08983-B76C-4286-B8D6-33BB3094C67E}" dt="2024-01-31T03:30:32.797" v="62" actId="1076"/>
          <ac:spMkLst>
            <pc:docMk/>
            <pc:sldMk cId="3889640409" sldId="711"/>
            <ac:spMk id="95" creationId="{F353B128-66AE-CCD4-587A-0BE06F28E76B}"/>
          </ac:spMkLst>
        </pc:spChg>
        <pc:spChg chg="add del mod">
          <ac:chgData name="David Williams" userId="35a5f6dfa23fba43" providerId="LiveId" clId="{3CE08983-B76C-4286-B8D6-33BB3094C67E}" dt="2024-01-31T03:34:41.642" v="94" actId="14100"/>
          <ac:spMkLst>
            <pc:docMk/>
            <pc:sldMk cId="3889640409" sldId="711"/>
            <ac:spMk id="96" creationId="{D81EC9A3-53FC-262C-E8D5-C475F721B273}"/>
          </ac:spMkLst>
        </pc:spChg>
        <pc:spChg chg="add mod">
          <ac:chgData name="David Williams" userId="35a5f6dfa23fba43" providerId="LiveId" clId="{3CE08983-B76C-4286-B8D6-33BB3094C67E}" dt="2024-01-31T03:31:11.854" v="65"/>
          <ac:spMkLst>
            <pc:docMk/>
            <pc:sldMk cId="3889640409" sldId="711"/>
            <ac:spMk id="97" creationId="{F10143C0-CFC0-8655-316C-2A38377B377E}"/>
          </ac:spMkLst>
        </pc:spChg>
        <pc:spChg chg="add del">
          <ac:chgData name="David Williams" userId="35a5f6dfa23fba43" providerId="LiveId" clId="{3CE08983-B76C-4286-B8D6-33BB3094C67E}" dt="2024-01-31T03:33:15.552" v="73" actId="11529"/>
          <ac:spMkLst>
            <pc:docMk/>
            <pc:sldMk cId="3889640409" sldId="711"/>
            <ac:spMk id="98" creationId="{B830A7C7-9312-A85A-C0DB-5B8A1B49C31B}"/>
          </ac:spMkLst>
        </pc:spChg>
        <pc:spChg chg="add del">
          <ac:chgData name="David Williams" userId="35a5f6dfa23fba43" providerId="LiveId" clId="{3CE08983-B76C-4286-B8D6-33BB3094C67E}" dt="2024-01-31T03:33:27.433" v="75" actId="11529"/>
          <ac:spMkLst>
            <pc:docMk/>
            <pc:sldMk cId="3889640409" sldId="711"/>
            <ac:spMk id="99" creationId="{58FBE807-A11B-F7D3-187F-B1329D603C90}"/>
          </ac:spMkLst>
        </pc:spChg>
        <pc:spChg chg="add del mod">
          <ac:chgData name="David Williams" userId="35a5f6dfa23fba43" providerId="LiveId" clId="{3CE08983-B76C-4286-B8D6-33BB3094C67E}" dt="2024-01-31T03:34:41.516" v="88" actId="11529"/>
          <ac:spMkLst>
            <pc:docMk/>
            <pc:sldMk cId="3889640409" sldId="711"/>
            <ac:spMk id="100" creationId="{40062A17-2330-B00A-56C7-E1C9194BBE7E}"/>
          </ac:spMkLst>
        </pc:spChg>
        <pc:spChg chg="add del mod">
          <ac:chgData name="David Williams" userId="35a5f6dfa23fba43" providerId="LiveId" clId="{3CE08983-B76C-4286-B8D6-33BB3094C67E}" dt="2024-01-31T03:38:38.402" v="117" actId="478"/>
          <ac:spMkLst>
            <pc:docMk/>
            <pc:sldMk cId="3889640409" sldId="711"/>
            <ac:spMk id="101" creationId="{3C3FDDAF-FBA6-2DFB-5C71-9BA6258A8A21}"/>
          </ac:spMkLst>
        </pc:spChg>
        <pc:spChg chg="add mod ord">
          <ac:chgData name="David Williams" userId="35a5f6dfa23fba43" providerId="LiveId" clId="{3CE08983-B76C-4286-B8D6-33BB3094C67E}" dt="2024-01-31T03:38:46.806" v="118" actId="13244"/>
          <ac:spMkLst>
            <pc:docMk/>
            <pc:sldMk cId="3889640409" sldId="711"/>
            <ac:spMk id="102" creationId="{63242F33-0F87-899F-7866-51E8F7C73EEA}"/>
          </ac:spMkLst>
        </pc:spChg>
        <pc:grpChg chg="del">
          <ac:chgData name="David Williams" userId="35a5f6dfa23fba43" providerId="LiveId" clId="{3CE08983-B76C-4286-B8D6-33BB3094C67E}" dt="2024-01-31T03:22:27.108" v="29" actId="478"/>
          <ac:grpSpMkLst>
            <pc:docMk/>
            <pc:sldMk cId="3889640409" sldId="711"/>
            <ac:grpSpMk id="12" creationId="{C55EA836-101B-5BFE-64E7-D2B5B46356B2}"/>
          </ac:grpSpMkLst>
        </pc:grpChg>
        <pc:picChg chg="del">
          <ac:chgData name="David Williams" userId="35a5f6dfa23fba43" providerId="LiveId" clId="{3CE08983-B76C-4286-B8D6-33BB3094C67E}" dt="2024-01-31T03:22:29.266" v="30" actId="478"/>
          <ac:picMkLst>
            <pc:docMk/>
            <pc:sldMk cId="3889640409" sldId="711"/>
            <ac:picMk id="2" creationId="{CFADD0EB-BCCB-F622-D858-8AA6E33C1103}"/>
          </ac:picMkLst>
        </pc:picChg>
        <pc:picChg chg="add mod ord">
          <ac:chgData name="David Williams" userId="35a5f6dfa23fba43" providerId="LiveId" clId="{3CE08983-B76C-4286-B8D6-33BB3094C67E}" dt="2024-01-31T03:27:24.045" v="46" actId="171"/>
          <ac:picMkLst>
            <pc:docMk/>
            <pc:sldMk cId="3889640409" sldId="711"/>
            <ac:picMk id="72" creationId="{36C34609-3DE9-708E-F264-85B72BAAC24C}"/>
          </ac:picMkLst>
        </pc:picChg>
        <pc:picChg chg="add mod ord">
          <ac:chgData name="David Williams" userId="35a5f6dfa23fba43" providerId="LiveId" clId="{3CE08983-B76C-4286-B8D6-33BB3094C67E}" dt="2024-01-31T03:27:24.045" v="46" actId="171"/>
          <ac:picMkLst>
            <pc:docMk/>
            <pc:sldMk cId="3889640409" sldId="711"/>
            <ac:picMk id="73" creationId="{53B723FB-0BD8-D19F-43D1-8D98340F7C88}"/>
          </ac:picMkLst>
        </pc:picChg>
        <pc:picChg chg="add mod ord">
          <ac:chgData name="David Williams" userId="35a5f6dfa23fba43" providerId="LiveId" clId="{3CE08983-B76C-4286-B8D6-33BB3094C67E}" dt="2024-01-31T03:27:53.801" v="48" actId="167"/>
          <ac:picMkLst>
            <pc:docMk/>
            <pc:sldMk cId="3889640409" sldId="711"/>
            <ac:picMk id="83" creationId="{4D8D0B3D-3980-8250-8EAB-610B058EA6BB}"/>
          </ac:picMkLst>
        </pc:picChg>
        <pc:picChg chg="add mod ord">
          <ac:chgData name="David Williams" userId="35a5f6dfa23fba43" providerId="LiveId" clId="{3CE08983-B76C-4286-B8D6-33BB3094C67E}" dt="2024-01-31T03:27:53.801" v="48" actId="167"/>
          <ac:picMkLst>
            <pc:docMk/>
            <pc:sldMk cId="3889640409" sldId="711"/>
            <ac:picMk id="85" creationId="{6C2D26F4-D6E5-B5BF-FC3C-479FB1CCB2C2}"/>
          </ac:picMkLst>
        </pc:picChg>
        <pc:cxnChg chg="del mod">
          <ac:chgData name="David Williams" userId="35a5f6dfa23fba43" providerId="LiveId" clId="{3CE08983-B76C-4286-B8D6-33BB3094C67E}" dt="2024-01-31T03:22:27.108" v="29" actId="478"/>
          <ac:cxnSpMkLst>
            <pc:docMk/>
            <pc:sldMk cId="3889640409" sldId="711"/>
            <ac:cxnSpMk id="32" creationId="{B03A5D91-C94F-19CD-E23A-C93D2182CAA2}"/>
          </ac:cxnSpMkLst>
        </pc:cxnChg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1518779947" sldId="712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517367777" sldId="713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2028430048" sldId="714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2882216484" sldId="715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1791810141" sldId="716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932024474" sldId="717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343213294" sldId="718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2400829285" sldId="719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2443071837" sldId="720"/>
        </pc:sldMkLst>
      </pc:sldChg>
      <pc:sldChg chg="del">
        <pc:chgData name="David Williams" userId="35a5f6dfa23fba43" providerId="LiveId" clId="{3CE08983-B76C-4286-B8D6-33BB3094C67E}" dt="2024-01-31T22:36:22.493" v="2744" actId="47"/>
        <pc:sldMkLst>
          <pc:docMk/>
          <pc:sldMk cId="3109466113" sldId="721"/>
        </pc:sldMkLst>
      </pc:sldChg>
      <pc:sldChg chg="del">
        <pc:chgData name="David Williams" userId="35a5f6dfa23fba43" providerId="LiveId" clId="{3CE08983-B76C-4286-B8D6-33BB3094C67E}" dt="2024-01-31T22:53:57.789" v="2757" actId="2696"/>
        <pc:sldMkLst>
          <pc:docMk/>
          <pc:sldMk cId="3332964533" sldId="722"/>
        </pc:sldMkLst>
      </pc:sldChg>
      <pc:sldChg chg="del ord">
        <pc:chgData name="David Williams" userId="35a5f6dfa23fba43" providerId="LiveId" clId="{3CE08983-B76C-4286-B8D6-33BB3094C67E}" dt="2024-01-31T23:00:15.001" v="2821" actId="2696"/>
        <pc:sldMkLst>
          <pc:docMk/>
          <pc:sldMk cId="681752809" sldId="723"/>
        </pc:sldMkLst>
      </pc:sldChg>
      <pc:sldChg chg="del ord">
        <pc:chgData name="David Williams" userId="35a5f6dfa23fba43" providerId="LiveId" clId="{3CE08983-B76C-4286-B8D6-33BB3094C67E}" dt="2024-01-31T23:00:15.001" v="2821" actId="2696"/>
        <pc:sldMkLst>
          <pc:docMk/>
          <pc:sldMk cId="3694294214" sldId="724"/>
        </pc:sldMkLst>
      </pc:sldChg>
      <pc:sldChg chg="del ord">
        <pc:chgData name="David Williams" userId="35a5f6dfa23fba43" providerId="LiveId" clId="{3CE08983-B76C-4286-B8D6-33BB3094C67E}" dt="2024-01-31T23:00:15.001" v="2821" actId="2696"/>
        <pc:sldMkLst>
          <pc:docMk/>
          <pc:sldMk cId="3972090133" sldId="725"/>
        </pc:sldMkLst>
      </pc:sldChg>
      <pc:sldChg chg="del ord">
        <pc:chgData name="David Williams" userId="35a5f6dfa23fba43" providerId="LiveId" clId="{3CE08983-B76C-4286-B8D6-33BB3094C67E}" dt="2024-01-31T23:00:15.001" v="2821" actId="2696"/>
        <pc:sldMkLst>
          <pc:docMk/>
          <pc:sldMk cId="717935830" sldId="726"/>
        </pc:sldMkLst>
      </pc:sldChg>
      <pc:sldChg chg="del ord">
        <pc:chgData name="David Williams" userId="35a5f6dfa23fba43" providerId="LiveId" clId="{3CE08983-B76C-4286-B8D6-33BB3094C67E}" dt="2024-01-31T23:00:15.001" v="2821" actId="2696"/>
        <pc:sldMkLst>
          <pc:docMk/>
          <pc:sldMk cId="2179203043" sldId="727"/>
        </pc:sldMkLst>
      </pc:sldChg>
      <pc:sldChg chg="addSp modSp mod ord modAnim">
        <pc:chgData name="David Williams" userId="35a5f6dfa23fba43" providerId="LiveId" clId="{3CE08983-B76C-4286-B8D6-33BB3094C67E}" dt="2024-01-31T23:07:34.195" v="2856"/>
        <pc:sldMkLst>
          <pc:docMk/>
          <pc:sldMk cId="2626049891" sldId="728"/>
        </pc:sldMkLst>
        <pc:spChg chg="mod">
          <ac:chgData name="David Williams" userId="35a5f6dfa23fba43" providerId="LiveId" clId="{3CE08983-B76C-4286-B8D6-33BB3094C67E}" dt="2024-01-31T23:06:05.871" v="2837" actId="1076"/>
          <ac:spMkLst>
            <pc:docMk/>
            <pc:sldMk cId="2626049891" sldId="728"/>
            <ac:spMk id="12" creationId="{C00FEB91-4220-A796-7D04-EB4864E7FAAE}"/>
          </ac:spMkLst>
        </pc:spChg>
        <pc:spChg chg="mod">
          <ac:chgData name="David Williams" userId="35a5f6dfa23fba43" providerId="LiveId" clId="{3CE08983-B76C-4286-B8D6-33BB3094C67E}" dt="2024-01-31T23:06:05.871" v="2837" actId="1076"/>
          <ac:spMkLst>
            <pc:docMk/>
            <pc:sldMk cId="2626049891" sldId="728"/>
            <ac:spMk id="14" creationId="{7DC51A79-C7E5-C9ED-18FC-89FBF5689BAA}"/>
          </ac:spMkLst>
        </pc:spChg>
        <pc:spChg chg="mod">
          <ac:chgData name="David Williams" userId="35a5f6dfa23fba43" providerId="LiveId" clId="{3CE08983-B76C-4286-B8D6-33BB3094C67E}" dt="2024-01-31T23:06:05.871" v="2837" actId="1076"/>
          <ac:spMkLst>
            <pc:docMk/>
            <pc:sldMk cId="2626049891" sldId="728"/>
            <ac:spMk id="16" creationId="{A957FA79-CF3D-53AB-A1D9-1A4E8BD655D5}"/>
          </ac:spMkLst>
        </pc:spChg>
        <pc:spChg chg="mod">
          <ac:chgData name="David Williams" userId="35a5f6dfa23fba43" providerId="LiveId" clId="{3CE08983-B76C-4286-B8D6-33BB3094C67E}" dt="2024-01-31T23:06:05.871" v="2837" actId="1076"/>
          <ac:spMkLst>
            <pc:docMk/>
            <pc:sldMk cId="2626049891" sldId="728"/>
            <ac:spMk id="18" creationId="{C251AC73-96DD-17EF-662E-951E67EC0324}"/>
          </ac:spMkLst>
        </pc:spChg>
        <pc:spChg chg="add mod">
          <ac:chgData name="David Williams" userId="35a5f6dfa23fba43" providerId="LiveId" clId="{3CE08983-B76C-4286-B8D6-33BB3094C67E}" dt="2024-01-31T23:06:44.615" v="2845" actId="1076"/>
          <ac:spMkLst>
            <pc:docMk/>
            <pc:sldMk cId="2626049891" sldId="728"/>
            <ac:spMk id="19" creationId="{D7748C8A-4DF5-FFEA-DCE6-BCF456E3C1BE}"/>
          </ac:spMkLst>
        </pc:spChg>
        <pc:spChg chg="add mod">
          <ac:chgData name="David Williams" userId="35a5f6dfa23fba43" providerId="LiveId" clId="{3CE08983-B76C-4286-B8D6-33BB3094C67E}" dt="2024-01-31T23:07:08.244" v="2851" actId="688"/>
          <ac:spMkLst>
            <pc:docMk/>
            <pc:sldMk cId="2626049891" sldId="728"/>
            <ac:spMk id="20" creationId="{82E6BCD6-3345-5655-99A7-C1E3229D8796}"/>
          </ac:spMkLst>
        </pc:spChg>
        <pc:cxnChg chg="add mod ord">
          <ac:chgData name="David Williams" userId="35a5f6dfa23fba43" providerId="LiveId" clId="{3CE08983-B76C-4286-B8D6-33BB3094C67E}" dt="2024-01-31T23:04:44.141" v="2825" actId="167"/>
          <ac:cxnSpMkLst>
            <pc:docMk/>
            <pc:sldMk cId="2626049891" sldId="728"/>
            <ac:cxnSpMk id="4" creationId="{68861F8C-C176-E351-6B6D-902C263AF582}"/>
          </ac:cxnSpMkLst>
        </pc:cxnChg>
        <pc:cxnChg chg="add mod ord">
          <ac:chgData name="David Williams" userId="35a5f6dfa23fba43" providerId="LiveId" clId="{3CE08983-B76C-4286-B8D6-33BB3094C67E}" dt="2024-01-31T23:06:05.871" v="2837" actId="1076"/>
          <ac:cxnSpMkLst>
            <pc:docMk/>
            <pc:sldMk cId="2626049891" sldId="728"/>
            <ac:cxnSpMk id="5" creationId="{08833425-5BAD-EA0B-6C5F-DCCE84F37144}"/>
          </ac:cxnSpMkLst>
        </pc:cxnChg>
      </pc:sldChg>
      <pc:sldChg chg="del">
        <pc:chgData name="David Williams" userId="35a5f6dfa23fba43" providerId="LiveId" clId="{3CE08983-B76C-4286-B8D6-33BB3094C67E}" dt="2024-01-31T22:53:35.198" v="2754" actId="2696"/>
        <pc:sldMkLst>
          <pc:docMk/>
          <pc:sldMk cId="208382808" sldId="729"/>
        </pc:sldMkLst>
      </pc:sldChg>
      <pc:sldChg chg="addSp delSp modSp new del mod">
        <pc:chgData name="David Williams" userId="35a5f6dfa23fba43" providerId="LiveId" clId="{3CE08983-B76C-4286-B8D6-33BB3094C67E}" dt="2024-01-31T03:34:41.580" v="91" actId="680"/>
        <pc:sldMkLst>
          <pc:docMk/>
          <pc:sldMk cId="4187890484" sldId="730"/>
        </pc:sldMkLst>
        <pc:spChg chg="add del mod">
          <ac:chgData name="David Williams" userId="35a5f6dfa23fba43" providerId="LiveId" clId="{3CE08983-B76C-4286-B8D6-33BB3094C67E}" dt="2024-01-31T03:34:41.534" v="90" actId="11529"/>
          <ac:spMkLst>
            <pc:docMk/>
            <pc:sldMk cId="4187890484" sldId="730"/>
            <ac:spMk id="2" creationId="{08D56FB2-947F-058A-5AED-C375BD75E8E3}"/>
          </ac:spMkLst>
        </pc:spChg>
        <pc:spChg chg="add mod">
          <ac:chgData name="David Williams" userId="35a5f6dfa23fba43" providerId="LiveId" clId="{3CE08983-B76C-4286-B8D6-33BB3094C67E}" dt="2024-01-31T03:34:41.468" v="83" actId="2085"/>
          <ac:spMkLst>
            <pc:docMk/>
            <pc:sldMk cId="4187890484" sldId="730"/>
            <ac:spMk id="3" creationId="{932573F7-8F95-3121-827C-D54F05AB9618}"/>
          </ac:spMkLst>
        </pc:spChg>
      </pc:sldChg>
      <pc:sldChg chg="addSp delSp modSp new add del mod">
        <pc:chgData name="David Williams" userId="35a5f6dfa23fba43" providerId="LiveId" clId="{3CE08983-B76C-4286-B8D6-33BB3094C67E}" dt="2024-01-31T03:45:28.380" v="322" actId="2696"/>
        <pc:sldMkLst>
          <pc:docMk/>
          <pc:sldMk cId="4231448448" sldId="730"/>
        </pc:sldMkLst>
        <pc:spChg chg="add del mod">
          <ac:chgData name="David Williams" userId="35a5f6dfa23fba43" providerId="LiveId" clId="{3CE08983-B76C-4286-B8D6-33BB3094C67E}" dt="2024-01-31T03:37:23.072" v="107"/>
          <ac:spMkLst>
            <pc:docMk/>
            <pc:sldMk cId="4231448448" sldId="730"/>
            <ac:spMk id="2" creationId="{310207C5-0DA2-7C76-3C00-8577B47059C1}"/>
          </ac:spMkLst>
        </pc:spChg>
        <pc:spChg chg="add del mod">
          <ac:chgData name="David Williams" userId="35a5f6dfa23fba43" providerId="LiveId" clId="{3CE08983-B76C-4286-B8D6-33BB3094C67E}" dt="2024-01-31T03:37:23.072" v="107"/>
          <ac:spMkLst>
            <pc:docMk/>
            <pc:sldMk cId="4231448448" sldId="730"/>
            <ac:spMk id="3" creationId="{ADF2308E-9BFC-03BC-3D3D-D692FF249CF2}"/>
          </ac:spMkLst>
        </pc:spChg>
        <pc:spChg chg="mod">
          <ac:chgData name="David Williams" userId="35a5f6dfa23fba43" providerId="LiveId" clId="{3CE08983-B76C-4286-B8D6-33BB3094C67E}" dt="2024-01-31T03:37:23.072" v="107"/>
          <ac:spMkLst>
            <pc:docMk/>
            <pc:sldMk cId="4231448448" sldId="730"/>
            <ac:spMk id="4" creationId="{4344DE73-BEB0-8DEE-A3F5-48F455560EAB}"/>
          </ac:spMkLst>
        </pc:spChg>
      </pc:sldChg>
      <pc:sldChg chg="addSp delSp modSp add del mod setBg">
        <pc:chgData name="David Williams" userId="35a5f6dfa23fba43" providerId="LiveId" clId="{3CE08983-B76C-4286-B8D6-33BB3094C67E}" dt="2024-01-31T04:35:46.678" v="527" actId="2696"/>
        <pc:sldMkLst>
          <pc:docMk/>
          <pc:sldMk cId="2387480431" sldId="731"/>
        </pc:sldMkLst>
        <pc:spChg chg="add del mod">
          <ac:chgData name="David Williams" userId="35a5f6dfa23fba43" providerId="LiveId" clId="{3CE08983-B76C-4286-B8D6-33BB3094C67E}" dt="2024-01-31T03:52:58.751" v="337"/>
          <ac:spMkLst>
            <pc:docMk/>
            <pc:sldMk cId="2387480431" sldId="731"/>
            <ac:spMk id="2" creationId="{98E59AB9-4C34-98E2-F847-DBF11EFF35A4}"/>
          </ac:spMkLst>
        </pc:spChg>
        <pc:spChg chg="add del mod">
          <ac:chgData name="David Williams" userId="35a5f6dfa23fba43" providerId="LiveId" clId="{3CE08983-B76C-4286-B8D6-33BB3094C67E}" dt="2024-01-31T03:52:58.751" v="337"/>
          <ac:spMkLst>
            <pc:docMk/>
            <pc:sldMk cId="2387480431" sldId="731"/>
            <ac:spMk id="3" creationId="{80C0D63E-2842-2F52-8339-167737D892E0}"/>
          </ac:spMkLst>
        </pc:spChg>
        <pc:spChg chg="del">
          <ac:chgData name="David Williams" userId="35a5f6dfa23fba43" providerId="LiveId" clId="{3CE08983-B76C-4286-B8D6-33BB3094C67E}" dt="2024-01-31T03:37:45.722" v="109" actId="478"/>
          <ac:spMkLst>
            <pc:docMk/>
            <pc:sldMk cId="2387480431" sldId="731"/>
            <ac:spMk id="4" creationId="{4344DE73-BEB0-8DEE-A3F5-48F455560EAB}"/>
          </ac:spMkLst>
        </pc:spChg>
        <pc:spChg chg="mod">
          <ac:chgData name="David Williams" userId="35a5f6dfa23fba43" providerId="LiveId" clId="{3CE08983-B76C-4286-B8D6-33BB3094C67E}" dt="2024-01-31T03:52:58.751" v="337"/>
          <ac:spMkLst>
            <pc:docMk/>
            <pc:sldMk cId="2387480431" sldId="731"/>
            <ac:spMk id="5" creationId="{2EF3448F-4FB0-EBDE-BB01-F9572A2F3E7E}"/>
          </ac:spMkLst>
        </pc:spChg>
      </pc:sldChg>
      <pc:sldChg chg="addSp modSp add mod modAnim">
        <pc:chgData name="David Williams" userId="35a5f6dfa23fba43" providerId="LiveId" clId="{3CE08983-B76C-4286-B8D6-33BB3094C67E}" dt="2024-01-31T03:41:58.699" v="307"/>
        <pc:sldMkLst>
          <pc:docMk/>
          <pc:sldMk cId="1984857036" sldId="732"/>
        </pc:sldMkLst>
        <pc:spChg chg="add mod ord">
          <ac:chgData name="David Williams" userId="35a5f6dfa23fba43" providerId="LiveId" clId="{3CE08983-B76C-4286-B8D6-33BB3094C67E}" dt="2024-01-31T03:39:31.334" v="125" actId="1076"/>
          <ac:spMkLst>
            <pc:docMk/>
            <pc:sldMk cId="1984857036" sldId="732"/>
            <ac:spMk id="2" creationId="{428D0342-AF2B-A1A8-C78E-96CCD7748565}"/>
          </ac:spMkLst>
        </pc:spChg>
      </pc:sldChg>
      <pc:sldChg chg="add del">
        <pc:chgData name="David Williams" userId="35a5f6dfa23fba43" providerId="LiveId" clId="{3CE08983-B76C-4286-B8D6-33BB3094C67E}" dt="2024-01-31T03:38:28.228" v="115"/>
        <pc:sldMkLst>
          <pc:docMk/>
          <pc:sldMk cId="2973405920" sldId="732"/>
        </pc:sldMkLst>
      </pc:sldChg>
      <pc:sldChg chg="addSp delSp modSp add mod modAnim">
        <pc:chgData name="David Williams" userId="35a5f6dfa23fba43" providerId="LiveId" clId="{3CE08983-B76C-4286-B8D6-33BB3094C67E}" dt="2024-01-31T03:43:50.908" v="319" actId="1076"/>
        <pc:sldMkLst>
          <pc:docMk/>
          <pc:sldMk cId="3539811018" sldId="733"/>
        </pc:sldMkLst>
        <pc:spChg chg="mod">
          <ac:chgData name="David Williams" userId="35a5f6dfa23fba43" providerId="LiveId" clId="{3CE08983-B76C-4286-B8D6-33BB3094C67E}" dt="2024-01-31T03:43:20.393" v="315" actId="1076"/>
          <ac:spMkLst>
            <pc:docMk/>
            <pc:sldMk cId="3539811018" sldId="733"/>
            <ac:spMk id="2" creationId="{428D0342-AF2B-A1A8-C78E-96CCD7748565}"/>
          </ac:spMkLst>
        </pc:spChg>
        <pc:spChg chg="add mod">
          <ac:chgData name="David Williams" userId="35a5f6dfa23fba43" providerId="LiveId" clId="{3CE08983-B76C-4286-B8D6-33BB3094C67E}" dt="2024-01-31T03:43:50.908" v="319" actId="1076"/>
          <ac:spMkLst>
            <pc:docMk/>
            <pc:sldMk cId="3539811018" sldId="733"/>
            <ac:spMk id="3" creationId="{22B2F759-DE84-C320-EF84-634AE99917C9}"/>
          </ac:spMkLst>
        </pc:spChg>
        <pc:spChg chg="del">
          <ac:chgData name="David Williams" userId="35a5f6dfa23fba43" providerId="LiveId" clId="{3CE08983-B76C-4286-B8D6-33BB3094C67E}" dt="2024-01-31T03:43:09.201" v="309" actId="478"/>
          <ac:spMkLst>
            <pc:docMk/>
            <pc:sldMk cId="3539811018" sldId="733"/>
            <ac:spMk id="93" creationId="{476D944E-921C-C497-486B-EF650609853A}"/>
          </ac:spMkLst>
        </pc:spChg>
        <pc:spChg chg="mod">
          <ac:chgData name="David Williams" userId="35a5f6dfa23fba43" providerId="LiveId" clId="{3CE08983-B76C-4286-B8D6-33BB3094C67E}" dt="2024-01-31T03:40:15.455" v="304" actId="1038"/>
          <ac:spMkLst>
            <pc:docMk/>
            <pc:sldMk cId="3539811018" sldId="733"/>
            <ac:spMk id="102" creationId="{63242F33-0F87-899F-7866-51E8F7C73EEA}"/>
          </ac:spMkLst>
        </pc:spChg>
      </pc:sldChg>
      <pc:sldChg chg="addSp delSp modSp add del">
        <pc:chgData name="David Williams" userId="35a5f6dfa23fba43" providerId="LiveId" clId="{3CE08983-B76C-4286-B8D6-33BB3094C67E}" dt="2024-01-31T04:51:42.187" v="690" actId="2696"/>
        <pc:sldMkLst>
          <pc:docMk/>
          <pc:sldMk cId="3134390864" sldId="734"/>
        </pc:sldMkLst>
        <pc:spChg chg="del">
          <ac:chgData name="David Williams" userId="35a5f6dfa23fba43" providerId="LiveId" clId="{3CE08983-B76C-4286-B8D6-33BB3094C67E}" dt="2024-01-31T04:38:07.302" v="541"/>
          <ac:spMkLst>
            <pc:docMk/>
            <pc:sldMk cId="3134390864" sldId="734"/>
            <ac:spMk id="2" creationId="{98E59AB9-4C34-98E2-F847-DBF11EFF35A4}"/>
          </ac:spMkLst>
        </pc:spChg>
        <pc:spChg chg="add del mod">
          <ac:chgData name="David Williams" userId="35a5f6dfa23fba43" providerId="LiveId" clId="{3CE08983-B76C-4286-B8D6-33BB3094C67E}" dt="2024-01-31T04:38:07.302" v="541"/>
          <ac:spMkLst>
            <pc:docMk/>
            <pc:sldMk cId="3134390864" sldId="734"/>
            <ac:spMk id="3" creationId="{90E87CA0-5923-48AC-12EA-FC67AB224FE9}"/>
          </ac:spMkLst>
        </pc:spChg>
        <pc:spChg chg="add del mod">
          <ac:chgData name="David Williams" userId="35a5f6dfa23fba43" providerId="LiveId" clId="{3CE08983-B76C-4286-B8D6-33BB3094C67E}" dt="2024-01-31T04:38:07.302" v="541"/>
          <ac:spMkLst>
            <pc:docMk/>
            <pc:sldMk cId="3134390864" sldId="734"/>
            <ac:spMk id="4" creationId="{7987156B-F608-16F6-A139-A92CA74E07E9}"/>
          </ac:spMkLst>
        </pc:spChg>
        <pc:spChg chg="mod">
          <ac:chgData name="David Williams" userId="35a5f6dfa23fba43" providerId="LiveId" clId="{3CE08983-B76C-4286-B8D6-33BB3094C67E}" dt="2024-01-31T04:38:07.302" v="541"/>
          <ac:spMkLst>
            <pc:docMk/>
            <pc:sldMk cId="3134390864" sldId="734"/>
            <ac:spMk id="5" creationId="{69968A7E-0035-C6C1-ACAF-E40482C804F8}"/>
          </ac:spMkLst>
        </pc:spChg>
      </pc:sldChg>
      <pc:sldChg chg="addSp delSp modSp add mod modTransition modAnim">
        <pc:chgData name="David Williams" userId="35a5f6dfa23fba43" providerId="LiveId" clId="{3CE08983-B76C-4286-B8D6-33BB3094C67E}" dt="2024-01-31T22:59:52.329" v="2820" actId="1076"/>
        <pc:sldMkLst>
          <pc:docMk/>
          <pc:sldMk cId="252377633" sldId="735"/>
        </pc:sldMkLst>
        <pc:spChg chg="del">
          <ac:chgData name="David Williams" userId="35a5f6dfa23fba43" providerId="LiveId" clId="{3CE08983-B76C-4286-B8D6-33BB3094C67E}" dt="2024-01-31T03:45:54.802" v="327" actId="478"/>
          <ac:spMkLst>
            <pc:docMk/>
            <pc:sldMk cId="252377633" sldId="735"/>
            <ac:spMk id="2" creationId="{428D0342-AF2B-A1A8-C78E-96CCD7748565}"/>
          </ac:spMkLst>
        </pc:spChg>
        <pc:spChg chg="del">
          <ac:chgData name="David Williams" userId="35a5f6dfa23fba43" providerId="LiveId" clId="{3CE08983-B76C-4286-B8D6-33BB3094C67E}" dt="2024-01-31T03:45:50.020" v="326" actId="478"/>
          <ac:spMkLst>
            <pc:docMk/>
            <pc:sldMk cId="252377633" sldId="735"/>
            <ac:spMk id="3" creationId="{22B2F759-DE84-C320-EF84-634AE99917C9}"/>
          </ac:spMkLst>
        </pc:spChg>
        <pc:spChg chg="add del mod">
          <ac:chgData name="David Williams" userId="35a5f6dfa23fba43" providerId="LiveId" clId="{3CE08983-B76C-4286-B8D6-33BB3094C67E}" dt="2024-01-31T03:53:16.526" v="339" actId="478"/>
          <ac:spMkLst>
            <pc:docMk/>
            <pc:sldMk cId="252377633" sldId="735"/>
            <ac:spMk id="12" creationId="{2CE696B3-88DE-EC79-3DB9-495578C701B1}"/>
          </ac:spMkLst>
        </pc:spChg>
        <pc:spChg chg="add mod ord">
          <ac:chgData name="David Williams" userId="35a5f6dfa23fba43" providerId="LiveId" clId="{3CE08983-B76C-4286-B8D6-33BB3094C67E}" dt="2024-01-31T03:53:21.553" v="340" actId="13244"/>
          <ac:spMkLst>
            <pc:docMk/>
            <pc:sldMk cId="252377633" sldId="735"/>
            <ac:spMk id="22" creationId="{A9C5A705-95E3-398C-FA43-0CAD98E41D41}"/>
          </ac:spMkLst>
        </pc:spChg>
        <pc:spChg chg="add mod">
          <ac:chgData name="David Williams" userId="35a5f6dfa23fba43" providerId="LiveId" clId="{3CE08983-B76C-4286-B8D6-33BB3094C67E}" dt="2024-01-31T03:54:54.850" v="345" actId="1076"/>
          <ac:spMkLst>
            <pc:docMk/>
            <pc:sldMk cId="252377633" sldId="735"/>
            <ac:spMk id="30" creationId="{5E6D745D-D36D-02BA-81C6-B31B7F3EB37E}"/>
          </ac:spMkLst>
        </pc:spChg>
        <pc:spChg chg="add mod">
          <ac:chgData name="David Williams" userId="35a5f6dfa23fba43" providerId="LiveId" clId="{3CE08983-B76C-4286-B8D6-33BB3094C67E}" dt="2024-01-31T22:59:52.329" v="2820" actId="1076"/>
          <ac:spMkLst>
            <pc:docMk/>
            <pc:sldMk cId="252377633" sldId="735"/>
            <ac:spMk id="31" creationId="{E3F612A8-B96C-6192-B465-AC704D44BF48}"/>
          </ac:spMkLst>
        </pc:spChg>
        <pc:spChg chg="mod">
          <ac:chgData name="David Williams" userId="35a5f6dfa23fba43" providerId="LiveId" clId="{3CE08983-B76C-4286-B8D6-33BB3094C67E}" dt="2024-01-31T03:45:45.762" v="325" actId="20577"/>
          <ac:spMkLst>
            <pc:docMk/>
            <pc:sldMk cId="252377633" sldId="735"/>
            <ac:spMk id="95" creationId="{F353B128-66AE-CCD4-587A-0BE06F28E76B}"/>
          </ac:spMkLst>
        </pc:spChg>
        <pc:spChg chg="del">
          <ac:chgData name="David Williams" userId="35a5f6dfa23fba43" providerId="LiveId" clId="{3CE08983-B76C-4286-B8D6-33BB3094C67E}" dt="2024-01-31T03:45:56.240" v="328" actId="478"/>
          <ac:spMkLst>
            <pc:docMk/>
            <pc:sldMk cId="252377633" sldId="735"/>
            <ac:spMk id="102" creationId="{63242F33-0F87-899F-7866-51E8F7C73EEA}"/>
          </ac:spMkLst>
        </pc:spChg>
      </pc:sldChg>
      <pc:sldChg chg="addSp delSp modSp add mod delAnim modAnim">
        <pc:chgData name="David Williams" userId="35a5f6dfa23fba43" providerId="LiveId" clId="{3CE08983-B76C-4286-B8D6-33BB3094C67E}" dt="2024-01-31T04:20:07.596" v="427" actId="13244"/>
        <pc:sldMkLst>
          <pc:docMk/>
          <pc:sldMk cId="2522532301" sldId="736"/>
        </pc:sldMkLst>
        <pc:spChg chg="add mod ord modVis">
          <ac:chgData name="David Williams" userId="35a5f6dfa23fba43" providerId="LiveId" clId="{3CE08983-B76C-4286-B8D6-33BB3094C67E}" dt="2024-01-31T04:19:13.057" v="425" actId="14429"/>
          <ac:spMkLst>
            <pc:docMk/>
            <pc:sldMk cId="2522532301" sldId="736"/>
            <ac:spMk id="2" creationId="{A159F5A8-2561-0C23-7323-660DA6EAE2E3}"/>
          </ac:spMkLst>
        </pc:spChg>
        <pc:spChg chg="add mod ord modVis">
          <ac:chgData name="David Williams" userId="35a5f6dfa23fba43" providerId="LiveId" clId="{3CE08983-B76C-4286-B8D6-33BB3094C67E}" dt="2024-01-31T04:19:12.151" v="424" actId="14429"/>
          <ac:spMkLst>
            <pc:docMk/>
            <pc:sldMk cId="2522532301" sldId="736"/>
            <ac:spMk id="3" creationId="{AE9194D1-C90D-BD93-3E3A-E5C5D6EBA243}"/>
          </ac:spMkLst>
        </pc:spChg>
        <pc:spChg chg="add mod ord">
          <ac:chgData name="David Williams" userId="35a5f6dfa23fba43" providerId="LiveId" clId="{3CE08983-B76C-4286-B8D6-33BB3094C67E}" dt="2024-01-31T04:01:51.150" v="365" actId="14100"/>
          <ac:spMkLst>
            <pc:docMk/>
            <pc:sldMk cId="2522532301" sldId="736"/>
            <ac:spMk id="12" creationId="{741185DC-4622-7ECB-D0FE-8A9CEE8F771C}"/>
          </ac:spMkLst>
        </pc:spChg>
        <pc:spChg chg="del">
          <ac:chgData name="David Williams" userId="35a5f6dfa23fba43" providerId="LiveId" clId="{3CE08983-B76C-4286-B8D6-33BB3094C67E}" dt="2024-01-31T03:58:16.609" v="347" actId="478"/>
          <ac:spMkLst>
            <pc:docMk/>
            <pc:sldMk cId="2522532301" sldId="736"/>
            <ac:spMk id="22" creationId="{A9C5A705-95E3-398C-FA43-0CAD98E41D41}"/>
          </ac:spMkLst>
        </pc:spChg>
        <pc:spChg chg="del">
          <ac:chgData name="David Williams" userId="35a5f6dfa23fba43" providerId="LiveId" clId="{3CE08983-B76C-4286-B8D6-33BB3094C67E}" dt="2024-01-31T03:58:19.547" v="348" actId="478"/>
          <ac:spMkLst>
            <pc:docMk/>
            <pc:sldMk cId="2522532301" sldId="736"/>
            <ac:spMk id="30" creationId="{5E6D745D-D36D-02BA-81C6-B31B7F3EB37E}"/>
          </ac:spMkLst>
        </pc:spChg>
        <pc:spChg chg="del">
          <ac:chgData name="David Williams" userId="35a5f6dfa23fba43" providerId="LiveId" clId="{3CE08983-B76C-4286-B8D6-33BB3094C67E}" dt="2024-01-31T03:58:23.288" v="349" actId="478"/>
          <ac:spMkLst>
            <pc:docMk/>
            <pc:sldMk cId="2522532301" sldId="736"/>
            <ac:spMk id="31" creationId="{E3F612A8-B96C-6192-B465-AC704D44BF48}"/>
          </ac:spMkLst>
        </pc:spChg>
        <pc:spChg chg="add mod">
          <ac:chgData name="David Williams" userId="35a5f6dfa23fba43" providerId="LiveId" clId="{3CE08983-B76C-4286-B8D6-33BB3094C67E}" dt="2024-01-31T04:04:21.993" v="370" actId="1076"/>
          <ac:spMkLst>
            <pc:docMk/>
            <pc:sldMk cId="2522532301" sldId="736"/>
            <ac:spMk id="32" creationId="{13900FE2-7CE5-3273-5971-B1AF76B521E2}"/>
          </ac:spMkLst>
        </pc:spChg>
        <pc:spChg chg="add mod modVis">
          <ac:chgData name="David Williams" userId="35a5f6dfa23fba43" providerId="LiveId" clId="{3CE08983-B76C-4286-B8D6-33BB3094C67E}" dt="2024-01-31T04:19:35.636" v="426" actId="14100"/>
          <ac:spMkLst>
            <pc:docMk/>
            <pc:sldMk cId="2522532301" sldId="736"/>
            <ac:spMk id="33" creationId="{441C6644-C79C-A070-5287-FAC2024206BC}"/>
          </ac:spMkLst>
        </pc:spChg>
        <pc:spChg chg="add mod modVis">
          <ac:chgData name="David Williams" userId="35a5f6dfa23fba43" providerId="LiveId" clId="{3CE08983-B76C-4286-B8D6-33BB3094C67E}" dt="2024-01-31T04:19:06.011" v="422" actId="14100"/>
          <ac:spMkLst>
            <pc:docMk/>
            <pc:sldMk cId="2522532301" sldId="736"/>
            <ac:spMk id="34" creationId="{FDB75CC2-0EBD-7FEF-F989-5F1162A9EE23}"/>
          </ac:spMkLst>
        </pc:spChg>
        <pc:spChg chg="add mod ord">
          <ac:chgData name="David Williams" userId="35a5f6dfa23fba43" providerId="LiveId" clId="{3CE08983-B76C-4286-B8D6-33BB3094C67E}" dt="2024-01-31T04:12:54.760" v="392" actId="13244"/>
          <ac:spMkLst>
            <pc:docMk/>
            <pc:sldMk cId="2522532301" sldId="736"/>
            <ac:spMk id="37" creationId="{7307FAB1-828D-05E6-6C07-99027528E026}"/>
          </ac:spMkLst>
        </pc:spChg>
        <pc:spChg chg="add mod">
          <ac:chgData name="David Williams" userId="35a5f6dfa23fba43" providerId="LiveId" clId="{3CE08983-B76C-4286-B8D6-33BB3094C67E}" dt="2024-01-31T04:16:19.010" v="407" actId="1076"/>
          <ac:spMkLst>
            <pc:docMk/>
            <pc:sldMk cId="2522532301" sldId="736"/>
            <ac:spMk id="43" creationId="{972D0BB2-98B0-317B-B443-9EBEAE189C4F}"/>
          </ac:spMkLst>
        </pc:spChg>
        <pc:spChg chg="add mod">
          <ac:chgData name="David Williams" userId="35a5f6dfa23fba43" providerId="LiveId" clId="{3CE08983-B76C-4286-B8D6-33BB3094C67E}" dt="2024-01-31T04:14:34.188" v="404" actId="1076"/>
          <ac:spMkLst>
            <pc:docMk/>
            <pc:sldMk cId="2522532301" sldId="736"/>
            <ac:spMk id="44" creationId="{172FC824-3951-04F8-99A9-9B5E70FCB90C}"/>
          </ac:spMkLst>
        </pc:spChg>
        <pc:spChg chg="ord">
          <ac:chgData name="David Williams" userId="35a5f6dfa23fba43" providerId="LiveId" clId="{3CE08983-B76C-4286-B8D6-33BB3094C67E}" dt="2024-01-31T03:59:59.636" v="357" actId="13244"/>
          <ac:spMkLst>
            <pc:docMk/>
            <pc:sldMk cId="2522532301" sldId="736"/>
            <ac:spMk id="91" creationId="{991D3E06-1338-AB98-C2E7-9528F44BBFB2}"/>
          </ac:spMkLst>
        </pc:spChg>
        <pc:spChg chg="ord">
          <ac:chgData name="David Williams" userId="35a5f6dfa23fba43" providerId="LiveId" clId="{3CE08983-B76C-4286-B8D6-33BB3094C67E}" dt="2024-01-31T04:20:07.596" v="427" actId="13244"/>
          <ac:spMkLst>
            <pc:docMk/>
            <pc:sldMk cId="2522532301" sldId="736"/>
            <ac:spMk id="95" creationId="{F353B128-66AE-CCD4-587A-0BE06F28E76B}"/>
          </ac:spMkLst>
        </pc:spChg>
        <pc:picChg chg="ord">
          <ac:chgData name="David Williams" userId="35a5f6dfa23fba43" providerId="LiveId" clId="{3CE08983-B76C-4286-B8D6-33BB3094C67E}" dt="2024-01-31T04:12:30.540" v="389" actId="13244"/>
          <ac:picMkLst>
            <pc:docMk/>
            <pc:sldMk cId="2522532301" sldId="736"/>
            <ac:picMk id="68" creationId="{5836F07C-1FC6-99F4-EA87-92465163D3BE}"/>
          </ac:picMkLst>
        </pc:picChg>
      </pc:sldChg>
      <pc:sldChg chg="addSp delSp modSp add mod delAnim modAnim">
        <pc:chgData name="David Williams" userId="35a5f6dfa23fba43" providerId="LiveId" clId="{3CE08983-B76C-4286-B8D6-33BB3094C67E}" dt="2024-01-31T04:30:28.218" v="521"/>
        <pc:sldMkLst>
          <pc:docMk/>
          <pc:sldMk cId="3968461275" sldId="737"/>
        </pc:sldMkLst>
        <pc:spChg chg="del">
          <ac:chgData name="David Williams" userId="35a5f6dfa23fba43" providerId="LiveId" clId="{3CE08983-B76C-4286-B8D6-33BB3094C67E}" dt="2024-01-31T04:23:12.363" v="431" actId="478"/>
          <ac:spMkLst>
            <pc:docMk/>
            <pc:sldMk cId="3968461275" sldId="737"/>
            <ac:spMk id="2" creationId="{A159F5A8-2561-0C23-7323-660DA6EAE2E3}"/>
          </ac:spMkLst>
        </pc:spChg>
        <pc:spChg chg="del">
          <ac:chgData name="David Williams" userId="35a5f6dfa23fba43" providerId="LiveId" clId="{3CE08983-B76C-4286-B8D6-33BB3094C67E}" dt="2024-01-31T04:23:14.730" v="432" actId="478"/>
          <ac:spMkLst>
            <pc:docMk/>
            <pc:sldMk cId="3968461275" sldId="737"/>
            <ac:spMk id="3" creationId="{AE9194D1-C90D-BD93-3E3A-E5C5D6EBA243}"/>
          </ac:spMkLst>
        </pc:spChg>
        <pc:spChg chg="del">
          <ac:chgData name="David Williams" userId="35a5f6dfa23fba43" providerId="LiveId" clId="{3CE08983-B76C-4286-B8D6-33BB3094C67E}" dt="2024-01-31T04:24:08.877" v="435" actId="478"/>
          <ac:spMkLst>
            <pc:docMk/>
            <pc:sldMk cId="3968461275" sldId="737"/>
            <ac:spMk id="12" creationId="{741185DC-4622-7ECB-D0FE-8A9CEE8F771C}"/>
          </ac:spMkLst>
        </pc:spChg>
        <pc:spChg chg="add mod">
          <ac:chgData name="David Williams" userId="35a5f6dfa23fba43" providerId="LiveId" clId="{3CE08983-B76C-4286-B8D6-33BB3094C67E}" dt="2024-01-31T04:28:19.087" v="518" actId="207"/>
          <ac:spMkLst>
            <pc:docMk/>
            <pc:sldMk cId="3968461275" sldId="737"/>
            <ac:spMk id="22" creationId="{1076CECE-8582-8FD7-7350-15CAD3697170}"/>
          </ac:spMkLst>
        </pc:spChg>
        <pc:spChg chg="add mod">
          <ac:chgData name="David Williams" userId="35a5f6dfa23fba43" providerId="LiveId" clId="{3CE08983-B76C-4286-B8D6-33BB3094C67E}" dt="2024-01-31T04:28:32.571" v="520" actId="207"/>
          <ac:spMkLst>
            <pc:docMk/>
            <pc:sldMk cId="3968461275" sldId="737"/>
            <ac:spMk id="30" creationId="{5597B1A9-8179-C178-90B0-F55F5C876C8C}"/>
          </ac:spMkLst>
        </pc:spChg>
        <pc:spChg chg="add mod">
          <ac:chgData name="David Williams" userId="35a5f6dfa23fba43" providerId="LiveId" clId="{3CE08983-B76C-4286-B8D6-33BB3094C67E}" dt="2024-01-31T04:28:19.087" v="518" actId="207"/>
          <ac:spMkLst>
            <pc:docMk/>
            <pc:sldMk cId="3968461275" sldId="737"/>
            <ac:spMk id="31" creationId="{A74763B0-7DE2-0987-A2EA-47D124B46EED}"/>
          </ac:spMkLst>
        </pc:spChg>
        <pc:spChg chg="del">
          <ac:chgData name="David Williams" userId="35a5f6dfa23fba43" providerId="LiveId" clId="{3CE08983-B76C-4286-B8D6-33BB3094C67E}" dt="2024-01-31T04:23:32.863" v="434" actId="478"/>
          <ac:spMkLst>
            <pc:docMk/>
            <pc:sldMk cId="3968461275" sldId="737"/>
            <ac:spMk id="32" creationId="{13900FE2-7CE5-3273-5971-B1AF76B521E2}"/>
          </ac:spMkLst>
        </pc:spChg>
        <pc:spChg chg="del">
          <ac:chgData name="David Williams" userId="35a5f6dfa23fba43" providerId="LiveId" clId="{3CE08983-B76C-4286-B8D6-33BB3094C67E}" dt="2024-01-31T04:23:08.987" v="430" actId="478"/>
          <ac:spMkLst>
            <pc:docMk/>
            <pc:sldMk cId="3968461275" sldId="737"/>
            <ac:spMk id="33" creationId="{441C6644-C79C-A070-5287-FAC2024206BC}"/>
          </ac:spMkLst>
        </pc:spChg>
        <pc:spChg chg="del">
          <ac:chgData name="David Williams" userId="35a5f6dfa23fba43" providerId="LiveId" clId="{3CE08983-B76C-4286-B8D6-33BB3094C67E}" dt="2024-01-31T04:23:05.749" v="429" actId="478"/>
          <ac:spMkLst>
            <pc:docMk/>
            <pc:sldMk cId="3968461275" sldId="737"/>
            <ac:spMk id="34" creationId="{FDB75CC2-0EBD-7FEF-F989-5F1162A9EE23}"/>
          </ac:spMkLst>
        </pc:spChg>
        <pc:spChg chg="del">
          <ac:chgData name="David Williams" userId="35a5f6dfa23fba43" providerId="LiveId" clId="{3CE08983-B76C-4286-B8D6-33BB3094C67E}" dt="2024-01-31T04:23:26.889" v="433" actId="478"/>
          <ac:spMkLst>
            <pc:docMk/>
            <pc:sldMk cId="3968461275" sldId="737"/>
            <ac:spMk id="44" creationId="{172FC824-3951-04F8-99A9-9B5E70FCB90C}"/>
          </ac:spMkLst>
        </pc:spChg>
        <pc:spChg chg="add mod">
          <ac:chgData name="David Williams" userId="35a5f6dfa23fba43" providerId="LiveId" clId="{3CE08983-B76C-4286-B8D6-33BB3094C67E}" dt="2024-01-31T04:28:32.571" v="520" actId="207"/>
          <ac:spMkLst>
            <pc:docMk/>
            <pc:sldMk cId="3968461275" sldId="737"/>
            <ac:spMk id="45" creationId="{DAC83891-575C-75E1-F19A-63403081535D}"/>
          </ac:spMkLst>
        </pc:spChg>
        <pc:spChg chg="add mod">
          <ac:chgData name="David Williams" userId="35a5f6dfa23fba43" providerId="LiveId" clId="{3CE08983-B76C-4286-B8D6-33BB3094C67E}" dt="2024-01-31T04:28:19.087" v="518" actId="207"/>
          <ac:spMkLst>
            <pc:docMk/>
            <pc:sldMk cId="3968461275" sldId="737"/>
            <ac:spMk id="71" creationId="{B8C3EB03-BF52-A46E-9F00-4A9A564919B1}"/>
          </ac:spMkLst>
        </pc:spChg>
        <pc:spChg chg="add mod">
          <ac:chgData name="David Williams" userId="35a5f6dfa23fba43" providerId="LiveId" clId="{3CE08983-B76C-4286-B8D6-33BB3094C67E}" dt="2024-01-31T04:28:32.571" v="520" actId="207"/>
          <ac:spMkLst>
            <pc:docMk/>
            <pc:sldMk cId="3968461275" sldId="737"/>
            <ac:spMk id="72" creationId="{D4D3FB0F-509F-2D7C-3192-484F6173827E}"/>
          </ac:spMkLst>
        </pc:spChg>
        <pc:spChg chg="add mod">
          <ac:chgData name="David Williams" userId="35a5f6dfa23fba43" providerId="LiveId" clId="{3CE08983-B76C-4286-B8D6-33BB3094C67E}" dt="2024-01-31T04:28:19.087" v="518" actId="207"/>
          <ac:spMkLst>
            <pc:docMk/>
            <pc:sldMk cId="3968461275" sldId="737"/>
            <ac:spMk id="73" creationId="{672F4A0E-927E-CDD6-3792-6A5B9AFBEA20}"/>
          </ac:spMkLst>
        </pc:spChg>
        <pc:spChg chg="add mod">
          <ac:chgData name="David Williams" userId="35a5f6dfa23fba43" providerId="LiveId" clId="{3CE08983-B76C-4286-B8D6-33BB3094C67E}" dt="2024-01-31T04:28:32.571" v="520" actId="207"/>
          <ac:spMkLst>
            <pc:docMk/>
            <pc:sldMk cId="3968461275" sldId="737"/>
            <ac:spMk id="74" creationId="{8F1805B2-3CB3-991D-E169-FED1B30F2970}"/>
          </ac:spMkLst>
        </pc:spChg>
        <pc:spChg chg="add mod">
          <ac:chgData name="David Williams" userId="35a5f6dfa23fba43" providerId="LiveId" clId="{3CE08983-B76C-4286-B8D6-33BB3094C67E}" dt="2024-01-31T04:28:19.087" v="518" actId="207"/>
          <ac:spMkLst>
            <pc:docMk/>
            <pc:sldMk cId="3968461275" sldId="737"/>
            <ac:spMk id="75" creationId="{E5CC0376-4F6D-0371-8369-4462E2D32AB8}"/>
          </ac:spMkLst>
        </pc:spChg>
        <pc:spChg chg="add mod">
          <ac:chgData name="David Williams" userId="35a5f6dfa23fba43" providerId="LiveId" clId="{3CE08983-B76C-4286-B8D6-33BB3094C67E}" dt="2024-01-31T04:28:32.571" v="520" actId="207"/>
          <ac:spMkLst>
            <pc:docMk/>
            <pc:sldMk cId="3968461275" sldId="737"/>
            <ac:spMk id="76" creationId="{DEA5FE13-76BD-4E0A-6C67-1F6A62A0D8F1}"/>
          </ac:spMkLst>
        </pc:spChg>
      </pc:sldChg>
      <pc:sldChg chg="addSp delSp modSp add mod delAnim modAnim">
        <pc:chgData name="David Williams" userId="35a5f6dfa23fba43" providerId="LiveId" clId="{3CE08983-B76C-4286-B8D6-33BB3094C67E}" dt="2024-01-31T04:44:52.321" v="569" actId="13244"/>
        <pc:sldMkLst>
          <pc:docMk/>
          <pc:sldMk cId="3918793909" sldId="738"/>
        </pc:sldMkLst>
        <pc:spChg chg="add mod ord">
          <ac:chgData name="David Williams" userId="35a5f6dfa23fba43" providerId="LiveId" clId="{3CE08983-B76C-4286-B8D6-33BB3094C67E}" dt="2024-01-31T04:35:15.217" v="525" actId="167"/>
          <ac:spMkLst>
            <pc:docMk/>
            <pc:sldMk cId="3918793909" sldId="738"/>
            <ac:spMk id="2" creationId="{393F3491-C0BB-C202-D6D6-B93E30788375}"/>
          </ac:spMkLst>
        </pc:spChg>
        <pc:spChg chg="add mod">
          <ac:chgData name="David Williams" userId="35a5f6dfa23fba43" providerId="LiveId" clId="{3CE08983-B76C-4286-B8D6-33BB3094C67E}" dt="2024-01-31T04:37:01.217" v="538" actId="1076"/>
          <ac:spMkLst>
            <pc:docMk/>
            <pc:sldMk cId="3918793909" sldId="738"/>
            <ac:spMk id="3" creationId="{4A8E8946-2689-90D7-EBF6-FBDC7A06D8AC}"/>
          </ac:spMkLst>
        </pc:spChg>
        <pc:spChg chg="add del mod">
          <ac:chgData name="David Williams" userId="35a5f6dfa23fba43" providerId="LiveId" clId="{3CE08983-B76C-4286-B8D6-33BB3094C67E}" dt="2024-01-31T04:38:22.141" v="544" actId="478"/>
          <ac:spMkLst>
            <pc:docMk/>
            <pc:sldMk cId="3918793909" sldId="738"/>
            <ac:spMk id="12" creationId="{BC53C49C-F4A6-0AFA-6A9F-1B9DA6C03EC2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22" creationId="{1076CECE-8582-8FD7-7350-15CAD3697170}"/>
          </ac:spMkLst>
        </pc:spChg>
        <pc:spChg chg="mod">
          <ac:chgData name="David Williams" userId="35a5f6dfa23fba43" providerId="LiveId" clId="{3CE08983-B76C-4286-B8D6-33BB3094C67E}" dt="2024-01-31T04:36:49.372" v="537" actId="1076"/>
          <ac:spMkLst>
            <pc:docMk/>
            <pc:sldMk cId="3918793909" sldId="738"/>
            <ac:spMk id="24" creationId="{D6A06EE1-4A15-DD8F-B0BC-536333F7377A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30" creationId="{5597B1A9-8179-C178-90B0-F55F5C876C8C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31" creationId="{A74763B0-7DE2-0987-A2EA-47D124B46EED}"/>
          </ac:spMkLst>
        </pc:spChg>
        <pc:spChg chg="add del mod">
          <ac:chgData name="David Williams" userId="35a5f6dfa23fba43" providerId="LiveId" clId="{3CE08983-B76C-4286-B8D6-33BB3094C67E}" dt="2024-01-31T04:38:20.484" v="543" actId="478"/>
          <ac:spMkLst>
            <pc:docMk/>
            <pc:sldMk cId="3918793909" sldId="738"/>
            <ac:spMk id="32" creationId="{3AC0503A-8076-8508-44C2-21B9312FE36B}"/>
          </ac:spMkLst>
        </pc:spChg>
        <pc:spChg chg="add mod">
          <ac:chgData name="David Williams" userId="35a5f6dfa23fba43" providerId="LiveId" clId="{3CE08983-B76C-4286-B8D6-33BB3094C67E}" dt="2024-01-31T04:38:16.326" v="542"/>
          <ac:spMkLst>
            <pc:docMk/>
            <pc:sldMk cId="3918793909" sldId="738"/>
            <ac:spMk id="33" creationId="{A1449C09-FFAA-5F56-B9E0-3448DCE27D99}"/>
          </ac:spMkLst>
        </pc:spChg>
        <pc:spChg chg="add mod">
          <ac:chgData name="David Williams" userId="35a5f6dfa23fba43" providerId="LiveId" clId="{3CE08983-B76C-4286-B8D6-33BB3094C67E}" dt="2024-01-31T04:40:03.732" v="549" actId="108"/>
          <ac:spMkLst>
            <pc:docMk/>
            <pc:sldMk cId="3918793909" sldId="738"/>
            <ac:spMk id="34" creationId="{B43AD28C-FF02-0CCD-8C01-BF9D2DD68BEA}"/>
          </ac:spMkLst>
        </pc:spChg>
        <pc:spChg chg="ord">
          <ac:chgData name="David Williams" userId="35a5f6dfa23fba43" providerId="LiveId" clId="{3CE08983-B76C-4286-B8D6-33BB3094C67E}" dt="2024-01-31T04:44:52.321" v="569" actId="13244"/>
          <ac:spMkLst>
            <pc:docMk/>
            <pc:sldMk cId="3918793909" sldId="738"/>
            <ac:spMk id="43" creationId="{972D0BB2-98B0-317B-B443-9EBEAE189C4F}"/>
          </ac:spMkLst>
        </pc:spChg>
        <pc:spChg chg="add mod">
          <ac:chgData name="David Williams" userId="35a5f6dfa23fba43" providerId="LiveId" clId="{3CE08983-B76C-4286-B8D6-33BB3094C67E}" dt="2024-01-31T04:42:16.930" v="554" actId="1076"/>
          <ac:spMkLst>
            <pc:docMk/>
            <pc:sldMk cId="3918793909" sldId="738"/>
            <ac:spMk id="44" creationId="{7BA2C1E1-F765-F85B-00B4-ACCBCDF29A6A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45" creationId="{DAC83891-575C-75E1-F19A-63403081535D}"/>
          </ac:spMkLst>
        </pc:spChg>
        <pc:spChg chg="mod">
          <ac:chgData name="David Williams" userId="35a5f6dfa23fba43" providerId="LiveId" clId="{3CE08983-B76C-4286-B8D6-33BB3094C67E}" dt="2024-01-31T04:36:22.889" v="533" actId="1076"/>
          <ac:spMkLst>
            <pc:docMk/>
            <pc:sldMk cId="3918793909" sldId="738"/>
            <ac:spMk id="48" creationId="{38613A0A-CCBC-0803-763E-8C595D08353B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71" creationId="{B8C3EB03-BF52-A46E-9F00-4A9A564919B1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72" creationId="{D4D3FB0F-509F-2D7C-3192-484F6173827E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73" creationId="{672F4A0E-927E-CDD6-3792-6A5B9AFBEA20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74" creationId="{8F1805B2-3CB3-991D-E169-FED1B30F2970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75" creationId="{E5CC0376-4F6D-0371-8369-4462E2D32AB8}"/>
          </ac:spMkLst>
        </pc:spChg>
        <pc:spChg chg="del">
          <ac:chgData name="David Williams" userId="35a5f6dfa23fba43" providerId="LiveId" clId="{3CE08983-B76C-4286-B8D6-33BB3094C67E}" dt="2024-01-31T04:33:57.540" v="523" actId="478"/>
          <ac:spMkLst>
            <pc:docMk/>
            <pc:sldMk cId="3918793909" sldId="738"/>
            <ac:spMk id="76" creationId="{DEA5FE13-76BD-4E0A-6C67-1F6A62A0D8F1}"/>
          </ac:spMkLst>
        </pc:spChg>
      </pc:sldChg>
      <pc:sldChg chg="add del">
        <pc:chgData name="David Williams" userId="35a5f6dfa23fba43" providerId="LiveId" clId="{3CE08983-B76C-4286-B8D6-33BB3094C67E}" dt="2024-01-31T04:51:42.187" v="690" actId="2696"/>
        <pc:sldMkLst>
          <pc:docMk/>
          <pc:sldMk cId="1211584786" sldId="739"/>
        </pc:sldMkLst>
      </pc:sldChg>
      <pc:sldChg chg="addSp delSp modSp add mod delAnim modAnim">
        <pc:chgData name="David Williams" userId="35a5f6dfa23fba43" providerId="LiveId" clId="{3CE08983-B76C-4286-B8D6-33BB3094C67E}" dt="2024-01-31T04:44:11.894" v="568"/>
        <pc:sldMkLst>
          <pc:docMk/>
          <pc:sldMk cId="2819836476" sldId="740"/>
        </pc:sldMkLst>
        <pc:spChg chg="add mod">
          <ac:chgData name="David Williams" userId="35a5f6dfa23fba43" providerId="LiveId" clId="{3CE08983-B76C-4286-B8D6-33BB3094C67E}" dt="2024-01-31T04:43:30.431" v="567" actId="207"/>
          <ac:spMkLst>
            <pc:docMk/>
            <pc:sldMk cId="2819836476" sldId="740"/>
            <ac:spMk id="12" creationId="{3A23DF5D-C9F7-E76B-8D7E-17E960C43A5F}"/>
          </ac:spMkLst>
        </pc:spChg>
        <pc:spChg chg="add mod">
          <ac:chgData name="David Williams" userId="35a5f6dfa23fba43" providerId="LiveId" clId="{3CE08983-B76C-4286-B8D6-33BB3094C67E}" dt="2024-01-31T04:43:23.677" v="566" actId="207"/>
          <ac:spMkLst>
            <pc:docMk/>
            <pc:sldMk cId="2819836476" sldId="740"/>
            <ac:spMk id="22" creationId="{C48FED16-808F-84D2-C288-21D80485516F}"/>
          </ac:spMkLst>
        </pc:spChg>
        <pc:spChg chg="del">
          <ac:chgData name="David Williams" userId="35a5f6dfa23fba43" providerId="LiveId" clId="{3CE08983-B76C-4286-B8D6-33BB3094C67E}" dt="2024-01-31T04:42:26.504" v="556" actId="478"/>
          <ac:spMkLst>
            <pc:docMk/>
            <pc:sldMk cId="2819836476" sldId="740"/>
            <ac:spMk id="33" creationId="{A1449C09-FFAA-5F56-B9E0-3448DCE27D99}"/>
          </ac:spMkLst>
        </pc:spChg>
        <pc:spChg chg="del">
          <ac:chgData name="David Williams" userId="35a5f6dfa23fba43" providerId="LiveId" clId="{3CE08983-B76C-4286-B8D6-33BB3094C67E}" dt="2024-01-31T04:42:39.903" v="557" actId="478"/>
          <ac:spMkLst>
            <pc:docMk/>
            <pc:sldMk cId="2819836476" sldId="740"/>
            <ac:spMk id="34" creationId="{B43AD28C-FF02-0CCD-8C01-BF9D2DD68BEA}"/>
          </ac:spMkLst>
        </pc:spChg>
      </pc:sldChg>
      <pc:sldChg chg="addSp delSp modSp add mod delAnim modAnim">
        <pc:chgData name="David Williams" userId="35a5f6dfa23fba43" providerId="LiveId" clId="{3CE08983-B76C-4286-B8D6-33BB3094C67E}" dt="2024-01-31T04:48:24.319" v="578"/>
        <pc:sldMkLst>
          <pc:docMk/>
          <pc:sldMk cId="2388825697" sldId="741"/>
        </pc:sldMkLst>
        <pc:spChg chg="del">
          <ac:chgData name="David Williams" userId="35a5f6dfa23fba43" providerId="LiveId" clId="{3CE08983-B76C-4286-B8D6-33BB3094C67E}" dt="2024-01-31T04:47:41.896" v="571" actId="478"/>
          <ac:spMkLst>
            <pc:docMk/>
            <pc:sldMk cId="2388825697" sldId="741"/>
            <ac:spMk id="12" creationId="{3A23DF5D-C9F7-E76B-8D7E-17E960C43A5F}"/>
          </ac:spMkLst>
        </pc:spChg>
        <pc:spChg chg="del">
          <ac:chgData name="David Williams" userId="35a5f6dfa23fba43" providerId="LiveId" clId="{3CE08983-B76C-4286-B8D6-33BB3094C67E}" dt="2024-01-31T04:47:43.238" v="572" actId="478"/>
          <ac:spMkLst>
            <pc:docMk/>
            <pc:sldMk cId="2388825697" sldId="741"/>
            <ac:spMk id="22" creationId="{C48FED16-808F-84D2-C288-21D80485516F}"/>
          </ac:spMkLst>
        </pc:spChg>
        <pc:spChg chg="add mod">
          <ac:chgData name="David Williams" userId="35a5f6dfa23fba43" providerId="LiveId" clId="{3CE08983-B76C-4286-B8D6-33BB3094C67E}" dt="2024-01-31T04:48:01.604" v="577" actId="1076"/>
          <ac:spMkLst>
            <pc:docMk/>
            <pc:sldMk cId="2388825697" sldId="741"/>
            <ac:spMk id="30" creationId="{1A5EC68F-CB87-A531-1D07-104549523666}"/>
          </ac:spMkLst>
        </pc:spChg>
        <pc:spChg chg="del">
          <ac:chgData name="David Williams" userId="35a5f6dfa23fba43" providerId="LiveId" clId="{3CE08983-B76C-4286-B8D6-33BB3094C67E}" dt="2024-01-31T04:47:45.417" v="573" actId="478"/>
          <ac:spMkLst>
            <pc:docMk/>
            <pc:sldMk cId="2388825697" sldId="741"/>
            <ac:spMk id="44" creationId="{7BA2C1E1-F765-F85B-00B4-ACCBCDF29A6A}"/>
          </ac:spMkLst>
        </pc:spChg>
      </pc:sldChg>
      <pc:sldChg chg="addSp delSp modSp add mod modTransition delAnim modAnim">
        <pc:chgData name="David Williams" userId="35a5f6dfa23fba43" providerId="LiveId" clId="{3CE08983-B76C-4286-B8D6-33BB3094C67E}" dt="2024-01-31T19:19:22.897" v="986"/>
        <pc:sldMkLst>
          <pc:docMk/>
          <pc:sldMk cId="1017469122" sldId="742"/>
        </pc:sldMkLst>
        <pc:spChg chg="add mod ord topLvl">
          <ac:chgData name="David Williams" userId="35a5f6dfa23fba43" providerId="LiveId" clId="{3CE08983-B76C-4286-B8D6-33BB3094C67E}" dt="2024-01-31T16:43:35.310" v="739" actId="13244"/>
          <ac:spMkLst>
            <pc:docMk/>
            <pc:sldMk cId="1017469122" sldId="742"/>
            <ac:spMk id="12" creationId="{2DBFC384-677E-B216-CB4E-04EA937AE18F}"/>
          </ac:spMkLst>
        </pc:spChg>
        <pc:spChg chg="del">
          <ac:chgData name="David Williams" userId="35a5f6dfa23fba43" providerId="LiveId" clId="{3CE08983-B76C-4286-B8D6-33BB3094C67E}" dt="2024-01-31T04:49:28.076" v="582" actId="478"/>
          <ac:spMkLst>
            <pc:docMk/>
            <pc:sldMk cId="1017469122" sldId="742"/>
            <ac:spMk id="30" creationId="{1A5EC68F-CB87-A531-1D07-104549523666}"/>
          </ac:spMkLst>
        </pc:spChg>
        <pc:spChg chg="del">
          <ac:chgData name="David Williams" userId="35a5f6dfa23fba43" providerId="LiveId" clId="{3CE08983-B76C-4286-B8D6-33BB3094C67E}" dt="2024-01-31T04:49:24.961" v="581" actId="478"/>
          <ac:spMkLst>
            <pc:docMk/>
            <pc:sldMk cId="1017469122" sldId="742"/>
            <ac:spMk id="37" creationId="{7307FAB1-828D-05E6-6C07-99027528E026}"/>
          </ac:spMkLst>
        </pc:spChg>
        <pc:spChg chg="del">
          <ac:chgData name="David Williams" userId="35a5f6dfa23fba43" providerId="LiveId" clId="{3CE08983-B76C-4286-B8D6-33BB3094C67E}" dt="2024-01-31T04:49:22.244" v="580" actId="478"/>
          <ac:spMkLst>
            <pc:docMk/>
            <pc:sldMk cId="1017469122" sldId="742"/>
            <ac:spMk id="43" creationId="{972D0BB2-98B0-317B-B443-9EBEAE189C4F}"/>
          </ac:spMkLst>
        </pc:spChg>
        <pc:spChg chg="add mod">
          <ac:chgData name="David Williams" userId="35a5f6dfa23fba43" providerId="LiveId" clId="{3CE08983-B76C-4286-B8D6-33BB3094C67E}" dt="2024-01-31T19:18:07.268" v="983" actId="1037"/>
          <ac:spMkLst>
            <pc:docMk/>
            <pc:sldMk cId="1017469122" sldId="742"/>
            <ac:spMk id="44" creationId="{7C27B049-E18B-6A17-DE95-83D4EFECDA2D}"/>
          </ac:spMkLst>
        </pc:spChg>
        <pc:spChg chg="add mod">
          <ac:chgData name="David Williams" userId="35a5f6dfa23fba43" providerId="LiveId" clId="{3CE08983-B76C-4286-B8D6-33BB3094C67E}" dt="2024-01-31T19:19:06.911" v="985"/>
          <ac:spMkLst>
            <pc:docMk/>
            <pc:sldMk cId="1017469122" sldId="742"/>
            <ac:spMk id="45" creationId="{5E04281E-458E-28AB-ED36-BE865376DACD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46" creationId="{566009E4-11D3-5CE8-C871-0DA80AEAF1E3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48" creationId="{38613A0A-CCBC-0803-763E-8C595D08353B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49" creationId="{211E4AF8-D5B1-A905-0763-B09C821A8C61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0" creationId="{16672BBF-4D61-203C-C656-92A60D500EE3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1" creationId="{07E5355A-BD81-F4CA-71C1-A1D648E99AB6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2" creationId="{BAFFD3BE-C3C4-36C7-1179-0F572BC5A2BE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3" creationId="{17894DFF-E642-AAD4-0ED5-78F7B6795DFD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4" creationId="{331B2C4A-0FDA-1941-65DF-1B1ED08C389F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5" creationId="{5FD1CD84-562F-CFB9-0034-B12A5C866613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6" creationId="{4F87CA4D-A323-E96F-BBCE-8CEE1D23CB49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7" creationId="{32BC3B40-7384-4A52-66B4-2470201FBBF3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8" creationId="{D0F7D03D-A1C3-31C7-42CE-22BBD0092344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59" creationId="{048C9987-F728-C0BF-EF67-1B60D8F4A484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61" creationId="{C8813235-CFB3-0046-43A8-74E75D7F01DE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64" creationId="{1A691F84-8D6F-5A28-97B6-6F5F737AFBF4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65" creationId="{20473492-8CEC-A22B-2EE9-A094503FB32A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66" creationId="{0182AFF1-C476-C90D-F135-6CD992C29A13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67" creationId="{9FBA7B9C-0C62-2189-0298-037976782EB3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69" creationId="{07075DC4-D795-7870-7D14-1289339BCAA4}"/>
          </ac:spMkLst>
        </pc:spChg>
        <pc:spChg chg="mod">
          <ac:chgData name="David Williams" userId="35a5f6dfa23fba43" providerId="LiveId" clId="{3CE08983-B76C-4286-B8D6-33BB3094C67E}" dt="2024-01-31T04:50:22.745" v="688" actId="1038"/>
          <ac:spMkLst>
            <pc:docMk/>
            <pc:sldMk cId="1017469122" sldId="742"/>
            <ac:spMk id="70" creationId="{6BE68C2F-0365-ACE4-3261-8BCD68A45730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82" creationId="{5CA4AD46-497B-74D0-164A-1E72F96945A7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84" creationId="{B842F4A2-D30D-52CA-9C61-7362947B6687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86" creationId="{54E4BE1E-2C30-F80C-F0AC-AFF42DCD9CE8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87" creationId="{FE037E43-D16F-4622-AAB1-C5958BA1E58C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88" creationId="{E0FEFB12-9720-8FCE-0175-83BEEC3DEAD5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89" creationId="{98D935BF-C845-FEBB-E4B0-02D9BC3EEBD3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90" creationId="{A91B5948-3A08-4D76-A945-909AFE1EECA1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91" creationId="{991D3E06-1338-AB98-C2E7-9528F44BBFB2}"/>
          </ac:spMkLst>
        </pc:spChg>
        <pc:spChg chg="mod">
          <ac:chgData name="David Williams" userId="35a5f6dfa23fba43" providerId="LiveId" clId="{3CE08983-B76C-4286-B8D6-33BB3094C67E}" dt="2024-01-31T04:50:11.094" v="675" actId="1037"/>
          <ac:spMkLst>
            <pc:docMk/>
            <pc:sldMk cId="1017469122" sldId="742"/>
            <ac:spMk id="92" creationId="{034AFEF9-CFC6-E7EC-2B1C-6FA85D0A43FF}"/>
          </ac:spMkLst>
        </pc:spChg>
        <pc:spChg chg="mod">
          <ac:chgData name="David Williams" userId="35a5f6dfa23fba43" providerId="LiveId" clId="{3CE08983-B76C-4286-B8D6-33BB3094C67E}" dt="2024-01-31T04:49:32.328" v="613" actId="1035"/>
          <ac:spMkLst>
            <pc:docMk/>
            <pc:sldMk cId="1017469122" sldId="742"/>
            <ac:spMk id="95" creationId="{F353B128-66AE-CCD4-587A-0BE06F28E76B}"/>
          </ac:spMkLst>
        </pc:spChg>
        <pc:grpChg chg="add del mod">
          <ac:chgData name="David Williams" userId="35a5f6dfa23fba43" providerId="LiveId" clId="{3CE08983-B76C-4286-B8D6-33BB3094C67E}" dt="2024-01-31T16:43:31.633" v="738" actId="165"/>
          <ac:grpSpMkLst>
            <pc:docMk/>
            <pc:sldMk cId="1017469122" sldId="742"/>
            <ac:grpSpMk id="33" creationId="{CB0A6BC7-DC4D-5CF6-C66D-4F4E5F9BEA62}"/>
          </ac:grpSpMkLst>
        </pc:grpChg>
        <pc:picChg chg="add del mod">
          <ac:chgData name="David Williams" userId="35a5f6dfa23fba43" providerId="LiveId" clId="{3CE08983-B76C-4286-B8D6-33BB3094C67E}" dt="2024-01-31T18:00:28.466" v="749" actId="478"/>
          <ac:picMkLst>
            <pc:docMk/>
            <pc:sldMk cId="1017469122" sldId="742"/>
            <ac:picMk id="22" creationId="{D0200BF7-931F-9E7A-57F5-AE6E62ED05E2}"/>
          </ac:picMkLst>
        </pc:picChg>
        <pc:picChg chg="add del mod">
          <ac:chgData name="David Williams" userId="35a5f6dfa23fba43" providerId="LiveId" clId="{3CE08983-B76C-4286-B8D6-33BB3094C67E}" dt="2024-01-31T18:00:29.617" v="750" actId="478"/>
          <ac:picMkLst>
            <pc:docMk/>
            <pc:sldMk cId="1017469122" sldId="742"/>
            <ac:picMk id="31" creationId="{0711C916-C2F2-1F7D-BE8C-5A2F027C151E}"/>
          </ac:picMkLst>
        </pc:picChg>
        <pc:picChg chg="add mod ord topLvl">
          <ac:chgData name="David Williams" userId="35a5f6dfa23fba43" providerId="LiveId" clId="{3CE08983-B76C-4286-B8D6-33BB3094C67E}" dt="2024-01-31T16:44:17.572" v="748" actId="13244"/>
          <ac:picMkLst>
            <pc:docMk/>
            <pc:sldMk cId="1017469122" sldId="742"/>
            <ac:picMk id="32" creationId="{7FEB4311-A41A-DD6F-9479-38258302AFC7}"/>
          </ac:picMkLst>
        </pc:picChg>
        <pc:picChg chg="add mod ord">
          <ac:chgData name="David Williams" userId="35a5f6dfa23fba43" providerId="LiveId" clId="{3CE08983-B76C-4286-B8D6-33BB3094C67E}" dt="2024-01-31T18:00:48.876" v="762" actId="1076"/>
          <ac:picMkLst>
            <pc:docMk/>
            <pc:sldMk cId="1017469122" sldId="742"/>
            <ac:picMk id="34" creationId="{A295D165-A40A-4CCF-7EB3-4C37ACF7D781}"/>
          </ac:picMkLst>
        </pc:picChg>
        <pc:picChg chg="mod">
          <ac:chgData name="David Williams" userId="35a5f6dfa23fba43" providerId="LiveId" clId="{3CE08983-B76C-4286-B8D6-33BB3094C67E}" dt="2024-01-31T04:50:22.745" v="688" actId="1038"/>
          <ac:picMkLst>
            <pc:docMk/>
            <pc:sldMk cId="1017469122" sldId="742"/>
            <ac:picMk id="60" creationId="{D487CC03-151E-537C-3656-380D574EE8CE}"/>
          </ac:picMkLst>
        </pc:picChg>
        <pc:picChg chg="mod">
          <ac:chgData name="David Williams" userId="35a5f6dfa23fba43" providerId="LiveId" clId="{3CE08983-B76C-4286-B8D6-33BB3094C67E}" dt="2024-01-31T04:50:11.094" v="675" actId="1037"/>
          <ac:picMkLst>
            <pc:docMk/>
            <pc:sldMk cId="1017469122" sldId="742"/>
            <ac:picMk id="83" creationId="{4D8D0B3D-3980-8250-8EAB-610B058EA6BB}"/>
          </ac:picMkLst>
        </pc:picChg>
        <pc:picChg chg="mod">
          <ac:chgData name="David Williams" userId="35a5f6dfa23fba43" providerId="LiveId" clId="{3CE08983-B76C-4286-B8D6-33BB3094C67E}" dt="2024-01-31T04:50:11.094" v="675" actId="1037"/>
          <ac:picMkLst>
            <pc:docMk/>
            <pc:sldMk cId="1017469122" sldId="742"/>
            <ac:picMk id="85" creationId="{6C2D26F4-D6E5-B5BF-FC3C-479FB1CCB2C2}"/>
          </ac:picMkLst>
        </pc:picChg>
        <pc:cxnChg chg="mod">
          <ac:chgData name="David Williams" userId="35a5f6dfa23fba43" providerId="LiveId" clId="{3CE08983-B76C-4286-B8D6-33BB3094C67E}" dt="2024-01-31T04:50:22.745" v="688" actId="1038"/>
          <ac:cxnSpMkLst>
            <pc:docMk/>
            <pc:sldMk cId="1017469122" sldId="742"/>
            <ac:cxnSpMk id="62" creationId="{AA765C04-A4E2-7FCA-8A5A-FC0A00212FEE}"/>
          </ac:cxnSpMkLst>
        </pc:cxnChg>
        <pc:cxnChg chg="mod">
          <ac:chgData name="David Williams" userId="35a5f6dfa23fba43" providerId="LiveId" clId="{3CE08983-B76C-4286-B8D6-33BB3094C67E}" dt="2024-01-31T04:50:22.745" v="688" actId="1038"/>
          <ac:cxnSpMkLst>
            <pc:docMk/>
            <pc:sldMk cId="1017469122" sldId="742"/>
            <ac:cxnSpMk id="63" creationId="{523081D6-2945-4045-5D37-C1E2541CC3A5}"/>
          </ac:cxnSpMkLst>
        </pc:cxnChg>
      </pc:sldChg>
      <pc:sldChg chg="new del">
        <pc:chgData name="David Williams" userId="35a5f6dfa23fba43" providerId="LiveId" clId="{3CE08983-B76C-4286-B8D6-33BB3094C67E}" dt="2024-01-31T22:53:57.789" v="2757" actId="2696"/>
        <pc:sldMkLst>
          <pc:docMk/>
          <pc:sldMk cId="3471335495" sldId="743"/>
        </pc:sldMkLst>
      </pc:sldChg>
      <pc:sldChg chg="addSp delSp modSp add mod modAnim">
        <pc:chgData name="David Williams" userId="35a5f6dfa23fba43" providerId="LiveId" clId="{3CE08983-B76C-4286-B8D6-33BB3094C67E}" dt="2024-01-31T19:25:18.614" v="1305" actId="1076"/>
        <pc:sldMkLst>
          <pc:docMk/>
          <pc:sldMk cId="2444189448" sldId="744"/>
        </pc:sldMkLst>
        <pc:spChg chg="mod">
          <ac:chgData name="David Williams" userId="35a5f6dfa23fba43" providerId="LiveId" clId="{3CE08983-B76C-4286-B8D6-33BB3094C67E}" dt="2024-01-31T19:20:43.309" v="1235" actId="1035"/>
          <ac:spMkLst>
            <pc:docMk/>
            <pc:sldMk cId="2444189448" sldId="744"/>
            <ac:spMk id="12" creationId="{2DBFC384-677E-B216-CB4E-04EA937AE18F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82" creationId="{5CA4AD46-497B-74D0-164A-1E72F96945A7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84" creationId="{B842F4A2-D30D-52CA-9C61-7362947B6687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86" creationId="{54E4BE1E-2C30-F80C-F0AC-AFF42DCD9CE8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87" creationId="{FE037E43-D16F-4622-AAB1-C5958BA1E58C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88" creationId="{E0FEFB12-9720-8FCE-0175-83BEEC3DEAD5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89" creationId="{98D935BF-C845-FEBB-E4B0-02D9BC3EEBD3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90" creationId="{A91B5948-3A08-4D76-A945-909AFE1EECA1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91" creationId="{991D3E06-1338-AB98-C2E7-9528F44BBFB2}"/>
          </ac:spMkLst>
        </pc:spChg>
        <pc:spChg chg="del">
          <ac:chgData name="David Williams" userId="35a5f6dfa23fba43" providerId="LiveId" clId="{3CE08983-B76C-4286-B8D6-33BB3094C67E}" dt="2024-01-31T19:19:57.173" v="988" actId="478"/>
          <ac:spMkLst>
            <pc:docMk/>
            <pc:sldMk cId="2444189448" sldId="744"/>
            <ac:spMk id="92" creationId="{034AFEF9-CFC6-E7EC-2B1C-6FA85D0A43FF}"/>
          </ac:spMkLst>
        </pc:spChg>
        <pc:spChg chg="del">
          <ac:chgData name="David Williams" userId="35a5f6dfa23fba43" providerId="LiveId" clId="{3CE08983-B76C-4286-B8D6-33BB3094C67E}" dt="2024-01-31T19:19:59.858" v="990" actId="478"/>
          <ac:spMkLst>
            <pc:docMk/>
            <pc:sldMk cId="2444189448" sldId="744"/>
            <ac:spMk id="95" creationId="{F353B128-66AE-CCD4-587A-0BE06F28E76B}"/>
          </ac:spMkLst>
        </pc:spChg>
        <pc:picChg chg="add mod ord">
          <ac:chgData name="David Williams" userId="35a5f6dfa23fba43" providerId="LiveId" clId="{3CE08983-B76C-4286-B8D6-33BB3094C67E}" dt="2024-01-31T19:25:18.614" v="1305" actId="1076"/>
          <ac:picMkLst>
            <pc:docMk/>
            <pc:sldMk cId="2444189448" sldId="744"/>
            <ac:picMk id="30" creationId="{2EE1FCE3-BE49-69D1-5073-72956EFD327C}"/>
          </ac:picMkLst>
        </pc:picChg>
        <pc:picChg chg="mod modCrop">
          <ac:chgData name="David Williams" userId="35a5f6dfa23fba43" providerId="LiveId" clId="{3CE08983-B76C-4286-B8D6-33BB3094C67E}" dt="2024-01-31T19:21:30.049" v="1293" actId="732"/>
          <ac:picMkLst>
            <pc:docMk/>
            <pc:sldMk cId="2444189448" sldId="744"/>
            <ac:picMk id="34" creationId="{A295D165-A40A-4CCF-7EB3-4C37ACF7D781}"/>
          </ac:picMkLst>
        </pc:picChg>
        <pc:picChg chg="del">
          <ac:chgData name="David Williams" userId="35a5f6dfa23fba43" providerId="LiveId" clId="{3CE08983-B76C-4286-B8D6-33BB3094C67E}" dt="2024-01-31T19:19:58.531" v="989" actId="478"/>
          <ac:picMkLst>
            <pc:docMk/>
            <pc:sldMk cId="2444189448" sldId="744"/>
            <ac:picMk id="83" creationId="{4D8D0B3D-3980-8250-8EAB-610B058EA6BB}"/>
          </ac:picMkLst>
        </pc:picChg>
        <pc:picChg chg="del">
          <ac:chgData name="David Williams" userId="35a5f6dfa23fba43" providerId="LiveId" clId="{3CE08983-B76C-4286-B8D6-33BB3094C67E}" dt="2024-01-31T19:19:57.173" v="988" actId="478"/>
          <ac:picMkLst>
            <pc:docMk/>
            <pc:sldMk cId="2444189448" sldId="744"/>
            <ac:picMk id="85" creationId="{6C2D26F4-D6E5-B5BF-FC3C-479FB1CCB2C2}"/>
          </ac:picMkLst>
        </pc:picChg>
      </pc:sldChg>
      <pc:sldChg chg="add del">
        <pc:chgData name="David Williams" userId="35a5f6dfa23fba43" providerId="LiveId" clId="{3CE08983-B76C-4286-B8D6-33BB3094C67E}" dt="2024-01-31T19:22:37.036" v="1295" actId="2696"/>
        <pc:sldMkLst>
          <pc:docMk/>
          <pc:sldMk cId="2839674374" sldId="745"/>
        </pc:sldMkLst>
      </pc:sldChg>
      <pc:sldChg chg="modSp add mod">
        <pc:chgData name="David Williams" userId="35a5f6dfa23fba43" providerId="LiveId" clId="{3CE08983-B76C-4286-B8D6-33BB3094C67E}" dt="2024-01-31T19:26:32.371" v="1453" actId="732"/>
        <pc:sldMkLst>
          <pc:docMk/>
          <pc:sldMk cId="4250183855" sldId="745"/>
        </pc:sldMkLst>
        <pc:picChg chg="mod">
          <ac:chgData name="David Williams" userId="35a5f6dfa23fba43" providerId="LiveId" clId="{3CE08983-B76C-4286-B8D6-33BB3094C67E}" dt="2024-01-31T19:26:07.862" v="1452" actId="1035"/>
          <ac:picMkLst>
            <pc:docMk/>
            <pc:sldMk cId="4250183855" sldId="745"/>
            <ac:picMk id="30" creationId="{2EE1FCE3-BE49-69D1-5073-72956EFD327C}"/>
          </ac:picMkLst>
        </pc:picChg>
        <pc:picChg chg="mod modCrop">
          <ac:chgData name="David Williams" userId="35a5f6dfa23fba43" providerId="LiveId" clId="{3CE08983-B76C-4286-B8D6-33BB3094C67E}" dt="2024-01-31T19:26:32.371" v="1453" actId="732"/>
          <ac:picMkLst>
            <pc:docMk/>
            <pc:sldMk cId="4250183855" sldId="745"/>
            <ac:picMk id="34" creationId="{A295D165-A40A-4CCF-7EB3-4C37ACF7D781}"/>
          </ac:picMkLst>
        </pc:picChg>
      </pc:sldChg>
      <pc:sldChg chg="modSp add mod">
        <pc:chgData name="David Williams" userId="35a5f6dfa23fba43" providerId="LiveId" clId="{3CE08983-B76C-4286-B8D6-33BB3094C67E}" dt="2024-01-31T19:33:40.345" v="1594" actId="732"/>
        <pc:sldMkLst>
          <pc:docMk/>
          <pc:sldMk cId="3442136376" sldId="746"/>
        </pc:sldMkLst>
        <pc:picChg chg="mod">
          <ac:chgData name="David Williams" userId="35a5f6dfa23fba43" providerId="LiveId" clId="{3CE08983-B76C-4286-B8D6-33BB3094C67E}" dt="2024-01-31T19:31:12.893" v="1593" actId="1035"/>
          <ac:picMkLst>
            <pc:docMk/>
            <pc:sldMk cId="3442136376" sldId="746"/>
            <ac:picMk id="30" creationId="{2EE1FCE3-BE49-69D1-5073-72956EFD327C}"/>
          </ac:picMkLst>
        </pc:picChg>
        <pc:picChg chg="mod modCrop">
          <ac:chgData name="David Williams" userId="35a5f6dfa23fba43" providerId="LiveId" clId="{3CE08983-B76C-4286-B8D6-33BB3094C67E}" dt="2024-01-31T19:33:40.345" v="1594" actId="732"/>
          <ac:picMkLst>
            <pc:docMk/>
            <pc:sldMk cId="3442136376" sldId="746"/>
            <ac:picMk id="34" creationId="{A295D165-A40A-4CCF-7EB3-4C37ACF7D781}"/>
          </ac:picMkLst>
        </pc:picChg>
      </pc:sldChg>
      <pc:sldChg chg="addSp delSp modSp add mod">
        <pc:chgData name="David Williams" userId="35a5f6dfa23fba43" providerId="LiveId" clId="{3CE08983-B76C-4286-B8D6-33BB3094C67E}" dt="2024-01-31T19:37:06.513" v="1721" actId="732"/>
        <pc:sldMkLst>
          <pc:docMk/>
          <pc:sldMk cId="2045962911" sldId="747"/>
        </pc:sldMkLst>
        <pc:picChg chg="mod modCrop">
          <ac:chgData name="David Williams" userId="35a5f6dfa23fba43" providerId="LiveId" clId="{3CE08983-B76C-4286-B8D6-33BB3094C67E}" dt="2024-01-31T19:37:06.513" v="1721" actId="732"/>
          <ac:picMkLst>
            <pc:docMk/>
            <pc:sldMk cId="2045962911" sldId="747"/>
            <ac:picMk id="30" creationId="{2EE1FCE3-BE49-69D1-5073-72956EFD327C}"/>
          </ac:picMkLst>
        </pc:picChg>
        <pc:picChg chg="add mod ord">
          <ac:chgData name="David Williams" userId="35a5f6dfa23fba43" providerId="LiveId" clId="{3CE08983-B76C-4286-B8D6-33BB3094C67E}" dt="2024-01-31T19:36:21.215" v="1719" actId="1038"/>
          <ac:picMkLst>
            <pc:docMk/>
            <pc:sldMk cId="2045962911" sldId="747"/>
            <ac:picMk id="31" creationId="{4232787D-2524-9A00-E0D0-5CDAF7F73F97}"/>
          </ac:picMkLst>
        </pc:picChg>
        <pc:picChg chg="del mod">
          <ac:chgData name="David Williams" userId="35a5f6dfa23fba43" providerId="LiveId" clId="{3CE08983-B76C-4286-B8D6-33BB3094C67E}" dt="2024-01-31T19:36:55.205" v="1720" actId="478"/>
          <ac:picMkLst>
            <pc:docMk/>
            <pc:sldMk cId="2045962911" sldId="747"/>
            <ac:picMk id="34" creationId="{A295D165-A40A-4CCF-7EB3-4C37ACF7D781}"/>
          </ac:picMkLst>
        </pc:picChg>
      </pc:sldChg>
      <pc:sldChg chg="modSp add mod">
        <pc:chgData name="David Williams" userId="35a5f6dfa23fba43" providerId="LiveId" clId="{3CE08983-B76C-4286-B8D6-33BB3094C67E}" dt="2024-01-31T19:40:37.049" v="1974" actId="732"/>
        <pc:sldMkLst>
          <pc:docMk/>
          <pc:sldMk cId="668469527" sldId="748"/>
        </pc:sldMkLst>
        <pc:picChg chg="mod modCrop">
          <ac:chgData name="David Williams" userId="35a5f6dfa23fba43" providerId="LiveId" clId="{3CE08983-B76C-4286-B8D6-33BB3094C67E}" dt="2024-01-31T19:40:37.049" v="1974" actId="732"/>
          <ac:picMkLst>
            <pc:docMk/>
            <pc:sldMk cId="668469527" sldId="748"/>
            <ac:picMk id="30" creationId="{2EE1FCE3-BE49-69D1-5073-72956EFD327C}"/>
          </ac:picMkLst>
        </pc:picChg>
        <pc:picChg chg="mod">
          <ac:chgData name="David Williams" userId="35a5f6dfa23fba43" providerId="LiveId" clId="{3CE08983-B76C-4286-B8D6-33BB3094C67E}" dt="2024-01-31T19:40:25.713" v="1973" actId="1035"/>
          <ac:picMkLst>
            <pc:docMk/>
            <pc:sldMk cId="668469527" sldId="748"/>
            <ac:picMk id="31" creationId="{4232787D-2524-9A00-E0D0-5CDAF7F73F97}"/>
          </ac:picMkLst>
        </pc:picChg>
      </pc:sldChg>
      <pc:sldChg chg="addSp modSp add mod">
        <pc:chgData name="David Williams" userId="35a5f6dfa23fba43" providerId="LiveId" clId="{3CE08983-B76C-4286-B8D6-33BB3094C67E}" dt="2024-01-31T19:55:35.109" v="1988" actId="1037"/>
        <pc:sldMkLst>
          <pc:docMk/>
          <pc:sldMk cId="1697498084" sldId="749"/>
        </pc:sldMkLst>
        <pc:picChg chg="mod">
          <ac:chgData name="David Williams" userId="35a5f6dfa23fba43" providerId="LiveId" clId="{3CE08983-B76C-4286-B8D6-33BB3094C67E}" dt="2024-01-31T19:38:53.995" v="1941" actId="1036"/>
          <ac:picMkLst>
            <pc:docMk/>
            <pc:sldMk cId="1697498084" sldId="749"/>
            <ac:picMk id="30" creationId="{2EE1FCE3-BE49-69D1-5073-72956EFD327C}"/>
          </ac:picMkLst>
        </pc:picChg>
        <pc:picChg chg="mod modCrop">
          <ac:chgData name="David Williams" userId="35a5f6dfa23fba43" providerId="LiveId" clId="{3CE08983-B76C-4286-B8D6-33BB3094C67E}" dt="2024-01-31T19:39:08.118" v="1942" actId="732"/>
          <ac:picMkLst>
            <pc:docMk/>
            <pc:sldMk cId="1697498084" sldId="749"/>
            <ac:picMk id="31" creationId="{4232787D-2524-9A00-E0D0-5CDAF7F73F97}"/>
          </ac:picMkLst>
        </pc:picChg>
        <pc:picChg chg="add mod ord">
          <ac:chgData name="David Williams" userId="35a5f6dfa23fba43" providerId="LiveId" clId="{3CE08983-B76C-4286-B8D6-33BB3094C67E}" dt="2024-01-31T19:55:35.109" v="1988" actId="1037"/>
          <ac:picMkLst>
            <pc:docMk/>
            <pc:sldMk cId="1697498084" sldId="749"/>
            <ac:picMk id="33" creationId="{B6620EE6-48E5-91B5-AB6D-B5179AC6F061}"/>
          </ac:picMkLst>
        </pc:picChg>
      </pc:sldChg>
      <pc:sldChg chg="delSp modSp add mod">
        <pc:chgData name="David Williams" userId="35a5f6dfa23fba43" providerId="LiveId" clId="{3CE08983-B76C-4286-B8D6-33BB3094C67E}" dt="2024-01-31T23:15:47.481" v="2860" actId="20577"/>
        <pc:sldMkLst>
          <pc:docMk/>
          <pc:sldMk cId="667363302" sldId="750"/>
        </pc:sldMkLst>
        <pc:spChg chg="mod">
          <ac:chgData name="David Williams" userId="35a5f6dfa23fba43" providerId="LiveId" clId="{3CE08983-B76C-4286-B8D6-33BB3094C67E}" dt="2024-01-31T23:15:47.481" v="2860" actId="20577"/>
          <ac:spMkLst>
            <pc:docMk/>
            <pc:sldMk cId="667363302" sldId="750"/>
            <ac:spMk id="44" creationId="{7C27B049-E18B-6A17-DE95-83D4EFECDA2D}"/>
          </ac:spMkLst>
        </pc:spChg>
        <pc:picChg chg="del">
          <ac:chgData name="David Williams" userId="35a5f6dfa23fba43" providerId="LiveId" clId="{3CE08983-B76C-4286-B8D6-33BB3094C67E}" dt="2024-01-31T19:56:36.167" v="1990" actId="478"/>
          <ac:picMkLst>
            <pc:docMk/>
            <pc:sldMk cId="667363302" sldId="750"/>
            <ac:picMk id="30" creationId="{2EE1FCE3-BE49-69D1-5073-72956EFD327C}"/>
          </ac:picMkLst>
        </pc:picChg>
        <pc:picChg chg="mod modCrop">
          <ac:chgData name="David Williams" userId="35a5f6dfa23fba43" providerId="LiveId" clId="{3CE08983-B76C-4286-B8D6-33BB3094C67E}" dt="2024-01-31T19:57:28.814" v="2118" actId="732"/>
          <ac:picMkLst>
            <pc:docMk/>
            <pc:sldMk cId="667363302" sldId="750"/>
            <ac:picMk id="31" creationId="{4232787D-2524-9A00-E0D0-5CDAF7F73F97}"/>
          </ac:picMkLst>
        </pc:picChg>
        <pc:picChg chg="mod">
          <ac:chgData name="David Williams" userId="35a5f6dfa23fba43" providerId="LiveId" clId="{3CE08983-B76C-4286-B8D6-33BB3094C67E}" dt="2024-01-31T19:57:05.370" v="2117" actId="1036"/>
          <ac:picMkLst>
            <pc:docMk/>
            <pc:sldMk cId="667363302" sldId="750"/>
            <ac:picMk id="33" creationId="{B6620EE6-48E5-91B5-AB6D-B5179AC6F061}"/>
          </ac:picMkLst>
        </pc:picChg>
      </pc:sldChg>
      <pc:sldChg chg="addSp delSp modSp add mod setBg delAnim modAnim">
        <pc:chgData name="David Williams" userId="35a5f6dfa23fba43" providerId="LiveId" clId="{3CE08983-B76C-4286-B8D6-33BB3094C67E}" dt="2024-01-31T20:32:37.050" v="2195"/>
        <pc:sldMkLst>
          <pc:docMk/>
          <pc:sldMk cId="2425208961" sldId="751"/>
        </pc:sldMkLst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2" creationId="{393F3491-C0BB-C202-D6D6-B93E30788375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3" creationId="{4A8E8946-2689-90D7-EBF6-FBDC7A06D8AC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4" creationId="{617FAF7E-22FA-5684-3609-CCFD7B1EBB5B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5" creationId="{F2E6F236-F0D9-E3A0-8A5D-D0BF77249B84}"/>
          </ac:spMkLst>
        </pc:spChg>
        <pc:spChg chg="del">
          <ac:chgData name="David Williams" userId="35a5f6dfa23fba43" providerId="LiveId" clId="{3CE08983-B76C-4286-B8D6-33BB3094C67E}" dt="2024-01-31T19:59:53.774" v="2123" actId="478"/>
          <ac:spMkLst>
            <pc:docMk/>
            <pc:sldMk cId="2425208961" sldId="751"/>
            <ac:spMk id="7" creationId="{0B7880AC-046D-A709-96B3-D8FA656FDA5F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9" creationId="{425CF5BA-7144-EE51-36FA-9811FB3E8F9E}"/>
          </ac:spMkLst>
        </pc:spChg>
        <pc:spChg chg="mod topLvl">
          <ac:chgData name="David Williams" userId="35a5f6dfa23fba43" providerId="LiveId" clId="{3CE08983-B76C-4286-B8D6-33BB3094C67E}" dt="2024-01-31T20:24:54.791" v="2184" actId="1038"/>
          <ac:spMkLst>
            <pc:docMk/>
            <pc:sldMk cId="2425208961" sldId="751"/>
            <ac:spMk id="12" creationId="{2DBFC384-677E-B216-CB4E-04EA937AE18F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14" creationId="{B43E8F16-0C53-9B9A-3EFD-160D8E102A2E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15" creationId="{893C4845-3986-A92E-9720-259134C14491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16" creationId="{A1B088DD-0628-4893-BDFC-C5FBB8E90EAC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24" creationId="{D6A06EE1-4A15-DD8F-B0BC-536333F7377A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25" creationId="{EEEA058F-A64B-3202-80DA-BCFF4CA901F8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35" creationId="{D9DB614B-6008-3792-8C85-9C546789892D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36" creationId="{00EC9B8B-4058-056D-D007-8EDDFB44B276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38" creationId="{B7A3F34A-141F-8454-4E62-0641E752E96A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39" creationId="{B98B8BAC-5DA9-77FA-2240-92DB46405548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40" creationId="{C939D17E-7310-B045-EDA7-6CC1E72A7D47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41" creationId="{C431B94E-93C7-4849-2F74-CAEDADB6302D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42" creationId="{EA61E6A9-9FE7-6E52-27D7-8D445420E502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44" creationId="{7C27B049-E18B-6A17-DE95-83D4EFECDA2D}"/>
          </ac:spMkLst>
        </pc:spChg>
        <pc:spChg chg="del">
          <ac:chgData name="David Williams" userId="35a5f6dfa23fba43" providerId="LiveId" clId="{3CE08983-B76C-4286-B8D6-33BB3094C67E}" dt="2024-01-31T19:59:51.721" v="2122" actId="478"/>
          <ac:spMkLst>
            <pc:docMk/>
            <pc:sldMk cId="2425208961" sldId="751"/>
            <ac:spMk id="45" creationId="{5E04281E-458E-28AB-ED36-BE865376DACD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46" creationId="{566009E4-11D3-5CE8-C871-0DA80AEAF1E3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48" creationId="{38613A0A-CCBC-0803-763E-8C595D08353B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49" creationId="{211E4AF8-D5B1-A905-0763-B09C821A8C61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0" creationId="{16672BBF-4D61-203C-C656-92A60D500EE3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1" creationId="{07E5355A-BD81-F4CA-71C1-A1D648E99AB6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2" creationId="{BAFFD3BE-C3C4-36C7-1179-0F572BC5A2BE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3" creationId="{17894DFF-E642-AAD4-0ED5-78F7B6795DFD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4" creationId="{331B2C4A-0FDA-1941-65DF-1B1ED08C389F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5" creationId="{5FD1CD84-562F-CFB9-0034-B12A5C866613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6" creationId="{4F87CA4D-A323-E96F-BBCE-8CEE1D23CB49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7" creationId="{32BC3B40-7384-4A52-66B4-2470201FBBF3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8" creationId="{D0F7D03D-A1C3-31C7-42CE-22BBD0092344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59" creationId="{048C9987-F728-C0BF-EF67-1B60D8F4A484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61" creationId="{C8813235-CFB3-0046-43A8-74E75D7F01DE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64" creationId="{1A691F84-8D6F-5A28-97B6-6F5F737AFBF4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65" creationId="{20473492-8CEC-A22B-2EE9-A094503FB32A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66" creationId="{0182AFF1-C476-C90D-F135-6CD992C29A13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67" creationId="{9FBA7B9C-0C62-2189-0298-037976782EB3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69" creationId="{07075DC4-D795-7870-7D14-1289339BCAA4}"/>
          </ac:spMkLst>
        </pc:spChg>
        <pc:spChg chg="del">
          <ac:chgData name="David Williams" userId="35a5f6dfa23fba43" providerId="LiveId" clId="{3CE08983-B76C-4286-B8D6-33BB3094C67E}" dt="2024-01-31T19:59:47.682" v="2120" actId="478"/>
          <ac:spMkLst>
            <pc:docMk/>
            <pc:sldMk cId="2425208961" sldId="751"/>
            <ac:spMk id="70" creationId="{6BE68C2F-0365-ACE4-3261-8BCD68A45730}"/>
          </ac:spMkLst>
        </pc:spChg>
        <pc:grpChg chg="del">
          <ac:chgData name="David Williams" userId="35a5f6dfa23fba43" providerId="LiveId" clId="{3CE08983-B76C-4286-B8D6-33BB3094C67E}" dt="2024-01-31T19:59:51.721" v="2122" actId="478"/>
          <ac:grpSpMkLst>
            <pc:docMk/>
            <pc:sldMk cId="2425208961" sldId="751"/>
            <ac:grpSpMk id="11" creationId="{83F83C22-557A-9480-4669-0CC1825588A8}"/>
          </ac:grpSpMkLst>
        </pc:grpChg>
        <pc:grpChg chg="del">
          <ac:chgData name="David Williams" userId="35a5f6dfa23fba43" providerId="LiveId" clId="{3CE08983-B76C-4286-B8D6-33BB3094C67E}" dt="2024-01-31T19:59:51.721" v="2122" actId="478"/>
          <ac:grpSpMkLst>
            <pc:docMk/>
            <pc:sldMk cId="2425208961" sldId="751"/>
            <ac:grpSpMk id="13" creationId="{AF88A8E0-2EE8-65EC-2AD9-5DB0BFD862EB}"/>
          </ac:grpSpMkLst>
        </pc:grpChg>
        <pc:grpChg chg="add del mod">
          <ac:chgData name="David Williams" userId="35a5f6dfa23fba43" providerId="LiveId" clId="{3CE08983-B76C-4286-B8D6-33BB3094C67E}" dt="2024-01-31T20:24:38.906" v="2150" actId="165"/>
          <ac:grpSpMkLst>
            <pc:docMk/>
            <pc:sldMk cId="2425208961" sldId="751"/>
            <ac:grpSpMk id="22" creationId="{80522FE3-C030-701A-8F14-0051BE27D215}"/>
          </ac:grpSpMkLst>
        </pc:grpChg>
        <pc:grpChg chg="del">
          <ac:chgData name="David Williams" userId="35a5f6dfa23fba43" providerId="LiveId" clId="{3CE08983-B76C-4286-B8D6-33BB3094C67E}" dt="2024-01-31T19:59:51.721" v="2122" actId="478"/>
          <ac:grpSpMkLst>
            <pc:docMk/>
            <pc:sldMk cId="2425208961" sldId="751"/>
            <ac:grpSpMk id="26" creationId="{CFF6283C-19E5-D103-D7DD-36B102A36714}"/>
          </ac:grpSpMkLst>
        </pc:grpChg>
        <pc:picChg chg="del">
          <ac:chgData name="David Williams" userId="35a5f6dfa23fba43" providerId="LiveId" clId="{3CE08983-B76C-4286-B8D6-33BB3094C67E}" dt="2024-01-31T19:59:51.721" v="2122" actId="478"/>
          <ac:picMkLst>
            <pc:docMk/>
            <pc:sldMk cId="2425208961" sldId="751"/>
            <ac:picMk id="8" creationId="{A1409DB4-E7F8-DB9A-2A6F-C5AAE48FB1AD}"/>
          </ac:picMkLst>
        </pc:picChg>
        <pc:picChg chg="del">
          <ac:chgData name="David Williams" userId="35a5f6dfa23fba43" providerId="LiveId" clId="{3CE08983-B76C-4286-B8D6-33BB3094C67E}" dt="2024-01-31T19:59:51.721" v="2122" actId="478"/>
          <ac:picMkLst>
            <pc:docMk/>
            <pc:sldMk cId="2425208961" sldId="751"/>
            <ac:picMk id="20" creationId="{13AB26C3-4A9A-959B-3856-66D9765D4405}"/>
          </ac:picMkLst>
        </pc:picChg>
        <pc:picChg chg="del">
          <ac:chgData name="David Williams" userId="35a5f6dfa23fba43" providerId="LiveId" clId="{3CE08983-B76C-4286-B8D6-33BB3094C67E}" dt="2024-01-31T19:59:51.721" v="2122" actId="478"/>
          <ac:picMkLst>
            <pc:docMk/>
            <pc:sldMk cId="2425208961" sldId="751"/>
            <ac:picMk id="21" creationId="{6359A922-70FF-F9E4-1BF0-B9F226960FEF}"/>
          </ac:picMkLst>
        </pc:picChg>
        <pc:picChg chg="del">
          <ac:chgData name="David Williams" userId="35a5f6dfa23fba43" providerId="LiveId" clId="{3CE08983-B76C-4286-B8D6-33BB3094C67E}" dt="2024-01-31T19:59:51.721" v="2122" actId="478"/>
          <ac:picMkLst>
            <pc:docMk/>
            <pc:sldMk cId="2425208961" sldId="751"/>
            <ac:picMk id="23" creationId="{9841856F-B25F-8848-F42A-F446328602AC}"/>
          </ac:picMkLst>
        </pc:picChg>
        <pc:picChg chg="add del mod">
          <ac:chgData name="David Williams" userId="35a5f6dfa23fba43" providerId="LiveId" clId="{3CE08983-B76C-4286-B8D6-33BB3094C67E}" dt="2024-01-31T20:20:25.050" v="2140" actId="478"/>
          <ac:picMkLst>
            <pc:docMk/>
            <pc:sldMk cId="2425208961" sldId="751"/>
            <ac:picMk id="30" creationId="{32027E76-A248-6F73-A071-E10916888593}"/>
          </ac:picMkLst>
        </pc:picChg>
        <pc:picChg chg="del mod topLvl">
          <ac:chgData name="David Williams" userId="35a5f6dfa23fba43" providerId="LiveId" clId="{3CE08983-B76C-4286-B8D6-33BB3094C67E}" dt="2024-01-31T20:25:30.228" v="2187" actId="478"/>
          <ac:picMkLst>
            <pc:docMk/>
            <pc:sldMk cId="2425208961" sldId="751"/>
            <ac:picMk id="31" creationId="{4232787D-2524-9A00-E0D0-5CDAF7F73F97}"/>
          </ac:picMkLst>
        </pc:picChg>
        <pc:picChg chg="mod topLvl">
          <ac:chgData name="David Williams" userId="35a5f6dfa23fba43" providerId="LiveId" clId="{3CE08983-B76C-4286-B8D6-33BB3094C67E}" dt="2024-01-31T20:24:54.791" v="2184" actId="1038"/>
          <ac:picMkLst>
            <pc:docMk/>
            <pc:sldMk cId="2425208961" sldId="751"/>
            <ac:picMk id="32" creationId="{7FEB4311-A41A-DD6F-9479-38258302AFC7}"/>
          </ac:picMkLst>
        </pc:picChg>
        <pc:picChg chg="mod topLvl">
          <ac:chgData name="David Williams" userId="35a5f6dfa23fba43" providerId="LiveId" clId="{3CE08983-B76C-4286-B8D6-33BB3094C67E}" dt="2024-01-31T20:24:54.791" v="2184" actId="1038"/>
          <ac:picMkLst>
            <pc:docMk/>
            <pc:sldMk cId="2425208961" sldId="751"/>
            <ac:picMk id="33" creationId="{B6620EE6-48E5-91B5-AB6D-B5179AC6F061}"/>
          </ac:picMkLst>
        </pc:picChg>
        <pc:picChg chg="add mod ord">
          <ac:chgData name="David Williams" userId="35a5f6dfa23fba43" providerId="LiveId" clId="{3CE08983-B76C-4286-B8D6-33BB3094C67E}" dt="2024-01-31T20:25:03.965" v="2185" actId="14100"/>
          <ac:picMkLst>
            <pc:docMk/>
            <pc:sldMk cId="2425208961" sldId="751"/>
            <ac:picMk id="34" creationId="{2E2033D4-EE2E-8A11-3AE4-E5EE1538BBD0}"/>
          </ac:picMkLst>
        </pc:picChg>
        <pc:picChg chg="del">
          <ac:chgData name="David Williams" userId="35a5f6dfa23fba43" providerId="LiveId" clId="{3CE08983-B76C-4286-B8D6-33BB3094C67E}" dt="2024-01-31T19:59:48.838" v="2121" actId="478"/>
          <ac:picMkLst>
            <pc:docMk/>
            <pc:sldMk cId="2425208961" sldId="751"/>
            <ac:picMk id="60" creationId="{D487CC03-151E-537C-3656-380D574EE8CE}"/>
          </ac:picMkLst>
        </pc:picChg>
        <pc:picChg chg="del">
          <ac:chgData name="David Williams" userId="35a5f6dfa23fba43" providerId="LiveId" clId="{3CE08983-B76C-4286-B8D6-33BB3094C67E}" dt="2024-01-31T19:59:51.721" v="2122" actId="478"/>
          <ac:picMkLst>
            <pc:docMk/>
            <pc:sldMk cId="2425208961" sldId="751"/>
            <ac:picMk id="68" creationId="{5836F07C-1FC6-99F4-EA87-92465163D3BE}"/>
          </ac:picMkLst>
        </pc:picChg>
        <pc:cxnChg chg="del">
          <ac:chgData name="David Williams" userId="35a5f6dfa23fba43" providerId="LiveId" clId="{3CE08983-B76C-4286-B8D6-33BB3094C67E}" dt="2024-01-31T19:59:51.721" v="2122" actId="478"/>
          <ac:cxnSpMkLst>
            <pc:docMk/>
            <pc:sldMk cId="2425208961" sldId="751"/>
            <ac:cxnSpMk id="19" creationId="{74894FF0-6F08-B35D-2830-A904A8CA72B4}"/>
          </ac:cxnSpMkLst>
        </pc:cxnChg>
        <pc:cxnChg chg="del mod">
          <ac:chgData name="David Williams" userId="35a5f6dfa23fba43" providerId="LiveId" clId="{3CE08983-B76C-4286-B8D6-33BB3094C67E}" dt="2024-01-31T19:59:47.682" v="2120" actId="478"/>
          <ac:cxnSpMkLst>
            <pc:docMk/>
            <pc:sldMk cId="2425208961" sldId="751"/>
            <ac:cxnSpMk id="62" creationId="{AA765C04-A4E2-7FCA-8A5A-FC0A00212FEE}"/>
          </ac:cxnSpMkLst>
        </pc:cxnChg>
        <pc:cxnChg chg="del mod">
          <ac:chgData name="David Williams" userId="35a5f6dfa23fba43" providerId="LiveId" clId="{3CE08983-B76C-4286-B8D6-33BB3094C67E}" dt="2024-01-31T19:59:47.682" v="2120" actId="478"/>
          <ac:cxnSpMkLst>
            <pc:docMk/>
            <pc:sldMk cId="2425208961" sldId="751"/>
            <ac:cxnSpMk id="63" creationId="{523081D6-2945-4045-5D37-C1E2541CC3A5}"/>
          </ac:cxnSpMkLst>
        </pc:cxnChg>
      </pc:sldChg>
      <pc:sldChg chg="addSp delSp modSp add mod ord">
        <pc:chgData name="David Williams" userId="35a5f6dfa23fba43" providerId="LiveId" clId="{3CE08983-B76C-4286-B8D6-33BB3094C67E}" dt="2024-01-31T23:15:55.137" v="2862" actId="20577"/>
        <pc:sldMkLst>
          <pc:docMk/>
          <pc:sldMk cId="1317817105" sldId="752"/>
        </pc:sldMkLst>
        <pc:spChg chg="mod">
          <ac:chgData name="David Williams" userId="35a5f6dfa23fba43" providerId="LiveId" clId="{3CE08983-B76C-4286-B8D6-33BB3094C67E}" dt="2024-01-31T23:15:55.137" v="2862" actId="20577"/>
          <ac:spMkLst>
            <pc:docMk/>
            <pc:sldMk cId="1317817105" sldId="752"/>
            <ac:spMk id="44" creationId="{7C27B049-E18B-6A17-DE95-83D4EFECDA2D}"/>
          </ac:spMkLst>
        </pc:spChg>
        <pc:picChg chg="add mod ord">
          <ac:chgData name="David Williams" userId="35a5f6dfa23fba43" providerId="LiveId" clId="{3CE08983-B76C-4286-B8D6-33BB3094C67E}" dt="2024-01-31T22:21:02.501" v="2402" actId="1035"/>
          <ac:picMkLst>
            <pc:docMk/>
            <pc:sldMk cId="1317817105" sldId="752"/>
            <ac:picMk id="30" creationId="{40B4F67C-31C0-F014-0B45-6BCE3EB08279}"/>
          </ac:picMkLst>
        </pc:picChg>
        <pc:picChg chg="del mod">
          <ac:chgData name="David Williams" userId="35a5f6dfa23fba43" providerId="LiveId" clId="{3CE08983-B76C-4286-B8D6-33BB3094C67E}" dt="2024-01-31T22:20:37.009" v="2329" actId="478"/>
          <ac:picMkLst>
            <pc:docMk/>
            <pc:sldMk cId="1317817105" sldId="752"/>
            <ac:picMk id="31" creationId="{4232787D-2524-9A00-E0D0-5CDAF7F73F97}"/>
          </ac:picMkLst>
        </pc:picChg>
        <pc:picChg chg="mod modCrop">
          <ac:chgData name="David Williams" userId="35a5f6dfa23fba43" providerId="LiveId" clId="{3CE08983-B76C-4286-B8D6-33BB3094C67E}" dt="2024-01-31T22:21:02.501" v="2402" actId="1035"/>
          <ac:picMkLst>
            <pc:docMk/>
            <pc:sldMk cId="1317817105" sldId="752"/>
            <ac:picMk id="33" creationId="{B6620EE6-48E5-91B5-AB6D-B5179AC6F061}"/>
          </ac:picMkLst>
        </pc:picChg>
      </pc:sldChg>
      <pc:sldChg chg="delSp modSp add mod">
        <pc:chgData name="David Williams" userId="35a5f6dfa23fba43" providerId="LiveId" clId="{3CE08983-B76C-4286-B8D6-33BB3094C67E}" dt="2024-01-31T23:16:08.536" v="2866" actId="20577"/>
        <pc:sldMkLst>
          <pc:docMk/>
          <pc:sldMk cId="3366195463" sldId="753"/>
        </pc:sldMkLst>
        <pc:spChg chg="mod">
          <ac:chgData name="David Williams" userId="35a5f6dfa23fba43" providerId="LiveId" clId="{3CE08983-B76C-4286-B8D6-33BB3094C67E}" dt="2024-01-31T23:16:08.536" v="2866" actId="20577"/>
          <ac:spMkLst>
            <pc:docMk/>
            <pc:sldMk cId="3366195463" sldId="753"/>
            <ac:spMk id="44" creationId="{7C27B049-E18B-6A17-DE95-83D4EFECDA2D}"/>
          </ac:spMkLst>
        </pc:spChg>
        <pc:picChg chg="mod">
          <ac:chgData name="David Williams" userId="35a5f6dfa23fba43" providerId="LiveId" clId="{3CE08983-B76C-4286-B8D6-33BB3094C67E}" dt="2024-01-31T22:21:20.266" v="2458" actId="1035"/>
          <ac:picMkLst>
            <pc:docMk/>
            <pc:sldMk cId="3366195463" sldId="753"/>
            <ac:picMk id="30" creationId="{40B4F67C-31C0-F014-0B45-6BCE3EB08279}"/>
          </ac:picMkLst>
        </pc:picChg>
        <pc:picChg chg="del mod modVis">
          <ac:chgData name="David Williams" userId="35a5f6dfa23fba43" providerId="LiveId" clId="{3CE08983-B76C-4286-B8D6-33BB3094C67E}" dt="2024-01-31T22:21:09.719" v="2404" actId="478"/>
          <ac:picMkLst>
            <pc:docMk/>
            <pc:sldMk cId="3366195463" sldId="753"/>
            <ac:picMk id="31" creationId="{4232787D-2524-9A00-E0D0-5CDAF7F73F97}"/>
          </ac:picMkLst>
        </pc:picChg>
        <pc:picChg chg="mod modCrop">
          <ac:chgData name="David Williams" userId="35a5f6dfa23fba43" providerId="LiveId" clId="{3CE08983-B76C-4286-B8D6-33BB3094C67E}" dt="2024-01-31T22:21:41.110" v="2459" actId="732"/>
          <ac:picMkLst>
            <pc:docMk/>
            <pc:sldMk cId="3366195463" sldId="753"/>
            <ac:picMk id="33" creationId="{B6620EE6-48E5-91B5-AB6D-B5179AC6F061}"/>
          </ac:picMkLst>
        </pc:picChg>
      </pc:sldChg>
      <pc:sldChg chg="modSp add mod">
        <pc:chgData name="David Williams" userId="35a5f6dfa23fba43" providerId="LiveId" clId="{3CE08983-B76C-4286-B8D6-33BB3094C67E}" dt="2024-01-31T23:16:12.918" v="2868" actId="20577"/>
        <pc:sldMkLst>
          <pc:docMk/>
          <pc:sldMk cId="1019479264" sldId="754"/>
        </pc:sldMkLst>
        <pc:spChg chg="mod">
          <ac:chgData name="David Williams" userId="35a5f6dfa23fba43" providerId="LiveId" clId="{3CE08983-B76C-4286-B8D6-33BB3094C67E}" dt="2024-01-31T23:16:12.918" v="2868" actId="20577"/>
          <ac:spMkLst>
            <pc:docMk/>
            <pc:sldMk cId="1019479264" sldId="754"/>
            <ac:spMk id="44" creationId="{7C27B049-E18B-6A17-DE95-83D4EFECDA2D}"/>
          </ac:spMkLst>
        </pc:spChg>
        <pc:picChg chg="mod">
          <ac:chgData name="David Williams" userId="35a5f6dfa23fba43" providerId="LiveId" clId="{3CE08983-B76C-4286-B8D6-33BB3094C67E}" dt="2024-01-31T22:22:43.041" v="2592" actId="1036"/>
          <ac:picMkLst>
            <pc:docMk/>
            <pc:sldMk cId="1019479264" sldId="754"/>
            <ac:picMk id="30" creationId="{40B4F67C-31C0-F014-0B45-6BCE3EB08279}"/>
          </ac:picMkLst>
        </pc:picChg>
        <pc:picChg chg="mod modCrop">
          <ac:chgData name="David Williams" userId="35a5f6dfa23fba43" providerId="LiveId" clId="{3CE08983-B76C-4286-B8D6-33BB3094C67E}" dt="2024-01-31T22:22:58.209" v="2593" actId="732"/>
          <ac:picMkLst>
            <pc:docMk/>
            <pc:sldMk cId="1019479264" sldId="754"/>
            <ac:picMk id="33" creationId="{B6620EE6-48E5-91B5-AB6D-B5179AC6F061}"/>
          </ac:picMkLst>
        </pc:picChg>
      </pc:sldChg>
      <pc:sldChg chg="modSp add mod">
        <pc:chgData name="David Williams" userId="35a5f6dfa23fba43" providerId="LiveId" clId="{3CE08983-B76C-4286-B8D6-33BB3094C67E}" dt="2024-01-31T23:16:18.149" v="2870" actId="20577"/>
        <pc:sldMkLst>
          <pc:docMk/>
          <pc:sldMk cId="3807342747" sldId="755"/>
        </pc:sldMkLst>
        <pc:spChg chg="mod">
          <ac:chgData name="David Williams" userId="35a5f6dfa23fba43" providerId="LiveId" clId="{3CE08983-B76C-4286-B8D6-33BB3094C67E}" dt="2024-01-31T23:16:18.149" v="2870" actId="20577"/>
          <ac:spMkLst>
            <pc:docMk/>
            <pc:sldMk cId="3807342747" sldId="755"/>
            <ac:spMk id="44" creationId="{7C27B049-E18B-6A17-DE95-83D4EFECDA2D}"/>
          </ac:spMkLst>
        </pc:spChg>
        <pc:picChg chg="mod modCrop">
          <ac:chgData name="David Williams" userId="35a5f6dfa23fba43" providerId="LiveId" clId="{3CE08983-B76C-4286-B8D6-33BB3094C67E}" dt="2024-01-31T22:29:47.989" v="2741" actId="1035"/>
          <ac:picMkLst>
            <pc:docMk/>
            <pc:sldMk cId="3807342747" sldId="755"/>
            <ac:picMk id="30" creationId="{40B4F67C-31C0-F014-0B45-6BCE3EB08279}"/>
          </ac:picMkLst>
        </pc:picChg>
        <pc:picChg chg="mod modVis modCrop">
          <ac:chgData name="David Williams" userId="35a5f6dfa23fba43" providerId="LiveId" clId="{3CE08983-B76C-4286-B8D6-33BB3094C67E}" dt="2024-01-31T22:30:20.791" v="2743" actId="1076"/>
          <ac:picMkLst>
            <pc:docMk/>
            <pc:sldMk cId="3807342747" sldId="755"/>
            <ac:picMk id="33" creationId="{B6620EE6-48E5-91B5-AB6D-B5179AC6F061}"/>
          </ac:picMkLst>
        </pc:picChg>
      </pc:sldChg>
      <pc:sldChg chg="add">
        <pc:chgData name="David Williams" userId="35a5f6dfa23fba43" providerId="LiveId" clId="{3CE08983-B76C-4286-B8D6-33BB3094C67E}" dt="2024-01-31T23:13:32.862" v="2858" actId="2890"/>
        <pc:sldMkLst>
          <pc:docMk/>
          <pc:sldMk cId="1514033789" sldId="756"/>
        </pc:sldMkLst>
      </pc:sldChg>
      <pc:sldChg chg="addSp delSp modSp add mod delAnim">
        <pc:chgData name="David Williams" userId="35a5f6dfa23fba43" providerId="LiveId" clId="{3CE08983-B76C-4286-B8D6-33BB3094C67E}" dt="2024-01-31T23:26:11.662" v="2925" actId="478"/>
        <pc:sldMkLst>
          <pc:docMk/>
          <pc:sldMk cId="3629983668" sldId="757"/>
        </pc:sldMkLst>
        <pc:spChg chg="add mod">
          <ac:chgData name="David Williams" userId="35a5f6dfa23fba43" providerId="LiveId" clId="{3CE08983-B76C-4286-B8D6-33BB3094C67E}" dt="2024-01-31T23:25:39.772" v="2920" actId="404"/>
          <ac:spMkLst>
            <pc:docMk/>
            <pc:sldMk cId="3629983668" sldId="757"/>
            <ac:spMk id="2" creationId="{32EAEA30-8058-E3A2-8FF9-478E834866FD}"/>
          </ac:spMkLst>
        </pc:spChg>
        <pc:spChg chg="del">
          <ac:chgData name="David Williams" userId="35a5f6dfa23fba43" providerId="LiveId" clId="{3CE08983-B76C-4286-B8D6-33BB3094C67E}" dt="2024-01-31T23:26:11.662" v="2925" actId="478"/>
          <ac:spMkLst>
            <pc:docMk/>
            <pc:sldMk cId="3629983668" sldId="757"/>
            <ac:spMk id="3" creationId="{A959EC1C-AFBD-A396-6299-CB3F002EB4C1}"/>
          </ac:spMkLst>
        </pc:spChg>
        <pc:spChg chg="add mod">
          <ac:chgData name="David Williams" userId="35a5f6dfa23fba43" providerId="LiveId" clId="{3CE08983-B76C-4286-B8D6-33BB3094C67E}" dt="2024-01-31T23:25:07.960" v="2912" actId="403"/>
          <ac:spMkLst>
            <pc:docMk/>
            <pc:sldMk cId="3629983668" sldId="757"/>
            <ac:spMk id="6" creationId="{BD586E2A-86C1-01F0-277B-5235246FEE3B}"/>
          </ac:spMkLst>
        </pc:spChg>
        <pc:spChg chg="add del">
          <ac:chgData name="David Williams" userId="35a5f6dfa23fba43" providerId="LiveId" clId="{3CE08983-B76C-4286-B8D6-33BB3094C67E}" dt="2024-01-31T23:24:50.498" v="2907" actId="478"/>
          <ac:spMkLst>
            <pc:docMk/>
            <pc:sldMk cId="3629983668" sldId="757"/>
            <ac:spMk id="7" creationId="{DC623AB6-E103-3D6E-AE1B-E2B68E0ADBDA}"/>
          </ac:spMkLst>
        </pc:spChg>
        <pc:spChg chg="add mod">
          <ac:chgData name="David Williams" userId="35a5f6dfa23fba43" providerId="LiveId" clId="{3CE08983-B76C-4286-B8D6-33BB3094C67E}" dt="2024-01-31T23:25:32.100" v="2919" actId="1076"/>
          <ac:spMkLst>
            <pc:docMk/>
            <pc:sldMk cId="3629983668" sldId="757"/>
            <ac:spMk id="8" creationId="{C8EB867B-D267-F51E-91EF-F8BFB3688FA8}"/>
          </ac:spMkLst>
        </pc:spChg>
        <pc:spChg chg="del">
          <ac:chgData name="David Williams" userId="35a5f6dfa23fba43" providerId="LiveId" clId="{3CE08983-B76C-4286-B8D6-33BB3094C67E}" dt="2024-01-31T23:26:08.111" v="2924" actId="478"/>
          <ac:spMkLst>
            <pc:docMk/>
            <pc:sldMk cId="3629983668" sldId="757"/>
            <ac:spMk id="9" creationId="{8084FCCC-1729-4B13-591B-3F4AD72C246F}"/>
          </ac:spMkLst>
        </pc:spChg>
        <pc:spChg chg="del">
          <ac:chgData name="David Williams" userId="35a5f6dfa23fba43" providerId="LiveId" clId="{3CE08983-B76C-4286-B8D6-33BB3094C67E}" dt="2024-01-31T23:26:07.490" v="2923" actId="478"/>
          <ac:spMkLst>
            <pc:docMk/>
            <pc:sldMk cId="3629983668" sldId="757"/>
            <ac:spMk id="10" creationId="{784D96C4-BCD1-0ABE-47D7-16D2103AEF12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1" creationId="{D235ECA3-E1EB-22D5-0902-CDD473426628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2" creationId="{C00FEB91-4220-A796-7D04-EB4864E7FAAE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3" creationId="{552CDFF5-2A3F-67BA-0FBF-D1928D98FA73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4" creationId="{7DC51A79-C7E5-C9ED-18FC-89FBF5689BAA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5" creationId="{F352C203-B2F1-886E-292E-2F5E390A2AAD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6" creationId="{A957FA79-CF3D-53AB-A1D9-1A4E8BD655D5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7" creationId="{A3E8879D-3143-BCA3-8570-FEE3D36F2BBA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18" creationId="{C251AC73-96DD-17EF-662E-951E67EC0324}"/>
          </ac:spMkLst>
        </pc:spChg>
        <pc:spChg chg="del">
          <ac:chgData name="David Williams" userId="35a5f6dfa23fba43" providerId="LiveId" clId="{3CE08983-B76C-4286-B8D6-33BB3094C67E}" dt="2024-01-31T23:24:30.906" v="2904" actId="478"/>
          <ac:spMkLst>
            <pc:docMk/>
            <pc:sldMk cId="3629983668" sldId="757"/>
            <ac:spMk id="19" creationId="{D7748C8A-4DF5-FFEA-DCE6-BCF456E3C1BE}"/>
          </ac:spMkLst>
        </pc:spChg>
        <pc:spChg chg="del">
          <ac:chgData name="David Williams" userId="35a5f6dfa23fba43" providerId="LiveId" clId="{3CE08983-B76C-4286-B8D6-33BB3094C67E}" dt="2024-01-31T23:23:31.686" v="2872" actId="478"/>
          <ac:spMkLst>
            <pc:docMk/>
            <pc:sldMk cId="3629983668" sldId="757"/>
            <ac:spMk id="20" creationId="{82E6BCD6-3345-5655-99A7-C1E3229D8796}"/>
          </ac:spMkLst>
        </pc:spChg>
        <pc:spChg chg="del mod">
          <ac:chgData name="David Williams" userId="35a5f6dfa23fba43" providerId="LiveId" clId="{3CE08983-B76C-4286-B8D6-33BB3094C67E}" dt="2024-01-31T23:26:06.261" v="2922" actId="478"/>
          <ac:spMkLst>
            <pc:docMk/>
            <pc:sldMk cId="3629983668" sldId="757"/>
            <ac:spMk id="43" creationId="{E9767091-F22F-4984-74FA-A43EFD8346B1}"/>
          </ac:spMkLst>
        </pc:spChg>
        <pc:cxnChg chg="del mod">
          <ac:chgData name="David Williams" userId="35a5f6dfa23fba43" providerId="LiveId" clId="{3CE08983-B76C-4286-B8D6-33BB3094C67E}" dt="2024-01-31T23:24:27.630" v="2903" actId="478"/>
          <ac:cxnSpMkLst>
            <pc:docMk/>
            <pc:sldMk cId="3629983668" sldId="757"/>
            <ac:cxnSpMk id="4" creationId="{68861F8C-C176-E351-6B6D-902C263AF582}"/>
          </ac:cxnSpMkLst>
        </pc:cxnChg>
        <pc:cxnChg chg="del mod">
          <ac:chgData name="David Williams" userId="35a5f6dfa23fba43" providerId="LiveId" clId="{3CE08983-B76C-4286-B8D6-33BB3094C67E}" dt="2024-01-31T23:24:26.182" v="2902" actId="478"/>
          <ac:cxnSpMkLst>
            <pc:docMk/>
            <pc:sldMk cId="3629983668" sldId="757"/>
            <ac:cxnSpMk id="5" creationId="{08833425-5BAD-EA0B-6C5F-DCCE84F3714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81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04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23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51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44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77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60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8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78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78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47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37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33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3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8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769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09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8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966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2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0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86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0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949B3-47FE-47FE-94E1-EA1DABD64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21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2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620"/>
            </a:lvl1pPr>
            <a:lvl2pPr marL="308610" indent="0" algn="ctr">
              <a:buNone/>
              <a:defRPr sz="1350"/>
            </a:lvl2pPr>
            <a:lvl3pPr marL="617220" indent="0" algn="ctr">
              <a:buNone/>
              <a:defRPr sz="1215"/>
            </a:lvl3pPr>
            <a:lvl4pPr marL="925830" indent="0" algn="ctr">
              <a:buNone/>
              <a:defRPr sz="1080"/>
            </a:lvl4pPr>
            <a:lvl5pPr marL="1234440" indent="0" algn="ctr">
              <a:buNone/>
              <a:defRPr sz="1080"/>
            </a:lvl5pPr>
            <a:lvl6pPr marL="1543050" indent="0" algn="ctr">
              <a:buNone/>
              <a:defRPr sz="1080"/>
            </a:lvl6pPr>
            <a:lvl7pPr marL="1851660" indent="0" algn="ctr">
              <a:buNone/>
              <a:defRPr sz="1080"/>
            </a:lvl7pPr>
            <a:lvl8pPr marL="2160270" indent="0" algn="ctr">
              <a:buNone/>
              <a:defRPr sz="1080"/>
            </a:lvl8pPr>
            <a:lvl9pPr marL="2468880" indent="0" algn="ctr">
              <a:buNone/>
              <a:defRPr sz="10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07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1pPr>
            <a:lvl2pPr marL="30861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17220" indent="0">
              <a:buNone/>
              <a:defRPr sz="1215">
                <a:solidFill>
                  <a:schemeClr val="tx1">
                    <a:tint val="75000"/>
                  </a:schemeClr>
                </a:solidFill>
              </a:defRPr>
            </a:lvl3pPr>
            <a:lvl4pPr marL="92583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4pPr>
            <a:lvl5pPr marL="12344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5pPr>
            <a:lvl6pPr marL="154305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6pPr>
            <a:lvl7pPr marL="185166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7pPr>
            <a:lvl8pPr marL="216027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8pPr>
            <a:lvl9pPr marL="246888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7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47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620" b="1"/>
            </a:lvl1pPr>
            <a:lvl2pPr marL="308610" indent="0">
              <a:buNone/>
              <a:defRPr sz="1350" b="1"/>
            </a:lvl2pPr>
            <a:lvl3pPr marL="617220" indent="0">
              <a:buNone/>
              <a:defRPr sz="1215" b="1"/>
            </a:lvl3pPr>
            <a:lvl4pPr marL="925830" indent="0">
              <a:buNone/>
              <a:defRPr sz="1080" b="1"/>
            </a:lvl4pPr>
            <a:lvl5pPr marL="1234440" indent="0">
              <a:buNone/>
              <a:defRPr sz="1080" b="1"/>
            </a:lvl5pPr>
            <a:lvl6pPr marL="1543050" indent="0">
              <a:buNone/>
              <a:defRPr sz="1080" b="1"/>
            </a:lvl6pPr>
            <a:lvl7pPr marL="1851660" indent="0">
              <a:buNone/>
              <a:defRPr sz="1080" b="1"/>
            </a:lvl7pPr>
            <a:lvl8pPr marL="2160270" indent="0">
              <a:buNone/>
              <a:defRPr sz="1080" b="1"/>
            </a:lvl8pPr>
            <a:lvl9pPr marL="2468880" indent="0">
              <a:buNone/>
              <a:defRPr sz="10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49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17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70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2160"/>
            </a:lvl1pPr>
            <a:lvl2pPr>
              <a:defRPr sz="1890"/>
            </a:lvl2pPr>
            <a:lvl3pPr>
              <a:defRPr sz="162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45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1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2160"/>
            </a:lvl1pPr>
            <a:lvl2pPr marL="308610" indent="0">
              <a:buNone/>
              <a:defRPr sz="1890"/>
            </a:lvl2pPr>
            <a:lvl3pPr marL="617220" indent="0">
              <a:buNone/>
              <a:defRPr sz="1620"/>
            </a:lvl3pPr>
            <a:lvl4pPr marL="925830" indent="0">
              <a:buNone/>
              <a:defRPr sz="1350"/>
            </a:lvl4pPr>
            <a:lvl5pPr marL="1234440" indent="0">
              <a:buNone/>
              <a:defRPr sz="1350"/>
            </a:lvl5pPr>
            <a:lvl6pPr marL="1543050" indent="0">
              <a:buNone/>
              <a:defRPr sz="1350"/>
            </a:lvl6pPr>
            <a:lvl7pPr marL="1851660" indent="0">
              <a:buNone/>
              <a:defRPr sz="1350"/>
            </a:lvl7pPr>
            <a:lvl8pPr marL="2160270" indent="0">
              <a:buNone/>
              <a:defRPr sz="1350"/>
            </a:lvl8pPr>
            <a:lvl9pPr marL="2468880" indent="0">
              <a:buNone/>
              <a:defRPr sz="13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080"/>
            </a:lvl1pPr>
            <a:lvl2pPr marL="308610" indent="0">
              <a:buNone/>
              <a:defRPr sz="945"/>
            </a:lvl2pPr>
            <a:lvl3pPr marL="617220" indent="0">
              <a:buNone/>
              <a:defRPr sz="810"/>
            </a:lvl3pPr>
            <a:lvl4pPr marL="925830" indent="0">
              <a:buNone/>
              <a:defRPr sz="675"/>
            </a:lvl4pPr>
            <a:lvl5pPr marL="1234440" indent="0">
              <a:buNone/>
              <a:defRPr sz="675"/>
            </a:lvl5pPr>
            <a:lvl6pPr marL="1543050" indent="0">
              <a:buNone/>
              <a:defRPr sz="675"/>
            </a:lvl6pPr>
            <a:lvl7pPr marL="1851660" indent="0">
              <a:buNone/>
              <a:defRPr sz="675"/>
            </a:lvl7pPr>
            <a:lvl8pPr marL="2160270" indent="0">
              <a:buNone/>
              <a:defRPr sz="675"/>
            </a:lvl8pPr>
            <a:lvl9pPr marL="246888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68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51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5AD68-A629-4798-9E97-72CA6013D6A5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BCBA1-09BB-47F9-A82C-901B4156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1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1/28/2024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6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1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5AD68-A629-4798-9E97-72CA6013D6A5}" type="datetimeFigureOut">
              <a:rPr lang="en-US" smtClean="0"/>
              <a:t>1/28/2024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egreya Sans ExtraBold" panose="00000900000000000000" pitchFamily="2" charset="0"/>
              </a:defRPr>
            </a:lvl1pPr>
          </a:lstStyle>
          <a:p>
            <a:r>
              <a:rPr lang="en-US" dirty="0"/>
              <a:t>Hosea &amp; Amos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CB5996B-8544-4F23-92E2-960C8F6E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7488"/>
            <a:ext cx="30861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17220" rtl="0" eaLnBrk="1" latinLnBrk="0" hangingPunct="1">
        <a:lnSpc>
          <a:spcPct val="90000"/>
        </a:lnSpc>
        <a:spcBef>
          <a:spcPct val="0"/>
        </a:spcBef>
        <a:buNone/>
        <a:defRPr sz="297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legreya Sans ExtraBold" panose="00000900000000000000" pitchFamily="2" charset="0"/>
          <a:ea typeface="+mj-ea"/>
          <a:cs typeface="+mj-cs"/>
        </a:defRPr>
      </a:lvl1pPr>
    </p:titleStyle>
    <p:bodyStyle>
      <a:lvl1pPr marL="154305" indent="-154305" algn="l" defTabSz="617220" rtl="0" eaLnBrk="1" latinLnBrk="0" hangingPunct="1">
        <a:lnSpc>
          <a:spcPct val="90000"/>
        </a:lnSpc>
        <a:spcBef>
          <a:spcPts val="675"/>
        </a:spcBef>
        <a:buFont typeface="Arial" panose="020B0604020202020204" pitchFamily="34" charset="0"/>
        <a:buChar char="•"/>
        <a:defRPr sz="189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1pPr>
      <a:lvl2pPr marL="46291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62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2pPr>
      <a:lvl3pPr marL="77152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3pPr>
      <a:lvl4pPr marL="108013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4pPr>
      <a:lvl5pPr marL="138874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bg1"/>
          </a:solidFill>
          <a:latin typeface="Alegreya Sans Medium" panose="00000600000000000000" pitchFamily="50" charset="0"/>
          <a:ea typeface="+mn-ea"/>
          <a:cs typeface="+mn-cs"/>
        </a:defRPr>
      </a:lvl5pPr>
      <a:lvl6pPr marL="169735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200596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31457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623185" indent="-154305" algn="l" defTabSz="617220" rtl="0" eaLnBrk="1" latinLnBrk="0" hangingPunct="1">
        <a:lnSpc>
          <a:spcPct val="90000"/>
        </a:lnSpc>
        <a:spcBef>
          <a:spcPts val="338"/>
        </a:spcBef>
        <a:buFont typeface="Arial" panose="020B0604020202020204" pitchFamily="34" charset="0"/>
        <a:buChar char="•"/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1pPr>
      <a:lvl2pPr marL="30861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2pPr>
      <a:lvl3pPr marL="61722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5pPr>
      <a:lvl6pPr marL="154305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6pPr>
      <a:lvl7pPr marL="185166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7pPr>
      <a:lvl8pPr marL="216027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algn="l" defTabSz="617220" rtl="0" eaLnBrk="1" latinLnBrk="0" hangingPunct="1">
        <a:defRPr sz="1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281090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Eight: A Better Ministry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New Covenant">
            <a:extLst>
              <a:ext uri="{FF2B5EF4-FFF2-40B4-BE49-F238E27FC236}">
                <a16:creationId xmlns:a16="http://schemas.microsoft.com/office/drawing/2014/main" id="{3B403688-11BF-3524-2B0E-28B238872E86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4A7D6-FBB4-3C43-E617-88340B30659D}"/>
              </a:ext>
            </a:extLst>
          </p:cNvPr>
          <p:cNvGrpSpPr/>
          <p:nvPr/>
        </p:nvGrpSpPr>
        <p:grpSpPr>
          <a:xfrm>
            <a:off x="7809003" y="3616778"/>
            <a:ext cx="548640" cy="548640"/>
            <a:chOff x="7809003" y="3616778"/>
            <a:chExt cx="548640" cy="5486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3F580E-CD1D-AD92-F266-FA196D53B0C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75AD14-E551-0E53-22A6-D0174171060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1ECD1A-368E-86C0-A513-11EA5F63A6E8}"/>
              </a:ext>
            </a:extLst>
          </p:cNvPr>
          <p:cNvSpPr txBox="1"/>
          <p:nvPr/>
        </p:nvSpPr>
        <p:spPr>
          <a:xfrm>
            <a:off x="563526" y="3288477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Tasted of death for everyone</a:t>
            </a:r>
          </a:p>
        </p:txBody>
      </p:sp>
    </p:spTree>
    <p:extLst>
      <p:ext uri="{BB962C8B-B14F-4D97-AF65-F5344CB8AC3E}">
        <p14:creationId xmlns:p14="http://schemas.microsoft.com/office/powerpoint/2010/main" val="5807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C2FF3AC-F087-5E95-8F0A-D7F4204CF2FA}"/>
              </a:ext>
            </a:extLst>
          </p:cNvPr>
          <p:cNvSpPr txBox="1"/>
          <p:nvPr/>
        </p:nvSpPr>
        <p:spPr>
          <a:xfrm>
            <a:off x="662298" y="597124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Perfected to be the author of our salvation</a:t>
            </a:r>
          </a:p>
        </p:txBody>
      </p:sp>
    </p:spTree>
    <p:extLst>
      <p:ext uri="{BB962C8B-B14F-4D97-AF65-F5344CB8AC3E}">
        <p14:creationId xmlns:p14="http://schemas.microsoft.com/office/powerpoint/2010/main" val="11280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59B33-9B1F-CD65-5F80-4085FB001392}"/>
              </a:ext>
            </a:extLst>
          </p:cNvPr>
          <p:cNvSpPr/>
          <p:nvPr/>
        </p:nvSpPr>
        <p:spPr>
          <a:xfrm>
            <a:off x="8535924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4A0988-86D9-9219-099A-C7DA72E8AB91}"/>
              </a:ext>
            </a:extLst>
          </p:cNvPr>
          <p:cNvSpPr/>
          <p:nvPr/>
        </p:nvSpPr>
        <p:spPr>
          <a:xfrm>
            <a:off x="7383780" y="2813673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926420-C53B-12D7-B9D2-BD32BA23D99A}"/>
              </a:ext>
            </a:extLst>
          </p:cNvPr>
          <p:cNvSpPr/>
          <p:nvPr/>
        </p:nvSpPr>
        <p:spPr>
          <a:xfrm>
            <a:off x="8197596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8A9D82-924E-71D9-974C-B6E14D7EC90B}"/>
              </a:ext>
            </a:extLst>
          </p:cNvPr>
          <p:cNvSpPr/>
          <p:nvPr/>
        </p:nvSpPr>
        <p:spPr>
          <a:xfrm>
            <a:off x="7712500" y="2811191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7003FB-489F-D819-7AB8-1EB68A672FE1}"/>
              </a:ext>
            </a:extLst>
          </p:cNvPr>
          <p:cNvSpPr txBox="1"/>
          <p:nvPr/>
        </p:nvSpPr>
        <p:spPr>
          <a:xfrm>
            <a:off x="645211" y="2534334"/>
            <a:ext cx="608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 us from slavery</a:t>
            </a:r>
          </a:p>
        </p:txBody>
      </p:sp>
    </p:spTree>
    <p:extLst>
      <p:ext uri="{BB962C8B-B14F-4D97-AF65-F5344CB8AC3E}">
        <p14:creationId xmlns:p14="http://schemas.microsoft.com/office/powerpoint/2010/main" val="1490977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2" grpId="0" animBg="1"/>
      <p:bldP spid="3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2" name="cloud rect">
            <a:extLst>
              <a:ext uri="{FF2B5EF4-FFF2-40B4-BE49-F238E27FC236}">
                <a16:creationId xmlns:a16="http://schemas.microsoft.com/office/drawing/2014/main" id="{CFADD0EB-BCCB-F622-D858-8AA6E33C11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-3320987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6F8B5D-4613-7EF0-CDCB-100C2523C1A9}"/>
              </a:ext>
            </a:extLst>
          </p:cNvPr>
          <p:cNvSpPr/>
          <p:nvPr/>
        </p:nvSpPr>
        <p:spPr>
          <a:xfrm>
            <a:off x="-2330382" y="4586054"/>
            <a:ext cx="904580" cy="9045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5EA836-101B-5BFE-64E7-D2B5B46356B2}"/>
              </a:ext>
            </a:extLst>
          </p:cNvPr>
          <p:cNvGrpSpPr>
            <a:grpSpLocks/>
          </p:cNvGrpSpPr>
          <p:nvPr/>
        </p:nvGrpSpPr>
        <p:grpSpPr>
          <a:xfrm>
            <a:off x="-2235147" y="4674612"/>
            <a:ext cx="714108" cy="721862"/>
            <a:chOff x="9801741" y="638980"/>
            <a:chExt cx="1717405" cy="171740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A6D1DFF-5697-CBDF-C447-4CA297D05AA8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B6AD472-5559-50AC-F926-F5AE743704B4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0347CF7-B5B0-8CF8-1FDE-BE831DE4879C}"/>
                </a:ext>
              </a:extLst>
            </p:cNvPr>
            <p:cNvSpPr>
              <a:spLocks/>
            </p:cNvSpPr>
            <p:nvPr/>
          </p:nvSpPr>
          <p:spPr>
            <a:xfrm>
              <a:off x="9801741" y="638980"/>
              <a:ext cx="1717405" cy="171740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MOSES</a:t>
              </a: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3A5D91-C94F-19CD-E23A-C93D2182CAA2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-1878092" y="1479205"/>
            <a:ext cx="14154" cy="3106849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F8EE673-4C1F-CDAE-B7AC-CEBCB9777838}"/>
              </a:ext>
            </a:extLst>
          </p:cNvPr>
          <p:cNvSpPr txBox="1"/>
          <p:nvPr/>
        </p:nvSpPr>
        <p:spPr>
          <a:xfrm>
            <a:off x="-2822350" y="689083"/>
            <a:ext cx="1883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PROMISED LAND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26C8D96-236D-283C-DD97-944799C8A231}"/>
              </a:ext>
            </a:extLst>
          </p:cNvPr>
          <p:cNvSpPr/>
          <p:nvPr/>
        </p:nvSpPr>
        <p:spPr>
          <a:xfrm>
            <a:off x="-2465855" y="3696347"/>
            <a:ext cx="1185403" cy="39803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PASSOVER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389FF00-47CD-C7DE-60F1-1C01B2F4CD67}"/>
              </a:ext>
            </a:extLst>
          </p:cNvPr>
          <p:cNvSpPr/>
          <p:nvPr/>
        </p:nvSpPr>
        <p:spPr>
          <a:xfrm>
            <a:off x="-1500513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152ED3E-3777-7576-C918-6A42711A56C0}"/>
              </a:ext>
            </a:extLst>
          </p:cNvPr>
          <p:cNvSpPr/>
          <p:nvPr/>
        </p:nvSpPr>
        <p:spPr>
          <a:xfrm>
            <a:off x="-2652657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F228140-1DAA-5C48-FFC8-F2032F6D1173}"/>
              </a:ext>
            </a:extLst>
          </p:cNvPr>
          <p:cNvSpPr/>
          <p:nvPr/>
        </p:nvSpPr>
        <p:spPr>
          <a:xfrm>
            <a:off x="-2323473" y="273333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3DC8AB8-810B-5F93-700F-9419BACB2C2D}"/>
              </a:ext>
            </a:extLst>
          </p:cNvPr>
          <p:cNvSpPr/>
          <p:nvPr/>
        </p:nvSpPr>
        <p:spPr>
          <a:xfrm>
            <a:off x="-1838841" y="273767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BCCEF9-5833-4744-7247-242B9502859C}"/>
              </a:ext>
            </a:extLst>
          </p:cNvPr>
          <p:cNvSpPr txBox="1"/>
          <p:nvPr/>
        </p:nvSpPr>
        <p:spPr>
          <a:xfrm>
            <a:off x="293113" y="1396969"/>
            <a:ext cx="6437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To bring many sons to glory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DCA88E-5693-48D2-0723-3DA158B07E37}"/>
              </a:ext>
            </a:extLst>
          </p:cNvPr>
          <p:cNvSpPr txBox="1"/>
          <p:nvPr/>
        </p:nvSpPr>
        <p:spPr>
          <a:xfrm>
            <a:off x="655053" y="549818"/>
            <a:ext cx="6081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And become our merciful and faithful high priest</a:t>
            </a:r>
          </a:p>
        </p:txBody>
      </p:sp>
    </p:spTree>
    <p:extLst>
      <p:ext uri="{BB962C8B-B14F-4D97-AF65-F5344CB8AC3E}">
        <p14:creationId xmlns:p14="http://schemas.microsoft.com/office/powerpoint/2010/main" val="501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/>
      <p:bldP spid="46" grpId="1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D0342-AF2B-A1A8-C78E-96CCD7748565}"/>
              </a:ext>
            </a:extLst>
          </p:cNvPr>
          <p:cNvSpPr/>
          <p:nvPr/>
        </p:nvSpPr>
        <p:spPr>
          <a:xfrm>
            <a:off x="9144000" y="0"/>
            <a:ext cx="9144000" cy="5715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3242F33-0F87-899F-7866-51E8F7C73EEA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custGeom>
            <a:avLst/>
            <a:gdLst>
              <a:gd name="connsiteX0" fmla="*/ 8092432 w 9144000"/>
              <a:gd name="connsiteY0" fmla="*/ 686531 h 5715000"/>
              <a:gd name="connsiteX1" fmla="*/ 7653075 w 9144000"/>
              <a:gd name="connsiteY1" fmla="*/ 1125888 h 5715000"/>
              <a:gd name="connsiteX2" fmla="*/ 8092432 w 9144000"/>
              <a:gd name="connsiteY2" fmla="*/ 1565245 h 5715000"/>
              <a:gd name="connsiteX3" fmla="*/ 8531789 w 9144000"/>
              <a:gd name="connsiteY3" fmla="*/ 1125888 h 5715000"/>
              <a:gd name="connsiteX4" fmla="*/ 8092432 w 9144000"/>
              <a:gd name="connsiteY4" fmla="*/ 686531 h 5715000"/>
              <a:gd name="connsiteX5" fmla="*/ 0 w 9144000"/>
              <a:gd name="connsiteY5" fmla="*/ 0 h 5715000"/>
              <a:gd name="connsiteX6" fmla="*/ 9144000 w 9144000"/>
              <a:gd name="connsiteY6" fmla="*/ 0 h 5715000"/>
              <a:gd name="connsiteX7" fmla="*/ 9144000 w 9144000"/>
              <a:gd name="connsiteY7" fmla="*/ 5715000 h 5715000"/>
              <a:gd name="connsiteX8" fmla="*/ 0 w 9144000"/>
              <a:gd name="connsiteY8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715000">
                <a:moveTo>
                  <a:pt x="8092432" y="686531"/>
                </a:moveTo>
                <a:cubicBezTo>
                  <a:pt x="7849782" y="686531"/>
                  <a:pt x="7653075" y="883238"/>
                  <a:pt x="7653075" y="1125888"/>
                </a:cubicBezTo>
                <a:cubicBezTo>
                  <a:pt x="7653075" y="1368538"/>
                  <a:pt x="7849782" y="1565245"/>
                  <a:pt x="8092432" y="1565245"/>
                </a:cubicBezTo>
                <a:cubicBezTo>
                  <a:pt x="8335082" y="1565245"/>
                  <a:pt x="8531789" y="1368538"/>
                  <a:pt x="8531789" y="1125888"/>
                </a:cubicBezTo>
                <a:cubicBezTo>
                  <a:pt x="8531789" y="883238"/>
                  <a:pt x="8335082" y="686531"/>
                  <a:pt x="8092432" y="68653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76D944E-921C-C497-486B-EF650609853A}"/>
              </a:ext>
            </a:extLst>
          </p:cNvPr>
          <p:cNvSpPr txBox="1"/>
          <p:nvPr/>
        </p:nvSpPr>
        <p:spPr>
          <a:xfrm>
            <a:off x="3145332" y="2274279"/>
            <a:ext cx="3694631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 My Son,</a:t>
            </a:r>
            <a:b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Today I have begotten You.”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2:7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5</a:t>
            </a:r>
          </a:p>
        </p:txBody>
      </p:sp>
    </p:spTree>
    <p:extLst>
      <p:ext uri="{BB962C8B-B14F-4D97-AF65-F5344CB8AC3E}">
        <p14:creationId xmlns:p14="http://schemas.microsoft.com/office/powerpoint/2010/main" val="1984857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 animBg="1"/>
      <p:bldP spid="92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/>
      <p:bldP spid="70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1" grpId="0" animBg="1"/>
      <p:bldP spid="64" grpId="0" animBg="1"/>
      <p:bldP spid="65" grpId="0" animBg="1"/>
      <p:bldP spid="66" grpId="0" animBg="1"/>
      <p:bldP spid="67" grpId="0" animBg="1"/>
      <p:bldP spid="69" grpId="0" animBg="1"/>
      <p:bldP spid="102" grpId="0" animBg="1"/>
      <p:bldP spid="93" grpId="0"/>
      <p:bldP spid="9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8D0342-AF2B-A1A8-C78E-96CCD7748565}"/>
              </a:ext>
            </a:extLst>
          </p:cNvPr>
          <p:cNvSpPr/>
          <p:nvPr/>
        </p:nvSpPr>
        <p:spPr>
          <a:xfrm>
            <a:off x="1711817" y="0"/>
            <a:ext cx="9144000" cy="5715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63242F33-0F87-899F-7866-51E8F7C73EEA}"/>
              </a:ext>
            </a:extLst>
          </p:cNvPr>
          <p:cNvSpPr/>
          <p:nvPr/>
        </p:nvSpPr>
        <p:spPr>
          <a:xfrm>
            <a:off x="-7432183" y="0"/>
            <a:ext cx="9144000" cy="5715000"/>
          </a:xfrm>
          <a:custGeom>
            <a:avLst/>
            <a:gdLst>
              <a:gd name="connsiteX0" fmla="*/ 8092432 w 9144000"/>
              <a:gd name="connsiteY0" fmla="*/ 686531 h 5715000"/>
              <a:gd name="connsiteX1" fmla="*/ 7653075 w 9144000"/>
              <a:gd name="connsiteY1" fmla="*/ 1125888 h 5715000"/>
              <a:gd name="connsiteX2" fmla="*/ 8092432 w 9144000"/>
              <a:gd name="connsiteY2" fmla="*/ 1565245 h 5715000"/>
              <a:gd name="connsiteX3" fmla="*/ 8531789 w 9144000"/>
              <a:gd name="connsiteY3" fmla="*/ 1125888 h 5715000"/>
              <a:gd name="connsiteX4" fmla="*/ 8092432 w 9144000"/>
              <a:gd name="connsiteY4" fmla="*/ 686531 h 5715000"/>
              <a:gd name="connsiteX5" fmla="*/ 0 w 9144000"/>
              <a:gd name="connsiteY5" fmla="*/ 0 h 5715000"/>
              <a:gd name="connsiteX6" fmla="*/ 9144000 w 9144000"/>
              <a:gd name="connsiteY6" fmla="*/ 0 h 5715000"/>
              <a:gd name="connsiteX7" fmla="*/ 9144000 w 9144000"/>
              <a:gd name="connsiteY7" fmla="*/ 5715000 h 5715000"/>
              <a:gd name="connsiteX8" fmla="*/ 0 w 9144000"/>
              <a:gd name="connsiteY8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715000">
                <a:moveTo>
                  <a:pt x="8092432" y="686531"/>
                </a:moveTo>
                <a:cubicBezTo>
                  <a:pt x="7849782" y="686531"/>
                  <a:pt x="7653075" y="883238"/>
                  <a:pt x="7653075" y="1125888"/>
                </a:cubicBezTo>
                <a:cubicBezTo>
                  <a:pt x="7653075" y="1368538"/>
                  <a:pt x="7849782" y="1565245"/>
                  <a:pt x="8092432" y="1565245"/>
                </a:cubicBezTo>
                <a:cubicBezTo>
                  <a:pt x="8335082" y="1565245"/>
                  <a:pt x="8531789" y="1368538"/>
                  <a:pt x="8531789" y="1125888"/>
                </a:cubicBezTo>
                <a:cubicBezTo>
                  <a:pt x="8531789" y="883238"/>
                  <a:pt x="8335082" y="686531"/>
                  <a:pt x="8092432" y="686531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B2F759-DE84-C320-EF84-634AE99917C9}"/>
              </a:ext>
            </a:extLst>
          </p:cNvPr>
          <p:cNvSpPr txBox="1"/>
          <p:nvPr/>
        </p:nvSpPr>
        <p:spPr>
          <a:xfrm>
            <a:off x="2917172" y="1660952"/>
            <a:ext cx="4226949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 </a:t>
            </a:r>
            <a:r>
              <a:rPr lang="en-US" sz="24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Lord</a:t>
            </a:r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has sworn and will not change His mind,</a:t>
            </a:r>
            <a:b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 a priest forever</a:t>
            </a:r>
            <a:b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According to the order of Melchizedek.”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110:4</a:t>
            </a:r>
          </a:p>
        </p:txBody>
      </p:sp>
    </p:spTree>
    <p:extLst>
      <p:ext uri="{BB962C8B-B14F-4D97-AF65-F5344CB8AC3E}">
        <p14:creationId xmlns:p14="http://schemas.microsoft.com/office/powerpoint/2010/main" val="35398110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9C5A705-95E3-398C-FA43-0CAD98E41D41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custGeom>
            <a:avLst/>
            <a:gdLst>
              <a:gd name="connsiteX0" fmla="*/ 651609 w 9144000"/>
              <a:gd name="connsiteY0" fmla="*/ 71266 h 5715000"/>
              <a:gd name="connsiteX1" fmla="*/ 216527 w 9144000"/>
              <a:gd name="connsiteY1" fmla="*/ 506348 h 5715000"/>
              <a:gd name="connsiteX2" fmla="*/ 216527 w 9144000"/>
              <a:gd name="connsiteY2" fmla="*/ 4758517 h 5715000"/>
              <a:gd name="connsiteX3" fmla="*/ 651609 w 9144000"/>
              <a:gd name="connsiteY3" fmla="*/ 5193599 h 5715000"/>
              <a:gd name="connsiteX4" fmla="*/ 1086691 w 9144000"/>
              <a:gd name="connsiteY4" fmla="*/ 4758517 h 5715000"/>
              <a:gd name="connsiteX5" fmla="*/ 1086691 w 9144000"/>
              <a:gd name="connsiteY5" fmla="*/ 506348 h 5715000"/>
              <a:gd name="connsiteX6" fmla="*/ 651609 w 9144000"/>
              <a:gd name="connsiteY6" fmla="*/ 71266 h 5715000"/>
              <a:gd name="connsiteX7" fmla="*/ 0 w 9144000"/>
              <a:gd name="connsiteY7" fmla="*/ 0 h 5715000"/>
              <a:gd name="connsiteX8" fmla="*/ 9144000 w 9144000"/>
              <a:gd name="connsiteY8" fmla="*/ 0 h 5715000"/>
              <a:gd name="connsiteX9" fmla="*/ 9144000 w 9144000"/>
              <a:gd name="connsiteY9" fmla="*/ 5715000 h 5715000"/>
              <a:gd name="connsiteX10" fmla="*/ 0 w 9144000"/>
              <a:gd name="connsiteY10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5715000">
                <a:moveTo>
                  <a:pt x="651609" y="71266"/>
                </a:moveTo>
                <a:cubicBezTo>
                  <a:pt x="411320" y="71266"/>
                  <a:pt x="216527" y="266059"/>
                  <a:pt x="216527" y="506348"/>
                </a:cubicBezTo>
                <a:lnTo>
                  <a:pt x="216527" y="4758517"/>
                </a:lnTo>
                <a:cubicBezTo>
                  <a:pt x="216527" y="4998806"/>
                  <a:pt x="411320" y="5193599"/>
                  <a:pt x="651609" y="5193599"/>
                </a:cubicBezTo>
                <a:cubicBezTo>
                  <a:pt x="891898" y="5193599"/>
                  <a:pt x="1086691" y="4998806"/>
                  <a:pt x="1086691" y="4758517"/>
                </a:cubicBezTo>
                <a:lnTo>
                  <a:pt x="1086691" y="506348"/>
                </a:lnTo>
                <a:cubicBezTo>
                  <a:pt x="1086691" y="266059"/>
                  <a:pt x="891898" y="71266"/>
                  <a:pt x="651609" y="71266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 dirty="0"/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6D745D-D36D-02BA-81C6-B31B7F3EB37E}"/>
              </a:ext>
            </a:extLst>
          </p:cNvPr>
          <p:cNvSpPr txBox="1"/>
          <p:nvPr/>
        </p:nvSpPr>
        <p:spPr>
          <a:xfrm>
            <a:off x="2671391" y="725443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Greatness of Melchizedek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F612A8-B96C-6192-B465-AC704D44BF48}"/>
              </a:ext>
            </a:extLst>
          </p:cNvPr>
          <p:cNvSpPr txBox="1"/>
          <p:nvPr/>
        </p:nvSpPr>
        <p:spPr>
          <a:xfrm>
            <a:off x="2774937" y="1133856"/>
            <a:ext cx="5101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King of Peace (Salem)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King of Righteousness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Priest of God Most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Made like the Son of God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Gave Abraham a blessing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Received tithe from Abraham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... and even Levi! (in his loins)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Was not a relative of Abraham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Superior even to the one with the promises from God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“made like the Son of God, he remains a priest perpetually”</a:t>
            </a:r>
          </a:p>
        </p:txBody>
      </p:sp>
    </p:spTree>
    <p:extLst>
      <p:ext uri="{BB962C8B-B14F-4D97-AF65-F5344CB8AC3E}">
        <p14:creationId xmlns:p14="http://schemas.microsoft.com/office/powerpoint/2010/main" val="25237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833425-5BAD-EA0B-6C5F-DCCE84F37144}"/>
              </a:ext>
            </a:extLst>
          </p:cNvPr>
          <p:cNvCxnSpPr>
            <a:cxnSpLocks/>
            <a:stCxn id="9" idx="4"/>
            <a:endCxn id="18" idx="0"/>
          </p:cNvCxnSpPr>
          <p:nvPr/>
        </p:nvCxnSpPr>
        <p:spPr>
          <a:xfrm>
            <a:off x="5648228" y="1409855"/>
            <a:ext cx="0" cy="334966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8861F8C-C176-E351-6B6D-902C263AF582}"/>
              </a:ext>
            </a:extLst>
          </p:cNvPr>
          <p:cNvCxnSpPr>
            <a:stCxn id="10" idx="4"/>
            <a:endCxn id="17" idx="0"/>
          </p:cNvCxnSpPr>
          <p:nvPr/>
        </p:nvCxnSpPr>
        <p:spPr>
          <a:xfrm>
            <a:off x="3455657" y="1394894"/>
            <a:ext cx="0" cy="3364628"/>
          </a:xfrm>
          <a:prstGeom prst="straightConnector1">
            <a:avLst/>
          </a:prstGeom>
          <a:ln w="76200">
            <a:solidFill>
              <a:srgbClr val="F4E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2908301" y="3590103"/>
            <a:ext cx="1892299" cy="2836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767091-F22F-4984-74FA-A43EFD8346B1}"/>
              </a:ext>
            </a:extLst>
          </p:cNvPr>
          <p:cNvSpPr/>
          <p:nvPr/>
        </p:nvSpPr>
        <p:spPr>
          <a:xfrm>
            <a:off x="6909956" y="1771226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59EC1C-AFBD-A396-6299-CB3F002EB4C1}"/>
              </a:ext>
            </a:extLst>
          </p:cNvPr>
          <p:cNvSpPr/>
          <p:nvPr/>
        </p:nvSpPr>
        <p:spPr>
          <a:xfrm>
            <a:off x="255180" y="474681"/>
            <a:ext cx="1988290" cy="85060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Eternal as a Type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84FCCC-1729-4B13-591B-3F4AD72C246F}"/>
              </a:ext>
            </a:extLst>
          </p:cNvPr>
          <p:cNvSpPr/>
          <p:nvPr/>
        </p:nvSpPr>
        <p:spPr>
          <a:xfrm>
            <a:off x="5027631" y="222077"/>
            <a:ext cx="1241194" cy="118777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DEATH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84D96C4-BCD1-0ABE-47D7-16D2103AEF12}"/>
              </a:ext>
            </a:extLst>
          </p:cNvPr>
          <p:cNvSpPr/>
          <p:nvPr/>
        </p:nvSpPr>
        <p:spPr>
          <a:xfrm>
            <a:off x="2835060" y="207116"/>
            <a:ext cx="1241194" cy="1187778"/>
          </a:xfrm>
          <a:prstGeom prst="ellipse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35ECA3-E1EB-22D5-0902-CDD473426628}"/>
              </a:ext>
            </a:extLst>
          </p:cNvPr>
          <p:cNvSpPr/>
          <p:nvPr/>
        </p:nvSpPr>
        <p:spPr>
          <a:xfrm>
            <a:off x="2461512" y="1771227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Succession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00FEB91-4220-A796-7D04-EB4864E7FAAE}"/>
              </a:ext>
            </a:extLst>
          </p:cNvPr>
          <p:cNvSpPr/>
          <p:nvPr/>
        </p:nvSpPr>
        <p:spPr>
          <a:xfrm>
            <a:off x="4654083" y="1771226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Need Successors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2CDFF5-2A3F-67BA-0FBF-D1928D98FA73}"/>
              </a:ext>
            </a:extLst>
          </p:cNvPr>
          <p:cNvSpPr/>
          <p:nvPr/>
        </p:nvSpPr>
        <p:spPr>
          <a:xfrm>
            <a:off x="2461512" y="2767326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Law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C51A79-C7E5-C9ED-18FC-89FBF5689BAA}"/>
              </a:ext>
            </a:extLst>
          </p:cNvPr>
          <p:cNvSpPr/>
          <p:nvPr/>
        </p:nvSpPr>
        <p:spPr>
          <a:xfrm>
            <a:off x="4654083" y="2767325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Posterama" panose="020B0504020200020000" pitchFamily="34" charset="0"/>
                <a:cs typeface="Posterama" panose="020B0504020200020000" pitchFamily="34" charset="0"/>
              </a:rPr>
              <a:t>Law of Requirements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52C203-B2F1-886E-292E-2F5E390A2AAD}"/>
              </a:ext>
            </a:extLst>
          </p:cNvPr>
          <p:cNvSpPr/>
          <p:nvPr/>
        </p:nvSpPr>
        <p:spPr>
          <a:xfrm>
            <a:off x="2461512" y="3763424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Genealogy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57FA79-CF3D-53AB-A1D9-1A4E8BD655D5}"/>
              </a:ext>
            </a:extLst>
          </p:cNvPr>
          <p:cNvSpPr/>
          <p:nvPr/>
        </p:nvSpPr>
        <p:spPr>
          <a:xfrm>
            <a:off x="4654083" y="3763423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Need Genealogy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3E8879D-3143-BCA3-8570-FEE3D36F2BBA}"/>
              </a:ext>
            </a:extLst>
          </p:cNvPr>
          <p:cNvSpPr/>
          <p:nvPr/>
        </p:nvSpPr>
        <p:spPr>
          <a:xfrm>
            <a:off x="2461512" y="4759522"/>
            <a:ext cx="1988290" cy="850605"/>
          </a:xfrm>
          <a:prstGeom prst="roundRect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One Priest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251AC73-96DD-17EF-662E-951E67EC0324}"/>
              </a:ext>
            </a:extLst>
          </p:cNvPr>
          <p:cNvSpPr/>
          <p:nvPr/>
        </p:nvSpPr>
        <p:spPr>
          <a:xfrm>
            <a:off x="4654083" y="4759521"/>
            <a:ext cx="1988290" cy="85060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Many Priests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7748C8A-4DF5-FFEA-DCE6-BCF456E3C1BE}"/>
              </a:ext>
            </a:extLst>
          </p:cNvPr>
          <p:cNvSpPr/>
          <p:nvPr/>
        </p:nvSpPr>
        <p:spPr>
          <a:xfrm>
            <a:off x="2243470" y="669375"/>
            <a:ext cx="478465" cy="4315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2E6BCD6-3345-5655-99A7-C1E3229D8796}"/>
              </a:ext>
            </a:extLst>
          </p:cNvPr>
          <p:cNvSpPr/>
          <p:nvPr/>
        </p:nvSpPr>
        <p:spPr>
          <a:xfrm rot="10800000">
            <a:off x="6457907" y="1960700"/>
            <a:ext cx="478465" cy="43159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9" grpId="0" animBg="1"/>
      <p:bldP spid="81" grpId="0" animBg="1"/>
      <p:bldP spid="82" grpId="0" animBg="1"/>
      <p:bldP spid="84" grpId="0" animBg="1"/>
      <p:bldP spid="43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45" name="Rectangle 44" hidden="1">
            <a:extLst>
              <a:ext uri="{FF2B5EF4-FFF2-40B4-BE49-F238E27FC236}">
                <a16:creationId xmlns:a16="http://schemas.microsoft.com/office/drawing/2014/main" id="{D29A0417-D44C-BEE0-DE5B-5AADFA7C5A8E}"/>
              </a:ext>
            </a:extLst>
          </p:cNvPr>
          <p:cNvSpPr/>
          <p:nvPr/>
        </p:nvSpPr>
        <p:spPr>
          <a:xfrm>
            <a:off x="2908301" y="3590103"/>
            <a:ext cx="1892299" cy="2836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 hidden="1">
            <a:extLst>
              <a:ext uri="{FF2B5EF4-FFF2-40B4-BE49-F238E27FC236}">
                <a16:creationId xmlns:a16="http://schemas.microsoft.com/office/drawing/2014/main" id="{962D10DA-4839-429C-CBEB-F0CF0DA4BC69}"/>
              </a:ext>
            </a:extLst>
          </p:cNvPr>
          <p:cNvSpPr/>
          <p:nvPr/>
        </p:nvSpPr>
        <p:spPr>
          <a:xfrm>
            <a:off x="2917721" y="4348792"/>
            <a:ext cx="2920046" cy="27516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 hidden="1">
            <a:extLst>
              <a:ext uri="{FF2B5EF4-FFF2-40B4-BE49-F238E27FC236}">
                <a16:creationId xmlns:a16="http://schemas.microsoft.com/office/drawing/2014/main" id="{45A5702F-A710-4703-1A94-0590317E41F9}"/>
              </a:ext>
            </a:extLst>
          </p:cNvPr>
          <p:cNvSpPr/>
          <p:nvPr/>
        </p:nvSpPr>
        <p:spPr>
          <a:xfrm>
            <a:off x="5278519" y="4641935"/>
            <a:ext cx="1015493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 hidden="1">
            <a:extLst>
              <a:ext uri="{FF2B5EF4-FFF2-40B4-BE49-F238E27FC236}">
                <a16:creationId xmlns:a16="http://schemas.microsoft.com/office/drawing/2014/main" id="{22C1FE88-CE3F-7694-F862-0FA37ED83063}"/>
              </a:ext>
            </a:extLst>
          </p:cNvPr>
          <p:cNvSpPr/>
          <p:nvPr/>
        </p:nvSpPr>
        <p:spPr>
          <a:xfrm>
            <a:off x="2917721" y="4964465"/>
            <a:ext cx="1763500" cy="275167"/>
          </a:xfrm>
          <a:prstGeom prst="rect">
            <a:avLst/>
          </a:prstGeom>
          <a:solidFill>
            <a:srgbClr val="00C0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 hidden="1">
            <a:extLst>
              <a:ext uri="{FF2B5EF4-FFF2-40B4-BE49-F238E27FC236}">
                <a16:creationId xmlns:a16="http://schemas.microsoft.com/office/drawing/2014/main" id="{0C09A8BA-0FC7-9CAD-00B3-21443C7C0178}"/>
              </a:ext>
            </a:extLst>
          </p:cNvPr>
          <p:cNvSpPr/>
          <p:nvPr/>
        </p:nvSpPr>
        <p:spPr>
          <a:xfrm>
            <a:off x="2917721" y="4656628"/>
            <a:ext cx="2315078" cy="2751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2EAEA30-8058-E3A2-8FF9-478E834866FD}"/>
              </a:ext>
            </a:extLst>
          </p:cNvPr>
          <p:cNvSpPr/>
          <p:nvPr/>
        </p:nvSpPr>
        <p:spPr>
          <a:xfrm>
            <a:off x="366823" y="3306726"/>
            <a:ext cx="1828800" cy="18288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TYPE</a:t>
            </a:r>
            <a:endParaRPr lang="en-US" sz="36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586E2A-86C1-01F0-277B-5235246FEE3B}"/>
              </a:ext>
            </a:extLst>
          </p:cNvPr>
          <p:cNvSpPr/>
          <p:nvPr/>
        </p:nvSpPr>
        <p:spPr>
          <a:xfrm>
            <a:off x="6900530" y="311889"/>
            <a:ext cx="1828800" cy="1828800"/>
          </a:xfrm>
          <a:prstGeom prst="ellipse">
            <a:avLst/>
          </a:prstGeom>
          <a:solidFill>
            <a:srgbClr val="F4EE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REALITY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8EB867B-D267-F51E-91EF-F8BFB3688FA8}"/>
              </a:ext>
            </a:extLst>
          </p:cNvPr>
          <p:cNvSpPr/>
          <p:nvPr/>
        </p:nvSpPr>
        <p:spPr>
          <a:xfrm rot="20055008">
            <a:off x="2134311" y="2260669"/>
            <a:ext cx="4956285" cy="85060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8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79" grpId="0" animBg="1"/>
      <p:bldP spid="81" grpId="0" animBg="1"/>
      <p:bldP spid="82" grpId="0" animBg="1"/>
      <p:bldP spid="8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59F5A8-2561-0C23-7323-660DA6EAE2E3}"/>
              </a:ext>
            </a:extLst>
          </p:cNvPr>
          <p:cNvSpPr/>
          <p:nvPr/>
        </p:nvSpPr>
        <p:spPr>
          <a:xfrm>
            <a:off x="39" y="-1"/>
            <a:ext cx="1188395" cy="588708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9194D1-C90D-BD93-3E3A-E5C5D6EBA243}"/>
              </a:ext>
            </a:extLst>
          </p:cNvPr>
          <p:cNvSpPr/>
          <p:nvPr/>
        </p:nvSpPr>
        <p:spPr>
          <a:xfrm>
            <a:off x="2665577" y="0"/>
            <a:ext cx="6485334" cy="5887087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41185DC-4622-7ECB-D0FE-8A9CEE8F771C}"/>
              </a:ext>
            </a:extLst>
          </p:cNvPr>
          <p:cNvSpPr/>
          <p:nvPr/>
        </p:nvSpPr>
        <p:spPr>
          <a:xfrm>
            <a:off x="854407" y="2793845"/>
            <a:ext cx="2392645" cy="306803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endParaRPr lang="en-US" sz="1050" b="1" spc="75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3900FE2-7CE5-3273-5971-B1AF76B521E2}"/>
              </a:ext>
            </a:extLst>
          </p:cNvPr>
          <p:cNvSpPr txBox="1"/>
          <p:nvPr/>
        </p:nvSpPr>
        <p:spPr>
          <a:xfrm>
            <a:off x="3397258" y="1721859"/>
            <a:ext cx="3687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11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Now if perfection was through the Levitical priesthood 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 what further need 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was there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for another priest to arise according to the order of Melchizedek, and not be designated according to the order of Aaron?</a:t>
            </a:r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41C6644-C79C-A070-5287-FAC2024206BC}"/>
              </a:ext>
            </a:extLst>
          </p:cNvPr>
          <p:cNvSpPr/>
          <p:nvPr/>
        </p:nvSpPr>
        <p:spPr>
          <a:xfrm>
            <a:off x="-1" y="1569623"/>
            <a:ext cx="9150912" cy="416963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B75CC2-0EBD-7FEF-F989-5F1162A9EE23}"/>
              </a:ext>
            </a:extLst>
          </p:cNvPr>
          <p:cNvSpPr/>
          <p:nvPr/>
        </p:nvSpPr>
        <p:spPr>
          <a:xfrm>
            <a:off x="0" y="0"/>
            <a:ext cx="9144000" cy="701888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72FC824-3951-04F8-99A9-9B5E70FCB90C}"/>
              </a:ext>
            </a:extLst>
          </p:cNvPr>
          <p:cNvSpPr txBox="1"/>
          <p:nvPr/>
        </p:nvSpPr>
        <p:spPr>
          <a:xfrm>
            <a:off x="2780032" y="1898638"/>
            <a:ext cx="4411180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 </a:t>
            </a:r>
            <a:r>
              <a:rPr lang="en-US" sz="28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Lord</a:t>
            </a: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has sworn and will not change His mind,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 a priest forever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According to the order of Melchizedek.”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110:4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</p:spTree>
    <p:extLst>
      <p:ext uri="{BB962C8B-B14F-4D97-AF65-F5344CB8AC3E}">
        <p14:creationId xmlns:p14="http://schemas.microsoft.com/office/powerpoint/2010/main" val="252253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animBg="1"/>
      <p:bldP spid="3" grpId="0" animBg="1"/>
      <p:bldP spid="12" grpId="0" animBg="1"/>
      <p:bldP spid="12" grpId="1" animBg="1"/>
      <p:bldP spid="32" grpId="0"/>
      <p:bldP spid="32" grpId="1"/>
      <p:bldP spid="33" grpId="0" animBg="1"/>
      <p:bldP spid="34" grpId="0" animBg="1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076CECE-8582-8FD7-7350-15CAD3697170}"/>
              </a:ext>
            </a:extLst>
          </p:cNvPr>
          <p:cNvSpPr/>
          <p:nvPr/>
        </p:nvSpPr>
        <p:spPr>
          <a:xfrm>
            <a:off x="2803809" y="1406448"/>
            <a:ext cx="1953698" cy="638892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Physical Requirement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97B1A9-8179-C178-90B0-F55F5C876C8C}"/>
              </a:ext>
            </a:extLst>
          </p:cNvPr>
          <p:cNvSpPr/>
          <p:nvPr/>
        </p:nvSpPr>
        <p:spPr>
          <a:xfrm>
            <a:off x="4874478" y="1394359"/>
            <a:ext cx="2058894" cy="639439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Power of an Indestructible Life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4763B0-7DE2-0987-A2EA-47D124B46EED}"/>
              </a:ext>
            </a:extLst>
          </p:cNvPr>
          <p:cNvSpPr/>
          <p:nvPr/>
        </p:nvSpPr>
        <p:spPr>
          <a:xfrm>
            <a:off x="2803809" y="2301490"/>
            <a:ext cx="1953698" cy="638892"/>
          </a:xfrm>
          <a:prstGeom prst="roundRect">
            <a:avLst>
              <a:gd name="adj" fmla="val 12615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Many Priests who keep dying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AC83891-575C-75E1-F19A-63403081535D}"/>
              </a:ext>
            </a:extLst>
          </p:cNvPr>
          <p:cNvSpPr/>
          <p:nvPr/>
        </p:nvSpPr>
        <p:spPr>
          <a:xfrm>
            <a:off x="4874478" y="2293133"/>
            <a:ext cx="2058894" cy="859878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One Who holds His priesthood permanently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B8C3EB03-BF52-A46E-9F00-4A9A564919B1}"/>
              </a:ext>
            </a:extLst>
          </p:cNvPr>
          <p:cNvSpPr/>
          <p:nvPr/>
        </p:nvSpPr>
        <p:spPr>
          <a:xfrm>
            <a:off x="2803809" y="3172887"/>
            <a:ext cx="1953698" cy="859878"/>
          </a:xfrm>
          <a:prstGeom prst="roundRect">
            <a:avLst>
              <a:gd name="adj" fmla="val 9916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Repeated sacrifices for people &amp; priests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D4D3FB0F-509F-2D7C-3192-484F6173827E}"/>
              </a:ext>
            </a:extLst>
          </p:cNvPr>
          <p:cNvSpPr/>
          <p:nvPr/>
        </p:nvSpPr>
        <p:spPr>
          <a:xfrm>
            <a:off x="4874478" y="3396653"/>
            <a:ext cx="2058894" cy="639439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Sacrificed Himself  Once for All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672F4A0E-927E-CDD6-3792-6A5B9AFBEA20}"/>
              </a:ext>
            </a:extLst>
          </p:cNvPr>
          <p:cNvSpPr/>
          <p:nvPr/>
        </p:nvSpPr>
        <p:spPr>
          <a:xfrm>
            <a:off x="2803809" y="4333571"/>
            <a:ext cx="1953698" cy="319744"/>
          </a:xfrm>
          <a:prstGeom prst="roundRect">
            <a:avLst>
              <a:gd name="adj" fmla="val 2152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an Oath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F1805B2-3CB3-991D-E169-FED1B30F2970}"/>
              </a:ext>
            </a:extLst>
          </p:cNvPr>
          <p:cNvSpPr/>
          <p:nvPr/>
        </p:nvSpPr>
        <p:spPr>
          <a:xfrm>
            <a:off x="4874478" y="4318585"/>
            <a:ext cx="2058894" cy="325671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 an Oath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5CC0376-4F6D-0371-8369-4462E2D32AB8}"/>
              </a:ext>
            </a:extLst>
          </p:cNvPr>
          <p:cNvSpPr/>
          <p:nvPr/>
        </p:nvSpPr>
        <p:spPr>
          <a:xfrm>
            <a:off x="2803809" y="4847081"/>
            <a:ext cx="1953698" cy="319744"/>
          </a:xfrm>
          <a:prstGeom prst="roundRect">
            <a:avLst>
              <a:gd name="adj" fmla="val 2152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Weak Men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DEA5FE13-76BD-4E0A-6C67-1F6A62A0D8F1}"/>
              </a:ext>
            </a:extLst>
          </p:cNvPr>
          <p:cNvSpPr/>
          <p:nvPr/>
        </p:nvSpPr>
        <p:spPr>
          <a:xfrm>
            <a:off x="4874478" y="4832095"/>
            <a:ext cx="2058894" cy="325671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Perfect Son</a:t>
            </a:r>
          </a:p>
        </p:txBody>
      </p:sp>
    </p:spTree>
    <p:extLst>
      <p:ext uri="{BB962C8B-B14F-4D97-AF65-F5344CB8AC3E}">
        <p14:creationId xmlns:p14="http://schemas.microsoft.com/office/powerpoint/2010/main" val="396846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45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1449C09-FFAA-5F56-B9E0-3448DCE27D99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custGeom>
            <a:avLst/>
            <a:gdLst>
              <a:gd name="connsiteX0" fmla="*/ 1525228 w 9144000"/>
              <a:gd name="connsiteY0" fmla="*/ 4486864 h 5715000"/>
              <a:gd name="connsiteX1" fmla="*/ 1472062 w 9144000"/>
              <a:gd name="connsiteY1" fmla="*/ 4540030 h 5715000"/>
              <a:gd name="connsiteX2" fmla="*/ 1472062 w 9144000"/>
              <a:gd name="connsiteY2" fmla="*/ 4752690 h 5715000"/>
              <a:gd name="connsiteX3" fmla="*/ 1525228 w 9144000"/>
              <a:gd name="connsiteY3" fmla="*/ 4805856 h 5715000"/>
              <a:gd name="connsiteX4" fmla="*/ 2348917 w 9144000"/>
              <a:gd name="connsiteY4" fmla="*/ 4805856 h 5715000"/>
              <a:gd name="connsiteX5" fmla="*/ 2402082 w 9144000"/>
              <a:gd name="connsiteY5" fmla="*/ 4752690 h 5715000"/>
              <a:gd name="connsiteX6" fmla="*/ 2402082 w 9144000"/>
              <a:gd name="connsiteY6" fmla="*/ 4540030 h 5715000"/>
              <a:gd name="connsiteX7" fmla="*/ 2348917 w 9144000"/>
              <a:gd name="connsiteY7" fmla="*/ 4486864 h 5715000"/>
              <a:gd name="connsiteX8" fmla="*/ 7689206 w 9144000"/>
              <a:gd name="connsiteY8" fmla="*/ 4486008 h 5715000"/>
              <a:gd name="connsiteX9" fmla="*/ 7636040 w 9144000"/>
              <a:gd name="connsiteY9" fmla="*/ 4539174 h 5715000"/>
              <a:gd name="connsiteX10" fmla="*/ 7636040 w 9144000"/>
              <a:gd name="connsiteY10" fmla="*/ 4751834 h 5715000"/>
              <a:gd name="connsiteX11" fmla="*/ 7689206 w 9144000"/>
              <a:gd name="connsiteY11" fmla="*/ 4805000 h 5715000"/>
              <a:gd name="connsiteX12" fmla="*/ 8512894 w 9144000"/>
              <a:gd name="connsiteY12" fmla="*/ 4805000 h 5715000"/>
              <a:gd name="connsiteX13" fmla="*/ 8566060 w 9144000"/>
              <a:gd name="connsiteY13" fmla="*/ 4751834 h 5715000"/>
              <a:gd name="connsiteX14" fmla="*/ 8566060 w 9144000"/>
              <a:gd name="connsiteY14" fmla="*/ 4539174 h 5715000"/>
              <a:gd name="connsiteX15" fmla="*/ 8512894 w 9144000"/>
              <a:gd name="connsiteY15" fmla="*/ 4486008 h 5715000"/>
              <a:gd name="connsiteX16" fmla="*/ 0 w 9144000"/>
              <a:gd name="connsiteY16" fmla="*/ 0 h 5715000"/>
              <a:gd name="connsiteX17" fmla="*/ 9144000 w 9144000"/>
              <a:gd name="connsiteY17" fmla="*/ 0 h 5715000"/>
              <a:gd name="connsiteX18" fmla="*/ 9144000 w 9144000"/>
              <a:gd name="connsiteY18" fmla="*/ 5715000 h 5715000"/>
              <a:gd name="connsiteX19" fmla="*/ 0 w 9144000"/>
              <a:gd name="connsiteY19" fmla="*/ 571500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5715000">
                <a:moveTo>
                  <a:pt x="1525228" y="4486864"/>
                </a:moveTo>
                <a:cubicBezTo>
                  <a:pt x="1495865" y="4486864"/>
                  <a:pt x="1472062" y="4510667"/>
                  <a:pt x="1472062" y="4540030"/>
                </a:cubicBezTo>
                <a:lnTo>
                  <a:pt x="1472062" y="4752690"/>
                </a:lnTo>
                <a:cubicBezTo>
                  <a:pt x="1472062" y="4782053"/>
                  <a:pt x="1495865" y="4805856"/>
                  <a:pt x="1525228" y="4805856"/>
                </a:cubicBezTo>
                <a:lnTo>
                  <a:pt x="2348917" y="4805856"/>
                </a:lnTo>
                <a:cubicBezTo>
                  <a:pt x="2378279" y="4805856"/>
                  <a:pt x="2402082" y="4782053"/>
                  <a:pt x="2402082" y="4752690"/>
                </a:cubicBezTo>
                <a:lnTo>
                  <a:pt x="2402082" y="4540030"/>
                </a:lnTo>
                <a:cubicBezTo>
                  <a:pt x="2402082" y="4510667"/>
                  <a:pt x="2378279" y="4486864"/>
                  <a:pt x="2348917" y="4486864"/>
                </a:cubicBezTo>
                <a:close/>
                <a:moveTo>
                  <a:pt x="7689206" y="4486008"/>
                </a:moveTo>
                <a:cubicBezTo>
                  <a:pt x="7659843" y="4486008"/>
                  <a:pt x="7636040" y="4509811"/>
                  <a:pt x="7636040" y="4539174"/>
                </a:cubicBezTo>
                <a:lnTo>
                  <a:pt x="7636040" y="4751834"/>
                </a:lnTo>
                <a:cubicBezTo>
                  <a:pt x="7636040" y="4781197"/>
                  <a:pt x="7659843" y="4805000"/>
                  <a:pt x="7689206" y="4805000"/>
                </a:cubicBezTo>
                <a:lnTo>
                  <a:pt x="8512894" y="4805000"/>
                </a:lnTo>
                <a:cubicBezTo>
                  <a:pt x="8542257" y="4805000"/>
                  <a:pt x="8566060" y="4781197"/>
                  <a:pt x="8566060" y="4751834"/>
                </a:cubicBezTo>
                <a:lnTo>
                  <a:pt x="8566060" y="4539174"/>
                </a:lnTo>
                <a:cubicBezTo>
                  <a:pt x="8566060" y="4509811"/>
                  <a:pt x="8542257" y="4486008"/>
                  <a:pt x="8512894" y="448600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5715000"/>
                </a:lnTo>
                <a:lnTo>
                  <a:pt x="0" y="5715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400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B43AD28C-FF02-0CCD-8C01-BF9D2DD68BEA}"/>
              </a:ext>
            </a:extLst>
          </p:cNvPr>
          <p:cNvSpPr/>
          <p:nvPr/>
        </p:nvSpPr>
        <p:spPr>
          <a:xfrm>
            <a:off x="2466741" y="4408567"/>
            <a:ext cx="5110349" cy="48938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2C1E1-F765-F85B-00B4-ACCBCDF29A6A}"/>
              </a:ext>
            </a:extLst>
          </p:cNvPr>
          <p:cNvSpPr txBox="1"/>
          <p:nvPr/>
        </p:nvSpPr>
        <p:spPr>
          <a:xfrm>
            <a:off x="2928154" y="1411153"/>
            <a:ext cx="38793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when the priesthood is changed, of necessity there takes place a change of law also.</a:t>
            </a:r>
          </a:p>
        </p:txBody>
      </p:sp>
    </p:spTree>
    <p:extLst>
      <p:ext uri="{BB962C8B-B14F-4D97-AF65-F5344CB8AC3E}">
        <p14:creationId xmlns:p14="http://schemas.microsoft.com/office/powerpoint/2010/main" val="391879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4" grpId="0" animBg="1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BA2C1E1-F765-F85B-00B4-ACCBCDF29A6A}"/>
              </a:ext>
            </a:extLst>
          </p:cNvPr>
          <p:cNvSpPr txBox="1"/>
          <p:nvPr/>
        </p:nvSpPr>
        <p:spPr>
          <a:xfrm>
            <a:off x="2928154" y="1411153"/>
            <a:ext cx="387935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when the priesthood is changed, of necessity there takes place a change of law also.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23DF5D-C9F7-E76B-8D7E-17E960C43A5F}"/>
              </a:ext>
            </a:extLst>
          </p:cNvPr>
          <p:cNvSpPr/>
          <p:nvPr/>
        </p:nvSpPr>
        <p:spPr>
          <a:xfrm>
            <a:off x="2762820" y="3216653"/>
            <a:ext cx="2153448" cy="1462479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Weakness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Uselessness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Makes Nothing Perfect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8FED16-808F-84D2-C288-21D80485516F}"/>
              </a:ext>
            </a:extLst>
          </p:cNvPr>
          <p:cNvSpPr/>
          <p:nvPr/>
        </p:nvSpPr>
        <p:spPr>
          <a:xfrm>
            <a:off x="5017580" y="3196182"/>
            <a:ext cx="2153448" cy="1503420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Hope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Covenant</a:t>
            </a:r>
          </a:p>
        </p:txBody>
      </p:sp>
    </p:spTree>
    <p:extLst>
      <p:ext uri="{BB962C8B-B14F-4D97-AF65-F5344CB8AC3E}">
        <p14:creationId xmlns:p14="http://schemas.microsoft.com/office/powerpoint/2010/main" val="281983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321278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548102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Arrow: Left-Right 36">
            <a:extLst>
              <a:ext uri="{FF2B5EF4-FFF2-40B4-BE49-F238E27FC236}">
                <a16:creationId xmlns:a16="http://schemas.microsoft.com/office/drawing/2014/main" id="{7307FAB1-828D-05E6-6C07-99027528E026}"/>
              </a:ext>
            </a:extLst>
          </p:cNvPr>
          <p:cNvSpPr/>
          <p:nvPr/>
        </p:nvSpPr>
        <p:spPr>
          <a:xfrm>
            <a:off x="-1" y="952064"/>
            <a:ext cx="8951379" cy="381504"/>
          </a:xfrm>
          <a:prstGeom prst="left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316965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721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420383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322160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5532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316965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235553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452347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190110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1265459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1620798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1384413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1384413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1427738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1655776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1726081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1541015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1735604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1937072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2107553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1358021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1273583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56173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1389643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1930096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1536797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1742732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2174575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1734440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128130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1701679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455520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2D0BB2-98B0-317B-B443-9EBEAE189C4F}"/>
              </a:ext>
            </a:extLst>
          </p:cNvPr>
          <p:cNvSpPr txBox="1"/>
          <p:nvPr/>
        </p:nvSpPr>
        <p:spPr>
          <a:xfrm>
            <a:off x="2235550" y="912116"/>
            <a:ext cx="5300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493657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5EC68F-CB87-A531-1D07-104549523666}"/>
              </a:ext>
            </a:extLst>
          </p:cNvPr>
          <p:cNvSpPr txBox="1"/>
          <p:nvPr/>
        </p:nvSpPr>
        <p:spPr>
          <a:xfrm>
            <a:off x="2803003" y="1622303"/>
            <a:ext cx="42189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it was fitting for us to have such a high priest,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holy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innocent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undefiled</a:t>
            </a: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separated from sinners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and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exalted above the heavens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7:26</a:t>
            </a:r>
          </a:p>
        </p:txBody>
      </p:sp>
    </p:spTree>
    <p:extLst>
      <p:ext uri="{BB962C8B-B14F-4D97-AF65-F5344CB8AC3E}">
        <p14:creationId xmlns:p14="http://schemas.microsoft.com/office/powerpoint/2010/main" val="2388825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covenant-abraham">
            <a:extLst>
              <a:ext uri="{FF2B5EF4-FFF2-40B4-BE49-F238E27FC236}">
                <a16:creationId xmlns:a16="http://schemas.microsoft.com/office/drawing/2014/main" id="{5CA4AD46-497B-74D0-164A-1E72F96945A7}"/>
              </a:ext>
            </a:extLst>
          </p:cNvPr>
          <p:cNvSpPr/>
          <p:nvPr/>
        </p:nvSpPr>
        <p:spPr>
          <a:xfrm>
            <a:off x="-1620931" y="285750"/>
            <a:ext cx="667782" cy="535459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cloud melchizedek">
            <a:extLst>
              <a:ext uri="{FF2B5EF4-FFF2-40B4-BE49-F238E27FC236}">
                <a16:creationId xmlns:a16="http://schemas.microsoft.com/office/drawing/2014/main" id="{4D8D0B3D-3980-8250-8EAB-610B058EA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490311" y="-1644963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B842F4A2-D30D-52CA-9C61-7362947B6687}"/>
              </a:ext>
            </a:extLst>
          </p:cNvPr>
          <p:cNvSpPr/>
          <p:nvPr/>
        </p:nvSpPr>
        <p:spPr>
          <a:xfrm>
            <a:off x="-1625244" y="797488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pic>
        <p:nvPicPr>
          <p:cNvPr id="85" name="Graphic 84" descr="Crown with solid fill">
            <a:extLst>
              <a:ext uri="{FF2B5EF4-FFF2-40B4-BE49-F238E27FC236}">
                <a16:creationId xmlns:a16="http://schemas.microsoft.com/office/drawing/2014/main" id="{6C2D26F4-D6E5-B5BF-FC3C-479FB1CCB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20488" y="967141"/>
            <a:ext cx="276288" cy="276288"/>
          </a:xfrm>
          <a:prstGeom prst="rect">
            <a:avLst/>
          </a:prstGeom>
        </p:spPr>
      </p:pic>
      <p:sp>
        <p:nvSpPr>
          <p:cNvPr id="86" name="God - melchizedek">
            <a:extLst>
              <a:ext uri="{FF2B5EF4-FFF2-40B4-BE49-F238E27FC236}">
                <a16:creationId xmlns:a16="http://schemas.microsoft.com/office/drawing/2014/main" id="{54E4BE1E-2C30-F80C-F0AC-AFF42DCD9CE8}"/>
              </a:ext>
            </a:extLst>
          </p:cNvPr>
          <p:cNvSpPr/>
          <p:nvPr/>
        </p:nvSpPr>
        <p:spPr>
          <a:xfrm>
            <a:off x="-1521826" y="164880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id="{FE037E43-D16F-4622-AAB1-C5958BA1E58C}"/>
              </a:ext>
            </a:extLst>
          </p:cNvPr>
          <p:cNvSpPr/>
          <p:nvPr/>
        </p:nvSpPr>
        <p:spPr>
          <a:xfrm rot="16200000">
            <a:off x="-1620049" y="1828266"/>
            <a:ext cx="970261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E0FEFB12-9720-8FCE-0175-83BEEC3DEAD5}"/>
              </a:ext>
            </a:extLst>
          </p:cNvPr>
          <p:cNvSpPr/>
          <p:nvPr/>
        </p:nvSpPr>
        <p:spPr>
          <a:xfrm rot="5400000">
            <a:off x="-1947741" y="1848863"/>
            <a:ext cx="1011455" cy="3429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98D935BF-C845-FEBB-E4B0-02D9BC3EEBD3}"/>
              </a:ext>
            </a:extLst>
          </p:cNvPr>
          <p:cNvSpPr/>
          <p:nvPr/>
        </p:nvSpPr>
        <p:spPr>
          <a:xfrm>
            <a:off x="-1625244" y="2538341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1B5948-3A08-4D76-A945-909AFE1EECA1}"/>
              </a:ext>
            </a:extLst>
          </p:cNvPr>
          <p:cNvSpPr txBox="1"/>
          <p:nvPr/>
        </p:nvSpPr>
        <p:spPr>
          <a:xfrm>
            <a:off x="-1706656" y="4325749"/>
            <a:ext cx="83961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34AFEF9-CFC6-E7EC-2B1C-6FA85D0A43FF}"/>
              </a:ext>
            </a:extLst>
          </p:cNvPr>
          <p:cNvSpPr/>
          <p:nvPr/>
        </p:nvSpPr>
        <p:spPr>
          <a:xfrm>
            <a:off x="-1489862" y="3703320"/>
            <a:ext cx="411480" cy="41148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91" name="double Levi">
            <a:extLst>
              <a:ext uri="{FF2B5EF4-FFF2-40B4-BE49-F238E27FC236}">
                <a16:creationId xmlns:a16="http://schemas.microsoft.com/office/drawing/2014/main" id="{991D3E06-1338-AB98-C2E7-9528F44BBFB2}"/>
              </a:ext>
            </a:extLst>
          </p:cNvPr>
          <p:cNvSpPr/>
          <p:nvPr/>
        </p:nvSpPr>
        <p:spPr>
          <a:xfrm>
            <a:off x="-1486689" y="2734317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95" name="Chapter">
            <a:extLst>
              <a:ext uri="{FF2B5EF4-FFF2-40B4-BE49-F238E27FC236}">
                <a16:creationId xmlns:a16="http://schemas.microsoft.com/office/drawing/2014/main" id="{F353B128-66AE-CCD4-587A-0BE06F28E76B}"/>
              </a:ext>
            </a:extLst>
          </p:cNvPr>
          <p:cNvSpPr/>
          <p:nvPr/>
        </p:nvSpPr>
        <p:spPr>
          <a:xfrm>
            <a:off x="3484036" y="-1276081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A295D165-A40A-4CCF-7EB3-4C37ACF7D7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479887"/>
            <a:ext cx="4846320" cy="1198552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7469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EE1FCE3-BE49-69D1-5073-72956EFD3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8199786"/>
            <a:ext cx="4846320" cy="10734859"/>
          </a:xfrm>
          <a:prstGeom prst="rect">
            <a:avLst/>
          </a:prstGeom>
        </p:spPr>
      </p:pic>
      <p:pic>
        <p:nvPicPr>
          <p:cNvPr id="34" name="Picture 33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A295D165-A40A-4CCF-7EB3-4C37ACF7D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5"/>
          <a:stretch/>
        </p:blipFill>
        <p:spPr>
          <a:xfrm>
            <a:off x="2012755" y="373828"/>
            <a:ext cx="4846320" cy="782595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4189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154EED7-0688-D593-67BB-9B2D690EF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" y="285750"/>
            <a:ext cx="77181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71271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EE1FCE3-BE49-69D1-5073-72956EFD3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8199786"/>
            <a:ext cx="4846320" cy="10734859"/>
          </a:xfrm>
          <a:prstGeom prst="rect">
            <a:avLst/>
          </a:prstGeom>
        </p:spPr>
      </p:pic>
      <p:pic>
        <p:nvPicPr>
          <p:cNvPr id="34" name="Picture 33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A295D165-A40A-4CCF-7EB3-4C37ACF7D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5"/>
          <a:stretch/>
        </p:blipFill>
        <p:spPr>
          <a:xfrm>
            <a:off x="2012755" y="373828"/>
            <a:ext cx="4846320" cy="7825958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40337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EE1FCE3-BE49-69D1-5073-72956EFD3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5272767"/>
            <a:ext cx="4846320" cy="10734859"/>
          </a:xfrm>
          <a:prstGeom prst="rect">
            <a:avLst/>
          </a:prstGeom>
        </p:spPr>
      </p:pic>
      <p:pic>
        <p:nvPicPr>
          <p:cNvPr id="34" name="Picture 33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A295D165-A40A-4CCF-7EB3-4C37ACF7D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0"/>
          <a:stretch/>
        </p:blipFill>
        <p:spPr>
          <a:xfrm>
            <a:off x="2012755" y="334737"/>
            <a:ext cx="4846320" cy="493802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50183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EE1FCE3-BE49-69D1-5073-72956EFD3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755" y="997088"/>
            <a:ext cx="4846320" cy="10734859"/>
          </a:xfrm>
          <a:prstGeom prst="rect">
            <a:avLst/>
          </a:prstGeom>
        </p:spPr>
      </p:pic>
      <p:pic>
        <p:nvPicPr>
          <p:cNvPr id="34" name="Picture 33" descr="A picture containing dark, star, night, outdoor object&#10;&#10;Description automatically generated">
            <a:extLst>
              <a:ext uri="{FF2B5EF4-FFF2-40B4-BE49-F238E27FC236}">
                <a16:creationId xmlns:a16="http://schemas.microsoft.com/office/drawing/2014/main" id="{A295D165-A40A-4CCF-7EB3-4C37ACF7D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4"/>
          <a:stretch/>
        </p:blipFill>
        <p:spPr>
          <a:xfrm>
            <a:off x="2012755" y="334738"/>
            <a:ext cx="4846320" cy="66234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42136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EE1FCE3-BE49-69D1-5073-72956EFD32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03"/>
          <a:stretch/>
        </p:blipFill>
        <p:spPr>
          <a:xfrm>
            <a:off x="2012755" y="373828"/>
            <a:ext cx="4846320" cy="7073972"/>
          </a:xfrm>
          <a:prstGeom prst="rect">
            <a:avLst/>
          </a:prstGeom>
        </p:spPr>
      </p:pic>
      <p:pic>
        <p:nvPicPr>
          <p:cNvPr id="31" name="Picture 30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232787D-2524-9A00-E0D0-5CDAF7F73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48" y="7447800"/>
            <a:ext cx="4846320" cy="601360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45962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EE1FCE3-BE49-69D1-5073-72956EFD32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4"/>
          <a:stretch/>
        </p:blipFill>
        <p:spPr>
          <a:xfrm>
            <a:off x="2012755" y="373828"/>
            <a:ext cx="4846320" cy="2281820"/>
          </a:xfrm>
          <a:prstGeom prst="rect">
            <a:avLst/>
          </a:prstGeom>
        </p:spPr>
      </p:pic>
      <p:pic>
        <p:nvPicPr>
          <p:cNvPr id="31" name="Picture 30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232787D-2524-9A00-E0D0-5CDAF7F73F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48" y="2655649"/>
            <a:ext cx="4846320" cy="6013605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84695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2EE1FCE3-BE49-69D1-5073-72956EFD32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7"/>
          <a:stretch/>
        </p:blipFill>
        <p:spPr>
          <a:xfrm>
            <a:off x="2012755" y="-3095758"/>
            <a:ext cx="4846320" cy="3008203"/>
          </a:xfrm>
          <a:prstGeom prst="rect">
            <a:avLst/>
          </a:prstGeom>
        </p:spPr>
      </p:pic>
      <p:pic>
        <p:nvPicPr>
          <p:cNvPr id="31" name="Picture 30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232787D-2524-9A00-E0D0-5CDAF7F73F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2"/>
          <a:stretch/>
        </p:blipFill>
        <p:spPr>
          <a:xfrm>
            <a:off x="2008348" y="373828"/>
            <a:ext cx="4846320" cy="5552223"/>
          </a:xfrm>
          <a:prstGeom prst="rect">
            <a:avLst/>
          </a:prstGeom>
        </p:spPr>
      </p:pic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B6620EE6-48E5-91B5-AB6D-B5179AC6F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9" y="5715072"/>
            <a:ext cx="4846320" cy="15216397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8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974980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232787D-2524-9A00-E0D0-5CDAF7F73F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8"/>
          <a:stretch/>
        </p:blipFill>
        <p:spPr>
          <a:xfrm>
            <a:off x="2008348" y="281519"/>
            <a:ext cx="4846320" cy="293586"/>
          </a:xfrm>
          <a:prstGeom prst="rect">
            <a:avLst/>
          </a:prstGeom>
        </p:spPr>
      </p:pic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B6620EE6-48E5-91B5-AB6D-B5179AC6F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9" y="364126"/>
            <a:ext cx="4846320" cy="15216397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9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736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tabernacle">
            <a:hlinkClick r:id="" action="ppaction://media"/>
            <a:extLst>
              <a:ext uri="{FF2B5EF4-FFF2-40B4-BE49-F238E27FC236}">
                <a16:creationId xmlns:a16="http://schemas.microsoft.com/office/drawing/2014/main" id="{2E2033D4-EE2E-8A11-3AE4-E5EE1538BB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42362"/>
            <a:ext cx="6277757" cy="3531238"/>
          </a:xfrm>
          <a:prstGeom prst="rect">
            <a:avLst/>
          </a:prstGeom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5818611" y="-447459"/>
            <a:ext cx="3202428" cy="7412146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B6620EE6-48E5-91B5-AB6D-B5179AC6F0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99" y="106917"/>
            <a:ext cx="3385980" cy="10631242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433" y="-499534"/>
            <a:ext cx="3510449" cy="7586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2089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Motion origin="layout" path="M -3.61111E-6 -1.11111E-6 L -3.61111E-6 -0.89222 " pathEditMode="relative" rAng="0" ptsTypes="AA">
                                      <p:cBhvr>
                                        <p:cTn id="8" dur="59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B6620EE6-48E5-91B5-AB6D-B5179AC6F0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3"/>
          <a:stretch/>
        </p:blipFill>
        <p:spPr>
          <a:xfrm>
            <a:off x="2029689" y="384048"/>
            <a:ext cx="4846320" cy="7974385"/>
          </a:xfrm>
          <a:prstGeom prst="rect">
            <a:avLst/>
          </a:prstGeom>
        </p:spPr>
      </p:pic>
      <p:pic>
        <p:nvPicPr>
          <p:cNvPr id="30" name="Picture 29" descr="A black background with small colored spots&#10;&#10;Description automatically generated with medium confidence">
            <a:extLst>
              <a:ext uri="{FF2B5EF4-FFF2-40B4-BE49-F238E27FC236}">
                <a16:creationId xmlns:a16="http://schemas.microsoft.com/office/drawing/2014/main" id="{40B4F67C-31C0-F014-0B45-6BCE3EB08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9" y="8208069"/>
            <a:ext cx="4846320" cy="760820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9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7817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B6620EE6-48E5-91B5-AB6D-B5179AC6F0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27" b="1"/>
          <a:stretch/>
        </p:blipFill>
        <p:spPr>
          <a:xfrm>
            <a:off x="2029689" y="384048"/>
            <a:ext cx="4846320" cy="4621576"/>
          </a:xfrm>
          <a:prstGeom prst="rect">
            <a:avLst/>
          </a:prstGeom>
        </p:spPr>
      </p:pic>
      <p:pic>
        <p:nvPicPr>
          <p:cNvPr id="30" name="Picture 29" descr="A black background with small colored spots&#10;&#10;Description automatically generated with medium confidence">
            <a:extLst>
              <a:ext uri="{FF2B5EF4-FFF2-40B4-BE49-F238E27FC236}">
                <a16:creationId xmlns:a16="http://schemas.microsoft.com/office/drawing/2014/main" id="{40B4F67C-31C0-F014-0B45-6BCE3EB08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9" y="4855260"/>
            <a:ext cx="4846320" cy="760820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</a:t>
            </a:r>
            <a:r>
              <a:rPr lang="en-US" sz="1200" b="1" cap="all" dirty="0">
                <a:solidFill>
                  <a:prstClr val="black"/>
                </a:solidFill>
                <a:latin typeface="Calibri" panose="020F0502020204030204"/>
              </a:rPr>
              <a:t>9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66195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B6620EE6-48E5-91B5-AB6D-B5179AC6F0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7" b="1"/>
          <a:stretch/>
        </p:blipFill>
        <p:spPr>
          <a:xfrm>
            <a:off x="2029689" y="373827"/>
            <a:ext cx="4846320" cy="1634589"/>
          </a:xfrm>
          <a:prstGeom prst="rect">
            <a:avLst/>
          </a:prstGeom>
        </p:spPr>
      </p:pic>
      <p:pic>
        <p:nvPicPr>
          <p:cNvPr id="30" name="Picture 29" descr="A black background with small colored spots&#10;&#10;Description automatically generated with medium confidence">
            <a:extLst>
              <a:ext uri="{FF2B5EF4-FFF2-40B4-BE49-F238E27FC236}">
                <a16:creationId xmlns:a16="http://schemas.microsoft.com/office/drawing/2014/main" id="{40B4F67C-31C0-F014-0B45-6BCE3EB082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9" y="1858053"/>
            <a:ext cx="4846320" cy="7608201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9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9479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COVENANT">
            <a:extLst>
              <a:ext uri="{FF2B5EF4-FFF2-40B4-BE49-F238E27FC236}">
                <a16:creationId xmlns:a16="http://schemas.microsoft.com/office/drawing/2014/main" id="{393F3491-C0BB-C202-D6D6-B93E30788375}"/>
              </a:ext>
            </a:extLst>
          </p:cNvPr>
          <p:cNvSpPr/>
          <p:nvPr/>
        </p:nvSpPr>
        <p:spPr>
          <a:xfrm>
            <a:off x="7221714" y="285751"/>
            <a:ext cx="1729664" cy="47082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66009E4-11D3-5CE8-C871-0DA80AEAF1E3}"/>
              </a:ext>
            </a:extLst>
          </p:cNvPr>
          <p:cNvSpPr/>
          <p:nvPr/>
        </p:nvSpPr>
        <p:spPr>
          <a:xfrm>
            <a:off x="169387" y="285751"/>
            <a:ext cx="1487370" cy="53592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ld covenant">
            <a:extLst>
              <a:ext uri="{FF2B5EF4-FFF2-40B4-BE49-F238E27FC236}">
                <a16:creationId xmlns:a16="http://schemas.microsoft.com/office/drawing/2014/main" id="{38613A0A-CCBC-0803-763E-8C595D08353B}"/>
              </a:ext>
            </a:extLst>
          </p:cNvPr>
          <p:cNvSpPr/>
          <p:nvPr/>
        </p:nvSpPr>
        <p:spPr>
          <a:xfrm>
            <a:off x="2447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2" name="Priest Circle">
            <a:extLst>
              <a:ext uri="{FF2B5EF4-FFF2-40B4-BE49-F238E27FC236}">
                <a16:creationId xmlns:a16="http://schemas.microsoft.com/office/drawing/2014/main" id="{EA61E6A9-9FE7-6E52-27D7-8D445420E502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1E4AF8-D5B1-A905-0763-B09C821A8C61}"/>
              </a:ext>
            </a:extLst>
          </p:cNvPr>
          <p:cNvSpPr/>
          <p:nvPr/>
        </p:nvSpPr>
        <p:spPr>
          <a:xfrm>
            <a:off x="600075" y="3911841"/>
            <a:ext cx="648722" cy="57454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6672BBF-4D61-203C-C656-92A60D500EE3}"/>
              </a:ext>
            </a:extLst>
          </p:cNvPr>
          <p:cNvSpPr/>
          <p:nvPr/>
        </p:nvSpPr>
        <p:spPr>
          <a:xfrm>
            <a:off x="363690" y="764667"/>
            <a:ext cx="1097280" cy="2462006"/>
          </a:xfrm>
          <a:prstGeom prst="rect">
            <a:avLst/>
          </a:prstGeom>
          <a:solidFill>
            <a:schemeClr val="accent6">
              <a:lumMod val="5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E5355A-BD81-F4CA-71C1-A1D648E99AB6}"/>
              </a:ext>
            </a:extLst>
          </p:cNvPr>
          <p:cNvSpPr/>
          <p:nvPr/>
        </p:nvSpPr>
        <p:spPr>
          <a:xfrm>
            <a:off x="363690" y="595493"/>
            <a:ext cx="1097280" cy="109728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AFFD3BE-C3C4-36C7-1179-0F572BC5A2BE}"/>
              </a:ext>
            </a:extLst>
          </p:cNvPr>
          <p:cNvSpPr txBox="1"/>
          <p:nvPr/>
        </p:nvSpPr>
        <p:spPr>
          <a:xfrm>
            <a:off x="407015" y="4526280"/>
            <a:ext cx="10336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BE68C2F-0365-ACE4-3261-8BCD68A45730}"/>
              </a:ext>
            </a:extLst>
          </p:cNvPr>
          <p:cNvSpPr/>
          <p:nvPr/>
        </p:nvSpPr>
        <p:spPr>
          <a:xfrm>
            <a:off x="635053" y="873849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7894DFF-E642-AAD4-0ED5-78F7B6795DFD}"/>
              </a:ext>
            </a:extLst>
          </p:cNvPr>
          <p:cNvSpPr/>
          <p:nvPr/>
        </p:nvSpPr>
        <p:spPr>
          <a:xfrm>
            <a:off x="705358" y="93943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331B2C4A-0FDA-1941-65DF-1B1ED08C389F}"/>
              </a:ext>
            </a:extLst>
          </p:cNvPr>
          <p:cNvSpPr/>
          <p:nvPr/>
        </p:nvSpPr>
        <p:spPr>
          <a:xfrm>
            <a:off x="520292" y="5236354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FD1CD84-562F-CFB9-0034-B12A5C866613}"/>
              </a:ext>
            </a:extLst>
          </p:cNvPr>
          <p:cNvSpPr/>
          <p:nvPr/>
        </p:nvSpPr>
        <p:spPr>
          <a:xfrm>
            <a:off x="714881" y="3703320"/>
            <a:ext cx="411480" cy="41148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F87CA4D-A323-E96F-BBCE-8CEE1D23CB49}"/>
              </a:ext>
            </a:extLst>
          </p:cNvPr>
          <p:cNvSpPr/>
          <p:nvPr/>
        </p:nvSpPr>
        <p:spPr>
          <a:xfrm>
            <a:off x="916349" y="5240586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2BC3B40-7384-4A52-66B4-2470201FBBF3}"/>
              </a:ext>
            </a:extLst>
          </p:cNvPr>
          <p:cNvSpPr/>
          <p:nvPr/>
        </p:nvSpPr>
        <p:spPr>
          <a:xfrm>
            <a:off x="1086830" y="49264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0F7D03D-A1C3-31C7-42CE-22BBD0092344}"/>
              </a:ext>
            </a:extLst>
          </p:cNvPr>
          <p:cNvSpPr/>
          <p:nvPr/>
        </p:nvSpPr>
        <p:spPr>
          <a:xfrm>
            <a:off x="337298" y="494501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8C9987-F728-C0BF-EF67-1B60D8F4A484}"/>
              </a:ext>
            </a:extLst>
          </p:cNvPr>
          <p:cNvSpPr txBox="1"/>
          <p:nvPr/>
        </p:nvSpPr>
        <p:spPr>
          <a:xfrm>
            <a:off x="252860" y="2320474"/>
            <a:ext cx="132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pic>
        <p:nvPicPr>
          <p:cNvPr id="60" name="cloud tabernacle">
            <a:extLst>
              <a:ext uri="{FF2B5EF4-FFF2-40B4-BE49-F238E27FC236}">
                <a16:creationId xmlns:a16="http://schemas.microsoft.com/office/drawing/2014/main" id="{D487CC03-151E-537C-3656-380D574EE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64550" y="-1640559"/>
            <a:ext cx="2392644" cy="2392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1" name="tab border">
            <a:extLst>
              <a:ext uri="{FF2B5EF4-FFF2-40B4-BE49-F238E27FC236}">
                <a16:creationId xmlns:a16="http://schemas.microsoft.com/office/drawing/2014/main" id="{C8813235-CFB3-0046-43A8-74E75D7F01DE}"/>
              </a:ext>
            </a:extLst>
          </p:cNvPr>
          <p:cNvSpPr/>
          <p:nvPr/>
        </p:nvSpPr>
        <p:spPr>
          <a:xfrm>
            <a:off x="368920" y="556147"/>
            <a:ext cx="1085356" cy="264723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A765C04-A4E2-7FCA-8A5A-FC0A00212FEE}"/>
              </a:ext>
            </a:extLst>
          </p:cNvPr>
          <p:cNvCxnSpPr>
            <a:cxnSpLocks/>
            <a:stCxn id="55" idx="0"/>
            <a:endCxn id="70" idx="4"/>
          </p:cNvCxnSpPr>
          <p:nvPr/>
        </p:nvCxnSpPr>
        <p:spPr>
          <a:xfrm flipH="1" flipV="1">
            <a:off x="909373" y="1422489"/>
            <a:ext cx="11248" cy="22808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23081D6-2945-4045-5D37-C1E2541CC3A5}"/>
              </a:ext>
            </a:extLst>
          </p:cNvPr>
          <p:cNvCxnSpPr>
            <a:cxnSpLocks/>
            <a:endCxn id="65" idx="2"/>
          </p:cNvCxnSpPr>
          <p:nvPr/>
        </p:nvCxnSpPr>
        <p:spPr>
          <a:xfrm>
            <a:off x="516074" y="2948940"/>
            <a:ext cx="63777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A691F84-8D6F-5A28-97B6-6F5F737AFBF4}"/>
              </a:ext>
            </a:extLst>
          </p:cNvPr>
          <p:cNvSpPr/>
          <p:nvPr/>
        </p:nvSpPr>
        <p:spPr>
          <a:xfrm>
            <a:off x="722009" y="4847081"/>
            <a:ext cx="411480" cy="41148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0473492-8CEC-A22B-2EE9-A094503FB32A}"/>
              </a:ext>
            </a:extLst>
          </p:cNvPr>
          <p:cNvSpPr/>
          <p:nvPr/>
        </p:nvSpPr>
        <p:spPr>
          <a:xfrm>
            <a:off x="1153852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82AFF1-C476-C90D-F135-6CD992C29A13}"/>
              </a:ext>
            </a:extLst>
          </p:cNvPr>
          <p:cNvSpPr/>
          <p:nvPr/>
        </p:nvSpPr>
        <p:spPr>
          <a:xfrm>
            <a:off x="713717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FBA7B9C-0C62-2189-0298-037976782EB3}"/>
              </a:ext>
            </a:extLst>
          </p:cNvPr>
          <p:cNvSpPr/>
          <p:nvPr/>
        </p:nvSpPr>
        <p:spPr>
          <a:xfrm>
            <a:off x="260584" y="2743200"/>
            <a:ext cx="411480" cy="4114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9" name="God - tabernacle">
            <a:extLst>
              <a:ext uri="{FF2B5EF4-FFF2-40B4-BE49-F238E27FC236}">
                <a16:creationId xmlns:a16="http://schemas.microsoft.com/office/drawing/2014/main" id="{07075DC4-D795-7870-7D14-1289339BCAA4}"/>
              </a:ext>
            </a:extLst>
          </p:cNvPr>
          <p:cNvSpPr/>
          <p:nvPr/>
        </p:nvSpPr>
        <p:spPr>
          <a:xfrm>
            <a:off x="680956" y="16649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8E8946-2689-90D7-EBF6-FBDC7A06D8AC}"/>
              </a:ext>
            </a:extLst>
          </p:cNvPr>
          <p:cNvSpPr txBox="1"/>
          <p:nvPr/>
        </p:nvSpPr>
        <p:spPr>
          <a:xfrm>
            <a:off x="7559163" y="4521909"/>
            <a:ext cx="10837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2" name="iPhone Screen">
            <a:extLst>
              <a:ext uri="{FF2B5EF4-FFF2-40B4-BE49-F238E27FC236}">
                <a16:creationId xmlns:a16="http://schemas.microsoft.com/office/drawing/2014/main" id="{2DBFC384-677E-B216-CB4E-04EA937AE18F}"/>
              </a:ext>
            </a:extLst>
          </p:cNvPr>
          <p:cNvSpPr/>
          <p:nvPr/>
        </p:nvSpPr>
        <p:spPr>
          <a:xfrm>
            <a:off x="2144352" y="285632"/>
            <a:ext cx="4583604" cy="10608935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B6620EE6-48E5-91B5-AB6D-B5179AC6F0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6" b="-1"/>
          <a:stretch/>
        </p:blipFill>
        <p:spPr>
          <a:xfrm>
            <a:off x="2029689" y="-5372036"/>
            <a:ext cx="4846320" cy="3680508"/>
          </a:xfrm>
          <a:prstGeom prst="rect">
            <a:avLst/>
          </a:prstGeom>
        </p:spPr>
      </p:pic>
      <p:pic>
        <p:nvPicPr>
          <p:cNvPr id="30" name="Picture 29" descr="A black background with small colored spots&#10;&#10;Description automatically generated with medium confidence">
            <a:extLst>
              <a:ext uri="{FF2B5EF4-FFF2-40B4-BE49-F238E27FC236}">
                <a16:creationId xmlns:a16="http://schemas.microsoft.com/office/drawing/2014/main" id="{40B4F67C-31C0-F014-0B45-6BCE3EB082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10" b="-1"/>
          <a:stretch/>
        </p:blipFill>
        <p:spPr>
          <a:xfrm>
            <a:off x="2029689" y="281519"/>
            <a:ext cx="4846320" cy="5484789"/>
          </a:xfrm>
          <a:prstGeom prst="rect">
            <a:avLst/>
          </a:prstGeom>
        </p:spPr>
      </p:pic>
      <p:pic>
        <p:nvPicPr>
          <p:cNvPr id="32" name="iPhone Frame" descr="A picture containing shape&#10;&#10;Description automatically generated">
            <a:extLst>
              <a:ext uri="{FF2B5EF4-FFF2-40B4-BE49-F238E27FC236}">
                <a16:creationId xmlns:a16="http://schemas.microsoft.com/office/drawing/2014/main" id="{7FEB4311-A41A-DD6F-9479-38258302AF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79" y="211097"/>
            <a:ext cx="5024472" cy="1085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27B049-E18B-6A17-DE95-83D4EFECDA2D}"/>
              </a:ext>
            </a:extLst>
          </p:cNvPr>
          <p:cNvSpPr>
            <a:spLocks/>
          </p:cNvSpPr>
          <p:nvPr/>
        </p:nvSpPr>
        <p:spPr>
          <a:xfrm>
            <a:off x="8214903" y="5385761"/>
            <a:ext cx="1178903" cy="22927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9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5E04281E-458E-28AB-ED36-BE865376DACD}"/>
              </a:ext>
            </a:extLst>
          </p:cNvPr>
          <p:cNvSpPr/>
          <p:nvPr/>
        </p:nvSpPr>
        <p:spPr>
          <a:xfrm>
            <a:off x="7231429" y="281519"/>
            <a:ext cx="1731872" cy="1731872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7342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78C10C5-1623-A5AE-CAC0-AE29D2E788E1}"/>
              </a:ext>
            </a:extLst>
          </p:cNvPr>
          <p:cNvSpPr txBox="1"/>
          <p:nvPr/>
        </p:nvSpPr>
        <p:spPr>
          <a:xfrm>
            <a:off x="563526" y="701579"/>
            <a:ext cx="608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exalted Son of God</a:t>
            </a:r>
          </a:p>
        </p:txBody>
      </p:sp>
    </p:spTree>
    <p:extLst>
      <p:ext uri="{BB962C8B-B14F-4D97-AF65-F5344CB8AC3E}">
        <p14:creationId xmlns:p14="http://schemas.microsoft.com/office/powerpoint/2010/main" val="3498231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5543258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F24BB-CD16-E385-52D8-05D7CD682B15}"/>
              </a:ext>
            </a:extLst>
          </p:cNvPr>
          <p:cNvGrpSpPr/>
          <p:nvPr/>
        </p:nvGrpSpPr>
        <p:grpSpPr>
          <a:xfrm>
            <a:off x="7809003" y="5747230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F07D765-E777-4F2F-E2C3-DFF5D41FC661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24BF2-5651-38F5-A0AB-25F0A48310C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574683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5815410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A113A294-FF51-C23E-79C1-F8AA38B28BFE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B008857-C205-1A21-2FC0-9E94C8A52FF9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0E6DA892-F73A-370F-C205-3715E6867514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A5FD7AB-CC6D-DDD4-8566-01418C2B8912}"/>
              </a:ext>
            </a:extLst>
          </p:cNvPr>
          <p:cNvSpPr txBox="1"/>
          <p:nvPr/>
        </p:nvSpPr>
        <p:spPr>
          <a:xfrm>
            <a:off x="72756" y="4397224"/>
            <a:ext cx="685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lower than the angels … partook of flesh and blood</a:t>
            </a:r>
          </a:p>
        </p:txBody>
      </p:sp>
    </p:spTree>
    <p:extLst>
      <p:ext uri="{BB962C8B-B14F-4D97-AF65-F5344CB8AC3E}">
        <p14:creationId xmlns:p14="http://schemas.microsoft.com/office/powerpoint/2010/main" val="5208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7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b2f95120-93f4-4659-b251-f6b18daaffc0"/>
  <p:tag name="SLIDO_EVENT_SECTION_UUID" val="3022d65e-950c-4d41-8058-ef6a79a2722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44225</TotalTime>
  <Words>1596</Words>
  <Application>Microsoft Office PowerPoint</Application>
  <PresentationFormat>On-screen Show (16:10)</PresentationFormat>
  <Paragraphs>1100</Paragraphs>
  <Slides>39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Inside Out</vt:lpstr>
      <vt:lpstr>Arial</vt:lpstr>
      <vt:lpstr>Posterama</vt:lpstr>
      <vt:lpstr>Calibri Light</vt:lpstr>
      <vt:lpstr>Calibri</vt:lpstr>
      <vt:lpstr>Alegreya Sans ExtraBold</vt:lpstr>
      <vt:lpstr>Alegreya Sans Medium</vt:lpstr>
      <vt:lpstr>Aptos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10</cp:revision>
  <dcterms:created xsi:type="dcterms:W3CDTF">2023-11-05T19:08:06Z</dcterms:created>
  <dcterms:modified xsi:type="dcterms:W3CDTF">2024-01-31T23:27:48Z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