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5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8" r:id="rId12"/>
    <p:sldId id="626" r:id="rId13"/>
    <p:sldId id="627" r:id="rId14"/>
    <p:sldId id="640" r:id="rId15"/>
    <p:sldId id="641" r:id="rId16"/>
    <p:sldId id="805" r:id="rId17"/>
    <p:sldId id="806" r:id="rId18"/>
    <p:sldId id="822" r:id="rId19"/>
    <p:sldId id="611" r:id="rId20"/>
    <p:sldId id="814" r:id="rId21"/>
    <p:sldId id="815" r:id="rId22"/>
    <p:sldId id="819" r:id="rId23"/>
    <p:sldId id="816" r:id="rId24"/>
    <p:sldId id="821" r:id="rId25"/>
    <p:sldId id="823" r:id="rId26"/>
    <p:sldId id="824" r:id="rId27"/>
    <p:sldId id="825" r:id="rId28"/>
    <p:sldId id="613" r:id="rId29"/>
    <p:sldId id="614" r:id="rId30"/>
    <p:sldId id="826" r:id="rId31"/>
    <p:sldId id="644" r:id="rId32"/>
    <p:sldId id="812" r:id="rId33"/>
    <p:sldId id="813" r:id="rId34"/>
  </p:sldIdLst>
  <p:sldSz cx="9144000" cy="5715000" type="screen16x10"/>
  <p:notesSz cx="6858000" cy="9144000"/>
  <p:embeddedFontLst>
    <p:embeddedFont>
      <p:font typeface="Aptos" panose="020B0004020202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nside Out" panose="02000500000000000000" pitchFamily="2" charset="0"/>
      <p:regular r:id="rId43"/>
    </p:embeddedFont>
    <p:embeddedFont>
      <p:font typeface="Posterama" panose="020B0504020200020000" pitchFamily="34" charset="0"/>
      <p:regular r:id="rId44"/>
      <p:bold r:id="rId45"/>
      <p:italic r:id="rId46"/>
      <p:boldItalic r:id="rId47"/>
    </p:embeddedFont>
    <p:embeddedFont>
      <p:font typeface="Segoe UI" panose="020B0502040204020203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FFFF00"/>
    <a:srgbClr val="FF99FF"/>
    <a:srgbClr val="FF9900"/>
    <a:srgbClr val="46C246"/>
    <a:srgbClr val="B78A00"/>
    <a:srgbClr val="000000"/>
    <a:srgbClr val="BFBFBF"/>
    <a:srgbClr val="00C057"/>
    <a:srgbClr val="B68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D7F4EB-DCE9-40FA-87B9-52D4076461BD}" v="1019" dt="2024-02-18T12:02:24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055" autoAdjust="0"/>
  </p:normalViewPr>
  <p:slideViewPr>
    <p:cSldViewPr snapToGrid="0">
      <p:cViewPr varScale="1">
        <p:scale>
          <a:sx n="91" d="100"/>
          <a:sy n="91" d="100"/>
        </p:scale>
        <p:origin x="91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F4D7F4EB-DCE9-40FA-87B9-52D4076461BD}"/>
    <pc:docChg chg="undo redo custSel addSld delSld modSld sldOrd delMainMaster">
      <pc:chgData name="David Williams" userId="35a5f6dfa23fba43" providerId="LiveId" clId="{F4D7F4EB-DCE9-40FA-87B9-52D4076461BD}" dt="2024-02-18T12:02:24.568" v="3370"/>
      <pc:docMkLst>
        <pc:docMk/>
      </pc:docMkLst>
      <pc:sldChg chg="addSp delSp modSp del mod">
        <pc:chgData name="David Williams" userId="35a5f6dfa23fba43" providerId="LiveId" clId="{F4D7F4EB-DCE9-40FA-87B9-52D4076461BD}" dt="2024-02-18T05:02:32.286" v="2930" actId="47"/>
        <pc:sldMkLst>
          <pc:docMk/>
          <pc:sldMk cId="891026638" sldId="516"/>
        </pc:sldMkLst>
        <pc:spChg chg="mod modVis">
          <ac:chgData name="David Williams" userId="35a5f6dfa23fba43" providerId="LiveId" clId="{F4D7F4EB-DCE9-40FA-87B9-52D4076461BD}" dt="2024-02-17T19:50:00.039" v="715" actId="14430"/>
          <ac:spMkLst>
            <pc:docMk/>
            <pc:sldMk cId="891026638" sldId="516"/>
            <ac:spMk id="7" creationId="{E18C2FA0-5697-52BE-1E58-27A36A32ED6F}"/>
          </ac:spMkLst>
        </pc:spChg>
        <pc:spChg chg="add mod ord">
          <ac:chgData name="David Williams" userId="35a5f6dfa23fba43" providerId="LiveId" clId="{F4D7F4EB-DCE9-40FA-87B9-52D4076461BD}" dt="2024-02-17T19:50:27.179" v="719" actId="13244"/>
          <ac:spMkLst>
            <pc:docMk/>
            <pc:sldMk cId="891026638" sldId="516"/>
            <ac:spMk id="9" creationId="{09B6EEBA-1D96-D052-8CDC-7507F27A08D4}"/>
          </ac:spMkLst>
        </pc:spChg>
        <pc:spChg chg="add mod ord">
          <ac:chgData name="David Williams" userId="35a5f6dfa23fba43" providerId="LiveId" clId="{F4D7F4EB-DCE9-40FA-87B9-52D4076461BD}" dt="2024-02-17T19:50:40.128" v="723" actId="13244"/>
          <ac:spMkLst>
            <pc:docMk/>
            <pc:sldMk cId="891026638" sldId="516"/>
            <ac:spMk id="10" creationId="{8DE6FDC7-6961-CE5B-5F09-5CDB70675B8A}"/>
          </ac:spMkLst>
        </pc:spChg>
        <pc:spChg chg="add mod ord">
          <ac:chgData name="David Williams" userId="35a5f6dfa23fba43" providerId="LiveId" clId="{F4D7F4EB-DCE9-40FA-87B9-52D4076461BD}" dt="2024-02-18T00:51:59.367" v="1763" actId="14100"/>
          <ac:spMkLst>
            <pc:docMk/>
            <pc:sldMk cId="891026638" sldId="516"/>
            <ac:spMk id="11" creationId="{36177639-01F2-E109-D5ED-25BA3C799EC1}"/>
          </ac:spMkLst>
        </pc:spChg>
        <pc:spChg chg="add mod ord">
          <ac:chgData name="David Williams" userId="35a5f6dfa23fba43" providerId="LiveId" clId="{F4D7F4EB-DCE9-40FA-87B9-52D4076461BD}" dt="2024-02-17T19:50:52.260" v="727" actId="13244"/>
          <ac:spMkLst>
            <pc:docMk/>
            <pc:sldMk cId="891026638" sldId="516"/>
            <ac:spMk id="11" creationId="{F4EE002B-C40A-43AB-C3A2-9D70F1128A2D}"/>
          </ac:spMkLst>
        </pc:spChg>
        <pc:spChg chg="add mod ord">
          <ac:chgData name="David Williams" userId="35a5f6dfa23fba43" providerId="LiveId" clId="{F4D7F4EB-DCE9-40FA-87B9-52D4076461BD}" dt="2024-02-18T00:51:54.515" v="1762" actId="14100"/>
          <ac:spMkLst>
            <pc:docMk/>
            <pc:sldMk cId="891026638" sldId="516"/>
            <ac:spMk id="12" creationId="{CAB080AB-F0C2-C7D4-AAAC-888791C6F1E7}"/>
          </ac:spMkLst>
        </pc:spChg>
        <pc:picChg chg="mod">
          <ac:chgData name="David Williams" userId="35a5f6dfa23fba43" providerId="LiveId" clId="{F4D7F4EB-DCE9-40FA-87B9-52D4076461BD}" dt="2024-02-18T00:50:38.519" v="1748" actId="1036"/>
          <ac:picMkLst>
            <pc:docMk/>
            <pc:sldMk cId="891026638" sldId="516"/>
            <ac:picMk id="2" creationId="{A305D7BD-3AE5-4463-910D-D0158CE0B732}"/>
          </ac:picMkLst>
        </pc:picChg>
        <pc:picChg chg="add mod modCrop">
          <ac:chgData name="David Williams" userId="35a5f6dfa23fba43" providerId="LiveId" clId="{F4D7F4EB-DCE9-40FA-87B9-52D4076461BD}" dt="2024-02-17T19:55:11.960" v="776" actId="1440"/>
          <ac:picMkLst>
            <pc:docMk/>
            <pc:sldMk cId="891026638" sldId="516"/>
            <ac:picMk id="13" creationId="{760CD211-76E4-AF19-5769-A9A262953335}"/>
          </ac:picMkLst>
        </pc:picChg>
        <pc:picChg chg="add mod modCrop">
          <ac:chgData name="David Williams" userId="35a5f6dfa23fba43" providerId="LiveId" clId="{F4D7F4EB-DCE9-40FA-87B9-52D4076461BD}" dt="2024-02-18T00:52:40.647" v="1770" actId="1076"/>
          <ac:picMkLst>
            <pc:docMk/>
            <pc:sldMk cId="891026638" sldId="516"/>
            <ac:picMk id="14" creationId="{F8E0124D-AE8D-46FB-B2BE-6EB0BAB62C7D}"/>
          </ac:picMkLst>
        </pc:picChg>
        <pc:cxnChg chg="add del">
          <ac:chgData name="David Williams" userId="35a5f6dfa23fba43" providerId="LiveId" clId="{F4D7F4EB-DCE9-40FA-87B9-52D4076461BD}" dt="2024-02-18T00:50:59.123" v="1750" actId="11529"/>
          <ac:cxnSpMkLst>
            <pc:docMk/>
            <pc:sldMk cId="891026638" sldId="516"/>
            <ac:cxnSpMk id="10" creationId="{CF62D1B5-D1C8-E8E4-2247-73F51725A27E}"/>
          </ac:cxnSpMkLst>
        </pc:cxnChg>
      </pc:sldChg>
      <pc:sldChg chg="addSp delSp modSp del mod delAnim modAnim">
        <pc:chgData name="David Williams" userId="35a5f6dfa23fba43" providerId="LiveId" clId="{F4D7F4EB-DCE9-40FA-87B9-52D4076461BD}" dt="2024-02-18T05:02:32.286" v="2930" actId="47"/>
        <pc:sldMkLst>
          <pc:docMk/>
          <pc:sldMk cId="3479382182" sldId="596"/>
        </pc:sldMkLst>
        <pc:spChg chg="mod modVis">
          <ac:chgData name="David Williams" userId="35a5f6dfa23fba43" providerId="LiveId" clId="{F4D7F4EB-DCE9-40FA-87B9-52D4076461BD}" dt="2024-02-17T23:53:57.382" v="1565" actId="14429"/>
          <ac:spMkLst>
            <pc:docMk/>
            <pc:sldMk cId="3479382182" sldId="596"/>
            <ac:spMk id="3" creationId="{E10A3A77-786B-9F6E-D6CE-0A54354FCCE3}"/>
          </ac:spMkLst>
        </pc:spChg>
        <pc:spChg chg="mod modVis">
          <ac:chgData name="David Williams" userId="35a5f6dfa23fba43" providerId="LiveId" clId="{F4D7F4EB-DCE9-40FA-87B9-52D4076461BD}" dt="2024-02-17T23:53:59.190" v="1567" actId="14429"/>
          <ac:spMkLst>
            <pc:docMk/>
            <pc:sldMk cId="3479382182" sldId="596"/>
            <ac:spMk id="5" creationId="{9FE6C0F0-C157-8C28-010A-164E87FD3C84}"/>
          </ac:spMkLst>
        </pc:spChg>
        <pc:spChg chg="del">
          <ac:chgData name="David Williams" userId="35a5f6dfa23fba43" providerId="LiveId" clId="{F4D7F4EB-DCE9-40FA-87B9-52D4076461BD}" dt="2024-02-17T23:53:48.378" v="1561" actId="478"/>
          <ac:spMkLst>
            <pc:docMk/>
            <pc:sldMk cId="3479382182" sldId="596"/>
            <ac:spMk id="7" creationId="{E399B693-CA79-255A-1758-4D74897953FF}"/>
          </ac:spMkLst>
        </pc:spChg>
        <pc:spChg chg="del">
          <ac:chgData name="David Williams" userId="35a5f6dfa23fba43" providerId="LiveId" clId="{F4D7F4EB-DCE9-40FA-87B9-52D4076461BD}" dt="2024-02-17T23:53:50.964" v="1562" actId="478"/>
          <ac:spMkLst>
            <pc:docMk/>
            <pc:sldMk cId="3479382182" sldId="596"/>
            <ac:spMk id="8" creationId="{DBFEB87E-51B4-96FF-DF1F-33701F17BF97}"/>
          </ac:spMkLst>
        </pc:spChg>
        <pc:spChg chg="del">
          <ac:chgData name="David Williams" userId="35a5f6dfa23fba43" providerId="LiveId" clId="{F4D7F4EB-DCE9-40FA-87B9-52D4076461BD}" dt="2024-02-17T23:53:52.692" v="1563" actId="478"/>
          <ac:spMkLst>
            <pc:docMk/>
            <pc:sldMk cId="3479382182" sldId="596"/>
            <ac:spMk id="13" creationId="{17328429-88BA-1B5D-B440-B8ADA1F1EFD4}"/>
          </ac:spMkLst>
        </pc:spChg>
        <pc:spChg chg="mod modVis">
          <ac:chgData name="David Williams" userId="35a5f6dfa23fba43" providerId="LiveId" clId="{F4D7F4EB-DCE9-40FA-87B9-52D4076461BD}" dt="2024-02-17T23:54:01.480" v="1568" actId="14430"/>
          <ac:spMkLst>
            <pc:docMk/>
            <pc:sldMk cId="3479382182" sldId="596"/>
            <ac:spMk id="14" creationId="{CB856447-BCA4-F802-CC44-4AB8F1D90517}"/>
          </ac:spMkLst>
        </pc:spChg>
        <pc:spChg chg="mod modVis">
          <ac:chgData name="David Williams" userId="35a5f6dfa23fba43" providerId="LiveId" clId="{F4D7F4EB-DCE9-40FA-87B9-52D4076461BD}" dt="2024-02-17T23:54:02.304" v="1569" actId="14430"/>
          <ac:spMkLst>
            <pc:docMk/>
            <pc:sldMk cId="3479382182" sldId="596"/>
            <ac:spMk id="15" creationId="{A5486026-719E-A4A9-9AFB-F6EBB8EDA0ED}"/>
          </ac:spMkLst>
        </pc:spChg>
        <pc:spChg chg="mod modVis">
          <ac:chgData name="David Williams" userId="35a5f6dfa23fba43" providerId="LiveId" clId="{F4D7F4EB-DCE9-40FA-87B9-52D4076461BD}" dt="2024-02-17T23:54:02.953" v="1570" actId="14430"/>
          <ac:spMkLst>
            <pc:docMk/>
            <pc:sldMk cId="3479382182" sldId="596"/>
            <ac:spMk id="16" creationId="{519810C1-DDDC-6890-2289-8853B1531F25}"/>
          </ac:spMkLst>
        </pc:spChg>
        <pc:spChg chg="mod modVis">
          <ac:chgData name="David Williams" userId="35a5f6dfa23fba43" providerId="LiveId" clId="{F4D7F4EB-DCE9-40FA-87B9-52D4076461BD}" dt="2024-02-17T23:54:03.614" v="1571" actId="14430"/>
          <ac:spMkLst>
            <pc:docMk/>
            <pc:sldMk cId="3479382182" sldId="596"/>
            <ac:spMk id="17" creationId="{722EF4AD-4468-2853-0222-BC1FB0987006}"/>
          </ac:spMkLst>
        </pc:spChg>
        <pc:spChg chg="mod modVis">
          <ac:chgData name="David Williams" userId="35a5f6dfa23fba43" providerId="LiveId" clId="{F4D7F4EB-DCE9-40FA-87B9-52D4076461BD}" dt="2024-02-17T23:54:04.525" v="1572" actId="14430"/>
          <ac:spMkLst>
            <pc:docMk/>
            <pc:sldMk cId="3479382182" sldId="596"/>
            <ac:spMk id="18" creationId="{E03784AE-AB4E-6279-801B-F231C324B7F1}"/>
          </ac:spMkLst>
        </pc:spChg>
        <pc:spChg chg="mod modVis">
          <ac:chgData name="David Williams" userId="35a5f6dfa23fba43" providerId="LiveId" clId="{F4D7F4EB-DCE9-40FA-87B9-52D4076461BD}" dt="2024-02-17T23:54:05.864" v="1573" actId="14430"/>
          <ac:spMkLst>
            <pc:docMk/>
            <pc:sldMk cId="3479382182" sldId="596"/>
            <ac:spMk id="19" creationId="{26E4B278-5DAB-3C00-1719-17F42683597C}"/>
          </ac:spMkLst>
        </pc:spChg>
        <pc:spChg chg="mod modVis">
          <ac:chgData name="David Williams" userId="35a5f6dfa23fba43" providerId="LiveId" clId="{F4D7F4EB-DCE9-40FA-87B9-52D4076461BD}" dt="2024-02-17T23:54:06.454" v="1574" actId="14430"/>
          <ac:spMkLst>
            <pc:docMk/>
            <pc:sldMk cId="3479382182" sldId="596"/>
            <ac:spMk id="20" creationId="{8919AF92-EF88-AFC3-2840-C0F0DDFAC408}"/>
          </ac:spMkLst>
        </pc:spChg>
        <pc:spChg chg="mod modVis">
          <ac:chgData name="David Williams" userId="35a5f6dfa23fba43" providerId="LiveId" clId="{F4D7F4EB-DCE9-40FA-87B9-52D4076461BD}" dt="2024-02-17T23:54:07.333" v="1575" actId="14430"/>
          <ac:spMkLst>
            <pc:docMk/>
            <pc:sldMk cId="3479382182" sldId="596"/>
            <ac:spMk id="21" creationId="{236B634B-68D3-0D80-D605-A355F4136DB3}"/>
          </ac:spMkLst>
        </pc:spChg>
        <pc:spChg chg="mod modVis">
          <ac:chgData name="David Williams" userId="35a5f6dfa23fba43" providerId="LiveId" clId="{F4D7F4EB-DCE9-40FA-87B9-52D4076461BD}" dt="2024-02-17T23:54:07.981" v="1576" actId="14430"/>
          <ac:spMkLst>
            <pc:docMk/>
            <pc:sldMk cId="3479382182" sldId="596"/>
            <ac:spMk id="22" creationId="{04B8422B-06A5-94C7-DBD9-A4DE8B88C2CE}"/>
          </ac:spMkLst>
        </pc:spChg>
        <pc:spChg chg="mod modVis">
          <ac:chgData name="David Williams" userId="35a5f6dfa23fba43" providerId="LiveId" clId="{F4D7F4EB-DCE9-40FA-87B9-52D4076461BD}" dt="2024-02-17T23:54:08.853" v="1577" actId="14430"/>
          <ac:spMkLst>
            <pc:docMk/>
            <pc:sldMk cId="3479382182" sldId="596"/>
            <ac:spMk id="23" creationId="{4F144C61-62E3-D200-7048-8923AFDCBC32}"/>
          </ac:spMkLst>
        </pc:spChg>
        <pc:picChg chg="add mod modCrop">
          <ac:chgData name="David Williams" userId="35a5f6dfa23fba43" providerId="LiveId" clId="{F4D7F4EB-DCE9-40FA-87B9-52D4076461BD}" dt="2024-02-17T23:58:15.920" v="1586" actId="1076"/>
          <ac:picMkLst>
            <pc:docMk/>
            <pc:sldMk cId="3479382182" sldId="596"/>
            <ac:picMk id="25" creationId="{6D03D395-BE68-2492-B2CD-54B86D29E87F}"/>
          </ac:picMkLst>
        </pc:picChg>
      </pc:sldChg>
      <pc:sldChg chg="addSp delSp modSp del mod delAnim modAnim">
        <pc:chgData name="David Williams" userId="35a5f6dfa23fba43" providerId="LiveId" clId="{F4D7F4EB-DCE9-40FA-87B9-52D4076461BD}" dt="2024-02-18T05:02:32.286" v="2930" actId="47"/>
        <pc:sldMkLst>
          <pc:docMk/>
          <pc:sldMk cId="1200841292" sldId="597"/>
        </pc:sldMkLst>
        <pc:spChg chg="add mod ord">
          <ac:chgData name="David Williams" userId="35a5f6dfa23fba43" providerId="LiveId" clId="{F4D7F4EB-DCE9-40FA-87B9-52D4076461BD}" dt="2024-02-18T00:13:32.251" v="1621" actId="13244"/>
          <ac:spMkLst>
            <pc:docMk/>
            <pc:sldMk cId="1200841292" sldId="597"/>
            <ac:spMk id="7" creationId="{04A62750-D5C7-E92D-181B-26A78387DB55}"/>
          </ac:spMkLst>
        </pc:spChg>
        <pc:spChg chg="del">
          <ac:chgData name="David Williams" userId="35a5f6dfa23fba43" providerId="LiveId" clId="{F4D7F4EB-DCE9-40FA-87B9-52D4076461BD}" dt="2024-02-18T00:11:27.680" v="1616" actId="478"/>
          <ac:spMkLst>
            <pc:docMk/>
            <pc:sldMk cId="1200841292" sldId="597"/>
            <ac:spMk id="17" creationId="{571C2A0A-5A1B-2CDF-548B-CC761CCD5609}"/>
          </ac:spMkLst>
        </pc:spChg>
        <pc:spChg chg="del">
          <ac:chgData name="David Williams" userId="35a5f6dfa23fba43" providerId="LiveId" clId="{F4D7F4EB-DCE9-40FA-87B9-52D4076461BD}" dt="2024-02-18T00:11:11.814" v="1606" actId="478"/>
          <ac:spMkLst>
            <pc:docMk/>
            <pc:sldMk cId="1200841292" sldId="597"/>
            <ac:spMk id="18" creationId="{95DD73AC-328F-43C3-40B8-72FFE2141099}"/>
          </ac:spMkLst>
        </pc:spChg>
        <pc:spChg chg="del">
          <ac:chgData name="David Williams" userId="35a5f6dfa23fba43" providerId="LiveId" clId="{F4D7F4EB-DCE9-40FA-87B9-52D4076461BD}" dt="2024-02-18T00:11:18.341" v="1611" actId="478"/>
          <ac:spMkLst>
            <pc:docMk/>
            <pc:sldMk cId="1200841292" sldId="597"/>
            <ac:spMk id="19" creationId="{B770FB43-4C7F-3B1D-791D-7A4CEE907F09}"/>
          </ac:spMkLst>
        </pc:spChg>
        <pc:spChg chg="del">
          <ac:chgData name="David Williams" userId="35a5f6dfa23fba43" providerId="LiveId" clId="{F4D7F4EB-DCE9-40FA-87B9-52D4076461BD}" dt="2024-02-18T00:11:13.039" v="1607" actId="478"/>
          <ac:spMkLst>
            <pc:docMk/>
            <pc:sldMk cId="1200841292" sldId="597"/>
            <ac:spMk id="22" creationId="{55689864-EE7C-93C2-CCF8-3C753F22317E}"/>
          </ac:spMkLst>
        </pc:spChg>
        <pc:spChg chg="del">
          <ac:chgData name="David Williams" userId="35a5f6dfa23fba43" providerId="LiveId" clId="{F4D7F4EB-DCE9-40FA-87B9-52D4076461BD}" dt="2024-02-18T00:11:10.545" v="1605" actId="478"/>
          <ac:spMkLst>
            <pc:docMk/>
            <pc:sldMk cId="1200841292" sldId="597"/>
            <ac:spMk id="24" creationId="{1A5D1520-301D-F3FC-39E2-9B95D561BF2C}"/>
          </ac:spMkLst>
        </pc:spChg>
        <pc:spChg chg="del mod">
          <ac:chgData name="David Williams" userId="35a5f6dfa23fba43" providerId="LiveId" clId="{F4D7F4EB-DCE9-40FA-87B9-52D4076461BD}" dt="2024-02-18T00:11:19.577" v="1612" actId="478"/>
          <ac:spMkLst>
            <pc:docMk/>
            <pc:sldMk cId="1200841292" sldId="597"/>
            <ac:spMk id="25" creationId="{43380027-523A-D025-322F-6653B5C9F9C5}"/>
          </ac:spMkLst>
        </pc:spChg>
        <pc:spChg chg="del">
          <ac:chgData name="David Williams" userId="35a5f6dfa23fba43" providerId="LiveId" clId="{F4D7F4EB-DCE9-40FA-87B9-52D4076461BD}" dt="2024-02-18T00:11:15.848" v="1609" actId="478"/>
          <ac:spMkLst>
            <pc:docMk/>
            <pc:sldMk cId="1200841292" sldId="597"/>
            <ac:spMk id="26" creationId="{0EDA2FD4-513D-7F61-6BE7-192EAD48C4DA}"/>
          </ac:spMkLst>
        </pc:spChg>
        <pc:spChg chg="del">
          <ac:chgData name="David Williams" userId="35a5f6dfa23fba43" providerId="LiveId" clId="{F4D7F4EB-DCE9-40FA-87B9-52D4076461BD}" dt="2024-02-18T00:11:24.382" v="1614" actId="478"/>
          <ac:spMkLst>
            <pc:docMk/>
            <pc:sldMk cId="1200841292" sldId="597"/>
            <ac:spMk id="27" creationId="{74ADD402-F337-F157-7648-6EF23806E9A3}"/>
          </ac:spMkLst>
        </pc:spChg>
        <pc:spChg chg="del">
          <ac:chgData name="David Williams" userId="35a5f6dfa23fba43" providerId="LiveId" clId="{F4D7F4EB-DCE9-40FA-87B9-52D4076461BD}" dt="2024-02-18T00:11:26.593" v="1615" actId="478"/>
          <ac:spMkLst>
            <pc:docMk/>
            <pc:sldMk cId="1200841292" sldId="597"/>
            <ac:spMk id="28" creationId="{FE9CE678-5F30-D54E-CCDF-1FF9F21D29BC}"/>
          </ac:spMkLst>
        </pc:spChg>
        <pc:spChg chg="del">
          <ac:chgData name="David Williams" userId="35a5f6dfa23fba43" providerId="LiveId" clId="{F4D7F4EB-DCE9-40FA-87B9-52D4076461BD}" dt="2024-02-18T00:11:21.968" v="1613" actId="478"/>
          <ac:spMkLst>
            <pc:docMk/>
            <pc:sldMk cId="1200841292" sldId="597"/>
            <ac:spMk id="29" creationId="{E4277A69-0E3D-F30C-DDF7-4ACE361372BA}"/>
          </ac:spMkLst>
        </pc:spChg>
        <pc:spChg chg="add mod ord">
          <ac:chgData name="David Williams" userId="35a5f6dfa23fba43" providerId="LiveId" clId="{F4D7F4EB-DCE9-40FA-87B9-52D4076461BD}" dt="2024-02-18T00:13:51.146" v="1625" actId="13244"/>
          <ac:spMkLst>
            <pc:docMk/>
            <pc:sldMk cId="1200841292" sldId="597"/>
            <ac:spMk id="34" creationId="{41A879CD-AF09-3F14-480A-D580FC8C8C7E}"/>
          </ac:spMkLst>
        </pc:spChg>
        <pc:spChg chg="del">
          <ac:chgData name="David Williams" userId="35a5f6dfa23fba43" providerId="LiveId" clId="{F4D7F4EB-DCE9-40FA-87B9-52D4076461BD}" dt="2024-02-18T00:11:14.728" v="1608" actId="478"/>
          <ac:spMkLst>
            <pc:docMk/>
            <pc:sldMk cId="1200841292" sldId="597"/>
            <ac:spMk id="37" creationId="{811A6DAF-87CC-DC7A-1DDD-3FAFD79FFD95}"/>
          </ac:spMkLst>
        </pc:spChg>
        <pc:picChg chg="add mod modCrop">
          <ac:chgData name="David Williams" userId="35a5f6dfa23fba43" providerId="LiveId" clId="{F4D7F4EB-DCE9-40FA-87B9-52D4076461BD}" dt="2024-02-18T00:18:32.748" v="1631" actId="14100"/>
          <ac:picMkLst>
            <pc:docMk/>
            <pc:sldMk cId="1200841292" sldId="597"/>
            <ac:picMk id="36" creationId="{675034DB-36FA-18B4-17D4-CA3FC687E9B5}"/>
          </ac:picMkLst>
        </pc:picChg>
      </pc:sldChg>
      <pc:sldChg chg="modSp mod">
        <pc:chgData name="David Williams" userId="35a5f6dfa23fba43" providerId="LiveId" clId="{F4D7F4EB-DCE9-40FA-87B9-52D4076461BD}" dt="2024-02-18T11:14:28.509" v="3196" actId="20577"/>
        <pc:sldMkLst>
          <pc:docMk/>
          <pc:sldMk cId="624476853" sldId="604"/>
        </pc:sldMkLst>
        <pc:spChg chg="mod">
          <ac:chgData name="David Williams" userId="35a5f6dfa23fba43" providerId="LiveId" clId="{F4D7F4EB-DCE9-40FA-87B9-52D4076461BD}" dt="2024-02-18T11:14:28.509" v="3196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addSp delSp modSp mod modTransition addAnim delAnim modAnim">
        <pc:chgData name="David Williams" userId="35a5f6dfa23fba43" providerId="LiveId" clId="{F4D7F4EB-DCE9-40FA-87B9-52D4076461BD}" dt="2024-02-18T00:58:44.031" v="1798"/>
        <pc:sldMkLst>
          <pc:docMk/>
          <pc:sldMk cId="2656498863" sldId="611"/>
        </pc:sldMkLst>
        <pc:spChg chg="add mod">
          <ac:chgData name="David Williams" userId="35a5f6dfa23fba43" providerId="LiveId" clId="{F4D7F4EB-DCE9-40FA-87B9-52D4076461BD}" dt="2024-02-17T18:15:40.942" v="614"/>
          <ac:spMkLst>
            <pc:docMk/>
            <pc:sldMk cId="2656498863" sldId="611"/>
            <ac:spMk id="2" creationId="{A80D5F88-6969-6207-77E2-B10A865AF216}"/>
          </ac:spMkLst>
        </pc:spChg>
        <pc:spChg chg="del">
          <ac:chgData name="David Williams" userId="35a5f6dfa23fba43" providerId="LiveId" clId="{F4D7F4EB-DCE9-40FA-87B9-52D4076461BD}" dt="2024-02-17T18:16:16.756" v="617" actId="478"/>
          <ac:spMkLst>
            <pc:docMk/>
            <pc:sldMk cId="2656498863" sldId="611"/>
            <ac:spMk id="5" creationId="{7956B47B-1581-B09D-60C7-51E6C3E5B3F2}"/>
          </ac:spMkLst>
        </pc:spChg>
        <pc:spChg chg="mod">
          <ac:chgData name="David Williams" userId="35a5f6dfa23fba43" providerId="LiveId" clId="{F4D7F4EB-DCE9-40FA-87B9-52D4076461BD}" dt="2024-02-17T19:05:06.031" v="700" actId="1076"/>
          <ac:spMkLst>
            <pc:docMk/>
            <pc:sldMk cId="2656498863" sldId="611"/>
            <ac:spMk id="6" creationId="{C4EFF3A6-E2CF-BEA4-8CA9-20E32BDEACD3}"/>
          </ac:spMkLst>
        </pc:spChg>
        <pc:spChg chg="mod modVis">
          <ac:chgData name="David Williams" userId="35a5f6dfa23fba43" providerId="LiveId" clId="{F4D7F4EB-DCE9-40FA-87B9-52D4076461BD}" dt="2024-02-17T20:22:03.198" v="892" actId="1035"/>
          <ac:spMkLst>
            <pc:docMk/>
            <pc:sldMk cId="2656498863" sldId="611"/>
            <ac:spMk id="7" creationId="{26A001D7-11D7-443B-0400-1303C8B7DC81}"/>
          </ac:spMkLst>
        </pc:spChg>
        <pc:spChg chg="add del mod">
          <ac:chgData name="David Williams" userId="35a5f6dfa23fba43" providerId="LiveId" clId="{F4D7F4EB-DCE9-40FA-87B9-52D4076461BD}" dt="2024-02-17T19:56:58.285" v="785" actId="478"/>
          <ac:spMkLst>
            <pc:docMk/>
            <pc:sldMk cId="2656498863" sldId="611"/>
            <ac:spMk id="8" creationId="{E7F7795D-0AEA-82C8-11A0-65C86B46E039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9" creationId="{6574E907-8C2D-E9CF-76FC-A7EA86887F4B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10" creationId="{16BA9ABB-BA0C-9167-0F86-AA9159A17106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11" creationId="{309BB491-B62B-90F4-C8FC-1E1C92C95CEC}"/>
          </ac:spMkLst>
        </pc:spChg>
        <pc:spChg chg="add mod">
          <ac:chgData name="David Williams" userId="35a5f6dfa23fba43" providerId="LiveId" clId="{F4D7F4EB-DCE9-40FA-87B9-52D4076461BD}" dt="2024-02-17T18:15:40.942" v="614"/>
          <ac:spMkLst>
            <pc:docMk/>
            <pc:sldMk cId="2656498863" sldId="611"/>
            <ac:spMk id="12" creationId="{6939F80F-A91F-A1F9-0D69-82258FD723F7}"/>
          </ac:spMkLst>
        </pc:spChg>
        <pc:spChg chg="add del mod">
          <ac:chgData name="David Williams" userId="35a5f6dfa23fba43" providerId="LiveId" clId="{F4D7F4EB-DCE9-40FA-87B9-52D4076461BD}" dt="2024-02-17T19:56:58.285" v="785" actId="478"/>
          <ac:spMkLst>
            <pc:docMk/>
            <pc:sldMk cId="2656498863" sldId="611"/>
            <ac:spMk id="14" creationId="{339A9797-51E4-510E-C4AF-785CBE15A4AE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16" creationId="{CF867B54-8883-A385-5CBB-A1DCC735F008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17" creationId="{B7ECCDE4-A5DF-E933-5C64-5B1C9956BCDD}"/>
          </ac:spMkLst>
        </pc:spChg>
        <pc:spChg chg="add mod">
          <ac:chgData name="David Williams" userId="35a5f6dfa23fba43" providerId="LiveId" clId="{F4D7F4EB-DCE9-40FA-87B9-52D4076461BD}" dt="2024-02-17T18:15:40.942" v="614"/>
          <ac:spMkLst>
            <pc:docMk/>
            <pc:sldMk cId="2656498863" sldId="611"/>
            <ac:spMk id="18" creationId="{60E87689-80BA-FA9F-9F32-9F123D0962B8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19" creationId="{A9EDF3DC-845B-E637-A2DB-BBC3000D6C9F}"/>
          </ac:spMkLst>
        </pc:spChg>
        <pc:spChg chg="add del mod">
          <ac:chgData name="David Williams" userId="35a5f6dfa23fba43" providerId="LiveId" clId="{F4D7F4EB-DCE9-40FA-87B9-52D4076461BD}" dt="2024-02-17T19:56:58.285" v="785" actId="478"/>
          <ac:spMkLst>
            <pc:docMk/>
            <pc:sldMk cId="2656498863" sldId="611"/>
            <ac:spMk id="20" creationId="{8F0E4EFC-7C9A-8129-6447-6A5ED025CD79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1" creationId="{C9AF4B93-85C1-623B-8133-5FAE362A71F6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2" creationId="{78A3A832-758D-AA19-08A3-4F133B55C0D5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3" creationId="{ABF84A70-6539-0C14-A5E1-06D43A05A385}"/>
          </ac:spMkLst>
        </pc:spChg>
        <pc:spChg chg="add del mod">
          <ac:chgData name="David Williams" userId="35a5f6dfa23fba43" providerId="LiveId" clId="{F4D7F4EB-DCE9-40FA-87B9-52D4076461BD}" dt="2024-02-17T19:56:58.285" v="785" actId="478"/>
          <ac:spMkLst>
            <pc:docMk/>
            <pc:sldMk cId="2656498863" sldId="611"/>
            <ac:spMk id="24" creationId="{593674F4-C950-B446-D2A7-8391F7070511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5" creationId="{C6CF56B5-665E-A740-C989-870A29E2C2F3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6" creationId="{290EE851-2654-E0AD-3B85-D93236D06C3F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7" creationId="{027E09AC-BC96-AD30-6715-E2165493B484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8" creationId="{01231D58-200C-A139-8D4E-33B03637B5BA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29" creationId="{8BFFFF8A-CF0D-CD23-2236-673ECF0698D2}"/>
          </ac:spMkLst>
        </pc:spChg>
        <pc:spChg chg="add del mod">
          <ac:chgData name="David Williams" userId="35a5f6dfa23fba43" providerId="LiveId" clId="{F4D7F4EB-DCE9-40FA-87B9-52D4076461BD}" dt="2024-02-17T19:56:58.285" v="785" actId="478"/>
          <ac:spMkLst>
            <pc:docMk/>
            <pc:sldMk cId="2656498863" sldId="611"/>
            <ac:spMk id="30" creationId="{20506279-3BE7-3E9A-9ED3-217698F501DF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31" creationId="{A0DBBF0A-1CD4-6672-7C95-6BF0674E1786}"/>
          </ac:spMkLst>
        </pc:spChg>
        <pc:spChg chg="add mod">
          <ac:chgData name="David Williams" userId="35a5f6dfa23fba43" providerId="LiveId" clId="{F4D7F4EB-DCE9-40FA-87B9-52D4076461BD}" dt="2024-02-17T18:15:40.942" v="614"/>
          <ac:spMkLst>
            <pc:docMk/>
            <pc:sldMk cId="2656498863" sldId="611"/>
            <ac:spMk id="32" creationId="{94AC07A7-B74B-CEA3-8F0F-0C77C2E9FD15}"/>
          </ac:spMkLst>
        </pc:spChg>
        <pc:spChg chg="add mod">
          <ac:chgData name="David Williams" userId="35a5f6dfa23fba43" providerId="LiveId" clId="{F4D7F4EB-DCE9-40FA-87B9-52D4076461BD}" dt="2024-02-17T18:15:40.942" v="614"/>
          <ac:spMkLst>
            <pc:docMk/>
            <pc:sldMk cId="2656498863" sldId="611"/>
            <ac:spMk id="33" creationId="{36A11EE2-C1D4-27D5-1E8D-E6708C07345F}"/>
          </ac:spMkLst>
        </pc:spChg>
        <pc:spChg chg="add mod">
          <ac:chgData name="David Williams" userId="35a5f6dfa23fba43" providerId="LiveId" clId="{F4D7F4EB-DCE9-40FA-87B9-52D4076461BD}" dt="2024-02-17T19:05:06.031" v="700" actId="1076"/>
          <ac:spMkLst>
            <pc:docMk/>
            <pc:sldMk cId="2656498863" sldId="611"/>
            <ac:spMk id="34" creationId="{07EA5A51-CC49-A7A9-1544-F59A94C1A115}"/>
          </ac:spMkLst>
        </pc:spChg>
        <pc:spChg chg="add mod">
          <ac:chgData name="David Williams" userId="35a5f6dfa23fba43" providerId="LiveId" clId="{F4D7F4EB-DCE9-40FA-87B9-52D4076461BD}" dt="2024-02-17T19:05:06.031" v="700" actId="1076"/>
          <ac:spMkLst>
            <pc:docMk/>
            <pc:sldMk cId="2656498863" sldId="611"/>
            <ac:spMk id="35" creationId="{46144D68-489A-5D0C-2AAF-E4AFD4D60167}"/>
          </ac:spMkLst>
        </pc:spChg>
        <pc:spChg chg="add mod">
          <ac:chgData name="David Williams" userId="35a5f6dfa23fba43" providerId="LiveId" clId="{F4D7F4EB-DCE9-40FA-87B9-52D4076461BD}" dt="2024-02-17T19:05:06.031" v="700" actId="1076"/>
          <ac:spMkLst>
            <pc:docMk/>
            <pc:sldMk cId="2656498863" sldId="611"/>
            <ac:spMk id="36" creationId="{64B734E4-FCD5-43B7-0E6D-AAED60206BAB}"/>
          </ac:spMkLst>
        </pc:spChg>
        <pc:spChg chg="del">
          <ac:chgData name="David Williams" userId="35a5f6dfa23fba43" providerId="LiveId" clId="{F4D7F4EB-DCE9-40FA-87B9-52D4076461BD}" dt="2024-02-17T19:58:41.403" v="793" actId="478"/>
          <ac:spMkLst>
            <pc:docMk/>
            <pc:sldMk cId="2656498863" sldId="611"/>
            <ac:spMk id="37" creationId="{F98CAEA9-3624-2251-8688-42E8D83B41C4}"/>
          </ac:spMkLst>
        </pc:spChg>
        <pc:spChg chg="add mod">
          <ac:chgData name="David Williams" userId="35a5f6dfa23fba43" providerId="LiveId" clId="{F4D7F4EB-DCE9-40FA-87B9-52D4076461BD}" dt="2024-02-17T19:05:06.031" v="700" actId="1076"/>
          <ac:spMkLst>
            <pc:docMk/>
            <pc:sldMk cId="2656498863" sldId="611"/>
            <ac:spMk id="38" creationId="{21FB04C7-42AC-D100-4715-28CC1C6F53EB}"/>
          </ac:spMkLst>
        </pc:spChg>
        <pc:spChg chg="mod">
          <ac:chgData name="David Williams" userId="35a5f6dfa23fba43" providerId="LiveId" clId="{F4D7F4EB-DCE9-40FA-87B9-52D4076461BD}" dt="2024-02-17T21:09:56.128" v="1099" actId="14100"/>
          <ac:spMkLst>
            <pc:docMk/>
            <pc:sldMk cId="2656498863" sldId="611"/>
            <ac:spMk id="79" creationId="{219F4D12-D57A-A7BC-52B5-F0D856F10720}"/>
          </ac:spMkLst>
        </pc:spChg>
        <pc:picChg chg="mod">
          <ac:chgData name="David Williams" userId="35a5f6dfa23fba43" providerId="LiveId" clId="{F4D7F4EB-DCE9-40FA-87B9-52D4076461BD}" dt="2024-02-17T20:22:03.198" v="892" actId="1035"/>
          <ac:picMkLst>
            <pc:docMk/>
            <pc:sldMk cId="2656498863" sldId="611"/>
            <ac:picMk id="4" creationId="{174CBD5D-C791-5FEC-B48E-52BCF6630BEE}"/>
          </ac:picMkLst>
        </pc:picChg>
        <pc:picChg chg="add del mod modCrop">
          <ac:chgData name="David Williams" userId="35a5f6dfa23fba43" providerId="LiveId" clId="{F4D7F4EB-DCE9-40FA-87B9-52D4076461BD}" dt="2024-02-17T19:55:16.597" v="777" actId="478"/>
          <ac:picMkLst>
            <pc:docMk/>
            <pc:sldMk cId="2656498863" sldId="611"/>
            <ac:picMk id="40" creationId="{0F9D894F-A085-8714-48B0-80786126A62B}"/>
          </ac:picMkLst>
        </pc:picChg>
        <pc:picChg chg="add mod modVis">
          <ac:chgData name="David Williams" userId="35a5f6dfa23fba43" providerId="LiveId" clId="{F4D7F4EB-DCE9-40FA-87B9-52D4076461BD}" dt="2024-02-17T20:22:24.181" v="894" actId="1076"/>
          <ac:picMkLst>
            <pc:docMk/>
            <pc:sldMk cId="2656498863" sldId="611"/>
            <ac:picMk id="41" creationId="{82CE8203-30DB-08BF-6D2B-7FA6EBBC0EA3}"/>
          </ac:picMkLst>
        </pc:picChg>
        <pc:picChg chg="mod">
          <ac:chgData name="David Williams" userId="35a5f6dfa23fba43" providerId="LiveId" clId="{F4D7F4EB-DCE9-40FA-87B9-52D4076461BD}" dt="2024-02-17T20:22:03.198" v="892" actId="1035"/>
          <ac:picMkLst>
            <pc:docMk/>
            <pc:sldMk cId="2656498863" sldId="611"/>
            <ac:picMk id="51" creationId="{540697A2-EF9B-679E-001E-856361160C5C}"/>
          </ac:picMkLst>
        </pc:picChg>
      </pc:sldChg>
      <pc:sldChg chg="addSp delSp modSp del mod modAnim">
        <pc:chgData name="David Williams" userId="35a5f6dfa23fba43" providerId="LiveId" clId="{F4D7F4EB-DCE9-40FA-87B9-52D4076461BD}" dt="2024-02-18T04:25:16.468" v="2202" actId="2696"/>
        <pc:sldMkLst>
          <pc:docMk/>
          <pc:sldMk cId="2430859255" sldId="612"/>
        </pc:sldMkLst>
        <pc:spChg chg="del">
          <ac:chgData name="David Williams" userId="35a5f6dfa23fba43" providerId="LiveId" clId="{F4D7F4EB-DCE9-40FA-87B9-52D4076461BD}" dt="2024-02-17T18:16:20.766" v="618" actId="478"/>
          <ac:spMkLst>
            <pc:docMk/>
            <pc:sldMk cId="2430859255" sldId="612"/>
            <ac:spMk id="5" creationId="{7956B47B-1581-B09D-60C7-51E6C3E5B3F2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6" creationId="{C4EFF3A6-E2CF-BEA4-8CA9-20E32BDEACD3}"/>
          </ac:spMkLst>
        </pc:spChg>
        <pc:spChg chg="add 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7" creationId="{8C78BA9B-01B1-DB46-F295-5ADA216FA4D8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8" creationId="{E7F7795D-0AEA-82C8-11A0-65C86B46E039}"/>
          </ac:spMkLst>
        </pc:spChg>
        <pc:spChg chg="add 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9" creationId="{D5079BCB-6861-00A3-CB94-D8293E184771}"/>
          </ac:spMkLst>
        </pc:spChg>
        <pc:spChg chg="add 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10" creationId="{6AF5C64F-F5E0-54F2-892F-C141A254819A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14" creationId="{339A9797-51E4-510E-C4AF-785CBE15A4AE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20" creationId="{8F0E4EFC-7C9A-8129-6447-6A5ED025CD79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24" creationId="{593674F4-C950-B446-D2A7-8391F7070511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30" creationId="{20506279-3BE7-3E9A-9ED3-217698F501DF}"/>
          </ac:spMkLst>
        </pc:spChg>
        <pc:spChg chg="mod">
          <ac:chgData name="David Williams" userId="35a5f6dfa23fba43" providerId="LiveId" clId="{F4D7F4EB-DCE9-40FA-87B9-52D4076461BD}" dt="2024-02-17T19:06:31.593" v="704" actId="1076"/>
          <ac:spMkLst>
            <pc:docMk/>
            <pc:sldMk cId="2430859255" sldId="612"/>
            <ac:spMk id="38" creationId="{BE8B5F6C-3222-E8B0-8A13-A7A6168F91F4}"/>
          </ac:spMkLst>
        </pc:spChg>
      </pc:sldChg>
      <pc:sldChg chg="delSp modSp mod ord modAnim">
        <pc:chgData name="David Williams" userId="35a5f6dfa23fba43" providerId="LiveId" clId="{F4D7F4EB-DCE9-40FA-87B9-52D4076461BD}" dt="2024-02-18T04:25:24.832" v="2204"/>
        <pc:sldMkLst>
          <pc:docMk/>
          <pc:sldMk cId="3022438678" sldId="613"/>
        </pc:sldMkLst>
        <pc:spChg chg="del">
          <ac:chgData name="David Williams" userId="35a5f6dfa23fba43" providerId="LiveId" clId="{F4D7F4EB-DCE9-40FA-87B9-52D4076461BD}" dt="2024-02-17T18:16:23.919" v="619" actId="478"/>
          <ac:spMkLst>
            <pc:docMk/>
            <pc:sldMk cId="3022438678" sldId="613"/>
            <ac:spMk id="5" creationId="{7956B47B-1581-B09D-60C7-51E6C3E5B3F2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6" creationId="{C4EFF3A6-E2CF-BEA4-8CA9-20E32BDEACD3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8" creationId="{E7F7795D-0AEA-82C8-11A0-65C86B46E039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14" creationId="{339A9797-51E4-510E-C4AF-785CBE15A4AE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20" creationId="{8F0E4EFC-7C9A-8129-6447-6A5ED025CD79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24" creationId="{593674F4-C950-B446-D2A7-8391F7070511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30" creationId="{20506279-3BE7-3E9A-9ED3-217698F501DF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38" creationId="{BE8B5F6C-3222-E8B0-8A13-A7A6168F91F4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39" creationId="{53951303-8D17-E90F-9358-4872E0ED0177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40" creationId="{DB1097D2-84C1-5B73-92DA-72C30EB0F2AA}"/>
          </ac:spMkLst>
        </pc:spChg>
        <pc:spChg chg="mod">
          <ac:chgData name="David Williams" userId="35a5f6dfa23fba43" providerId="LiveId" clId="{F4D7F4EB-DCE9-40FA-87B9-52D4076461BD}" dt="2024-02-17T19:06:53.580" v="708" actId="1076"/>
          <ac:spMkLst>
            <pc:docMk/>
            <pc:sldMk cId="3022438678" sldId="613"/>
            <ac:spMk id="41" creationId="{C0C530B6-0375-1010-7DBB-E46427192E08}"/>
          </ac:spMkLst>
        </pc:spChg>
      </pc:sldChg>
      <pc:sldChg chg="addSp delSp modSp mod ord delAnim modAnim">
        <pc:chgData name="David Williams" userId="35a5f6dfa23fba43" providerId="LiveId" clId="{F4D7F4EB-DCE9-40FA-87B9-52D4076461BD}" dt="2024-02-18T12:02:24.568" v="3370"/>
        <pc:sldMkLst>
          <pc:docMk/>
          <pc:sldMk cId="2344805481" sldId="614"/>
        </pc:sldMkLst>
        <pc:spChg chg="add mod ord">
          <ac:chgData name="David Williams" userId="35a5f6dfa23fba43" providerId="LiveId" clId="{F4D7F4EB-DCE9-40FA-87B9-52D4076461BD}" dt="2024-02-18T04:36:27.835" v="2289" actId="13244"/>
          <ac:spMkLst>
            <pc:docMk/>
            <pc:sldMk cId="2344805481" sldId="614"/>
            <ac:spMk id="2" creationId="{6AE34F70-C49A-7ED7-382B-91CF3DA57498}"/>
          </ac:spMkLst>
        </pc:spChg>
        <pc:spChg chg="del mod modVis">
          <ac:chgData name="David Williams" userId="35a5f6dfa23fba43" providerId="LiveId" clId="{F4D7F4EB-DCE9-40FA-87B9-52D4076461BD}" dt="2024-02-18T04:36:57.136" v="2294" actId="478"/>
          <ac:spMkLst>
            <pc:docMk/>
            <pc:sldMk cId="2344805481" sldId="614"/>
            <ac:spMk id="3" creationId="{26C1AF94-8FA8-4CC1-7D01-A942CC5485FC}"/>
          </ac:spMkLst>
        </pc:spChg>
        <pc:spChg chg="del">
          <ac:chgData name="David Williams" userId="35a5f6dfa23fba43" providerId="LiveId" clId="{F4D7F4EB-DCE9-40FA-87B9-52D4076461BD}" dt="2024-02-17T18:16:27.340" v="620" actId="478"/>
          <ac:spMkLst>
            <pc:docMk/>
            <pc:sldMk cId="2344805481" sldId="614"/>
            <ac:spMk id="5" creationId="{7956B47B-1581-B09D-60C7-51E6C3E5B3F2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6" creationId="{C4EFF3A6-E2CF-BEA4-8CA9-20E32BDEACD3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8" creationId="{E7F7795D-0AEA-82C8-11A0-65C86B46E039}"/>
          </ac:spMkLst>
        </pc:spChg>
        <pc:spChg chg="mod">
          <ac:chgData name="David Williams" userId="35a5f6dfa23fba43" providerId="LiveId" clId="{F4D7F4EB-DCE9-40FA-87B9-52D4076461BD}" dt="2024-02-18T04:36:04.680" v="2284" actId="1035"/>
          <ac:spMkLst>
            <pc:docMk/>
            <pc:sldMk cId="2344805481" sldId="614"/>
            <ac:spMk id="9" creationId="{25A242B9-0807-3A32-54A3-334D94D7BB68}"/>
          </ac:spMkLst>
        </pc:spChg>
        <pc:spChg chg="add mod ord">
          <ac:chgData name="David Williams" userId="35a5f6dfa23fba43" providerId="LiveId" clId="{F4D7F4EB-DCE9-40FA-87B9-52D4076461BD}" dt="2024-02-18T04:46:41.042" v="2307" actId="13244"/>
          <ac:spMkLst>
            <pc:docMk/>
            <pc:sldMk cId="2344805481" sldId="614"/>
            <ac:spMk id="11" creationId="{A43B7593-4884-8970-D665-BCEF70670852}"/>
          </ac:spMkLst>
        </pc:spChg>
        <pc:spChg chg="add mod">
          <ac:chgData name="David Williams" userId="35a5f6dfa23fba43" providerId="LiveId" clId="{F4D7F4EB-DCE9-40FA-87B9-52D4076461BD}" dt="2024-02-18T04:49:21.736" v="2314" actId="14100"/>
          <ac:spMkLst>
            <pc:docMk/>
            <pc:sldMk cId="2344805481" sldId="614"/>
            <ac:spMk id="12" creationId="{C4CCAA89-EA0F-6976-4816-FE16EE2A483C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14" creationId="{339A9797-51E4-510E-C4AF-785CBE15A4AE}"/>
          </ac:spMkLst>
        </pc:spChg>
        <pc:spChg chg="mod modVis">
          <ac:chgData name="David Williams" userId="35a5f6dfa23fba43" providerId="LiveId" clId="{F4D7F4EB-DCE9-40FA-87B9-52D4076461BD}" dt="2024-02-18T12:00:35.822" v="3365" actId="14100"/>
          <ac:spMkLst>
            <pc:docMk/>
            <pc:sldMk cId="2344805481" sldId="614"/>
            <ac:spMk id="15" creationId="{6F28BCEA-D115-1806-5B2D-5F787DEC4151}"/>
          </ac:spMkLst>
        </pc:spChg>
        <pc:spChg chg="add mod ord">
          <ac:chgData name="David Williams" userId="35a5f6dfa23fba43" providerId="LiveId" clId="{F4D7F4EB-DCE9-40FA-87B9-52D4076461BD}" dt="2024-02-18T04:50:03.973" v="2323" actId="1035"/>
          <ac:spMkLst>
            <pc:docMk/>
            <pc:sldMk cId="2344805481" sldId="614"/>
            <ac:spMk id="16" creationId="{15528566-BEF2-3079-5E30-507269DAB39C}"/>
          </ac:spMkLst>
        </pc:spChg>
        <pc:spChg chg="add mod ord">
          <ac:chgData name="David Williams" userId="35a5f6dfa23fba43" providerId="LiveId" clId="{F4D7F4EB-DCE9-40FA-87B9-52D4076461BD}" dt="2024-02-18T04:50:25.838" v="2326" actId="13244"/>
          <ac:spMkLst>
            <pc:docMk/>
            <pc:sldMk cId="2344805481" sldId="614"/>
            <ac:spMk id="17" creationId="{C6D03D7E-01FB-9766-69D2-3CD364EDD8BE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20" creationId="{8F0E4EFC-7C9A-8129-6447-6A5ED025CD79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24" creationId="{593674F4-C950-B446-D2A7-8391F7070511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30" creationId="{20506279-3BE7-3E9A-9ED3-217698F501DF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38" creationId="{BE8B5F6C-3222-E8B0-8A13-A7A6168F91F4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39" creationId="{53951303-8D17-E90F-9358-4872E0ED0177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40" creationId="{DB1097D2-84C1-5B73-92DA-72C30EB0F2AA}"/>
          </ac:spMkLst>
        </pc:spChg>
        <pc:spChg chg="mod">
          <ac:chgData name="David Williams" userId="35a5f6dfa23fba43" providerId="LiveId" clId="{F4D7F4EB-DCE9-40FA-87B9-52D4076461BD}" dt="2024-02-17T19:07:13.675" v="713" actId="1076"/>
          <ac:spMkLst>
            <pc:docMk/>
            <pc:sldMk cId="2344805481" sldId="614"/>
            <ac:spMk id="41" creationId="{C0C530B6-0375-1010-7DBB-E46427192E08}"/>
          </ac:spMkLst>
        </pc:spChg>
        <pc:spChg chg="mod">
          <ac:chgData name="David Williams" userId="35a5f6dfa23fba43" providerId="LiveId" clId="{F4D7F4EB-DCE9-40FA-87B9-52D4076461BD}" dt="2024-02-18T04:36:10.775" v="2285" actId="14100"/>
          <ac:spMkLst>
            <pc:docMk/>
            <pc:sldMk cId="2344805481" sldId="614"/>
            <ac:spMk id="79" creationId="{219F4D12-D57A-A7BC-52B5-F0D856F10720}"/>
          </ac:spMkLst>
        </pc:spChg>
        <pc:picChg chg="mod">
          <ac:chgData name="David Williams" userId="35a5f6dfa23fba43" providerId="LiveId" clId="{F4D7F4EB-DCE9-40FA-87B9-52D4076461BD}" dt="2024-02-18T04:27:13.066" v="2249" actId="1035"/>
          <ac:picMkLst>
            <pc:docMk/>
            <pc:sldMk cId="2344805481" sldId="614"/>
            <ac:picMk id="4" creationId="{174CBD5D-C791-5FEC-B48E-52BCF6630BEE}"/>
          </ac:picMkLst>
        </pc:picChg>
        <pc:picChg chg="add mod modCrop">
          <ac:chgData name="David Williams" userId="35a5f6dfa23fba43" providerId="LiveId" clId="{F4D7F4EB-DCE9-40FA-87B9-52D4076461BD}" dt="2024-02-18T04:43:39.325" v="2301" actId="1076"/>
          <ac:picMkLst>
            <pc:docMk/>
            <pc:sldMk cId="2344805481" sldId="614"/>
            <ac:picMk id="10" creationId="{3ACCE034-8B2E-6404-9092-B74FA13A471C}"/>
          </ac:picMkLst>
        </pc:picChg>
        <pc:picChg chg="mod">
          <ac:chgData name="David Williams" userId="35a5f6dfa23fba43" providerId="LiveId" clId="{F4D7F4EB-DCE9-40FA-87B9-52D4076461BD}" dt="2024-02-18T04:27:13.066" v="2249" actId="1035"/>
          <ac:picMkLst>
            <pc:docMk/>
            <pc:sldMk cId="2344805481" sldId="614"/>
            <ac:picMk id="13" creationId="{E2F73B33-985F-1F77-C7B9-56C0F2245250}"/>
          </ac:picMkLst>
        </pc:picChg>
        <pc:picChg chg="add mod">
          <ac:chgData name="David Williams" userId="35a5f6dfa23fba43" providerId="LiveId" clId="{F4D7F4EB-DCE9-40FA-87B9-52D4076461BD}" dt="2024-02-18T04:52:22.540" v="2334" actId="14100"/>
          <ac:picMkLst>
            <pc:docMk/>
            <pc:sldMk cId="2344805481" sldId="614"/>
            <ac:picMk id="18" creationId="{08764CAB-D952-E1D7-1206-BF7B352FF851}"/>
          </ac:picMkLst>
        </pc:picChg>
        <pc:picChg chg="add mod modCrop">
          <ac:chgData name="David Williams" userId="35a5f6dfa23fba43" providerId="LiveId" clId="{F4D7F4EB-DCE9-40FA-87B9-52D4076461BD}" dt="2024-02-18T04:57:53.306" v="2365" actId="14100"/>
          <ac:picMkLst>
            <pc:docMk/>
            <pc:sldMk cId="2344805481" sldId="614"/>
            <ac:picMk id="21" creationId="{3DE95BF9-6D84-BB17-353B-363BB0658EDB}"/>
          </ac:picMkLst>
        </pc:picChg>
        <pc:picChg chg="mod">
          <ac:chgData name="David Williams" userId="35a5f6dfa23fba43" providerId="LiveId" clId="{F4D7F4EB-DCE9-40FA-87B9-52D4076461BD}" dt="2024-02-18T04:27:13.066" v="2249" actId="1035"/>
          <ac:picMkLst>
            <pc:docMk/>
            <pc:sldMk cId="2344805481" sldId="614"/>
            <ac:picMk id="51" creationId="{540697A2-EF9B-679E-001E-856361160C5C}"/>
          </ac:picMkLst>
        </pc:picChg>
      </pc:sldChg>
      <pc:sldChg chg="modTransition">
        <pc:chgData name="David Williams" userId="35a5f6dfa23fba43" providerId="LiveId" clId="{F4D7F4EB-DCE9-40FA-87B9-52D4076461BD}" dt="2024-02-17T15:49:28.860" v="495"/>
        <pc:sldMkLst>
          <pc:docMk/>
          <pc:sldMk cId="2125638772" sldId="644"/>
        </pc:sldMkLst>
      </pc:sldChg>
      <pc:sldChg chg="addSp delSp modSp del mod ord modAnim">
        <pc:chgData name="David Williams" userId="35a5f6dfa23fba43" providerId="LiveId" clId="{F4D7F4EB-DCE9-40FA-87B9-52D4076461BD}" dt="2024-02-18T05:02:32.286" v="2930" actId="47"/>
        <pc:sldMkLst>
          <pc:docMk/>
          <pc:sldMk cId="61601140" sldId="671"/>
        </pc:sldMkLst>
        <pc:spChg chg="mod">
          <ac:chgData name="David Williams" userId="35a5f6dfa23fba43" providerId="LiveId" clId="{F4D7F4EB-DCE9-40FA-87B9-52D4076461BD}" dt="2024-02-17T21:10:57.099" v="1152" actId="14100"/>
          <ac:spMkLst>
            <pc:docMk/>
            <pc:sldMk cId="61601140" sldId="671"/>
            <ac:spMk id="3" creationId="{FA4CBF64-A138-61C2-61E0-4956546442C2}"/>
          </ac:spMkLst>
        </pc:spChg>
        <pc:spChg chg="add mod ord">
          <ac:chgData name="David Williams" userId="35a5f6dfa23fba43" providerId="LiveId" clId="{F4D7F4EB-DCE9-40FA-87B9-52D4076461BD}" dt="2024-02-17T21:11:15.708" v="1198" actId="14100"/>
          <ac:spMkLst>
            <pc:docMk/>
            <pc:sldMk cId="61601140" sldId="671"/>
            <ac:spMk id="12" creationId="{4ADB689B-85D5-8BBD-CFCC-67C3CE4D3A72}"/>
          </ac:spMkLst>
        </pc:spChg>
        <pc:picChg chg="add del mod modCrop">
          <ac:chgData name="David Williams" userId="35a5f6dfa23fba43" providerId="LiveId" clId="{F4D7F4EB-DCE9-40FA-87B9-52D4076461BD}" dt="2024-02-17T21:10:29.159" v="1100" actId="478"/>
          <ac:picMkLst>
            <pc:docMk/>
            <pc:sldMk cId="61601140" sldId="671"/>
            <ac:picMk id="34" creationId="{8939DEE0-3A3A-79D2-BD0B-8BD96877F7C5}"/>
          </ac:picMkLst>
        </pc:picChg>
        <pc:picChg chg="add mod modCrop">
          <ac:chgData name="David Williams" userId="35a5f6dfa23fba43" providerId="LiveId" clId="{F4D7F4EB-DCE9-40FA-87B9-52D4076461BD}" dt="2024-02-17T21:12:10.620" v="1204" actId="14861"/>
          <ac:picMkLst>
            <pc:docMk/>
            <pc:sldMk cId="61601140" sldId="671"/>
            <ac:picMk id="42" creationId="{E92112D5-1FCF-5771-6B4F-89C1B764E2D1}"/>
          </ac:picMkLst>
        </pc:picChg>
      </pc:sldChg>
      <pc:sldChg chg="addSp delSp modSp del mod delAnim">
        <pc:chgData name="David Williams" userId="35a5f6dfa23fba43" providerId="LiveId" clId="{F4D7F4EB-DCE9-40FA-87B9-52D4076461BD}" dt="2024-02-18T05:02:32.286" v="2930" actId="47"/>
        <pc:sldMkLst>
          <pc:docMk/>
          <pc:sldMk cId="705099223" sldId="770"/>
        </pc:sldMkLst>
        <pc:spChg chg="del">
          <ac:chgData name="David Williams" userId="35a5f6dfa23fba43" providerId="LiveId" clId="{F4D7F4EB-DCE9-40FA-87B9-52D4076461BD}" dt="2024-02-17T21:19:01.996" v="1223" actId="478"/>
          <ac:spMkLst>
            <pc:docMk/>
            <pc:sldMk cId="705099223" sldId="770"/>
            <ac:spMk id="34" creationId="{B2BCBFA6-0CA4-46D7-DC7C-38AA477EEA11}"/>
          </ac:spMkLst>
        </pc:spChg>
        <pc:spChg chg="add mod ord">
          <ac:chgData name="David Williams" userId="35a5f6dfa23fba43" providerId="LiveId" clId="{F4D7F4EB-DCE9-40FA-87B9-52D4076461BD}" dt="2024-02-17T21:20:33.679" v="1227" actId="13244"/>
          <ac:spMkLst>
            <pc:docMk/>
            <pc:sldMk cId="705099223" sldId="770"/>
            <ac:spMk id="37" creationId="{6E2062FF-A97E-9257-295C-FB9B5395E434}"/>
          </ac:spMkLst>
        </pc:spChg>
        <pc:spChg chg="add mod ord">
          <ac:chgData name="David Williams" userId="35a5f6dfa23fba43" providerId="LiveId" clId="{F4D7F4EB-DCE9-40FA-87B9-52D4076461BD}" dt="2024-02-17T21:20:46.256" v="1231" actId="13244"/>
          <ac:spMkLst>
            <pc:docMk/>
            <pc:sldMk cId="705099223" sldId="770"/>
            <ac:spMk id="43" creationId="{22394502-817A-7994-C347-622B4752D845}"/>
          </ac:spMkLst>
        </pc:spChg>
        <pc:spChg chg="add mod ord">
          <ac:chgData name="David Williams" userId="35a5f6dfa23fba43" providerId="LiveId" clId="{F4D7F4EB-DCE9-40FA-87B9-52D4076461BD}" dt="2024-02-17T21:20:58.776" v="1235" actId="13244"/>
          <ac:spMkLst>
            <pc:docMk/>
            <pc:sldMk cId="705099223" sldId="770"/>
            <ac:spMk id="71" creationId="{74112324-B0E0-7B9C-E0D3-EF2169B2543A}"/>
          </ac:spMkLst>
        </pc:spChg>
        <pc:spChg chg="add mod ord">
          <ac:chgData name="David Williams" userId="35a5f6dfa23fba43" providerId="LiveId" clId="{F4D7F4EB-DCE9-40FA-87B9-52D4076461BD}" dt="2024-02-17T21:21:17.107" v="1241" actId="14100"/>
          <ac:spMkLst>
            <pc:docMk/>
            <pc:sldMk cId="705099223" sldId="770"/>
            <ac:spMk id="72" creationId="{00F94D7D-A1C3-37EC-9D1F-E49B12AFCE49}"/>
          </ac:spMkLst>
        </pc:spChg>
        <pc:spChg chg="add mod ord">
          <ac:chgData name="David Williams" userId="35a5f6dfa23fba43" providerId="LiveId" clId="{F4D7F4EB-DCE9-40FA-87B9-52D4076461BD}" dt="2024-02-17T21:21:27.905" v="1245" actId="13244"/>
          <ac:spMkLst>
            <pc:docMk/>
            <pc:sldMk cId="705099223" sldId="770"/>
            <ac:spMk id="73" creationId="{C2FF8374-C787-E395-AEC0-5E12DEBCAAFF}"/>
          </ac:spMkLst>
        </pc:spChg>
        <pc:picChg chg="add mod modCrop">
          <ac:chgData name="David Williams" userId="35a5f6dfa23fba43" providerId="LiveId" clId="{F4D7F4EB-DCE9-40FA-87B9-52D4076461BD}" dt="2024-02-17T21:22:18.719" v="1251" actId="14100"/>
          <ac:picMkLst>
            <pc:docMk/>
            <pc:sldMk cId="705099223" sldId="770"/>
            <ac:picMk id="75" creationId="{730FD5AB-0255-ABD9-2394-1A0C07955EBB}"/>
          </ac:picMkLst>
        </pc:picChg>
      </pc:sldChg>
      <pc:sldChg chg="addSp delSp modSp del mod">
        <pc:chgData name="David Williams" userId="35a5f6dfa23fba43" providerId="LiveId" clId="{F4D7F4EB-DCE9-40FA-87B9-52D4076461BD}" dt="2024-02-18T05:02:32.286" v="2930" actId="47"/>
        <pc:sldMkLst>
          <pc:docMk/>
          <pc:sldMk cId="1362595748" sldId="774"/>
        </pc:sldMkLst>
        <pc:spChg chg="add mod ord">
          <ac:chgData name="David Williams" userId="35a5f6dfa23fba43" providerId="LiveId" clId="{F4D7F4EB-DCE9-40FA-87B9-52D4076461BD}" dt="2024-02-17T21:39:16.421" v="1311" actId="14100"/>
          <ac:spMkLst>
            <pc:docMk/>
            <pc:sldMk cId="1362595748" sldId="774"/>
            <ac:spMk id="31" creationId="{4E148934-8ED3-56DD-2803-1955E08F71FF}"/>
          </ac:spMkLst>
        </pc:spChg>
        <pc:spChg chg="add mod ord">
          <ac:chgData name="David Williams" userId="35a5f6dfa23fba43" providerId="LiveId" clId="{F4D7F4EB-DCE9-40FA-87B9-52D4076461BD}" dt="2024-02-17T21:38:59.601" v="1307" actId="14100"/>
          <ac:spMkLst>
            <pc:docMk/>
            <pc:sldMk cId="1362595748" sldId="774"/>
            <ac:spMk id="32" creationId="{E0FE50DE-1276-BFC6-719F-D6ACC4335CFB}"/>
          </ac:spMkLst>
        </pc:spChg>
        <pc:spChg chg="add mod ord">
          <ac:chgData name="David Williams" userId="35a5f6dfa23fba43" providerId="LiveId" clId="{F4D7F4EB-DCE9-40FA-87B9-52D4076461BD}" dt="2024-02-17T21:39:37.402" v="1317" actId="14100"/>
          <ac:spMkLst>
            <pc:docMk/>
            <pc:sldMk cId="1362595748" sldId="774"/>
            <ac:spMk id="37" creationId="{E528BD1C-C733-6195-D4F2-ABE620E65BC1}"/>
          </ac:spMkLst>
        </pc:spChg>
        <pc:picChg chg="add del mod modCrop">
          <ac:chgData name="David Williams" userId="35a5f6dfa23fba43" providerId="LiveId" clId="{F4D7F4EB-DCE9-40FA-87B9-52D4076461BD}" dt="2024-02-17T21:36:38.678" v="1305" actId="478"/>
          <ac:picMkLst>
            <pc:docMk/>
            <pc:sldMk cId="1362595748" sldId="774"/>
            <ac:picMk id="34" creationId="{6189EB22-BC4D-65BE-CDDA-9B63216D842C}"/>
          </ac:picMkLst>
        </pc:picChg>
        <pc:picChg chg="add mod modCrop">
          <ac:chgData name="David Williams" userId="35a5f6dfa23fba43" providerId="LiveId" clId="{F4D7F4EB-DCE9-40FA-87B9-52D4076461BD}" dt="2024-02-17T21:40:21.004" v="1323" actId="14861"/>
          <ac:picMkLst>
            <pc:docMk/>
            <pc:sldMk cId="1362595748" sldId="774"/>
            <ac:picMk id="44" creationId="{280BF36B-49DB-031D-84DB-2B71C3DF7D6E}"/>
          </ac:picMkLst>
        </pc:picChg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842162107" sldId="779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116115396" sldId="780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2498763065" sldId="781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3593567292" sldId="782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160091005" sldId="783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3063286897" sldId="786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1949640188" sldId="787"/>
        </pc:sldMkLst>
      </pc:sldChg>
      <pc:sldChg chg="addSp modSp del mod">
        <pc:chgData name="David Williams" userId="35a5f6dfa23fba43" providerId="LiveId" clId="{F4D7F4EB-DCE9-40FA-87B9-52D4076461BD}" dt="2024-02-18T05:02:32.286" v="2930" actId="47"/>
        <pc:sldMkLst>
          <pc:docMk/>
          <pc:sldMk cId="741088911" sldId="788"/>
        </pc:sldMkLst>
        <pc:spChg chg="mod">
          <ac:chgData name="David Williams" userId="35a5f6dfa23fba43" providerId="LiveId" clId="{F4D7F4EB-DCE9-40FA-87B9-52D4076461BD}" dt="2024-02-18T04:12:45.203" v="2143" actId="14100"/>
          <ac:spMkLst>
            <pc:docMk/>
            <pc:sldMk cId="741088911" sldId="788"/>
            <ac:spMk id="5" creationId="{67D23494-B240-B95B-E0E8-1200CC74A023}"/>
          </ac:spMkLst>
        </pc:spChg>
        <pc:spChg chg="mod modVis">
          <ac:chgData name="David Williams" userId="35a5f6dfa23fba43" providerId="LiveId" clId="{F4D7F4EB-DCE9-40FA-87B9-52D4076461BD}" dt="2024-02-18T04:12:34.894" v="2141" actId="14429"/>
          <ac:spMkLst>
            <pc:docMk/>
            <pc:sldMk cId="741088911" sldId="788"/>
            <ac:spMk id="8" creationId="{5B9612A0-B5C8-4075-057C-42B58A8F2A1A}"/>
          </ac:spMkLst>
        </pc:spChg>
        <pc:spChg chg="mod modVis">
          <ac:chgData name="David Williams" userId="35a5f6dfa23fba43" providerId="LiveId" clId="{F4D7F4EB-DCE9-40FA-87B9-52D4076461BD}" dt="2024-02-18T04:11:26.032" v="2124" actId="14430"/>
          <ac:spMkLst>
            <pc:docMk/>
            <pc:sldMk cId="741088911" sldId="788"/>
            <ac:spMk id="34" creationId="{87FEDDA3-7D6F-3787-A679-BC0A1036CFB5}"/>
          </ac:spMkLst>
        </pc:spChg>
        <pc:spChg chg="mod">
          <ac:chgData name="David Williams" userId="35a5f6dfa23fba43" providerId="LiveId" clId="{F4D7F4EB-DCE9-40FA-87B9-52D4076461BD}" dt="2024-02-18T04:12:05.863" v="2135" actId="14100"/>
          <ac:spMkLst>
            <pc:docMk/>
            <pc:sldMk cId="741088911" sldId="788"/>
            <ac:spMk id="80" creationId="{33F88506-1817-494A-307E-75354EF90A25}"/>
          </ac:spMkLst>
        </pc:spChg>
        <pc:spChg chg="mod modVis">
          <ac:chgData name="David Williams" userId="35a5f6dfa23fba43" providerId="LiveId" clId="{F4D7F4EB-DCE9-40FA-87B9-52D4076461BD}" dt="2024-02-18T04:11:29.390" v="2126" actId="14430"/>
          <ac:spMkLst>
            <pc:docMk/>
            <pc:sldMk cId="741088911" sldId="788"/>
            <ac:spMk id="91" creationId="{B91C9DE9-2FB1-E365-AA87-67726B22D2D9}"/>
          </ac:spMkLst>
        </pc:spChg>
        <pc:spChg chg="mod modVis">
          <ac:chgData name="David Williams" userId="35a5f6dfa23fba43" providerId="LiveId" clId="{F4D7F4EB-DCE9-40FA-87B9-52D4076461BD}" dt="2024-02-18T04:12:00.111" v="2134" actId="14100"/>
          <ac:spMkLst>
            <pc:docMk/>
            <pc:sldMk cId="741088911" sldId="788"/>
            <ac:spMk id="93" creationId="{7BF3588D-FA10-7112-3E9C-35CC0907D412}"/>
          </ac:spMkLst>
        </pc:spChg>
        <pc:spChg chg="mod modVis">
          <ac:chgData name="David Williams" userId="35a5f6dfa23fba43" providerId="LiveId" clId="{F4D7F4EB-DCE9-40FA-87B9-52D4076461BD}" dt="2024-02-18T04:12:28.734" v="2140" actId="14100"/>
          <ac:spMkLst>
            <pc:docMk/>
            <pc:sldMk cId="741088911" sldId="788"/>
            <ac:spMk id="94" creationId="{4DAF1261-41B1-0674-1E67-0B94F50BAD6E}"/>
          </ac:spMkLst>
        </pc:spChg>
        <pc:picChg chg="add mod modCrop">
          <ac:chgData name="David Williams" userId="35a5f6dfa23fba43" providerId="LiveId" clId="{F4D7F4EB-DCE9-40FA-87B9-52D4076461BD}" dt="2024-02-18T04:13:23.545" v="2148" actId="14861"/>
          <ac:picMkLst>
            <pc:docMk/>
            <pc:sldMk cId="741088911" sldId="788"/>
            <ac:picMk id="14" creationId="{11041F40-73C5-DC7D-B871-805E331D2D57}"/>
          </ac:picMkLst>
        </pc:picChg>
        <pc:picChg chg="mod">
          <ac:chgData name="David Williams" userId="35a5f6dfa23fba43" providerId="LiveId" clId="{F4D7F4EB-DCE9-40FA-87B9-52D4076461BD}" dt="2024-02-18T04:11:38.190" v="2129" actId="1076"/>
          <ac:picMkLst>
            <pc:docMk/>
            <pc:sldMk cId="741088911" sldId="788"/>
            <ac:picMk id="32" creationId="{3434661C-605F-9B68-835C-1C266549BA5D}"/>
          </ac:picMkLst>
        </pc:picChg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1514946894" sldId="789"/>
        </pc:sldMkLst>
      </pc:sldChg>
      <pc:sldChg chg="addSp modSp del mod modAnim">
        <pc:chgData name="David Williams" userId="35a5f6dfa23fba43" providerId="LiveId" clId="{F4D7F4EB-DCE9-40FA-87B9-52D4076461BD}" dt="2024-02-18T05:02:32.286" v="2930" actId="47"/>
        <pc:sldMkLst>
          <pc:docMk/>
          <pc:sldMk cId="2320120525" sldId="790"/>
        </pc:sldMkLst>
        <pc:spChg chg="mod">
          <ac:chgData name="David Williams" userId="35a5f6dfa23fba43" providerId="LiveId" clId="{F4D7F4EB-DCE9-40FA-87B9-52D4076461BD}" dt="2024-02-18T04:19:13.899" v="2159" actId="14100"/>
          <ac:spMkLst>
            <pc:docMk/>
            <pc:sldMk cId="2320120525" sldId="790"/>
            <ac:spMk id="80" creationId="{B70D43AC-6225-C2F8-0F47-3D55FC39C762}"/>
          </ac:spMkLst>
        </pc:spChg>
        <pc:spChg chg="mod modVis">
          <ac:chgData name="David Williams" userId="35a5f6dfa23fba43" providerId="LiveId" clId="{F4D7F4EB-DCE9-40FA-87B9-52D4076461BD}" dt="2024-02-18T04:19:41.292" v="2164" actId="14100"/>
          <ac:spMkLst>
            <pc:docMk/>
            <pc:sldMk cId="2320120525" sldId="790"/>
            <ac:spMk id="93" creationId="{D4D31518-BE5F-A108-12E4-7F4A81078062}"/>
          </ac:spMkLst>
        </pc:spChg>
        <pc:spChg chg="mod modVis">
          <ac:chgData name="David Williams" userId="35a5f6dfa23fba43" providerId="LiveId" clId="{F4D7F4EB-DCE9-40FA-87B9-52D4076461BD}" dt="2024-02-18T04:20:01.322" v="2169" actId="14100"/>
          <ac:spMkLst>
            <pc:docMk/>
            <pc:sldMk cId="2320120525" sldId="790"/>
            <ac:spMk id="94" creationId="{3CA08E4A-53DD-0DA8-53EC-E465C30AF4CB}"/>
          </ac:spMkLst>
        </pc:spChg>
        <pc:spChg chg="mod modVis">
          <ac:chgData name="David Williams" userId="35a5f6dfa23fba43" providerId="LiveId" clId="{F4D7F4EB-DCE9-40FA-87B9-52D4076461BD}" dt="2024-02-18T04:20:07.199" v="2171" actId="14430"/>
          <ac:spMkLst>
            <pc:docMk/>
            <pc:sldMk cId="2320120525" sldId="790"/>
            <ac:spMk id="95" creationId="{3849573F-489E-58D1-2AED-13CD9F26DC39}"/>
          </ac:spMkLst>
        </pc:spChg>
        <pc:spChg chg="mod modVis">
          <ac:chgData name="David Williams" userId="35a5f6dfa23fba43" providerId="LiveId" clId="{F4D7F4EB-DCE9-40FA-87B9-52D4076461BD}" dt="2024-02-18T04:20:09.300" v="2173" actId="14430"/>
          <ac:spMkLst>
            <pc:docMk/>
            <pc:sldMk cId="2320120525" sldId="790"/>
            <ac:spMk id="96" creationId="{25551B09-57B1-9CA4-D10E-ECA5CAD65BC2}"/>
          </ac:spMkLst>
        </pc:spChg>
        <pc:spChg chg="mod modVis">
          <ac:chgData name="David Williams" userId="35a5f6dfa23fba43" providerId="LiveId" clId="{F4D7F4EB-DCE9-40FA-87B9-52D4076461BD}" dt="2024-02-18T04:20:27.600" v="2178" actId="14100"/>
          <ac:spMkLst>
            <pc:docMk/>
            <pc:sldMk cId="2320120525" sldId="790"/>
            <ac:spMk id="97" creationId="{A1570792-54E4-FF13-D70B-44C04D0B5E25}"/>
          </ac:spMkLst>
        </pc:spChg>
        <pc:spChg chg="mod modVis">
          <ac:chgData name="David Williams" userId="35a5f6dfa23fba43" providerId="LiveId" clId="{F4D7F4EB-DCE9-40FA-87B9-52D4076461BD}" dt="2024-02-18T04:20:45.895" v="2184" actId="14100"/>
          <ac:spMkLst>
            <pc:docMk/>
            <pc:sldMk cId="2320120525" sldId="790"/>
            <ac:spMk id="98" creationId="{63A5E364-9B25-B1BD-102E-CC418A25A389}"/>
          </ac:spMkLst>
        </pc:spChg>
        <pc:picChg chg="add mod modCrop">
          <ac:chgData name="David Williams" userId="35a5f6dfa23fba43" providerId="LiveId" clId="{F4D7F4EB-DCE9-40FA-87B9-52D4076461BD}" dt="2024-02-18T04:21:42.900" v="2191" actId="14100"/>
          <ac:picMkLst>
            <pc:docMk/>
            <pc:sldMk cId="2320120525" sldId="790"/>
            <ac:picMk id="13" creationId="{8EF41D20-F72F-AC36-697F-7CA12C95E607}"/>
          </ac:picMkLst>
        </pc:picChg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2836838938" sldId="791"/>
        </pc:sldMkLst>
      </pc:sldChg>
      <pc:sldChg chg="addSp modSp del mod">
        <pc:chgData name="David Williams" userId="35a5f6dfa23fba43" providerId="LiveId" clId="{F4D7F4EB-DCE9-40FA-87B9-52D4076461BD}" dt="2024-02-18T05:02:32.286" v="2930" actId="47"/>
        <pc:sldMkLst>
          <pc:docMk/>
          <pc:sldMk cId="23816737" sldId="794"/>
        </pc:sldMkLst>
        <pc:spChg chg="mod">
          <ac:chgData name="David Williams" userId="35a5f6dfa23fba43" providerId="LiveId" clId="{F4D7F4EB-DCE9-40FA-87B9-52D4076461BD}" dt="2024-02-18T03:57:46.546" v="2060" actId="14100"/>
          <ac:spMkLst>
            <pc:docMk/>
            <pc:sldMk cId="23816737" sldId="794"/>
            <ac:spMk id="80" creationId="{31404372-38BA-EF51-0F2C-697418871630}"/>
          </ac:spMkLst>
        </pc:spChg>
        <pc:spChg chg="mod">
          <ac:chgData name="David Williams" userId="35a5f6dfa23fba43" providerId="LiveId" clId="{F4D7F4EB-DCE9-40FA-87B9-52D4076461BD}" dt="2024-02-18T03:58:03.816" v="2064" actId="14100"/>
          <ac:spMkLst>
            <pc:docMk/>
            <pc:sldMk cId="23816737" sldId="794"/>
            <ac:spMk id="93" creationId="{F457734C-F758-02A2-C213-B70C4C3B6BD1}"/>
          </ac:spMkLst>
        </pc:spChg>
        <pc:spChg chg="mod modVis">
          <ac:chgData name="David Williams" userId="35a5f6dfa23fba43" providerId="LiveId" clId="{F4D7F4EB-DCE9-40FA-87B9-52D4076461BD}" dt="2024-02-18T03:59:30.481" v="2069" actId="14100"/>
          <ac:spMkLst>
            <pc:docMk/>
            <pc:sldMk cId="23816737" sldId="794"/>
            <ac:spMk id="94" creationId="{B006628A-602D-0BC9-C9CB-69464B06572A}"/>
          </ac:spMkLst>
        </pc:spChg>
        <pc:picChg chg="add mod modCrop">
          <ac:chgData name="David Williams" userId="35a5f6dfa23fba43" providerId="LiveId" clId="{F4D7F4EB-DCE9-40FA-87B9-52D4076461BD}" dt="2024-02-18T04:00:20.283" v="2076" actId="1076"/>
          <ac:picMkLst>
            <pc:docMk/>
            <pc:sldMk cId="23816737" sldId="794"/>
            <ac:picMk id="14" creationId="{E82B8DB3-5A61-B940-BBC1-FD4EE9BE2FEB}"/>
          </ac:picMkLst>
        </pc:picChg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483024755" sldId="798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1208186448" sldId="799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512386840" sldId="800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4069793247" sldId="801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2657875218" sldId="802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492672260" sldId="803"/>
        </pc:sldMkLst>
      </pc:sldChg>
      <pc:sldChg chg="del">
        <pc:chgData name="David Williams" userId="35a5f6dfa23fba43" providerId="LiveId" clId="{F4D7F4EB-DCE9-40FA-87B9-52D4076461BD}" dt="2024-02-17T16:32:28.928" v="556" actId="47"/>
        <pc:sldMkLst>
          <pc:docMk/>
          <pc:sldMk cId="444403014" sldId="804"/>
        </pc:sldMkLst>
      </pc:sldChg>
      <pc:sldChg chg="addSp modSp mod modAnim">
        <pc:chgData name="David Williams" userId="35a5f6dfa23fba43" providerId="LiveId" clId="{F4D7F4EB-DCE9-40FA-87B9-52D4076461BD}" dt="2024-02-18T00:38:19.998" v="1680"/>
        <pc:sldMkLst>
          <pc:docMk/>
          <pc:sldMk cId="1753605920" sldId="805"/>
        </pc:sldMkLst>
        <pc:spChg chg="add mod ord">
          <ac:chgData name="David Williams" userId="35a5f6dfa23fba43" providerId="LiveId" clId="{F4D7F4EB-DCE9-40FA-87B9-52D4076461BD}" dt="2024-02-18T00:35:33.791" v="1660" actId="13244"/>
          <ac:spMkLst>
            <pc:docMk/>
            <pc:sldMk cId="1753605920" sldId="805"/>
            <ac:spMk id="43" creationId="{8E66BB20-0D8E-D6E5-0C85-9F4D9B8BC398}"/>
          </ac:spMkLst>
        </pc:spChg>
        <pc:spChg chg="add mod ord">
          <ac:chgData name="David Williams" userId="35a5f6dfa23fba43" providerId="LiveId" clId="{F4D7F4EB-DCE9-40FA-87B9-52D4076461BD}" dt="2024-02-18T00:36:21.875" v="1668" actId="13244"/>
          <ac:spMkLst>
            <pc:docMk/>
            <pc:sldMk cId="1753605920" sldId="805"/>
            <ac:spMk id="44" creationId="{36D2829F-4D56-4B14-5CA7-66230950C818}"/>
          </ac:spMkLst>
        </pc:spChg>
        <pc:spChg chg="add mod ord">
          <ac:chgData name="David Williams" userId="35a5f6dfa23fba43" providerId="LiveId" clId="{F4D7F4EB-DCE9-40FA-87B9-52D4076461BD}" dt="2024-02-18T00:36:34.367" v="1672" actId="13244"/>
          <ac:spMkLst>
            <pc:docMk/>
            <pc:sldMk cId="1753605920" sldId="805"/>
            <ac:spMk id="45" creationId="{73D247E6-D064-2769-FF11-9DC396FE9E71}"/>
          </ac:spMkLst>
        </pc:spChg>
        <pc:spChg chg="add mod ord">
          <ac:chgData name="David Williams" userId="35a5f6dfa23fba43" providerId="LiveId" clId="{F4D7F4EB-DCE9-40FA-87B9-52D4076461BD}" dt="2024-02-18T00:37:52.320" v="1679" actId="13244"/>
          <ac:spMkLst>
            <pc:docMk/>
            <pc:sldMk cId="1753605920" sldId="805"/>
            <ac:spMk id="46" creationId="{91A2BFE4-3985-DF6C-99CA-7AC2FAB745F0}"/>
          </ac:spMkLst>
        </pc:spChg>
        <pc:spChg chg="mod modVis">
          <ac:chgData name="David Williams" userId="35a5f6dfa23fba43" providerId="LiveId" clId="{F4D7F4EB-DCE9-40FA-87B9-52D4076461BD}" dt="2024-02-18T00:34:56.587" v="1656" actId="14430"/>
          <ac:spMkLst>
            <pc:docMk/>
            <pc:sldMk cId="1753605920" sldId="805"/>
            <ac:spMk id="78" creationId="{A7DB4EF6-D321-43E8-7C40-251316E17CE3}"/>
          </ac:spMkLst>
        </pc:spChg>
        <pc:picChg chg="mod modVis">
          <ac:chgData name="David Williams" userId="35a5f6dfa23fba43" providerId="LiveId" clId="{F4D7F4EB-DCE9-40FA-87B9-52D4076461BD}" dt="2024-02-18T00:35:37.850" v="1662" actId="14429"/>
          <ac:picMkLst>
            <pc:docMk/>
            <pc:sldMk cId="1753605920" sldId="805"/>
            <ac:picMk id="3" creationId="{406CE1AD-A886-B4DB-37FC-5653A56EAA12}"/>
          </ac:picMkLst>
        </pc:picChg>
        <pc:picChg chg="mod modVis">
          <ac:chgData name="David Williams" userId="35a5f6dfa23fba43" providerId="LiveId" clId="{F4D7F4EB-DCE9-40FA-87B9-52D4076461BD}" dt="2024-02-18T00:34:42.966" v="1654" actId="14430"/>
          <ac:picMkLst>
            <pc:docMk/>
            <pc:sldMk cId="1753605920" sldId="805"/>
            <ac:picMk id="4" creationId="{81F0F688-6960-0963-FE96-4331B162BB0E}"/>
          </ac:picMkLst>
        </pc:picChg>
      </pc:sldChg>
      <pc:sldChg chg="addSp delSp modSp del mod modAnim">
        <pc:chgData name="David Williams" userId="35a5f6dfa23fba43" providerId="LiveId" clId="{F4D7F4EB-DCE9-40FA-87B9-52D4076461BD}" dt="2024-02-18T04:56:46.504" v="2357"/>
        <pc:sldMkLst>
          <pc:docMk/>
          <pc:sldMk cId="3965682350" sldId="806"/>
        </pc:sldMkLst>
        <pc:spChg chg="add mod ord">
          <ac:chgData name="David Williams" userId="35a5f6dfa23fba43" providerId="LiveId" clId="{F4D7F4EB-DCE9-40FA-87B9-52D4076461BD}" dt="2024-02-18T00:39:51.419" v="1684" actId="13244"/>
          <ac:spMkLst>
            <pc:docMk/>
            <pc:sldMk cId="3965682350" sldId="806"/>
            <ac:spMk id="4" creationId="{E4FC8B1C-F02E-6554-E63A-000C04D828D0}"/>
          </ac:spMkLst>
        </pc:spChg>
        <pc:spChg chg="add mod ord">
          <ac:chgData name="David Williams" userId="35a5f6dfa23fba43" providerId="LiveId" clId="{F4D7F4EB-DCE9-40FA-87B9-52D4076461BD}" dt="2024-02-18T04:56:10.547" v="2351" actId="207"/>
          <ac:spMkLst>
            <pc:docMk/>
            <pc:sldMk cId="3965682350" sldId="806"/>
            <ac:spMk id="43" creationId="{3D2C16FB-91F6-C655-A073-6DA34363DA7E}"/>
          </ac:spMkLst>
        </pc:spChg>
        <pc:spChg chg="add mod ord">
          <ac:chgData name="David Williams" userId="35a5f6dfa23fba43" providerId="LiveId" clId="{F4D7F4EB-DCE9-40FA-87B9-52D4076461BD}" dt="2024-02-18T04:56:10.547" v="2351" actId="207"/>
          <ac:spMkLst>
            <pc:docMk/>
            <pc:sldMk cId="3965682350" sldId="806"/>
            <ac:spMk id="44" creationId="{15D74946-13DD-ECE8-05C5-35D2CBF5E5AE}"/>
          </ac:spMkLst>
        </pc:spChg>
        <pc:spChg chg="add del mod ord">
          <ac:chgData name="David Williams" userId="35a5f6dfa23fba43" providerId="LiveId" clId="{F4D7F4EB-DCE9-40FA-87B9-52D4076461BD}" dt="2024-02-17T18:18:47.426" v="621" actId="478"/>
          <ac:spMkLst>
            <pc:docMk/>
            <pc:sldMk cId="3965682350" sldId="806"/>
            <ac:spMk id="44" creationId="{8E0330B3-A581-3EF2-57B0-DC480CED33A6}"/>
          </ac:spMkLst>
        </pc:spChg>
        <pc:picChg chg="add mod">
          <ac:chgData name="David Williams" userId="35a5f6dfa23fba43" providerId="LiveId" clId="{F4D7F4EB-DCE9-40FA-87B9-52D4076461BD}" dt="2024-02-17T18:18:51.239" v="622" actId="1076"/>
          <ac:picMkLst>
            <pc:docMk/>
            <pc:sldMk cId="3965682350" sldId="806"/>
            <ac:picMk id="43" creationId="{86563B47-F222-DA42-E8CE-AA461F33BD98}"/>
          </ac:picMkLst>
        </pc:picChg>
      </pc:sldChg>
      <pc:sldChg chg="addSp new del">
        <pc:chgData name="David Williams" userId="35a5f6dfa23fba43" providerId="LiveId" clId="{F4D7F4EB-DCE9-40FA-87B9-52D4076461BD}" dt="2024-02-17T15:49:06.542" v="493" actId="47"/>
        <pc:sldMkLst>
          <pc:docMk/>
          <pc:sldMk cId="4049928775" sldId="807"/>
        </pc:sldMkLst>
        <pc:picChg chg="add">
          <ac:chgData name="David Williams" userId="35a5f6dfa23fba43" providerId="LiveId" clId="{F4D7F4EB-DCE9-40FA-87B9-52D4076461BD}" dt="2024-02-17T15:31:25.698" v="1"/>
          <ac:picMkLst>
            <pc:docMk/>
            <pc:sldMk cId="4049928775" sldId="807"/>
            <ac:picMk id="2" creationId="{3E514202-8062-CC20-1170-E765A9DA8DBE}"/>
          </ac:picMkLst>
        </pc:picChg>
      </pc:sldChg>
      <pc:sldChg chg="addSp delSp modSp new del">
        <pc:chgData name="David Williams" userId="35a5f6dfa23fba43" providerId="LiveId" clId="{F4D7F4EB-DCE9-40FA-87B9-52D4076461BD}" dt="2024-02-17T15:49:06.542" v="493" actId="47"/>
        <pc:sldMkLst>
          <pc:docMk/>
          <pc:sldMk cId="3633223075" sldId="808"/>
        </pc:sldMkLst>
        <pc:picChg chg="add mod">
          <ac:chgData name="David Williams" userId="35a5f6dfa23fba43" providerId="LiveId" clId="{F4D7F4EB-DCE9-40FA-87B9-52D4076461BD}" dt="2024-02-17T15:34:15.817" v="14" actId="1076"/>
          <ac:picMkLst>
            <pc:docMk/>
            <pc:sldMk cId="3633223075" sldId="808"/>
            <ac:picMk id="1026" creationId="{667C561C-06DE-13F6-E5FA-502A10AE7F12}"/>
          </ac:picMkLst>
        </pc:picChg>
        <pc:picChg chg="add del mod">
          <ac:chgData name="David Williams" userId="35a5f6dfa23fba43" providerId="LiveId" clId="{F4D7F4EB-DCE9-40FA-87B9-52D4076461BD}" dt="2024-02-17T15:34:10.231" v="12" actId="478"/>
          <ac:picMkLst>
            <pc:docMk/>
            <pc:sldMk cId="3633223075" sldId="808"/>
            <ac:picMk id="1028" creationId="{EF61DDCD-355C-23F5-377E-616A94301334}"/>
          </ac:picMkLst>
        </pc:picChg>
      </pc:sldChg>
      <pc:sldChg chg="addSp modSp new del mod setBg">
        <pc:chgData name="David Williams" userId="35a5f6dfa23fba43" providerId="LiveId" clId="{F4D7F4EB-DCE9-40FA-87B9-52D4076461BD}" dt="2024-02-17T15:49:06.542" v="493" actId="47"/>
        <pc:sldMkLst>
          <pc:docMk/>
          <pc:sldMk cId="1383275716" sldId="809"/>
        </pc:sldMkLst>
        <pc:picChg chg="add mod">
          <ac:chgData name="David Williams" userId="35a5f6dfa23fba43" providerId="LiveId" clId="{F4D7F4EB-DCE9-40FA-87B9-52D4076461BD}" dt="2024-02-17T15:41:44.995" v="358" actId="1076"/>
          <ac:picMkLst>
            <pc:docMk/>
            <pc:sldMk cId="1383275716" sldId="809"/>
            <ac:picMk id="3" creationId="{6E4D09D1-B987-7BB1-8D97-24CD6264CEED}"/>
          </ac:picMkLst>
        </pc:picChg>
        <pc:picChg chg="add mod modCrop">
          <ac:chgData name="David Williams" userId="35a5f6dfa23fba43" providerId="LiveId" clId="{F4D7F4EB-DCE9-40FA-87B9-52D4076461BD}" dt="2024-02-17T15:41:52.344" v="360" actId="1076"/>
          <ac:picMkLst>
            <pc:docMk/>
            <pc:sldMk cId="1383275716" sldId="809"/>
            <ac:picMk id="4" creationId="{276EC6F0-BCF6-3441-455C-E533EB62A5A5}"/>
          </ac:picMkLst>
        </pc:picChg>
      </pc:sldChg>
      <pc:sldChg chg="addSp modSp new del">
        <pc:chgData name="David Williams" userId="35a5f6dfa23fba43" providerId="LiveId" clId="{F4D7F4EB-DCE9-40FA-87B9-52D4076461BD}" dt="2024-02-17T15:49:06.542" v="493" actId="47"/>
        <pc:sldMkLst>
          <pc:docMk/>
          <pc:sldMk cId="4155161274" sldId="810"/>
        </pc:sldMkLst>
        <pc:picChg chg="add mod">
          <ac:chgData name="David Williams" userId="35a5f6dfa23fba43" providerId="LiveId" clId="{F4D7F4EB-DCE9-40FA-87B9-52D4076461BD}" dt="2024-02-17T15:45:18.903" v="479" actId="14100"/>
          <ac:picMkLst>
            <pc:docMk/>
            <pc:sldMk cId="4155161274" sldId="810"/>
            <ac:picMk id="2050" creationId="{B619C2D4-9B5C-6515-2E10-C750CE50823E}"/>
          </ac:picMkLst>
        </pc:picChg>
      </pc:sldChg>
      <pc:sldChg chg="addSp modSp new del">
        <pc:chgData name="David Williams" userId="35a5f6dfa23fba43" providerId="LiveId" clId="{F4D7F4EB-DCE9-40FA-87B9-52D4076461BD}" dt="2024-02-17T15:49:06.542" v="493" actId="47"/>
        <pc:sldMkLst>
          <pc:docMk/>
          <pc:sldMk cId="1280053958" sldId="811"/>
        </pc:sldMkLst>
        <pc:picChg chg="add mod">
          <ac:chgData name="David Williams" userId="35a5f6dfa23fba43" providerId="LiveId" clId="{F4D7F4EB-DCE9-40FA-87B9-52D4076461BD}" dt="2024-02-17T15:46:24.055" v="483" actId="14100"/>
          <ac:picMkLst>
            <pc:docMk/>
            <pc:sldMk cId="1280053958" sldId="811"/>
            <ac:picMk id="3074" creationId="{48D98846-6926-2479-0655-FD5A6D2CCD5E}"/>
          </ac:picMkLst>
        </pc:picChg>
      </pc:sldChg>
      <pc:sldChg chg="addSp modSp new mod modTransition">
        <pc:chgData name="David Williams" userId="35a5f6dfa23fba43" providerId="LiveId" clId="{F4D7F4EB-DCE9-40FA-87B9-52D4076461BD}" dt="2024-02-17T15:52:06.741" v="527"/>
        <pc:sldMkLst>
          <pc:docMk/>
          <pc:sldMk cId="2960214393" sldId="812"/>
        </pc:sldMkLst>
        <pc:picChg chg="add mod modCrop">
          <ac:chgData name="David Williams" userId="35a5f6dfa23fba43" providerId="LiveId" clId="{F4D7F4EB-DCE9-40FA-87B9-52D4076461BD}" dt="2024-02-17T15:48:30.459" v="492" actId="732"/>
          <ac:picMkLst>
            <pc:docMk/>
            <pc:sldMk cId="2960214393" sldId="812"/>
            <ac:picMk id="3" creationId="{B39CC441-0BA5-3CB5-19F2-60638A35E2D3}"/>
          </ac:picMkLst>
        </pc:picChg>
      </pc:sldChg>
      <pc:sldChg chg="new modTransition setBg">
        <pc:chgData name="David Williams" userId="35a5f6dfa23fba43" providerId="LiveId" clId="{F4D7F4EB-DCE9-40FA-87B9-52D4076461BD}" dt="2024-02-17T15:52:38.335" v="530"/>
        <pc:sldMkLst>
          <pc:docMk/>
          <pc:sldMk cId="521854947" sldId="813"/>
        </pc:sldMkLst>
      </pc:sldChg>
      <pc:sldChg chg="addSp delSp modSp add mod modAnim">
        <pc:chgData name="David Williams" userId="35a5f6dfa23fba43" providerId="LiveId" clId="{F4D7F4EB-DCE9-40FA-87B9-52D4076461BD}" dt="2024-02-17T21:09:46.657" v="1098" actId="14100"/>
        <pc:sldMkLst>
          <pc:docMk/>
          <pc:sldMk cId="263289175" sldId="814"/>
        </pc:sldMkLst>
        <pc:spChg chg="mod modVis">
          <ac:chgData name="David Williams" userId="35a5f6dfa23fba43" providerId="LiveId" clId="{F4D7F4EB-DCE9-40FA-87B9-52D4076461BD}" dt="2024-02-17T20:25:17.415" v="900" actId="14430"/>
          <ac:spMkLst>
            <pc:docMk/>
            <pc:sldMk cId="263289175" sldId="814"/>
            <ac:spMk id="7" creationId="{DDB7C40A-14A5-72EB-7787-3ED4D8FD5CCB}"/>
          </ac:spMkLst>
        </pc:spChg>
        <pc:spChg chg="mod modVis">
          <ac:chgData name="David Williams" userId="35a5f6dfa23fba43" providerId="LiveId" clId="{F4D7F4EB-DCE9-40FA-87B9-52D4076461BD}" dt="2024-02-17T20:25:25.708" v="902" actId="14429"/>
          <ac:spMkLst>
            <pc:docMk/>
            <pc:sldMk cId="263289175" sldId="814"/>
            <ac:spMk id="9" creationId="{13B8C9BC-1018-1183-2669-3AFF59473799}"/>
          </ac:spMkLst>
        </pc:spChg>
        <pc:spChg chg="mod">
          <ac:chgData name="David Williams" userId="35a5f6dfa23fba43" providerId="LiveId" clId="{F4D7F4EB-DCE9-40FA-87B9-52D4076461BD}" dt="2024-02-17T20:21:11.006" v="851" actId="1035"/>
          <ac:spMkLst>
            <pc:docMk/>
            <pc:sldMk cId="263289175" sldId="814"/>
            <ac:spMk id="10" creationId="{CF8851EB-BC34-8A24-4A45-BC9B28639C55}"/>
          </ac:spMkLst>
        </pc:spChg>
        <pc:spChg chg="mod modVis">
          <ac:chgData name="David Williams" userId="35a5f6dfa23fba43" providerId="LiveId" clId="{F4D7F4EB-DCE9-40FA-87B9-52D4076461BD}" dt="2024-02-17T20:25:29.642" v="904" actId="14429"/>
          <ac:spMkLst>
            <pc:docMk/>
            <pc:sldMk cId="263289175" sldId="814"/>
            <ac:spMk id="11" creationId="{DFA87D79-80A2-D6DF-21D9-F9DE685855C2}"/>
          </ac:spMkLst>
        </pc:spChg>
        <pc:spChg chg="mod modVis">
          <ac:chgData name="David Williams" userId="35a5f6dfa23fba43" providerId="LiveId" clId="{F4D7F4EB-DCE9-40FA-87B9-52D4076461BD}" dt="2024-02-17T20:25:33.675" v="907" actId="14430"/>
          <ac:spMkLst>
            <pc:docMk/>
            <pc:sldMk cId="263289175" sldId="814"/>
            <ac:spMk id="16" creationId="{171313CF-161E-2399-FC2E-174C76737D22}"/>
          </ac:spMkLst>
        </pc:spChg>
        <pc:spChg chg="mod modVis">
          <ac:chgData name="David Williams" userId="35a5f6dfa23fba43" providerId="LiveId" clId="{F4D7F4EB-DCE9-40FA-87B9-52D4076461BD}" dt="2024-02-17T20:25:32.987" v="906" actId="14430"/>
          <ac:spMkLst>
            <pc:docMk/>
            <pc:sldMk cId="263289175" sldId="814"/>
            <ac:spMk id="17" creationId="{54F51F93-878A-CC1F-A862-00690691D045}"/>
          </ac:spMkLst>
        </pc:spChg>
        <pc:spChg chg="mod modVis">
          <ac:chgData name="David Williams" userId="35a5f6dfa23fba43" providerId="LiveId" clId="{F4D7F4EB-DCE9-40FA-87B9-52D4076461BD}" dt="2024-02-17T20:25:31.117" v="905" actId="14430"/>
          <ac:spMkLst>
            <pc:docMk/>
            <pc:sldMk cId="263289175" sldId="814"/>
            <ac:spMk id="19" creationId="{D2035D2F-AC3E-3718-A80D-DEC9FF4010E2}"/>
          </ac:spMkLst>
        </pc:spChg>
        <pc:spChg chg="mod modVis">
          <ac:chgData name="David Williams" userId="35a5f6dfa23fba43" providerId="LiveId" clId="{F4D7F4EB-DCE9-40FA-87B9-52D4076461BD}" dt="2024-02-17T20:25:35.427" v="910" actId="14430"/>
          <ac:spMkLst>
            <pc:docMk/>
            <pc:sldMk cId="263289175" sldId="814"/>
            <ac:spMk id="21" creationId="{C9254AF5-19D6-3D9E-861F-996F90F69AAA}"/>
          </ac:spMkLst>
        </pc:spChg>
        <pc:spChg chg="mod modVis">
          <ac:chgData name="David Williams" userId="35a5f6dfa23fba43" providerId="LiveId" clId="{F4D7F4EB-DCE9-40FA-87B9-52D4076461BD}" dt="2024-02-17T20:25:34.816" v="909" actId="14430"/>
          <ac:spMkLst>
            <pc:docMk/>
            <pc:sldMk cId="263289175" sldId="814"/>
            <ac:spMk id="22" creationId="{71E8481C-F524-3565-AC29-C1F685E9DAB2}"/>
          </ac:spMkLst>
        </pc:spChg>
        <pc:spChg chg="mod modVis">
          <ac:chgData name="David Williams" userId="35a5f6dfa23fba43" providerId="LiveId" clId="{F4D7F4EB-DCE9-40FA-87B9-52D4076461BD}" dt="2024-02-17T20:25:34.237" v="908" actId="14430"/>
          <ac:spMkLst>
            <pc:docMk/>
            <pc:sldMk cId="263289175" sldId="814"/>
            <ac:spMk id="23" creationId="{B9A76A35-B0D0-1D88-A93A-8C30F651720A}"/>
          </ac:spMkLst>
        </pc:spChg>
        <pc:spChg chg="mod modVis">
          <ac:chgData name="David Williams" userId="35a5f6dfa23fba43" providerId="LiveId" clId="{F4D7F4EB-DCE9-40FA-87B9-52D4076461BD}" dt="2024-02-17T20:25:38.584" v="915" actId="14430"/>
          <ac:spMkLst>
            <pc:docMk/>
            <pc:sldMk cId="263289175" sldId="814"/>
            <ac:spMk id="25" creationId="{B03A6427-B980-DB64-442D-EB0B3AD7C804}"/>
          </ac:spMkLst>
        </pc:spChg>
        <pc:spChg chg="mod modVis">
          <ac:chgData name="David Williams" userId="35a5f6dfa23fba43" providerId="LiveId" clId="{F4D7F4EB-DCE9-40FA-87B9-52D4076461BD}" dt="2024-02-17T20:25:37.924" v="914" actId="14430"/>
          <ac:spMkLst>
            <pc:docMk/>
            <pc:sldMk cId="263289175" sldId="814"/>
            <ac:spMk id="26" creationId="{E9F33F3A-3ABE-7233-EB27-26DF51B2471D}"/>
          </ac:spMkLst>
        </pc:spChg>
        <pc:spChg chg="mod modVis">
          <ac:chgData name="David Williams" userId="35a5f6dfa23fba43" providerId="LiveId" clId="{F4D7F4EB-DCE9-40FA-87B9-52D4076461BD}" dt="2024-02-17T20:25:37.338" v="913" actId="14430"/>
          <ac:spMkLst>
            <pc:docMk/>
            <pc:sldMk cId="263289175" sldId="814"/>
            <ac:spMk id="27" creationId="{0231993E-7E93-A8EE-C133-20D96151F48B}"/>
          </ac:spMkLst>
        </pc:spChg>
        <pc:spChg chg="mod modVis">
          <ac:chgData name="David Williams" userId="35a5f6dfa23fba43" providerId="LiveId" clId="{F4D7F4EB-DCE9-40FA-87B9-52D4076461BD}" dt="2024-02-17T20:25:36.635" v="912" actId="14430"/>
          <ac:spMkLst>
            <pc:docMk/>
            <pc:sldMk cId="263289175" sldId="814"/>
            <ac:spMk id="28" creationId="{77F5331F-1B4A-CF30-F09B-C18581832E27}"/>
          </ac:spMkLst>
        </pc:spChg>
        <pc:spChg chg="mod modVis">
          <ac:chgData name="David Williams" userId="35a5f6dfa23fba43" providerId="LiveId" clId="{F4D7F4EB-DCE9-40FA-87B9-52D4076461BD}" dt="2024-02-17T20:25:36.076" v="911" actId="14430"/>
          <ac:spMkLst>
            <pc:docMk/>
            <pc:sldMk cId="263289175" sldId="814"/>
            <ac:spMk id="29" creationId="{98193D3E-EAA3-FC8F-0F60-9CD2D4F9DEE3}"/>
          </ac:spMkLst>
        </pc:spChg>
        <pc:spChg chg="mod modVis">
          <ac:chgData name="David Williams" userId="35a5f6dfa23fba43" providerId="LiveId" clId="{F4D7F4EB-DCE9-40FA-87B9-52D4076461BD}" dt="2024-02-17T20:25:40.536" v="917" actId="14430"/>
          <ac:spMkLst>
            <pc:docMk/>
            <pc:sldMk cId="263289175" sldId="814"/>
            <ac:spMk id="31" creationId="{CBE061E9-6B92-2283-7387-68CC41E56620}"/>
          </ac:spMkLst>
        </pc:spChg>
        <pc:spChg chg="mod modVis">
          <ac:chgData name="David Williams" userId="35a5f6dfa23fba43" providerId="LiveId" clId="{F4D7F4EB-DCE9-40FA-87B9-52D4076461BD}" dt="2024-02-17T20:25:39.145" v="916" actId="14430"/>
          <ac:spMkLst>
            <pc:docMk/>
            <pc:sldMk cId="263289175" sldId="814"/>
            <ac:spMk id="37" creationId="{957A4BD0-21EE-7E2A-A406-9555859B7076}"/>
          </ac:spMkLst>
        </pc:spChg>
        <pc:spChg chg="mod">
          <ac:chgData name="David Williams" userId="35a5f6dfa23fba43" providerId="LiveId" clId="{F4D7F4EB-DCE9-40FA-87B9-52D4076461BD}" dt="2024-02-17T21:09:46.657" v="1098" actId="14100"/>
          <ac:spMkLst>
            <pc:docMk/>
            <pc:sldMk cId="263289175" sldId="814"/>
            <ac:spMk id="79" creationId="{C246C874-DE82-046A-019B-18436F9E41C3}"/>
          </ac:spMkLst>
        </pc:spChg>
        <pc:picChg chg="add mod">
          <ac:chgData name="David Williams" userId="35a5f6dfa23fba43" providerId="LiveId" clId="{F4D7F4EB-DCE9-40FA-87B9-52D4076461BD}" dt="2024-02-17T20:37:07.117" v="944" actId="1076"/>
          <ac:picMkLst>
            <pc:docMk/>
            <pc:sldMk cId="263289175" sldId="814"/>
            <ac:picMk id="2" creationId="{867E5B25-EAF8-3BA3-74CE-384D7A3B60EE}"/>
          </ac:picMkLst>
        </pc:picChg>
        <pc:picChg chg="mod">
          <ac:chgData name="David Williams" userId="35a5f6dfa23fba43" providerId="LiveId" clId="{F4D7F4EB-DCE9-40FA-87B9-52D4076461BD}" dt="2024-02-17T20:21:11.006" v="851" actId="1035"/>
          <ac:picMkLst>
            <pc:docMk/>
            <pc:sldMk cId="263289175" sldId="814"/>
            <ac:picMk id="4" creationId="{FDE86E83-410E-7A96-AB2A-B7C2DF4C9838}"/>
          </ac:picMkLst>
        </pc:picChg>
        <pc:picChg chg="del">
          <ac:chgData name="David Williams" userId="35a5f6dfa23fba43" providerId="LiveId" clId="{F4D7F4EB-DCE9-40FA-87B9-52D4076461BD}" dt="2024-02-17T20:05:57.819" v="812" actId="478"/>
          <ac:picMkLst>
            <pc:docMk/>
            <pc:sldMk cId="263289175" sldId="814"/>
            <ac:picMk id="41" creationId="{9E6862EA-F47C-F9C6-A4B7-40E8038F3186}"/>
          </ac:picMkLst>
        </pc:picChg>
        <pc:picChg chg="mod">
          <ac:chgData name="David Williams" userId="35a5f6dfa23fba43" providerId="LiveId" clId="{F4D7F4EB-DCE9-40FA-87B9-52D4076461BD}" dt="2024-02-17T20:21:11.006" v="851" actId="1035"/>
          <ac:picMkLst>
            <pc:docMk/>
            <pc:sldMk cId="263289175" sldId="814"/>
            <ac:picMk id="51" creationId="{AA22A026-493C-6272-B23C-8E01C4B1D9D5}"/>
          </ac:picMkLst>
        </pc:picChg>
      </pc:sldChg>
      <pc:sldChg chg="addSp delSp modSp add del mod delAnim">
        <pc:chgData name="David Williams" userId="35a5f6dfa23fba43" providerId="LiveId" clId="{F4D7F4EB-DCE9-40FA-87B9-52D4076461BD}" dt="2024-02-17T18:37:35.637" v="629" actId="2696"/>
        <pc:sldMkLst>
          <pc:docMk/>
          <pc:sldMk cId="2478808005" sldId="814"/>
        </pc:sldMkLst>
        <pc:spChg chg="mod topLvl modVis">
          <ac:chgData name="David Williams" userId="35a5f6dfa23fba43" providerId="LiveId" clId="{F4D7F4EB-DCE9-40FA-87B9-52D4076461BD}" dt="2024-02-17T16:34:09.625" v="567" actId="14429"/>
          <ac:spMkLst>
            <pc:docMk/>
            <pc:sldMk cId="2478808005" sldId="814"/>
            <ac:spMk id="15" creationId="{6C768D7A-3516-7AF5-4C80-D48B31AA40FE}"/>
          </ac:spMkLst>
        </pc:spChg>
        <pc:spChg chg="mod topLvl">
          <ac:chgData name="David Williams" userId="35a5f6dfa23fba43" providerId="LiveId" clId="{F4D7F4EB-DCE9-40FA-87B9-52D4076461BD}" dt="2024-02-17T16:33:54.511" v="563" actId="165"/>
          <ac:spMkLst>
            <pc:docMk/>
            <pc:sldMk cId="2478808005" sldId="814"/>
            <ac:spMk id="16" creationId="{8FAA54A8-1A56-E3C9-CF35-AF585B6CBD86}"/>
          </ac:spMkLst>
        </pc:spChg>
        <pc:spChg chg="add mod">
          <ac:chgData name="David Williams" userId="35a5f6dfa23fba43" providerId="LiveId" clId="{F4D7F4EB-DCE9-40FA-87B9-52D4076461BD}" dt="2024-02-17T16:38:07.759" v="608"/>
          <ac:spMkLst>
            <pc:docMk/>
            <pc:sldMk cId="2478808005" sldId="814"/>
            <ac:spMk id="43" creationId="{D70EF0B7-5C90-2747-2B87-537DAC08DEA8}"/>
          </ac:spMkLst>
        </pc:spChg>
        <pc:spChg chg="del">
          <ac:chgData name="David Williams" userId="35a5f6dfa23fba43" providerId="LiveId" clId="{F4D7F4EB-DCE9-40FA-87B9-52D4076461BD}" dt="2024-02-17T16:33:42.126" v="562" actId="478"/>
          <ac:spMkLst>
            <pc:docMk/>
            <pc:sldMk cId="2478808005" sldId="814"/>
            <ac:spMk id="77" creationId="{2E36C9C5-3900-55E9-9141-5010BA3CD0A1}"/>
          </ac:spMkLst>
        </pc:spChg>
        <pc:grpChg chg="del">
          <ac:chgData name="David Williams" userId="35a5f6dfa23fba43" providerId="LiveId" clId="{F4D7F4EB-DCE9-40FA-87B9-52D4076461BD}" dt="2024-02-17T16:33:54.511" v="563" actId="165"/>
          <ac:grpSpMkLst>
            <pc:docMk/>
            <pc:sldMk cId="2478808005" sldId="814"/>
            <ac:grpSpMk id="14" creationId="{99F43684-ECC9-8284-6A50-D52D2EA00811}"/>
          </ac:grpSpMkLst>
        </pc:grpChg>
        <pc:picChg chg="del">
          <ac:chgData name="David Williams" userId="35a5f6dfa23fba43" providerId="LiveId" clId="{F4D7F4EB-DCE9-40FA-87B9-52D4076461BD}" dt="2024-02-17T16:33:41.294" v="561" actId="478"/>
          <ac:picMkLst>
            <pc:docMk/>
            <pc:sldMk cId="2478808005" sldId="814"/>
            <ac:picMk id="3" creationId="{5EC3DBBA-09FB-A478-6EB8-F8951B980ACA}"/>
          </ac:picMkLst>
        </pc:picChg>
        <pc:picChg chg="del">
          <ac:chgData name="David Williams" userId="35a5f6dfa23fba43" providerId="LiveId" clId="{F4D7F4EB-DCE9-40FA-87B9-52D4076461BD}" dt="2024-02-17T16:33:37.615" v="559" actId="478"/>
          <ac:picMkLst>
            <pc:docMk/>
            <pc:sldMk cId="2478808005" sldId="814"/>
            <ac:picMk id="4" creationId="{EE62663E-BFAC-E5A8-3647-993EFE51ADAA}"/>
          </ac:picMkLst>
        </pc:picChg>
        <pc:picChg chg="del">
          <ac:chgData name="David Williams" userId="35a5f6dfa23fba43" providerId="LiveId" clId="{F4D7F4EB-DCE9-40FA-87B9-52D4076461BD}" dt="2024-02-17T16:33:11.263" v="558" actId="478"/>
          <ac:picMkLst>
            <pc:docMk/>
            <pc:sldMk cId="2478808005" sldId="814"/>
            <ac:picMk id="22" creationId="{B4589679-8DB2-F834-5497-B16C66260A04}"/>
          </ac:picMkLst>
        </pc:picChg>
        <pc:picChg chg="del">
          <ac:chgData name="David Williams" userId="35a5f6dfa23fba43" providerId="LiveId" clId="{F4D7F4EB-DCE9-40FA-87B9-52D4076461BD}" dt="2024-02-17T16:33:40.025" v="560" actId="478"/>
          <ac:picMkLst>
            <pc:docMk/>
            <pc:sldMk cId="2478808005" sldId="814"/>
            <ac:picMk id="32" creationId="{69C5F27F-3089-EA80-50F7-19FB12D64B9B}"/>
          </ac:picMkLst>
        </pc:picChg>
      </pc:sldChg>
      <pc:sldChg chg="addSp modSp add mod modAnim">
        <pc:chgData name="David Williams" userId="35a5f6dfa23fba43" providerId="LiveId" clId="{F4D7F4EB-DCE9-40FA-87B9-52D4076461BD}" dt="2024-02-18T01:00:11.190" v="1802"/>
        <pc:sldMkLst>
          <pc:docMk/>
          <pc:sldMk cId="1339692513" sldId="815"/>
        </pc:sldMkLst>
        <pc:spChg chg="mod modVis">
          <ac:chgData name="David Williams" userId="35a5f6dfa23fba43" providerId="LiveId" clId="{F4D7F4EB-DCE9-40FA-87B9-52D4076461BD}" dt="2024-02-17T20:39:44.869" v="952" actId="14430"/>
          <ac:spMkLst>
            <pc:docMk/>
            <pc:sldMk cId="1339692513" sldId="815"/>
            <ac:spMk id="7" creationId="{F5892498-CDBF-B832-2FE7-8701B5FA830F}"/>
          </ac:spMkLst>
        </pc:spChg>
        <pc:spChg chg="mod modVis">
          <ac:chgData name="David Williams" userId="35a5f6dfa23fba43" providerId="LiveId" clId="{F4D7F4EB-DCE9-40FA-87B9-52D4076461BD}" dt="2024-02-17T20:39:48.917" v="955" actId="14430"/>
          <ac:spMkLst>
            <pc:docMk/>
            <pc:sldMk cId="1339692513" sldId="815"/>
            <ac:spMk id="9" creationId="{364B2CB5-1187-CCE4-FFCD-F7842987D413}"/>
          </ac:spMkLst>
        </pc:spChg>
        <pc:spChg chg="mod modVis">
          <ac:chgData name="David Williams" userId="35a5f6dfa23fba43" providerId="LiveId" clId="{F4D7F4EB-DCE9-40FA-87B9-52D4076461BD}" dt="2024-02-17T20:39:46.874" v="954" actId="14430"/>
          <ac:spMkLst>
            <pc:docMk/>
            <pc:sldMk cId="1339692513" sldId="815"/>
            <ac:spMk id="10" creationId="{6D9ACB5F-95A8-DC71-AD98-7971C736E578}"/>
          </ac:spMkLst>
        </pc:spChg>
        <pc:spChg chg="mod modVis">
          <ac:chgData name="David Williams" userId="35a5f6dfa23fba43" providerId="LiveId" clId="{F4D7F4EB-DCE9-40FA-87B9-52D4076461BD}" dt="2024-02-17T20:39:46.196" v="953" actId="14430"/>
          <ac:spMkLst>
            <pc:docMk/>
            <pc:sldMk cId="1339692513" sldId="815"/>
            <ac:spMk id="11" creationId="{C9CD1514-3761-F862-56F0-D6D4938364FC}"/>
          </ac:spMkLst>
        </pc:spChg>
        <pc:spChg chg="add mod">
          <ac:chgData name="David Williams" userId="35a5f6dfa23fba43" providerId="LiveId" clId="{F4D7F4EB-DCE9-40FA-87B9-52D4076461BD}" dt="2024-02-17T21:14:18.103" v="1218"/>
          <ac:spMkLst>
            <pc:docMk/>
            <pc:sldMk cId="1339692513" sldId="815"/>
            <ac:spMk id="12" creationId="{DC2373AF-09F4-E4FB-B53B-9A5399821E1C}"/>
          </ac:spMkLst>
        </pc:spChg>
        <pc:spChg chg="mod modVis">
          <ac:chgData name="David Williams" userId="35a5f6dfa23fba43" providerId="LiveId" clId="{F4D7F4EB-DCE9-40FA-87B9-52D4076461BD}" dt="2024-02-17T20:39:55.228" v="958" actId="14430"/>
          <ac:spMkLst>
            <pc:docMk/>
            <pc:sldMk cId="1339692513" sldId="815"/>
            <ac:spMk id="21" creationId="{A30BA607-5DA7-66B8-522D-B0733D41F377}"/>
          </ac:spMkLst>
        </pc:spChg>
        <pc:spChg chg="mod modVis">
          <ac:chgData name="David Williams" userId="35a5f6dfa23fba43" providerId="LiveId" clId="{F4D7F4EB-DCE9-40FA-87B9-52D4076461BD}" dt="2024-02-17T20:39:54.417" v="957" actId="14430"/>
          <ac:spMkLst>
            <pc:docMk/>
            <pc:sldMk cId="1339692513" sldId="815"/>
            <ac:spMk id="22" creationId="{3CD7BFBE-E4A8-B9A8-8F6A-A72408D19DA3}"/>
          </ac:spMkLst>
        </pc:spChg>
        <pc:spChg chg="mod modVis">
          <ac:chgData name="David Williams" userId="35a5f6dfa23fba43" providerId="LiveId" clId="{F4D7F4EB-DCE9-40FA-87B9-52D4076461BD}" dt="2024-02-17T20:40:09.767" v="965" actId="14430"/>
          <ac:spMkLst>
            <pc:docMk/>
            <pc:sldMk cId="1339692513" sldId="815"/>
            <ac:spMk id="23" creationId="{6FC69298-3C9A-4078-99CC-A2168F9CCE60}"/>
          </ac:spMkLst>
        </pc:spChg>
        <pc:spChg chg="mod modVis">
          <ac:chgData name="David Williams" userId="35a5f6dfa23fba43" providerId="LiveId" clId="{F4D7F4EB-DCE9-40FA-87B9-52D4076461BD}" dt="2024-02-17T20:40:04.387" v="963" actId="14430"/>
          <ac:spMkLst>
            <pc:docMk/>
            <pc:sldMk cId="1339692513" sldId="815"/>
            <ac:spMk id="25" creationId="{94AFEE20-4106-697B-F538-A3809E8667ED}"/>
          </ac:spMkLst>
        </pc:spChg>
        <pc:spChg chg="mod modVis">
          <ac:chgData name="David Williams" userId="35a5f6dfa23fba43" providerId="LiveId" clId="{F4D7F4EB-DCE9-40FA-87B9-52D4076461BD}" dt="2024-02-17T20:40:03.817" v="962" actId="14430"/>
          <ac:spMkLst>
            <pc:docMk/>
            <pc:sldMk cId="1339692513" sldId="815"/>
            <ac:spMk id="26" creationId="{55DFE031-A516-A70B-2E05-BBF44093B65B}"/>
          </ac:spMkLst>
        </pc:spChg>
        <pc:spChg chg="mod modVis">
          <ac:chgData name="David Williams" userId="35a5f6dfa23fba43" providerId="LiveId" clId="{F4D7F4EB-DCE9-40FA-87B9-52D4076461BD}" dt="2024-02-17T20:40:03.107" v="961" actId="14430"/>
          <ac:spMkLst>
            <pc:docMk/>
            <pc:sldMk cId="1339692513" sldId="815"/>
            <ac:spMk id="27" creationId="{1046CDE7-F980-D5FF-35F3-8C8BA050C0EA}"/>
          </ac:spMkLst>
        </pc:spChg>
        <pc:spChg chg="mod modVis">
          <ac:chgData name="David Williams" userId="35a5f6dfa23fba43" providerId="LiveId" clId="{F4D7F4EB-DCE9-40FA-87B9-52D4076461BD}" dt="2024-02-17T20:40:02.579" v="960" actId="14430"/>
          <ac:spMkLst>
            <pc:docMk/>
            <pc:sldMk cId="1339692513" sldId="815"/>
            <ac:spMk id="28" creationId="{903DFF32-A3A9-5DB9-C89A-975244BEDEFF}"/>
          </ac:spMkLst>
        </pc:spChg>
        <pc:spChg chg="mod modVis">
          <ac:chgData name="David Williams" userId="35a5f6dfa23fba43" providerId="LiveId" clId="{F4D7F4EB-DCE9-40FA-87B9-52D4076461BD}" dt="2024-02-17T20:40:02.038" v="959" actId="14430"/>
          <ac:spMkLst>
            <pc:docMk/>
            <pc:sldMk cId="1339692513" sldId="815"/>
            <ac:spMk id="29" creationId="{6FF25533-2587-DC2C-E51D-D789ABE680F9}"/>
          </ac:spMkLst>
        </pc:spChg>
        <pc:spChg chg="mod modVis">
          <ac:chgData name="David Williams" userId="35a5f6dfa23fba43" providerId="LiveId" clId="{F4D7F4EB-DCE9-40FA-87B9-52D4076461BD}" dt="2024-02-17T20:40:13.586" v="967" actId="14430"/>
          <ac:spMkLst>
            <pc:docMk/>
            <pc:sldMk cId="1339692513" sldId="815"/>
            <ac:spMk id="31" creationId="{2C933F99-9B9A-6703-819E-8A7CF9FE0CEE}"/>
          </ac:spMkLst>
        </pc:spChg>
        <pc:spChg chg="mod modVis">
          <ac:chgData name="David Williams" userId="35a5f6dfa23fba43" providerId="LiveId" clId="{F4D7F4EB-DCE9-40FA-87B9-52D4076461BD}" dt="2024-02-17T20:40:12.878" v="966" actId="14430"/>
          <ac:spMkLst>
            <pc:docMk/>
            <pc:sldMk cId="1339692513" sldId="815"/>
            <ac:spMk id="37" creationId="{D98AEE87-33EE-302E-9888-9D13CC5A68FD}"/>
          </ac:spMkLst>
        </pc:spChg>
        <pc:spChg chg="mod">
          <ac:chgData name="David Williams" userId="35a5f6dfa23fba43" providerId="LiveId" clId="{F4D7F4EB-DCE9-40FA-87B9-52D4076461BD}" dt="2024-02-17T21:09:33.405" v="1097" actId="14100"/>
          <ac:spMkLst>
            <pc:docMk/>
            <pc:sldMk cId="1339692513" sldId="815"/>
            <ac:spMk id="79" creationId="{6B65C949-6068-7486-D4D3-BC4D4735B0D8}"/>
          </ac:spMkLst>
        </pc:spChg>
        <pc:picChg chg="add mod modVis">
          <ac:chgData name="David Williams" userId="35a5f6dfa23fba43" providerId="LiveId" clId="{F4D7F4EB-DCE9-40FA-87B9-52D4076461BD}" dt="2024-02-17T21:25:15.991" v="1268" actId="14429"/>
          <ac:picMkLst>
            <pc:docMk/>
            <pc:sldMk cId="1339692513" sldId="815"/>
            <ac:picMk id="2" creationId="{A0791F93-D43E-5115-928F-9C9DAF834ED5}"/>
          </ac:picMkLst>
        </pc:picChg>
        <pc:picChg chg="add mod modVis">
          <ac:chgData name="David Williams" userId="35a5f6dfa23fba43" providerId="LiveId" clId="{F4D7F4EB-DCE9-40FA-87B9-52D4076461BD}" dt="2024-02-17T21:25:11.153" v="1266" actId="14861"/>
          <ac:picMkLst>
            <pc:docMk/>
            <pc:sldMk cId="1339692513" sldId="815"/>
            <ac:picMk id="5" creationId="{7FD2B4FC-EC99-4DAB-3AD7-D706E6E2E4D0}"/>
          </ac:picMkLst>
        </pc:picChg>
        <pc:picChg chg="add mod modVis">
          <ac:chgData name="David Williams" userId="35a5f6dfa23fba43" providerId="LiveId" clId="{F4D7F4EB-DCE9-40FA-87B9-52D4076461BD}" dt="2024-02-17T21:27:59.602" v="1289" actId="14100"/>
          <ac:picMkLst>
            <pc:docMk/>
            <pc:sldMk cId="1339692513" sldId="815"/>
            <ac:picMk id="18" creationId="{7FB1A61C-1F10-C7F7-F758-5CD955472CC1}"/>
          </ac:picMkLst>
        </pc:picChg>
      </pc:sldChg>
      <pc:sldChg chg="addSp delSp modSp new del mod">
        <pc:chgData name="David Williams" userId="35a5f6dfa23fba43" providerId="LiveId" clId="{F4D7F4EB-DCE9-40FA-87B9-52D4076461BD}" dt="2024-02-17T18:37:35.637" v="629" actId="2696"/>
        <pc:sldMkLst>
          <pc:docMk/>
          <pc:sldMk cId="1646131822" sldId="815"/>
        </pc:sldMkLst>
        <pc:spChg chg="add del mod topLvl">
          <ac:chgData name="David Williams" userId="35a5f6dfa23fba43" providerId="LiveId" clId="{F4D7F4EB-DCE9-40FA-87B9-52D4076461BD}" dt="2024-02-17T16:37:59.365" v="607"/>
          <ac:spMkLst>
            <pc:docMk/>
            <pc:sldMk cId="1646131822" sldId="815"/>
            <ac:spMk id="2" creationId="{B0591FBE-A970-F46B-5C3F-88DEAC702912}"/>
          </ac:spMkLst>
        </pc:spChg>
        <pc:spChg chg="add del mod topLvl">
          <ac:chgData name="David Williams" userId="35a5f6dfa23fba43" providerId="LiveId" clId="{F4D7F4EB-DCE9-40FA-87B9-52D4076461BD}" dt="2024-02-17T16:37:59.365" v="607"/>
          <ac:spMkLst>
            <pc:docMk/>
            <pc:sldMk cId="1646131822" sldId="815"/>
            <ac:spMk id="3" creationId="{37DD177C-0CC6-5ABE-1EFB-F082F1EF434F}"/>
          </ac:spMkLst>
        </pc:spChg>
        <pc:spChg chg="add del mod ord">
          <ac:chgData name="David Williams" userId="35a5f6dfa23fba43" providerId="LiveId" clId="{F4D7F4EB-DCE9-40FA-87B9-52D4076461BD}" dt="2024-02-17T16:37:59.365" v="607"/>
          <ac:spMkLst>
            <pc:docMk/>
            <pc:sldMk cId="1646131822" sldId="815"/>
            <ac:spMk id="6" creationId="{4B9087B6-163C-4ABA-73B3-FF527E9F1CB8}"/>
          </ac:spMkLst>
        </pc:spChg>
        <pc:spChg chg="mod">
          <ac:chgData name="David Williams" userId="35a5f6dfa23fba43" providerId="LiveId" clId="{F4D7F4EB-DCE9-40FA-87B9-52D4076461BD}" dt="2024-02-17T16:36:31.780" v="598"/>
          <ac:spMkLst>
            <pc:docMk/>
            <pc:sldMk cId="1646131822" sldId="815"/>
            <ac:spMk id="7" creationId="{F1DBCF0C-F38A-7B2A-1A7C-000114E82E2D}"/>
          </ac:spMkLst>
        </pc:spChg>
        <pc:spChg chg="mod">
          <ac:chgData name="David Williams" userId="35a5f6dfa23fba43" providerId="LiveId" clId="{F4D7F4EB-DCE9-40FA-87B9-52D4076461BD}" dt="2024-02-17T16:36:58.946" v="600"/>
          <ac:spMkLst>
            <pc:docMk/>
            <pc:sldMk cId="1646131822" sldId="815"/>
            <ac:spMk id="8" creationId="{652AF76A-D552-1119-39CB-1C9306133571}"/>
          </ac:spMkLst>
        </pc:spChg>
        <pc:spChg chg="add del mod">
          <ac:chgData name="David Williams" userId="35a5f6dfa23fba43" providerId="LiveId" clId="{F4D7F4EB-DCE9-40FA-87B9-52D4076461BD}" dt="2024-02-17T16:37:59.365" v="607"/>
          <ac:spMkLst>
            <pc:docMk/>
            <pc:sldMk cId="1646131822" sldId="815"/>
            <ac:spMk id="9" creationId="{FD124083-3967-F298-148F-87F7CE9499E4}"/>
          </ac:spMkLst>
        </pc:spChg>
        <pc:spChg chg="mod">
          <ac:chgData name="David Williams" userId="35a5f6dfa23fba43" providerId="LiveId" clId="{F4D7F4EB-DCE9-40FA-87B9-52D4076461BD}" dt="2024-02-17T16:37:34.478" v="604"/>
          <ac:spMkLst>
            <pc:docMk/>
            <pc:sldMk cId="1646131822" sldId="815"/>
            <ac:spMk id="10" creationId="{73269B4C-B252-B073-70C7-A29AD7FFE49D}"/>
          </ac:spMkLst>
        </pc:spChg>
        <pc:spChg chg="mod">
          <ac:chgData name="David Williams" userId="35a5f6dfa23fba43" providerId="LiveId" clId="{F4D7F4EB-DCE9-40FA-87B9-52D4076461BD}" dt="2024-02-17T17:51:08.496" v="611" actId="1076"/>
          <ac:spMkLst>
            <pc:docMk/>
            <pc:sldMk cId="1646131822" sldId="815"/>
            <ac:spMk id="11" creationId="{10FCCFA2-2512-EE64-4D07-BE5E49778017}"/>
          </ac:spMkLst>
        </pc:spChg>
        <pc:grpChg chg="add del mod">
          <ac:chgData name="David Williams" userId="35a5f6dfa23fba43" providerId="LiveId" clId="{F4D7F4EB-DCE9-40FA-87B9-52D4076461BD}" dt="2024-02-17T16:36:06.324" v="596" actId="165"/>
          <ac:grpSpMkLst>
            <pc:docMk/>
            <pc:sldMk cId="1646131822" sldId="815"/>
            <ac:grpSpMk id="5" creationId="{9690EFA3-6B19-2430-E111-D3DB3ADB3366}"/>
          </ac:grpSpMkLst>
        </pc:grpChg>
        <pc:picChg chg="add mod modCrop">
          <ac:chgData name="David Williams" userId="35a5f6dfa23fba43" providerId="LiveId" clId="{F4D7F4EB-DCE9-40FA-87B9-52D4076461BD}" dt="2024-02-17T18:29:26.460" v="627" actId="1076"/>
          <ac:picMkLst>
            <pc:docMk/>
            <pc:sldMk cId="1646131822" sldId="815"/>
            <ac:picMk id="13" creationId="{10D3794A-2B64-CEAC-27A4-DCD7A33C62E6}"/>
          </ac:picMkLst>
        </pc:picChg>
        <pc:cxnChg chg="add mod topLvl">
          <ac:chgData name="David Williams" userId="35a5f6dfa23fba43" providerId="LiveId" clId="{F4D7F4EB-DCE9-40FA-87B9-52D4076461BD}" dt="2024-02-17T16:36:06.324" v="596" actId="165"/>
          <ac:cxnSpMkLst>
            <pc:docMk/>
            <pc:sldMk cId="1646131822" sldId="815"/>
            <ac:cxnSpMk id="4" creationId="{0C38E624-8387-8B79-9754-2DB846666322}"/>
          </ac:cxnSpMkLst>
        </pc:cxnChg>
      </pc:sldChg>
      <pc:sldChg chg="addSp delSp modSp add mod modAnim">
        <pc:chgData name="David Williams" userId="35a5f6dfa23fba43" providerId="LiveId" clId="{F4D7F4EB-DCE9-40FA-87B9-52D4076461BD}" dt="2024-02-17T22:08:17.703" v="1560" actId="1076"/>
        <pc:sldMkLst>
          <pc:docMk/>
          <pc:sldMk cId="1539656741" sldId="816"/>
        </pc:sldMkLst>
        <pc:spChg chg="mod modVis">
          <ac:chgData name="David Williams" userId="35a5f6dfa23fba43" providerId="LiveId" clId="{F4D7F4EB-DCE9-40FA-87B9-52D4076461BD}" dt="2024-02-17T21:06:18.342" v="1066" actId="14430"/>
          <ac:spMkLst>
            <pc:docMk/>
            <pc:sldMk cId="1539656741" sldId="816"/>
            <ac:spMk id="7" creationId="{A902ED77-95C7-768F-FAF9-901BE6F4BC25}"/>
          </ac:spMkLst>
        </pc:spChg>
        <pc:spChg chg="mod modVis">
          <ac:chgData name="David Williams" userId="35a5f6dfa23fba43" providerId="LiveId" clId="{F4D7F4EB-DCE9-40FA-87B9-52D4076461BD}" dt="2024-02-17T21:06:20.612" v="1069" actId="14430"/>
          <ac:spMkLst>
            <pc:docMk/>
            <pc:sldMk cId="1539656741" sldId="816"/>
            <ac:spMk id="9" creationId="{A6485011-8CDC-07CF-5E9D-58D905D3B9E0}"/>
          </ac:spMkLst>
        </pc:spChg>
        <pc:spChg chg="mod modVis">
          <ac:chgData name="David Williams" userId="35a5f6dfa23fba43" providerId="LiveId" clId="{F4D7F4EB-DCE9-40FA-87B9-52D4076461BD}" dt="2024-02-17T21:06:19.761" v="1068" actId="14430"/>
          <ac:spMkLst>
            <pc:docMk/>
            <pc:sldMk cId="1539656741" sldId="816"/>
            <ac:spMk id="10" creationId="{371AA400-1D0A-D6AF-48DF-8BF047595243}"/>
          </ac:spMkLst>
        </pc:spChg>
        <pc:spChg chg="mod modVis">
          <ac:chgData name="David Williams" userId="35a5f6dfa23fba43" providerId="LiveId" clId="{F4D7F4EB-DCE9-40FA-87B9-52D4076461BD}" dt="2024-02-17T21:06:19.151" v="1067" actId="14430"/>
          <ac:spMkLst>
            <pc:docMk/>
            <pc:sldMk cId="1539656741" sldId="816"/>
            <ac:spMk id="11" creationId="{297033AA-9806-01E6-5229-D4F394A48C19}"/>
          </ac:spMkLst>
        </pc:spChg>
        <pc:spChg chg="add del mod ord">
          <ac:chgData name="David Williams" userId="35a5f6dfa23fba43" providerId="LiveId" clId="{F4D7F4EB-DCE9-40FA-87B9-52D4076461BD}" dt="2024-02-17T22:08:17.703" v="1560" actId="1076"/>
          <ac:spMkLst>
            <pc:docMk/>
            <pc:sldMk cId="1539656741" sldId="816"/>
            <ac:spMk id="12" creationId="{0DE3B30D-1849-E9E1-8E5D-B8C2CE2E49F1}"/>
          </ac:spMkLst>
        </pc:spChg>
        <pc:spChg chg="mod modVis">
          <ac:chgData name="David Williams" userId="35a5f6dfa23fba43" providerId="LiveId" clId="{F4D7F4EB-DCE9-40FA-87B9-52D4076461BD}" dt="2024-02-17T21:06:22.950" v="1072" actId="14430"/>
          <ac:spMkLst>
            <pc:docMk/>
            <pc:sldMk cId="1539656741" sldId="816"/>
            <ac:spMk id="16" creationId="{27AC7C37-A747-26C3-BE8C-9169AACB5AE6}"/>
          </ac:spMkLst>
        </pc:spChg>
        <pc:spChg chg="mod modVis">
          <ac:chgData name="David Williams" userId="35a5f6dfa23fba43" providerId="LiveId" clId="{F4D7F4EB-DCE9-40FA-87B9-52D4076461BD}" dt="2024-02-17T21:06:22.050" v="1071" actId="14430"/>
          <ac:spMkLst>
            <pc:docMk/>
            <pc:sldMk cId="1539656741" sldId="816"/>
            <ac:spMk id="17" creationId="{72917BD3-8A6C-655C-18BA-B4C978294BE4}"/>
          </ac:spMkLst>
        </pc:spChg>
        <pc:spChg chg="mod modVis">
          <ac:chgData name="David Williams" userId="35a5f6dfa23fba43" providerId="LiveId" clId="{F4D7F4EB-DCE9-40FA-87B9-52D4076461BD}" dt="2024-02-17T21:06:21.392" v="1070" actId="14430"/>
          <ac:spMkLst>
            <pc:docMk/>
            <pc:sldMk cId="1539656741" sldId="816"/>
            <ac:spMk id="19" creationId="{D4B41579-7165-99FE-4F49-1087DF91CF7C}"/>
          </ac:spMkLst>
        </pc:spChg>
        <pc:spChg chg="mod modVis">
          <ac:chgData name="David Williams" userId="35a5f6dfa23fba43" providerId="LiveId" clId="{F4D7F4EB-DCE9-40FA-87B9-52D4076461BD}" dt="2024-02-17T21:30:58.221" v="1292" actId="14430"/>
          <ac:spMkLst>
            <pc:docMk/>
            <pc:sldMk cId="1539656741" sldId="816"/>
            <ac:spMk id="21" creationId="{E3154E53-922A-C951-017F-1439360B7792}"/>
          </ac:spMkLst>
        </pc:spChg>
        <pc:spChg chg="mod modVis">
          <ac:chgData name="David Williams" userId="35a5f6dfa23fba43" providerId="LiveId" clId="{F4D7F4EB-DCE9-40FA-87B9-52D4076461BD}" dt="2024-02-17T21:30:57.499" v="1291" actId="14430"/>
          <ac:spMkLst>
            <pc:docMk/>
            <pc:sldMk cId="1539656741" sldId="816"/>
            <ac:spMk id="22" creationId="{E8CD7252-B115-98CC-ABDE-5EB579784D01}"/>
          </ac:spMkLst>
        </pc:spChg>
        <pc:spChg chg="mod modVis">
          <ac:chgData name="David Williams" userId="35a5f6dfa23fba43" providerId="LiveId" clId="{F4D7F4EB-DCE9-40FA-87B9-52D4076461BD}" dt="2024-02-17T21:30:56.819" v="1290" actId="14430"/>
          <ac:spMkLst>
            <pc:docMk/>
            <pc:sldMk cId="1539656741" sldId="816"/>
            <ac:spMk id="23" creationId="{43FAC346-F5FE-5F1C-B8C2-09BB927DD52D}"/>
          </ac:spMkLst>
        </pc:spChg>
        <pc:spChg chg="mod modVis">
          <ac:chgData name="David Williams" userId="35a5f6dfa23fba43" providerId="LiveId" clId="{F4D7F4EB-DCE9-40FA-87B9-52D4076461BD}" dt="2024-02-17T21:31:03.329" v="1297" actId="14429"/>
          <ac:spMkLst>
            <pc:docMk/>
            <pc:sldMk cId="1539656741" sldId="816"/>
            <ac:spMk id="25" creationId="{849EDBC4-0970-4963-4409-36E31196FDE5}"/>
          </ac:spMkLst>
        </pc:spChg>
        <pc:spChg chg="mod modVis">
          <ac:chgData name="David Williams" userId="35a5f6dfa23fba43" providerId="LiveId" clId="{F4D7F4EB-DCE9-40FA-87B9-52D4076461BD}" dt="2024-02-17T21:31:02.450" v="1296" actId="14429"/>
          <ac:spMkLst>
            <pc:docMk/>
            <pc:sldMk cId="1539656741" sldId="816"/>
            <ac:spMk id="26" creationId="{4850B445-82A6-F458-CF3E-EAB6CBA7031C}"/>
          </ac:spMkLst>
        </pc:spChg>
        <pc:spChg chg="mod modVis">
          <ac:chgData name="David Williams" userId="35a5f6dfa23fba43" providerId="LiveId" clId="{F4D7F4EB-DCE9-40FA-87B9-52D4076461BD}" dt="2024-02-17T21:31:01.570" v="1295" actId="14429"/>
          <ac:spMkLst>
            <pc:docMk/>
            <pc:sldMk cId="1539656741" sldId="816"/>
            <ac:spMk id="27" creationId="{109D0CF1-60A6-665D-766A-ABBC7B4BBFB9}"/>
          </ac:spMkLst>
        </pc:spChg>
        <pc:spChg chg="mod modVis">
          <ac:chgData name="David Williams" userId="35a5f6dfa23fba43" providerId="LiveId" clId="{F4D7F4EB-DCE9-40FA-87B9-52D4076461BD}" dt="2024-02-17T21:31:00.520" v="1294" actId="14429"/>
          <ac:spMkLst>
            <pc:docMk/>
            <pc:sldMk cId="1539656741" sldId="816"/>
            <ac:spMk id="28" creationId="{6EB299E5-BDFD-9A1A-EE20-09453AB7721E}"/>
          </ac:spMkLst>
        </pc:spChg>
        <pc:spChg chg="mod modVis">
          <ac:chgData name="David Williams" userId="35a5f6dfa23fba43" providerId="LiveId" clId="{F4D7F4EB-DCE9-40FA-87B9-52D4076461BD}" dt="2024-02-17T21:30:59.278" v="1293" actId="14429"/>
          <ac:spMkLst>
            <pc:docMk/>
            <pc:sldMk cId="1539656741" sldId="816"/>
            <ac:spMk id="29" creationId="{C1BC913D-B91E-AE78-D15D-DE6AF2C5DBD6}"/>
          </ac:spMkLst>
        </pc:spChg>
        <pc:spChg chg="mod modVis">
          <ac:chgData name="David Williams" userId="35a5f6dfa23fba43" providerId="LiveId" clId="{F4D7F4EB-DCE9-40FA-87B9-52D4076461BD}" dt="2024-02-17T21:06:55.321" v="1085" actId="14430"/>
          <ac:spMkLst>
            <pc:docMk/>
            <pc:sldMk cId="1539656741" sldId="816"/>
            <ac:spMk id="31" creationId="{6FF75E51-90A7-6049-D002-D7D709E09CC7}"/>
          </ac:spMkLst>
        </pc:spChg>
        <pc:spChg chg="mod modVis">
          <ac:chgData name="David Williams" userId="35a5f6dfa23fba43" providerId="LiveId" clId="{F4D7F4EB-DCE9-40FA-87B9-52D4076461BD}" dt="2024-02-17T21:06:53.542" v="1084" actId="14430"/>
          <ac:spMkLst>
            <pc:docMk/>
            <pc:sldMk cId="1539656741" sldId="816"/>
            <ac:spMk id="37" creationId="{66A314DC-65CF-0EE1-AE04-D55E6546804C}"/>
          </ac:spMkLst>
        </pc:spChg>
        <pc:spChg chg="add del">
          <ac:chgData name="David Williams" userId="35a5f6dfa23fba43" providerId="LiveId" clId="{F4D7F4EB-DCE9-40FA-87B9-52D4076461BD}" dt="2024-02-17T21:57:13.635" v="1401" actId="22"/>
          <ac:spMkLst>
            <pc:docMk/>
            <pc:sldMk cId="1539656741" sldId="816"/>
            <ac:spMk id="39" creationId="{4E6B71B6-E3EF-03F2-2C97-4E120D1FA5F8}"/>
          </ac:spMkLst>
        </pc:spChg>
        <pc:spChg chg="add mod">
          <ac:chgData name="David Williams" userId="35a5f6dfa23fba43" providerId="LiveId" clId="{F4D7F4EB-DCE9-40FA-87B9-52D4076461BD}" dt="2024-02-17T21:58:43.983" v="1415" actId="571"/>
          <ac:spMkLst>
            <pc:docMk/>
            <pc:sldMk cId="1539656741" sldId="816"/>
            <ac:spMk id="41" creationId="{13C5DBBC-005E-4618-B9D6-4CFB3F6FAD1E}"/>
          </ac:spMkLst>
        </pc:spChg>
        <pc:spChg chg="mod">
          <ac:chgData name="David Williams" userId="35a5f6dfa23fba43" providerId="LiveId" clId="{F4D7F4EB-DCE9-40FA-87B9-52D4076461BD}" dt="2024-02-17T21:09:20.464" v="1096" actId="14100"/>
          <ac:spMkLst>
            <pc:docMk/>
            <pc:sldMk cId="1539656741" sldId="816"/>
            <ac:spMk id="79" creationId="{6F629DFB-06AD-1FD7-04B7-E4DFA37440A1}"/>
          </ac:spMkLst>
        </pc:spChg>
        <pc:picChg chg="add mod">
          <ac:chgData name="David Williams" userId="35a5f6dfa23fba43" providerId="LiveId" clId="{F4D7F4EB-DCE9-40FA-87B9-52D4076461BD}" dt="2024-02-17T21:57:28.398" v="1405" actId="1076"/>
          <ac:picMkLst>
            <pc:docMk/>
            <pc:sldMk cId="1539656741" sldId="816"/>
            <ac:picMk id="2" creationId="{5D35B991-8F69-8C25-20C9-DFC8BC477BA4}"/>
          </ac:picMkLst>
        </pc:picChg>
        <pc:picChg chg="mod">
          <ac:chgData name="David Williams" userId="35a5f6dfa23fba43" providerId="LiveId" clId="{F4D7F4EB-DCE9-40FA-87B9-52D4076461BD}" dt="2024-02-17T21:05:31.686" v="1064" actId="1035"/>
          <ac:picMkLst>
            <pc:docMk/>
            <pc:sldMk cId="1539656741" sldId="816"/>
            <ac:picMk id="4" creationId="{6AFE2E84-08F0-63A2-A874-03DE84405172}"/>
          </ac:picMkLst>
        </pc:picChg>
        <pc:picChg chg="mod ord">
          <ac:chgData name="David Williams" userId="35a5f6dfa23fba43" providerId="LiveId" clId="{F4D7F4EB-DCE9-40FA-87B9-52D4076461BD}" dt="2024-02-17T22:04:06.202" v="1534" actId="13244"/>
          <ac:picMkLst>
            <pc:docMk/>
            <pc:sldMk cId="1539656741" sldId="816"/>
            <ac:picMk id="13" creationId="{4B368A0A-8BD3-C4AE-F713-6FDF62AF07CE}"/>
          </ac:picMkLst>
        </pc:picChg>
        <pc:picChg chg="add mod">
          <ac:chgData name="David Williams" userId="35a5f6dfa23fba43" providerId="LiveId" clId="{F4D7F4EB-DCE9-40FA-87B9-52D4076461BD}" dt="2024-02-17T22:08:00.279" v="1558" actId="14100"/>
          <ac:picMkLst>
            <pc:docMk/>
            <pc:sldMk cId="1539656741" sldId="816"/>
            <ac:picMk id="32" creationId="{E69E94FE-4547-0413-6AB1-2FA4BA8604A1}"/>
          </ac:picMkLst>
        </pc:picChg>
        <pc:picChg chg="add mod">
          <ac:chgData name="David Williams" userId="35a5f6dfa23fba43" providerId="LiveId" clId="{F4D7F4EB-DCE9-40FA-87B9-52D4076461BD}" dt="2024-02-17T21:58:43.983" v="1415" actId="571"/>
          <ac:picMkLst>
            <pc:docMk/>
            <pc:sldMk cId="1539656741" sldId="816"/>
            <ac:picMk id="40" creationId="{29DFC050-FC88-DBC5-77A3-F0E3722070B8}"/>
          </ac:picMkLst>
        </pc:picChg>
        <pc:picChg chg="mod">
          <ac:chgData name="David Williams" userId="35a5f6dfa23fba43" providerId="LiveId" clId="{F4D7F4EB-DCE9-40FA-87B9-52D4076461BD}" dt="2024-02-17T21:05:31.686" v="1064" actId="1035"/>
          <ac:picMkLst>
            <pc:docMk/>
            <pc:sldMk cId="1539656741" sldId="816"/>
            <ac:picMk id="51" creationId="{303148B7-FC8D-DBB5-6438-615B9D4FA27F}"/>
          </ac:picMkLst>
        </pc:picChg>
      </pc:sldChg>
      <pc:sldChg chg="new del">
        <pc:chgData name="David Williams" userId="35a5f6dfa23fba43" providerId="LiveId" clId="{F4D7F4EB-DCE9-40FA-87B9-52D4076461BD}" dt="2024-02-17T18:37:43.100" v="630" actId="2696"/>
        <pc:sldMkLst>
          <pc:docMk/>
          <pc:sldMk cId="3033290359" sldId="816"/>
        </pc:sldMkLst>
      </pc:sldChg>
      <pc:sldChg chg="add del">
        <pc:chgData name="David Williams" userId="35a5f6dfa23fba43" providerId="LiveId" clId="{F4D7F4EB-DCE9-40FA-87B9-52D4076461BD}" dt="2024-02-17T23:56:41.750" v="1578" actId="47"/>
        <pc:sldMkLst>
          <pc:docMk/>
          <pc:sldMk cId="4100925809" sldId="817"/>
        </pc:sldMkLst>
      </pc:sldChg>
      <pc:sldChg chg="add del">
        <pc:chgData name="David Williams" userId="35a5f6dfa23fba43" providerId="LiveId" clId="{F4D7F4EB-DCE9-40FA-87B9-52D4076461BD}" dt="2024-02-17T23:56:41.750" v="1578" actId="47"/>
        <pc:sldMkLst>
          <pc:docMk/>
          <pc:sldMk cId="2047392163" sldId="818"/>
        </pc:sldMkLst>
      </pc:sldChg>
      <pc:sldChg chg="delSp modSp add mod delAnim modAnim">
        <pc:chgData name="David Williams" userId="35a5f6dfa23fba43" providerId="LiveId" clId="{F4D7F4EB-DCE9-40FA-87B9-52D4076461BD}" dt="2024-02-17T21:27:26.594" v="1288"/>
        <pc:sldMkLst>
          <pc:docMk/>
          <pc:sldMk cId="1421242729" sldId="819"/>
        </pc:sldMkLst>
        <pc:spChg chg="del">
          <ac:chgData name="David Williams" userId="35a5f6dfa23fba43" providerId="LiveId" clId="{F4D7F4EB-DCE9-40FA-87B9-52D4076461BD}" dt="2024-02-17T21:26:23.724" v="1273" actId="478"/>
          <ac:spMkLst>
            <pc:docMk/>
            <pc:sldMk cId="1421242729" sldId="819"/>
            <ac:spMk id="12" creationId="{9A5CB919-75FB-229C-B42A-2D7CD28EE321}"/>
          </ac:spMkLst>
        </pc:spChg>
        <pc:spChg chg="mod modVis">
          <ac:chgData name="David Williams" userId="35a5f6dfa23fba43" providerId="LiveId" clId="{F4D7F4EB-DCE9-40FA-87B9-52D4076461BD}" dt="2024-02-17T21:26:30.145" v="1274" actId="14430"/>
          <ac:spMkLst>
            <pc:docMk/>
            <pc:sldMk cId="1421242729" sldId="819"/>
            <ac:spMk id="16" creationId="{8BAA4CFC-4C43-C23F-D64D-83E4C2E53521}"/>
          </ac:spMkLst>
        </pc:spChg>
        <pc:spChg chg="mod modVis">
          <ac:chgData name="David Williams" userId="35a5f6dfa23fba43" providerId="LiveId" clId="{F4D7F4EB-DCE9-40FA-87B9-52D4076461BD}" dt="2024-02-17T21:26:30.972" v="1275" actId="14430"/>
          <ac:spMkLst>
            <pc:docMk/>
            <pc:sldMk cId="1421242729" sldId="819"/>
            <ac:spMk id="17" creationId="{D31EF0D9-CC3A-0E77-5888-F1D50C8603E1}"/>
          </ac:spMkLst>
        </pc:spChg>
        <pc:spChg chg="mod modVis">
          <ac:chgData name="David Williams" userId="35a5f6dfa23fba43" providerId="LiveId" clId="{F4D7F4EB-DCE9-40FA-87B9-52D4076461BD}" dt="2024-02-17T21:26:31.834" v="1276" actId="14430"/>
          <ac:spMkLst>
            <pc:docMk/>
            <pc:sldMk cId="1421242729" sldId="819"/>
            <ac:spMk id="19" creationId="{19DE97C9-5B92-0C63-3BB6-69D0174BE60F}"/>
          </ac:spMkLst>
        </pc:spChg>
        <pc:spChg chg="mod modVis">
          <ac:chgData name="David Williams" userId="35a5f6dfa23fba43" providerId="LiveId" clId="{F4D7F4EB-DCE9-40FA-87B9-52D4076461BD}" dt="2024-02-17T21:26:34.634" v="1278" actId="14429"/>
          <ac:spMkLst>
            <pc:docMk/>
            <pc:sldMk cId="1421242729" sldId="819"/>
            <ac:spMk id="21" creationId="{0F58599E-1C37-3FD6-107C-5556F37F05B1}"/>
          </ac:spMkLst>
        </pc:spChg>
        <pc:spChg chg="mod modVis">
          <ac:chgData name="David Williams" userId="35a5f6dfa23fba43" providerId="LiveId" clId="{F4D7F4EB-DCE9-40FA-87B9-52D4076461BD}" dt="2024-02-17T21:26:33.223" v="1277" actId="14429"/>
          <ac:spMkLst>
            <pc:docMk/>
            <pc:sldMk cId="1421242729" sldId="819"/>
            <ac:spMk id="22" creationId="{C3FD985A-289F-E7D9-A57E-7912F34C7E8C}"/>
          </ac:spMkLst>
        </pc:spChg>
        <pc:spChg chg="mod modVis">
          <ac:chgData name="David Williams" userId="35a5f6dfa23fba43" providerId="LiveId" clId="{F4D7F4EB-DCE9-40FA-87B9-52D4076461BD}" dt="2024-02-17T21:26:37.734" v="1281" actId="14429"/>
          <ac:spMkLst>
            <pc:docMk/>
            <pc:sldMk cId="1421242729" sldId="819"/>
            <ac:spMk id="23" creationId="{053344AB-52D2-39AE-2498-F595A61C13F2}"/>
          </ac:spMkLst>
        </pc:spChg>
        <pc:spChg chg="mod modVis">
          <ac:chgData name="David Williams" userId="35a5f6dfa23fba43" providerId="LiveId" clId="{F4D7F4EB-DCE9-40FA-87B9-52D4076461BD}" dt="2024-02-17T21:26:36.885" v="1280" actId="14430"/>
          <ac:spMkLst>
            <pc:docMk/>
            <pc:sldMk cId="1421242729" sldId="819"/>
            <ac:spMk id="29" creationId="{114C9384-5AD6-C56E-27A8-925057CFE523}"/>
          </ac:spMkLst>
        </pc:spChg>
        <pc:picChg chg="del">
          <ac:chgData name="David Williams" userId="35a5f6dfa23fba43" providerId="LiveId" clId="{F4D7F4EB-DCE9-40FA-87B9-52D4076461BD}" dt="2024-02-17T21:26:22.113" v="1272" actId="478"/>
          <ac:picMkLst>
            <pc:docMk/>
            <pc:sldMk cId="1421242729" sldId="819"/>
            <ac:picMk id="2" creationId="{52C28ADD-9694-B032-FD0E-DD04BABCBE1E}"/>
          </ac:picMkLst>
        </pc:picChg>
        <pc:picChg chg="del">
          <ac:chgData name="David Williams" userId="35a5f6dfa23fba43" providerId="LiveId" clId="{F4D7F4EB-DCE9-40FA-87B9-52D4076461BD}" dt="2024-02-17T21:26:21.375" v="1271" actId="478"/>
          <ac:picMkLst>
            <pc:docMk/>
            <pc:sldMk cId="1421242729" sldId="819"/>
            <ac:picMk id="5" creationId="{3B38F53D-B045-2962-D30B-43C2FAFA31A7}"/>
          </ac:picMkLst>
        </pc:picChg>
        <pc:picChg chg="del">
          <ac:chgData name="David Williams" userId="35a5f6dfa23fba43" providerId="LiveId" clId="{F4D7F4EB-DCE9-40FA-87B9-52D4076461BD}" dt="2024-02-17T21:26:20.547" v="1270" actId="478"/>
          <ac:picMkLst>
            <pc:docMk/>
            <pc:sldMk cId="1421242729" sldId="819"/>
            <ac:picMk id="18" creationId="{B1681FB5-DEE4-503E-C607-6488554A9DBD}"/>
          </ac:picMkLst>
        </pc:picChg>
      </pc:sldChg>
      <pc:sldChg chg="addSp delSp modSp new del mod">
        <pc:chgData name="David Williams" userId="35a5f6dfa23fba43" providerId="LiveId" clId="{F4D7F4EB-DCE9-40FA-87B9-52D4076461BD}" dt="2024-02-18T05:02:32.286" v="2930" actId="47"/>
        <pc:sldMkLst>
          <pc:docMk/>
          <pc:sldMk cId="2264840648" sldId="820"/>
        </pc:sldMkLst>
        <pc:picChg chg="add del mod modCrop">
          <ac:chgData name="David Williams" userId="35a5f6dfa23fba43" providerId="LiveId" clId="{F4D7F4EB-DCE9-40FA-87B9-52D4076461BD}" dt="2024-02-18T00:22:57.415" v="1653" actId="478"/>
          <ac:picMkLst>
            <pc:docMk/>
            <pc:sldMk cId="2264840648" sldId="820"/>
            <ac:picMk id="3" creationId="{9A311B5B-09B5-9AB2-C80C-1E8B7A9DADA9}"/>
          </ac:picMkLst>
        </pc:picChg>
        <pc:picChg chg="add del mod modCrop">
          <ac:chgData name="David Williams" userId="35a5f6dfa23fba43" providerId="LiveId" clId="{F4D7F4EB-DCE9-40FA-87B9-52D4076461BD}" dt="2024-02-18T00:44:14.120" v="1703" actId="478"/>
          <ac:picMkLst>
            <pc:docMk/>
            <pc:sldMk cId="2264840648" sldId="820"/>
            <ac:picMk id="5" creationId="{53CB45BB-2605-2060-32A5-EA0B8D905014}"/>
          </ac:picMkLst>
        </pc:picChg>
        <pc:picChg chg="add del mod modCrop">
          <ac:chgData name="David Williams" userId="35a5f6dfa23fba43" providerId="LiveId" clId="{F4D7F4EB-DCE9-40FA-87B9-52D4076461BD}" dt="2024-02-18T01:19:00.912" v="1814" actId="478"/>
          <ac:picMkLst>
            <pc:docMk/>
            <pc:sldMk cId="2264840648" sldId="820"/>
            <ac:picMk id="7" creationId="{EF2586D6-71B1-DB3E-0B52-908A62A157D6}"/>
          </ac:picMkLst>
        </pc:picChg>
      </pc:sldChg>
      <pc:sldChg chg="addSp delSp modSp add mod delAnim modAnim">
        <pc:chgData name="David Williams" userId="35a5f6dfa23fba43" providerId="LiveId" clId="{F4D7F4EB-DCE9-40FA-87B9-52D4076461BD}" dt="2024-02-18T11:34:44.173" v="3204"/>
        <pc:sldMkLst>
          <pc:docMk/>
          <pc:sldMk cId="481882143" sldId="821"/>
        </pc:sldMkLst>
        <pc:spChg chg="mod modVis">
          <ac:chgData name="David Williams" userId="35a5f6dfa23fba43" providerId="LiveId" clId="{F4D7F4EB-DCE9-40FA-87B9-52D4076461BD}" dt="2024-02-17T22:02:57.108" v="1445" actId="14430"/>
          <ac:spMkLst>
            <pc:docMk/>
            <pc:sldMk cId="481882143" sldId="821"/>
            <ac:spMk id="7" creationId="{E83ABD8C-8D86-B430-6ED8-7E7BC23170BF}"/>
          </ac:spMkLst>
        </pc:spChg>
        <pc:spChg chg="del">
          <ac:chgData name="David Williams" userId="35a5f6dfa23fba43" providerId="LiveId" clId="{F4D7F4EB-DCE9-40FA-87B9-52D4076461BD}" dt="2024-02-17T22:02:38.002" v="1441" actId="478"/>
          <ac:spMkLst>
            <pc:docMk/>
            <pc:sldMk cId="481882143" sldId="821"/>
            <ac:spMk id="12" creationId="{D4AB77AC-3C42-60BE-729F-BC97C82796AE}"/>
          </ac:spMkLst>
        </pc:spChg>
        <pc:spChg chg="add mod ord">
          <ac:chgData name="David Williams" userId="35a5f6dfa23fba43" providerId="LiveId" clId="{F4D7F4EB-DCE9-40FA-87B9-52D4076461BD}" dt="2024-02-18T00:45:38.919" v="1719" actId="1037"/>
          <ac:spMkLst>
            <pc:docMk/>
            <pc:sldMk cId="481882143" sldId="821"/>
            <ac:spMk id="18" creationId="{B847DD03-73C9-8A5C-D7A2-676B106B6D50}"/>
          </ac:spMkLst>
        </pc:spChg>
        <pc:spChg chg="mod modVis">
          <ac:chgData name="David Williams" userId="35a5f6dfa23fba43" providerId="LiveId" clId="{F4D7F4EB-DCE9-40FA-87B9-52D4076461BD}" dt="2024-02-17T22:03:00.356" v="1446" actId="14430"/>
          <ac:spMkLst>
            <pc:docMk/>
            <pc:sldMk cId="481882143" sldId="821"/>
            <ac:spMk id="25" creationId="{53104283-C4F5-FB23-4A69-85A412895DDE}"/>
          </ac:spMkLst>
        </pc:spChg>
        <pc:spChg chg="mod modVis">
          <ac:chgData name="David Williams" userId="35a5f6dfa23fba43" providerId="LiveId" clId="{F4D7F4EB-DCE9-40FA-87B9-52D4076461BD}" dt="2024-02-17T22:03:01.887" v="1447" actId="14430"/>
          <ac:spMkLst>
            <pc:docMk/>
            <pc:sldMk cId="481882143" sldId="821"/>
            <ac:spMk id="26" creationId="{A36141AD-7500-00F7-C1B9-A03DD810D475}"/>
          </ac:spMkLst>
        </pc:spChg>
        <pc:spChg chg="mod modVis">
          <ac:chgData name="David Williams" userId="35a5f6dfa23fba43" providerId="LiveId" clId="{F4D7F4EB-DCE9-40FA-87B9-52D4076461BD}" dt="2024-02-17T22:03:02.446" v="1448" actId="14430"/>
          <ac:spMkLst>
            <pc:docMk/>
            <pc:sldMk cId="481882143" sldId="821"/>
            <ac:spMk id="27" creationId="{CE3A976F-0A10-5375-FF69-23D00DB803F9}"/>
          </ac:spMkLst>
        </pc:spChg>
        <pc:spChg chg="mod modVis">
          <ac:chgData name="David Williams" userId="35a5f6dfa23fba43" providerId="LiveId" clId="{F4D7F4EB-DCE9-40FA-87B9-52D4076461BD}" dt="2024-02-17T22:03:03.219" v="1449" actId="14430"/>
          <ac:spMkLst>
            <pc:docMk/>
            <pc:sldMk cId="481882143" sldId="821"/>
            <ac:spMk id="28" creationId="{972615CD-F818-3851-C44D-AE576363B249}"/>
          </ac:spMkLst>
        </pc:spChg>
        <pc:spChg chg="mod modVis">
          <ac:chgData name="David Williams" userId="35a5f6dfa23fba43" providerId="LiveId" clId="{F4D7F4EB-DCE9-40FA-87B9-52D4076461BD}" dt="2024-02-17T22:03:03.868" v="1450" actId="14430"/>
          <ac:spMkLst>
            <pc:docMk/>
            <pc:sldMk cId="481882143" sldId="821"/>
            <ac:spMk id="29" creationId="{DB271C0F-710A-B2A6-2219-DDD4438C1992}"/>
          </ac:spMkLst>
        </pc:spChg>
        <pc:spChg chg="mod modVis">
          <ac:chgData name="David Williams" userId="35a5f6dfa23fba43" providerId="LiveId" clId="{F4D7F4EB-DCE9-40FA-87B9-52D4076461BD}" dt="2024-02-18T00:56:46.340" v="1782" actId="14100"/>
          <ac:spMkLst>
            <pc:docMk/>
            <pc:sldMk cId="481882143" sldId="821"/>
            <ac:spMk id="31" creationId="{6D91C1E1-561F-5C3C-06C6-1A9C9B19DF58}"/>
          </ac:spMkLst>
        </pc:spChg>
        <pc:spChg chg="mod modVis">
          <ac:chgData name="David Williams" userId="35a5f6dfa23fba43" providerId="LiveId" clId="{F4D7F4EB-DCE9-40FA-87B9-52D4076461BD}" dt="2024-02-18T00:56:54.692" v="1784" actId="14100"/>
          <ac:spMkLst>
            <pc:docMk/>
            <pc:sldMk cId="481882143" sldId="821"/>
            <ac:spMk id="37" creationId="{BF2C1A73-604C-4DE5-2C01-C94C86A73D3D}"/>
          </ac:spMkLst>
        </pc:spChg>
        <pc:spChg chg="add mod">
          <ac:chgData name="David Williams" userId="35a5f6dfa23fba43" providerId="LiveId" clId="{F4D7F4EB-DCE9-40FA-87B9-52D4076461BD}" dt="2024-02-18T00:52:58.926" v="1773" actId="14100"/>
          <ac:spMkLst>
            <pc:docMk/>
            <pc:sldMk cId="481882143" sldId="821"/>
            <ac:spMk id="41" creationId="{5412688E-54D6-9FD1-3F02-B809E930EC87}"/>
          </ac:spMkLst>
        </pc:spChg>
        <pc:spChg chg="mod">
          <ac:chgData name="David Williams" userId="35a5f6dfa23fba43" providerId="LiveId" clId="{F4D7F4EB-DCE9-40FA-87B9-52D4076461BD}" dt="2024-02-17T22:05:52.259" v="1543" actId="14100"/>
          <ac:spMkLst>
            <pc:docMk/>
            <pc:sldMk cId="481882143" sldId="821"/>
            <ac:spMk id="79" creationId="{773B253B-3891-4938-9A38-D543A6DDD07B}"/>
          </ac:spMkLst>
        </pc:spChg>
        <pc:picChg chg="del">
          <ac:chgData name="David Williams" userId="35a5f6dfa23fba43" providerId="LiveId" clId="{F4D7F4EB-DCE9-40FA-87B9-52D4076461BD}" dt="2024-02-17T22:02:39.674" v="1443" actId="478"/>
          <ac:picMkLst>
            <pc:docMk/>
            <pc:sldMk cId="481882143" sldId="821"/>
            <ac:picMk id="2" creationId="{4ADE6743-DFC6-C9D7-3CFA-18A55471C5D7}"/>
          </ac:picMkLst>
        </pc:picChg>
        <pc:picChg chg="mod">
          <ac:chgData name="David Williams" userId="35a5f6dfa23fba43" providerId="LiveId" clId="{F4D7F4EB-DCE9-40FA-87B9-52D4076461BD}" dt="2024-02-18T00:45:21.940" v="1708" actId="1035"/>
          <ac:picMkLst>
            <pc:docMk/>
            <pc:sldMk cId="481882143" sldId="821"/>
            <ac:picMk id="4" creationId="{8D7A9099-D4D0-DC1E-909A-C0FDF58302F6}"/>
          </ac:picMkLst>
        </pc:picChg>
        <pc:picChg chg="add mod">
          <ac:chgData name="David Williams" userId="35a5f6dfa23fba43" providerId="LiveId" clId="{F4D7F4EB-DCE9-40FA-87B9-52D4076461BD}" dt="2024-02-17T23:58:35.580" v="1590" actId="1076"/>
          <ac:picMkLst>
            <pc:docMk/>
            <pc:sldMk cId="481882143" sldId="821"/>
            <ac:picMk id="5" creationId="{C427772C-63C7-157C-FD1B-815B808D2A36}"/>
          </ac:picMkLst>
        </pc:picChg>
        <pc:picChg chg="mod ord">
          <ac:chgData name="David Williams" userId="35a5f6dfa23fba43" providerId="LiveId" clId="{F4D7F4EB-DCE9-40FA-87B9-52D4076461BD}" dt="2024-02-18T00:45:21.940" v="1708" actId="1035"/>
          <ac:picMkLst>
            <pc:docMk/>
            <pc:sldMk cId="481882143" sldId="821"/>
            <ac:picMk id="13" creationId="{0BBEE303-2401-C68E-503A-63246E5A6592}"/>
          </ac:picMkLst>
        </pc:picChg>
        <pc:picChg chg="del">
          <ac:chgData name="David Williams" userId="35a5f6dfa23fba43" providerId="LiveId" clId="{F4D7F4EB-DCE9-40FA-87B9-52D4076461BD}" dt="2024-02-17T22:02:38.886" v="1442" actId="478"/>
          <ac:picMkLst>
            <pc:docMk/>
            <pc:sldMk cId="481882143" sldId="821"/>
            <ac:picMk id="32" creationId="{F4734F2D-E7AC-5F24-39B5-15D1000B9847}"/>
          </ac:picMkLst>
        </pc:picChg>
        <pc:picChg chg="add mod">
          <ac:chgData name="David Williams" userId="35a5f6dfa23fba43" providerId="LiveId" clId="{F4D7F4EB-DCE9-40FA-87B9-52D4076461BD}" dt="2024-02-18T00:18:47.737" v="1634" actId="14100"/>
          <ac:picMkLst>
            <pc:docMk/>
            <pc:sldMk cId="481882143" sldId="821"/>
            <ac:picMk id="33" creationId="{EB002916-BEDF-C22D-0117-95168457EE87}"/>
          </ac:picMkLst>
        </pc:picChg>
        <pc:picChg chg="add mod">
          <ac:chgData name="David Williams" userId="35a5f6dfa23fba43" providerId="LiveId" clId="{F4D7F4EB-DCE9-40FA-87B9-52D4076461BD}" dt="2024-02-18T00:22:22.853" v="1650" actId="14100"/>
          <ac:picMkLst>
            <pc:docMk/>
            <pc:sldMk cId="481882143" sldId="821"/>
            <ac:picMk id="39" creationId="{E54590C8-2F2A-25FE-ED75-51C9BB9F2C08}"/>
          </ac:picMkLst>
        </pc:picChg>
        <pc:picChg chg="add mod">
          <ac:chgData name="David Williams" userId="35a5f6dfa23fba43" providerId="LiveId" clId="{F4D7F4EB-DCE9-40FA-87B9-52D4076461BD}" dt="2024-02-18T00:41:15.676" v="1693" actId="14100"/>
          <ac:picMkLst>
            <pc:docMk/>
            <pc:sldMk cId="481882143" sldId="821"/>
            <ac:picMk id="40" creationId="{B456496E-04DC-845D-60F3-66F82AA99815}"/>
          </ac:picMkLst>
        </pc:picChg>
        <pc:picChg chg="add mod">
          <ac:chgData name="David Williams" userId="35a5f6dfa23fba43" providerId="LiveId" clId="{F4D7F4EB-DCE9-40FA-87B9-52D4076461BD}" dt="2024-02-18T00:53:26.190" v="1777" actId="14100"/>
          <ac:picMkLst>
            <pc:docMk/>
            <pc:sldMk cId="481882143" sldId="821"/>
            <ac:picMk id="42" creationId="{0AD1083C-4894-33D1-4021-0B58E820BCAB}"/>
          </ac:picMkLst>
        </pc:picChg>
        <pc:picChg chg="add mod">
          <ac:chgData name="David Williams" userId="35a5f6dfa23fba43" providerId="LiveId" clId="{F4D7F4EB-DCE9-40FA-87B9-52D4076461BD}" dt="2024-02-18T01:18:18.779" v="1810" actId="14100"/>
          <ac:picMkLst>
            <pc:docMk/>
            <pc:sldMk cId="481882143" sldId="821"/>
            <ac:picMk id="43" creationId="{042EE1A2-3743-761B-40CC-7DC38800972E}"/>
          </ac:picMkLst>
        </pc:picChg>
        <pc:picChg chg="mod">
          <ac:chgData name="David Williams" userId="35a5f6dfa23fba43" providerId="LiveId" clId="{F4D7F4EB-DCE9-40FA-87B9-52D4076461BD}" dt="2024-02-17T22:03:29.215" v="1474" actId="1035"/>
          <ac:picMkLst>
            <pc:docMk/>
            <pc:sldMk cId="481882143" sldId="821"/>
            <ac:picMk id="51" creationId="{DD102F70-3D13-7AD9-CF8C-926FC8508433}"/>
          </ac:picMkLst>
        </pc:picChg>
      </pc:sldChg>
      <pc:sldChg chg="delSp modSp add mod delAnim">
        <pc:chgData name="David Williams" userId="35a5f6dfa23fba43" providerId="LiveId" clId="{F4D7F4EB-DCE9-40FA-87B9-52D4076461BD}" dt="2024-02-18T00:58:29.452" v="1797" actId="14100"/>
        <pc:sldMkLst>
          <pc:docMk/>
          <pc:sldMk cId="1500689670" sldId="822"/>
        </pc:sldMkLst>
        <pc:spChg chg="del">
          <ac:chgData name="David Williams" userId="35a5f6dfa23fba43" providerId="LiveId" clId="{F4D7F4EB-DCE9-40FA-87B9-52D4076461BD}" dt="2024-02-18T00:58:01.596" v="1786" actId="478"/>
          <ac:spMkLst>
            <pc:docMk/>
            <pc:sldMk cId="1500689670" sldId="822"/>
            <ac:spMk id="2" creationId="{FC99A84C-4A2A-F08F-D619-3E22294F3499}"/>
          </ac:spMkLst>
        </pc:spChg>
        <pc:spChg chg="del">
          <ac:chgData name="David Williams" userId="35a5f6dfa23fba43" providerId="LiveId" clId="{F4D7F4EB-DCE9-40FA-87B9-52D4076461BD}" dt="2024-02-18T00:58:04.708" v="1788" actId="478"/>
          <ac:spMkLst>
            <pc:docMk/>
            <pc:sldMk cId="1500689670" sldId="822"/>
            <ac:spMk id="4" creationId="{D5B53FFA-10D1-EF0E-0A80-0E2DEC84B02B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5" creationId="{707AA81C-56B4-F83B-C45D-B0E7BB3AD3B4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9" creationId="{2DC4AF43-7F79-E310-5784-619E1A7657C2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10" creationId="{4D034C8D-84CD-6321-71A8-C1FCDD36BEAF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11" creationId="{50DBC203-447C-F9AE-42D2-6F1794A152D0}"/>
          </ac:spMkLst>
        </pc:spChg>
        <pc:spChg chg="del">
          <ac:chgData name="David Williams" userId="35a5f6dfa23fba43" providerId="LiveId" clId="{F4D7F4EB-DCE9-40FA-87B9-52D4076461BD}" dt="2024-02-18T00:58:11.367" v="1791" actId="478"/>
          <ac:spMkLst>
            <pc:docMk/>
            <pc:sldMk cId="1500689670" sldId="822"/>
            <ac:spMk id="12" creationId="{0B919D72-5C3A-3861-E594-5A5E4C7D6AB0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13" creationId="{DD800B46-6A62-FC61-9BA3-3AF6B5757458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18" creationId="{32E4446F-5E06-FC37-1922-CEEE17F0B266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19" creationId="{AD0CFF60-4C1D-8752-9B72-ABAB47F7D928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24" creationId="{6B6E5F5A-23AC-54ED-E4F1-4F0283DE4F40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0" creationId="{F6D6E567-F313-32ED-770D-70E6BB8E38AA}"/>
          </ac:spMkLst>
        </pc:spChg>
        <pc:spChg chg="del">
          <ac:chgData name="David Williams" userId="35a5f6dfa23fba43" providerId="LiveId" clId="{F4D7F4EB-DCE9-40FA-87B9-52D4076461BD}" dt="2024-02-18T00:58:21.230" v="1795" actId="478"/>
          <ac:spMkLst>
            <pc:docMk/>
            <pc:sldMk cId="1500689670" sldId="822"/>
            <ac:spMk id="31" creationId="{13E144D5-55F6-9FE3-4343-DE7087D5D073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3" creationId="{577409D6-94BC-C80E-AF24-C740EC6DE497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4" creationId="{ACC7D64B-194A-7F8F-422B-5680AF69FB7D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5" creationId="{810BF582-2173-4358-B24E-92F55F3BDF3D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6" creationId="{31DA3335-281E-FA5A-A89E-DC0017EDDC0B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7" creationId="{53FA9245-79D8-19A3-792B-27F650FB5986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8" creationId="{DECFFF4B-B498-D151-C139-D3AFDB631993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39" creationId="{64E9F227-B82E-635E-0A0E-289003E9CD74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40" creationId="{F2DBFB3C-AB5D-E9AF-82BE-3ACCEE8700DD}"/>
          </ac:spMkLst>
        </pc:spChg>
        <pc:spChg chg="del">
          <ac:chgData name="David Williams" userId="35a5f6dfa23fba43" providerId="LiveId" clId="{F4D7F4EB-DCE9-40FA-87B9-52D4076461BD}" dt="2024-02-18T00:58:17.934" v="1793" actId="478"/>
          <ac:spMkLst>
            <pc:docMk/>
            <pc:sldMk cId="1500689670" sldId="822"/>
            <ac:spMk id="41" creationId="{C4531296-67A2-0088-6763-CCB94819F51B}"/>
          </ac:spMkLst>
        </pc:spChg>
        <pc:spChg chg="del">
          <ac:chgData name="David Williams" userId="35a5f6dfa23fba43" providerId="LiveId" clId="{F4D7F4EB-DCE9-40FA-87B9-52D4076461BD}" dt="2024-02-18T00:58:05.489" v="1789" actId="478"/>
          <ac:spMkLst>
            <pc:docMk/>
            <pc:sldMk cId="1500689670" sldId="822"/>
            <ac:spMk id="77" creationId="{10C8A7CB-6EE3-7039-24FA-0BCFF85FD680}"/>
          </ac:spMkLst>
        </pc:spChg>
        <pc:grpChg chg="del">
          <ac:chgData name="David Williams" userId="35a5f6dfa23fba43" providerId="LiveId" clId="{F4D7F4EB-DCE9-40FA-87B9-52D4076461BD}" dt="2024-02-18T00:58:17.934" v="1793" actId="478"/>
          <ac:grpSpMkLst>
            <pc:docMk/>
            <pc:sldMk cId="1500689670" sldId="822"/>
            <ac:grpSpMk id="6" creationId="{5AD16A11-D561-AF36-8097-24E38BF22977}"/>
          </ac:grpSpMkLst>
        </pc:grpChg>
        <pc:grpChg chg="del">
          <ac:chgData name="David Williams" userId="35a5f6dfa23fba43" providerId="LiveId" clId="{F4D7F4EB-DCE9-40FA-87B9-52D4076461BD}" dt="2024-02-18T00:58:17.934" v="1793" actId="478"/>
          <ac:grpSpMkLst>
            <pc:docMk/>
            <pc:sldMk cId="1500689670" sldId="822"/>
            <ac:grpSpMk id="14" creationId="{B0CBD1B9-BC79-4E58-BC09-A6502E27610A}"/>
          </ac:grpSpMkLst>
        </pc:grpChg>
        <pc:grpChg chg="del">
          <ac:chgData name="David Williams" userId="35a5f6dfa23fba43" providerId="LiveId" clId="{F4D7F4EB-DCE9-40FA-87B9-52D4076461BD}" dt="2024-02-18T00:58:17.934" v="1793" actId="478"/>
          <ac:grpSpMkLst>
            <pc:docMk/>
            <pc:sldMk cId="1500689670" sldId="822"/>
            <ac:grpSpMk id="25" creationId="{A95529D4-5A90-CDD1-18C6-78C18D0221FA}"/>
          </ac:grpSpMkLst>
        </pc:grpChg>
        <pc:picChg chg="del">
          <ac:chgData name="David Williams" userId="35a5f6dfa23fba43" providerId="LiveId" clId="{F4D7F4EB-DCE9-40FA-87B9-52D4076461BD}" dt="2024-02-18T00:58:03.008" v="1787" actId="478"/>
          <ac:picMkLst>
            <pc:docMk/>
            <pc:sldMk cId="1500689670" sldId="822"/>
            <ac:picMk id="3" creationId="{E38301BB-54D5-A2C8-C866-BDBE6A5390A1}"/>
          </ac:picMkLst>
        </pc:picChg>
        <pc:picChg chg="del">
          <ac:chgData name="David Williams" userId="35a5f6dfa23fba43" providerId="LiveId" clId="{F4D7F4EB-DCE9-40FA-87B9-52D4076461BD}" dt="2024-02-18T00:58:17.934" v="1793" actId="478"/>
          <ac:picMkLst>
            <pc:docMk/>
            <pc:sldMk cId="1500689670" sldId="822"/>
            <ac:picMk id="17" creationId="{2A691309-879B-A7EE-6368-1DC822BAA127}"/>
          </ac:picMkLst>
        </pc:picChg>
        <pc:picChg chg="del">
          <ac:chgData name="David Williams" userId="35a5f6dfa23fba43" providerId="LiveId" clId="{F4D7F4EB-DCE9-40FA-87B9-52D4076461BD}" dt="2024-02-18T00:58:17.934" v="1793" actId="478"/>
          <ac:picMkLst>
            <pc:docMk/>
            <pc:sldMk cId="1500689670" sldId="822"/>
            <ac:picMk id="20" creationId="{A3880D38-9DA5-4CE8-405B-6BAC12617E5A}"/>
          </ac:picMkLst>
        </pc:picChg>
        <pc:picChg chg="del">
          <ac:chgData name="David Williams" userId="35a5f6dfa23fba43" providerId="LiveId" clId="{F4D7F4EB-DCE9-40FA-87B9-52D4076461BD}" dt="2024-02-18T00:58:17.934" v="1793" actId="478"/>
          <ac:picMkLst>
            <pc:docMk/>
            <pc:sldMk cId="1500689670" sldId="822"/>
            <ac:picMk id="21" creationId="{D4E566A7-D72A-1628-D45D-E574D70F1CD3}"/>
          </ac:picMkLst>
        </pc:picChg>
        <pc:picChg chg="mod">
          <ac:chgData name="David Williams" userId="35a5f6dfa23fba43" providerId="LiveId" clId="{F4D7F4EB-DCE9-40FA-87B9-52D4076461BD}" dt="2024-02-18T00:58:29.452" v="1797" actId="14100"/>
          <ac:picMkLst>
            <pc:docMk/>
            <pc:sldMk cId="1500689670" sldId="822"/>
            <ac:picMk id="22" creationId="{355BA35D-0127-6DF4-933B-796C1A7F1611}"/>
          </ac:picMkLst>
        </pc:picChg>
        <pc:picChg chg="del">
          <ac:chgData name="David Williams" userId="35a5f6dfa23fba43" providerId="LiveId" clId="{F4D7F4EB-DCE9-40FA-87B9-52D4076461BD}" dt="2024-02-18T00:58:17.934" v="1793" actId="478"/>
          <ac:picMkLst>
            <pc:docMk/>
            <pc:sldMk cId="1500689670" sldId="822"/>
            <ac:picMk id="23" creationId="{DFEF42D8-21EF-E013-2EDC-BABC97570C8A}"/>
          </ac:picMkLst>
        </pc:picChg>
        <pc:picChg chg="del">
          <ac:chgData name="David Williams" userId="35a5f6dfa23fba43" providerId="LiveId" clId="{F4D7F4EB-DCE9-40FA-87B9-52D4076461BD}" dt="2024-02-18T00:58:06.357" v="1790" actId="478"/>
          <ac:picMkLst>
            <pc:docMk/>
            <pc:sldMk cId="1500689670" sldId="822"/>
            <ac:picMk id="32" creationId="{1C22450E-30C2-54B7-14FB-63C30FE89A9C}"/>
          </ac:picMkLst>
        </pc:picChg>
        <pc:picChg chg="del">
          <ac:chgData name="David Williams" userId="35a5f6dfa23fba43" providerId="LiveId" clId="{F4D7F4EB-DCE9-40FA-87B9-52D4076461BD}" dt="2024-02-18T00:58:18.721" v="1794" actId="478"/>
          <ac:picMkLst>
            <pc:docMk/>
            <pc:sldMk cId="1500689670" sldId="822"/>
            <ac:picMk id="42" creationId="{B728FC65-BEE7-F089-FE1A-212643464D18}"/>
          </ac:picMkLst>
        </pc:picChg>
        <pc:cxnChg chg="del">
          <ac:chgData name="David Williams" userId="35a5f6dfa23fba43" providerId="LiveId" clId="{F4D7F4EB-DCE9-40FA-87B9-52D4076461BD}" dt="2024-02-18T00:58:17.934" v="1793" actId="478"/>
          <ac:cxnSpMkLst>
            <pc:docMk/>
            <pc:sldMk cId="1500689670" sldId="822"/>
            <ac:cxnSpMk id="29" creationId="{C345F51B-5FDA-8500-3A05-AF6D0CB36BBB}"/>
          </ac:cxnSpMkLst>
        </pc:cxnChg>
      </pc:sldChg>
      <pc:sldChg chg="addSp delSp modSp add mod delAnim modAnim">
        <pc:chgData name="David Williams" userId="35a5f6dfa23fba43" providerId="LiveId" clId="{F4D7F4EB-DCE9-40FA-87B9-52D4076461BD}" dt="2024-02-18T11:55:37.894" v="3363"/>
        <pc:sldMkLst>
          <pc:docMk/>
          <pc:sldMk cId="2921373644" sldId="823"/>
        </pc:sldMkLst>
        <pc:spChg chg="del">
          <ac:chgData name="David Williams" userId="35a5f6dfa23fba43" providerId="LiveId" clId="{F4D7F4EB-DCE9-40FA-87B9-52D4076461BD}" dt="2024-02-18T01:19:29.174" v="1825" actId="478"/>
          <ac:spMkLst>
            <pc:docMk/>
            <pc:sldMk cId="2921373644" sldId="823"/>
            <ac:spMk id="18" creationId="{CB9F5540-4E9E-CDD6-76C6-F8B27D3DAD9D}"/>
          </ac:spMkLst>
        </pc:spChg>
        <pc:spChg chg="mod modVis">
          <ac:chgData name="David Williams" userId="35a5f6dfa23fba43" providerId="LiveId" clId="{F4D7F4EB-DCE9-40FA-87B9-52D4076461BD}" dt="2024-02-18T01:24:51.992" v="1843" actId="14100"/>
          <ac:spMkLst>
            <pc:docMk/>
            <pc:sldMk cId="2921373644" sldId="823"/>
            <ac:spMk id="25" creationId="{26C81EA7-3FF5-26EB-5FB7-B5941FFF6B19}"/>
          </ac:spMkLst>
        </pc:spChg>
        <pc:spChg chg="mod modVis">
          <ac:chgData name="David Williams" userId="35a5f6dfa23fba43" providerId="LiveId" clId="{F4D7F4EB-DCE9-40FA-87B9-52D4076461BD}" dt="2024-02-18T11:54:32.713" v="3358" actId="207"/>
          <ac:spMkLst>
            <pc:docMk/>
            <pc:sldMk cId="2921373644" sldId="823"/>
            <ac:spMk id="26" creationId="{F1E51B7D-58EB-95C2-F2CF-30A696045D46}"/>
          </ac:spMkLst>
        </pc:spChg>
        <pc:spChg chg="mod modVis">
          <ac:chgData name="David Williams" userId="35a5f6dfa23fba43" providerId="LiveId" clId="{F4D7F4EB-DCE9-40FA-87B9-52D4076461BD}" dt="2024-02-18T11:54:32.713" v="3358" actId="207"/>
          <ac:spMkLst>
            <pc:docMk/>
            <pc:sldMk cId="2921373644" sldId="823"/>
            <ac:spMk id="27" creationId="{6FDF88BB-16AA-D415-2978-F4797C4CD539}"/>
          </ac:spMkLst>
        </pc:spChg>
        <pc:spChg chg="mod">
          <ac:chgData name="David Williams" userId="35a5f6dfa23fba43" providerId="LiveId" clId="{F4D7F4EB-DCE9-40FA-87B9-52D4076461BD}" dt="2024-02-18T01:20:13.027" v="1830" actId="207"/>
          <ac:spMkLst>
            <pc:docMk/>
            <pc:sldMk cId="2921373644" sldId="823"/>
            <ac:spMk id="31" creationId="{EAC12C52-C5AD-2E47-A520-DFB78D8DCA28}"/>
          </ac:spMkLst>
        </pc:spChg>
        <pc:spChg chg="mod modVis">
          <ac:chgData name="David Williams" userId="35a5f6dfa23fba43" providerId="LiveId" clId="{F4D7F4EB-DCE9-40FA-87B9-52D4076461BD}" dt="2024-02-18T01:24:12.125" v="1836" actId="14100"/>
          <ac:spMkLst>
            <pc:docMk/>
            <pc:sldMk cId="2921373644" sldId="823"/>
            <ac:spMk id="37" creationId="{BA7ECAA0-8207-E66B-A58F-6FB7FC2C8194}"/>
          </ac:spMkLst>
        </pc:spChg>
        <pc:spChg chg="del">
          <ac:chgData name="David Williams" userId="35a5f6dfa23fba43" providerId="LiveId" clId="{F4D7F4EB-DCE9-40FA-87B9-52D4076461BD}" dt="2024-02-18T01:19:22.305" v="1822" actId="478"/>
          <ac:spMkLst>
            <pc:docMk/>
            <pc:sldMk cId="2921373644" sldId="823"/>
            <ac:spMk id="41" creationId="{5A3F9DB7-4273-7DED-8BCD-57C8EE0993C7}"/>
          </ac:spMkLst>
        </pc:spChg>
        <pc:picChg chg="add del">
          <ac:chgData name="David Williams" userId="35a5f6dfa23fba43" providerId="LiveId" clId="{F4D7F4EB-DCE9-40FA-87B9-52D4076461BD}" dt="2024-02-18T01:19:25.880" v="1824" actId="478"/>
          <ac:picMkLst>
            <pc:docMk/>
            <pc:sldMk cId="2921373644" sldId="823"/>
            <ac:picMk id="4" creationId="{024DD67D-2F39-546A-B09B-FA8C39E90A28}"/>
          </ac:picMkLst>
        </pc:picChg>
        <pc:picChg chg="del">
          <ac:chgData name="David Williams" userId="35a5f6dfa23fba43" providerId="LiveId" clId="{F4D7F4EB-DCE9-40FA-87B9-52D4076461BD}" dt="2024-02-18T01:19:18.960" v="1821" actId="478"/>
          <ac:picMkLst>
            <pc:docMk/>
            <pc:sldMk cId="2921373644" sldId="823"/>
            <ac:picMk id="5" creationId="{6EF43F62-F5C4-8868-4AD3-6B6CDB33E915}"/>
          </ac:picMkLst>
        </pc:picChg>
        <pc:picChg chg="del">
          <ac:chgData name="David Williams" userId="35a5f6dfa23fba43" providerId="LiveId" clId="{F4D7F4EB-DCE9-40FA-87B9-52D4076461BD}" dt="2024-02-18T01:19:18.116" v="1820" actId="478"/>
          <ac:picMkLst>
            <pc:docMk/>
            <pc:sldMk cId="2921373644" sldId="823"/>
            <ac:picMk id="33" creationId="{0676DC2C-1BA3-13FA-DA10-2685AEDC91E0}"/>
          </ac:picMkLst>
        </pc:picChg>
        <pc:picChg chg="del">
          <ac:chgData name="David Williams" userId="35a5f6dfa23fba43" providerId="LiveId" clId="{F4D7F4EB-DCE9-40FA-87B9-52D4076461BD}" dt="2024-02-18T01:19:17.315" v="1819" actId="478"/>
          <ac:picMkLst>
            <pc:docMk/>
            <pc:sldMk cId="2921373644" sldId="823"/>
            <ac:picMk id="39" creationId="{B1D0D70D-A07B-BF5F-D308-D91139E98779}"/>
          </ac:picMkLst>
        </pc:picChg>
        <pc:picChg chg="del">
          <ac:chgData name="David Williams" userId="35a5f6dfa23fba43" providerId="LiveId" clId="{F4D7F4EB-DCE9-40FA-87B9-52D4076461BD}" dt="2024-02-18T01:19:16.548" v="1818" actId="478"/>
          <ac:picMkLst>
            <pc:docMk/>
            <pc:sldMk cId="2921373644" sldId="823"/>
            <ac:picMk id="40" creationId="{2E0DD428-6E21-2101-237F-F8413AF377EE}"/>
          </ac:picMkLst>
        </pc:picChg>
        <pc:picChg chg="del">
          <ac:chgData name="David Williams" userId="35a5f6dfa23fba43" providerId="LiveId" clId="{F4D7F4EB-DCE9-40FA-87B9-52D4076461BD}" dt="2024-02-18T01:19:15.581" v="1817" actId="478"/>
          <ac:picMkLst>
            <pc:docMk/>
            <pc:sldMk cId="2921373644" sldId="823"/>
            <ac:picMk id="42" creationId="{31965ED3-95F3-F4FD-9963-E47DA764309C}"/>
          </ac:picMkLst>
        </pc:picChg>
        <pc:picChg chg="del">
          <ac:chgData name="David Williams" userId="35a5f6dfa23fba43" providerId="LiveId" clId="{F4D7F4EB-DCE9-40FA-87B9-52D4076461BD}" dt="2024-02-18T01:19:14.659" v="1816" actId="478"/>
          <ac:picMkLst>
            <pc:docMk/>
            <pc:sldMk cId="2921373644" sldId="823"/>
            <ac:picMk id="43" creationId="{BB88C418-71FE-A84B-23A8-73BCCF865EEE}"/>
          </ac:picMkLst>
        </pc:picChg>
      </pc:sldChg>
      <pc:sldChg chg="addSp delSp modSp add mod ord modAnim">
        <pc:chgData name="David Williams" userId="35a5f6dfa23fba43" providerId="LiveId" clId="{F4D7F4EB-DCE9-40FA-87B9-52D4076461BD}" dt="2024-02-18T04:23:34.042" v="2201"/>
        <pc:sldMkLst>
          <pc:docMk/>
          <pc:sldMk cId="3491146757" sldId="824"/>
        </pc:sldMkLst>
        <pc:spChg chg="del">
          <ac:chgData name="David Williams" userId="35a5f6dfa23fba43" providerId="LiveId" clId="{F4D7F4EB-DCE9-40FA-87B9-52D4076461BD}" dt="2024-02-18T01:49:22.539" v="1863" actId="478"/>
          <ac:spMkLst>
            <pc:docMk/>
            <pc:sldMk cId="3491146757" sldId="824"/>
            <ac:spMk id="12" creationId="{C9ABD176-A808-5925-5B4F-57F63479C3C1}"/>
          </ac:spMkLst>
        </pc:spChg>
        <pc:spChg chg="del">
          <ac:chgData name="David Williams" userId="35a5f6dfa23fba43" providerId="LiveId" clId="{F4D7F4EB-DCE9-40FA-87B9-52D4076461BD}" dt="2024-02-18T01:49:18.630" v="1858" actId="478"/>
          <ac:spMkLst>
            <pc:docMk/>
            <pc:sldMk cId="3491146757" sldId="824"/>
            <ac:spMk id="37" creationId="{4F2ECC29-7A5B-2D8B-3B92-E4152D15268A}"/>
          </ac:spMkLst>
        </pc:spChg>
        <pc:spChg chg="del">
          <ac:chgData name="David Williams" userId="35a5f6dfa23fba43" providerId="LiveId" clId="{F4D7F4EB-DCE9-40FA-87B9-52D4076461BD}" dt="2024-02-18T01:49:19.396" v="1859" actId="478"/>
          <ac:spMkLst>
            <pc:docMk/>
            <pc:sldMk cId="3491146757" sldId="824"/>
            <ac:spMk id="43" creationId="{349D5270-BE73-E0B9-F3D6-3C8213FEB625}"/>
          </ac:spMkLst>
        </pc:spChg>
        <pc:spChg chg="mod">
          <ac:chgData name="David Williams" userId="35a5f6dfa23fba43" providerId="LiveId" clId="{F4D7F4EB-DCE9-40FA-87B9-52D4076461BD}" dt="2024-02-18T01:59:24.378" v="1880" actId="20577"/>
          <ac:spMkLst>
            <pc:docMk/>
            <pc:sldMk cId="3491146757" sldId="824"/>
            <ac:spMk id="44" creationId="{5DBFCEF3-01E3-6151-347D-54E4B5D468E3}"/>
          </ac:spMkLst>
        </pc:spChg>
        <pc:spChg chg="del">
          <ac:chgData name="David Williams" userId="35a5f6dfa23fba43" providerId="LiveId" clId="{F4D7F4EB-DCE9-40FA-87B9-52D4076461BD}" dt="2024-02-18T01:49:20.158" v="1860" actId="478"/>
          <ac:spMkLst>
            <pc:docMk/>
            <pc:sldMk cId="3491146757" sldId="824"/>
            <ac:spMk id="71" creationId="{70A5D01F-520C-F0C2-D490-E58F46490A4D}"/>
          </ac:spMkLst>
        </pc:spChg>
        <pc:spChg chg="del">
          <ac:chgData name="David Williams" userId="35a5f6dfa23fba43" providerId="LiveId" clId="{F4D7F4EB-DCE9-40FA-87B9-52D4076461BD}" dt="2024-02-18T01:49:21.078" v="1861" actId="478"/>
          <ac:spMkLst>
            <pc:docMk/>
            <pc:sldMk cId="3491146757" sldId="824"/>
            <ac:spMk id="72" creationId="{8D22A216-E406-73E2-D177-2E4E334D51DF}"/>
          </ac:spMkLst>
        </pc:spChg>
        <pc:spChg chg="del">
          <ac:chgData name="David Williams" userId="35a5f6dfa23fba43" providerId="LiveId" clId="{F4D7F4EB-DCE9-40FA-87B9-52D4076461BD}" dt="2024-02-18T01:49:21.908" v="1862" actId="478"/>
          <ac:spMkLst>
            <pc:docMk/>
            <pc:sldMk cId="3491146757" sldId="824"/>
            <ac:spMk id="73" creationId="{6C23AAF5-17FD-1EE1-BABC-6EE84116C3C3}"/>
          </ac:spMkLst>
        </pc:spChg>
        <pc:spChg chg="add mod ord">
          <ac:chgData name="David Williams" userId="35a5f6dfa23fba43" providerId="LiveId" clId="{F4D7F4EB-DCE9-40FA-87B9-52D4076461BD}" dt="2024-02-18T02:34:08.625" v="1896" actId="207"/>
          <ac:spMkLst>
            <pc:docMk/>
            <pc:sldMk cId="3491146757" sldId="824"/>
            <ac:spMk id="76" creationId="{F1F09FA1-6AB5-D317-C638-44841936FC60}"/>
          </ac:spMkLst>
        </pc:spChg>
        <pc:spChg chg="add mod ord">
          <ac:chgData name="David Williams" userId="35a5f6dfa23fba43" providerId="LiveId" clId="{F4D7F4EB-DCE9-40FA-87B9-52D4076461BD}" dt="2024-02-18T02:34:41.661" v="1900" actId="13244"/>
          <ac:spMkLst>
            <pc:docMk/>
            <pc:sldMk cId="3491146757" sldId="824"/>
            <ac:spMk id="77" creationId="{747AE2ED-7D4E-3DDA-300F-A6B5398CD029}"/>
          </ac:spMkLst>
        </pc:spChg>
        <pc:spChg chg="add mod ord">
          <ac:chgData name="David Williams" userId="35a5f6dfa23fba43" providerId="LiveId" clId="{F4D7F4EB-DCE9-40FA-87B9-52D4076461BD}" dt="2024-02-18T02:45:05.262" v="1944" actId="14100"/>
          <ac:spMkLst>
            <pc:docMk/>
            <pc:sldMk cId="3491146757" sldId="824"/>
            <ac:spMk id="78" creationId="{82465D76-C1AF-D428-679A-FAC933DFE388}"/>
          </ac:spMkLst>
        </pc:spChg>
        <pc:spChg chg="add mod">
          <ac:chgData name="David Williams" userId="35a5f6dfa23fba43" providerId="LiveId" clId="{F4D7F4EB-DCE9-40FA-87B9-52D4076461BD}" dt="2024-02-18T02:43:21.944" v="1934" actId="1076"/>
          <ac:spMkLst>
            <pc:docMk/>
            <pc:sldMk cId="3491146757" sldId="824"/>
            <ac:spMk id="81" creationId="{DB987AC6-599C-C94F-207F-AF9D3B6647E1}"/>
          </ac:spMkLst>
        </pc:spChg>
        <pc:spChg chg="add mod ord">
          <ac:chgData name="David Williams" userId="35a5f6dfa23fba43" providerId="LiveId" clId="{F4D7F4EB-DCE9-40FA-87B9-52D4076461BD}" dt="2024-02-18T02:44:58.336" v="1943" actId="14100"/>
          <ac:spMkLst>
            <pc:docMk/>
            <pc:sldMk cId="3491146757" sldId="824"/>
            <ac:spMk id="82" creationId="{5A66E11D-7B8B-F7E5-3954-2CCEA2BC977F}"/>
          </ac:spMkLst>
        </pc:spChg>
        <pc:spChg chg="add mod ord">
          <ac:chgData name="David Williams" userId="35a5f6dfa23fba43" providerId="LiveId" clId="{F4D7F4EB-DCE9-40FA-87B9-52D4076461BD}" dt="2024-02-18T02:45:20.303" v="1949" actId="13244"/>
          <ac:spMkLst>
            <pc:docMk/>
            <pc:sldMk cId="3491146757" sldId="824"/>
            <ac:spMk id="83" creationId="{873FBDB5-AB44-F883-2B20-994204FBE938}"/>
          </ac:spMkLst>
        </pc:spChg>
        <pc:spChg chg="add mod ord">
          <ac:chgData name="David Williams" userId="35a5f6dfa23fba43" providerId="LiveId" clId="{F4D7F4EB-DCE9-40FA-87B9-52D4076461BD}" dt="2024-02-18T02:45:32.172" v="1953" actId="13244"/>
          <ac:spMkLst>
            <pc:docMk/>
            <pc:sldMk cId="3491146757" sldId="824"/>
            <ac:spMk id="84" creationId="{B1B7DD63-DAE6-52AD-508A-11A84A81583A}"/>
          </ac:spMkLst>
        </pc:spChg>
        <pc:spChg chg="mod">
          <ac:chgData name="David Williams" userId="35a5f6dfa23fba43" providerId="LiveId" clId="{F4D7F4EB-DCE9-40FA-87B9-52D4076461BD}" dt="2024-02-18T03:47:25.656" v="1981" actId="207"/>
          <ac:spMkLst>
            <pc:docMk/>
            <pc:sldMk cId="3491146757" sldId="824"/>
            <ac:spMk id="87" creationId="{27995DA1-17C8-23D1-B07B-C385511AC102}"/>
          </ac:spMkLst>
        </pc:spChg>
        <pc:spChg chg="add mod ord">
          <ac:chgData name="David Williams" userId="35a5f6dfa23fba43" providerId="LiveId" clId="{F4D7F4EB-DCE9-40FA-87B9-52D4076461BD}" dt="2024-02-18T03:48:22.628" v="2049" actId="13244"/>
          <ac:spMkLst>
            <pc:docMk/>
            <pc:sldMk cId="3491146757" sldId="824"/>
            <ac:spMk id="88" creationId="{A72BA88A-BF43-F024-96C4-A8B2C354EC73}"/>
          </ac:spMkLst>
        </pc:spChg>
        <pc:spChg chg="add mod ord">
          <ac:chgData name="David Williams" userId="35a5f6dfa23fba43" providerId="LiveId" clId="{F4D7F4EB-DCE9-40FA-87B9-52D4076461BD}" dt="2024-02-18T03:48:37.250" v="2053" actId="13244"/>
          <ac:spMkLst>
            <pc:docMk/>
            <pc:sldMk cId="3491146757" sldId="824"/>
            <ac:spMk id="89" creationId="{2A5DAD19-B152-6049-3438-1E32C4CAE22F}"/>
          </ac:spMkLst>
        </pc:spChg>
        <pc:spChg chg="add mod ord">
          <ac:chgData name="David Williams" userId="35a5f6dfa23fba43" providerId="LiveId" clId="{F4D7F4EB-DCE9-40FA-87B9-52D4076461BD}" dt="2024-02-18T04:02:31.787" v="2088" actId="13244"/>
          <ac:spMkLst>
            <pc:docMk/>
            <pc:sldMk cId="3491146757" sldId="824"/>
            <ac:spMk id="91" creationId="{432BC7F4-7847-D63B-151D-3FFD014883E3}"/>
          </ac:spMkLst>
        </pc:spChg>
        <pc:spChg chg="add mod ord">
          <ac:chgData name="David Williams" userId="35a5f6dfa23fba43" providerId="LiveId" clId="{F4D7F4EB-DCE9-40FA-87B9-52D4076461BD}" dt="2024-02-18T04:02:45.978" v="2092" actId="13244"/>
          <ac:spMkLst>
            <pc:docMk/>
            <pc:sldMk cId="3491146757" sldId="824"/>
            <ac:spMk id="92" creationId="{13371A3D-C7C9-E1B9-92B9-BAFA3A4AA54F}"/>
          </ac:spMkLst>
        </pc:spChg>
        <pc:spChg chg="add mod ord">
          <ac:chgData name="David Williams" userId="35a5f6dfa23fba43" providerId="LiveId" clId="{F4D7F4EB-DCE9-40FA-87B9-52D4076461BD}" dt="2024-02-18T04:07:46.812" v="2108" actId="13244"/>
          <ac:spMkLst>
            <pc:docMk/>
            <pc:sldMk cId="3491146757" sldId="824"/>
            <ac:spMk id="93" creationId="{07B0A79C-05EC-35A3-8F31-1DFD0B87E3EF}"/>
          </ac:spMkLst>
        </pc:spChg>
        <pc:spChg chg="add mod ord">
          <ac:chgData name="David Williams" userId="35a5f6dfa23fba43" providerId="LiveId" clId="{F4D7F4EB-DCE9-40FA-87B9-52D4076461BD}" dt="2024-02-18T04:08:05.336" v="2112" actId="13244"/>
          <ac:spMkLst>
            <pc:docMk/>
            <pc:sldMk cId="3491146757" sldId="824"/>
            <ac:spMk id="94" creationId="{D3897810-2124-1FDC-4483-5657A45096B3}"/>
          </ac:spMkLst>
        </pc:spChg>
        <pc:spChg chg="add mod ord">
          <ac:chgData name="David Williams" userId="35a5f6dfa23fba43" providerId="LiveId" clId="{F4D7F4EB-DCE9-40FA-87B9-52D4076461BD}" dt="2024-02-18T04:08:20.047" v="2116" actId="13244"/>
          <ac:spMkLst>
            <pc:docMk/>
            <pc:sldMk cId="3491146757" sldId="824"/>
            <ac:spMk id="95" creationId="{D72E9E4E-0AD6-8F6A-F6B3-030CC115F0F2}"/>
          </ac:spMkLst>
        </pc:spChg>
        <pc:grpChg chg="add mod">
          <ac:chgData name="David Williams" userId="35a5f6dfa23fba43" providerId="LiveId" clId="{F4D7F4EB-DCE9-40FA-87B9-52D4076461BD}" dt="2024-02-18T03:47:43.299" v="2045" actId="1036"/>
          <ac:grpSpMkLst>
            <pc:docMk/>
            <pc:sldMk cId="3491146757" sldId="824"/>
            <ac:grpSpMk id="85" creationId="{2A57519E-05F6-3790-C510-1797393B885A}"/>
          </ac:grpSpMkLst>
        </pc:grpChg>
        <pc:picChg chg="del">
          <ac:chgData name="David Williams" userId="35a5f6dfa23fba43" providerId="LiveId" clId="{F4D7F4EB-DCE9-40FA-87B9-52D4076461BD}" dt="2024-02-18T01:49:17.555" v="1857" actId="478"/>
          <ac:picMkLst>
            <pc:docMk/>
            <pc:sldMk cId="3491146757" sldId="824"/>
            <ac:picMk id="22" creationId="{4A010E3F-FA83-42B2-5FDF-0B5AEF20B978}"/>
          </ac:picMkLst>
        </pc:picChg>
        <pc:picChg chg="del">
          <ac:chgData name="David Williams" userId="35a5f6dfa23fba43" providerId="LiveId" clId="{F4D7F4EB-DCE9-40FA-87B9-52D4076461BD}" dt="2024-02-18T01:49:16.179" v="1856" actId="478"/>
          <ac:picMkLst>
            <pc:docMk/>
            <pc:sldMk cId="3491146757" sldId="824"/>
            <ac:picMk id="32" creationId="{AF2BCDDC-88BB-B73A-5212-FEDF707AAB0D}"/>
          </ac:picMkLst>
        </pc:picChg>
        <pc:picChg chg="add mod modCrop">
          <ac:chgData name="David Williams" userId="35a5f6dfa23fba43" providerId="LiveId" clId="{F4D7F4EB-DCE9-40FA-87B9-52D4076461BD}" dt="2024-02-18T02:33:28.192" v="1893" actId="14861"/>
          <ac:picMkLst>
            <pc:docMk/>
            <pc:sldMk cId="3491146757" sldId="824"/>
            <ac:picMk id="34" creationId="{1E95A24B-DCD8-CA04-7682-22C157C1AB24}"/>
          </ac:picMkLst>
        </pc:picChg>
        <pc:picChg chg="add del mod">
          <ac:chgData name="David Williams" userId="35a5f6dfa23fba43" providerId="LiveId" clId="{F4D7F4EB-DCE9-40FA-87B9-52D4076461BD}" dt="2024-02-18T01:51:24.656" v="1873" actId="478"/>
          <ac:picMkLst>
            <pc:docMk/>
            <pc:sldMk cId="3491146757" sldId="824"/>
            <ac:picMk id="74" creationId="{86A6DD7D-ADD9-9A9F-916F-0DC9F8006587}"/>
          </ac:picMkLst>
        </pc:picChg>
        <pc:picChg chg="del">
          <ac:chgData name="David Williams" userId="35a5f6dfa23fba43" providerId="LiveId" clId="{F4D7F4EB-DCE9-40FA-87B9-52D4076461BD}" dt="2024-02-18T01:49:00.439" v="1853" actId="478"/>
          <ac:picMkLst>
            <pc:docMk/>
            <pc:sldMk cId="3491146757" sldId="824"/>
            <ac:picMk id="75" creationId="{87986EEC-7E51-5952-5714-CC9F3E91F979}"/>
          </ac:picMkLst>
        </pc:picChg>
        <pc:picChg chg="add mod ord">
          <ac:chgData name="David Williams" userId="35a5f6dfa23fba43" providerId="LiveId" clId="{F4D7F4EB-DCE9-40FA-87B9-52D4076461BD}" dt="2024-02-18T02:44:20.911" v="1938" actId="14861"/>
          <ac:picMkLst>
            <pc:docMk/>
            <pc:sldMk cId="3491146757" sldId="824"/>
            <ac:picMk id="80" creationId="{9735B4E6-E66A-047A-BFE5-E37D2C8C5DC5}"/>
          </ac:picMkLst>
        </pc:picChg>
        <pc:picChg chg="mod">
          <ac:chgData name="David Williams" userId="35a5f6dfa23fba43" providerId="LiveId" clId="{F4D7F4EB-DCE9-40FA-87B9-52D4076461BD}" dt="2024-02-18T03:41:24.166" v="1962"/>
          <ac:picMkLst>
            <pc:docMk/>
            <pc:sldMk cId="3491146757" sldId="824"/>
            <ac:picMk id="86" creationId="{B3ABB36A-465F-9125-53BF-C5A75ED8211A}"/>
          </ac:picMkLst>
        </pc:picChg>
        <pc:picChg chg="add mod modVis">
          <ac:chgData name="David Williams" userId="35a5f6dfa23fba43" providerId="LiveId" clId="{F4D7F4EB-DCE9-40FA-87B9-52D4076461BD}" dt="2024-02-18T04:09:11.937" v="2120" actId="14429"/>
          <ac:picMkLst>
            <pc:docMk/>
            <pc:sldMk cId="3491146757" sldId="824"/>
            <ac:picMk id="90" creationId="{09A13479-BF94-F1E7-06F8-3726D2C5F906}"/>
          </ac:picMkLst>
        </pc:picChg>
        <pc:picChg chg="add mod">
          <ac:chgData name="David Williams" userId="35a5f6dfa23fba43" providerId="LiveId" clId="{F4D7F4EB-DCE9-40FA-87B9-52D4076461BD}" dt="2024-02-18T04:13:38.153" v="2151" actId="14100"/>
          <ac:picMkLst>
            <pc:docMk/>
            <pc:sldMk cId="3491146757" sldId="824"/>
            <ac:picMk id="96" creationId="{F55547E2-76DB-1FB7-D2B7-0AB26E443C84}"/>
          </ac:picMkLst>
        </pc:picChg>
        <pc:picChg chg="add mod">
          <ac:chgData name="David Williams" userId="35a5f6dfa23fba43" providerId="LiveId" clId="{F4D7F4EB-DCE9-40FA-87B9-52D4076461BD}" dt="2024-02-18T04:21:55.363" v="2194" actId="14100"/>
          <ac:picMkLst>
            <pc:docMk/>
            <pc:sldMk cId="3491146757" sldId="824"/>
            <ac:picMk id="97" creationId="{CE364167-02C5-0051-AB62-A2DEFC4267FA}"/>
          </ac:picMkLst>
        </pc:picChg>
      </pc:sldChg>
      <pc:sldChg chg="modSp add mod ord modAnim">
        <pc:chgData name="David Williams" userId="35a5f6dfa23fba43" providerId="LiveId" clId="{F4D7F4EB-DCE9-40FA-87B9-52D4076461BD}" dt="2024-02-18T03:46:02.695" v="1974" actId="207"/>
        <pc:sldMkLst>
          <pc:docMk/>
          <pc:sldMk cId="1674960113" sldId="825"/>
        </pc:sldMkLst>
        <pc:spChg chg="mod modVis">
          <ac:chgData name="David Williams" userId="35a5f6dfa23fba43" providerId="LiveId" clId="{F4D7F4EB-DCE9-40FA-87B9-52D4076461BD}" dt="2024-02-18T03:45:54.601" v="1971" actId="14430"/>
          <ac:spMkLst>
            <pc:docMk/>
            <pc:sldMk cId="1674960113" sldId="825"/>
            <ac:spMk id="25" creationId="{DF263373-6D1A-4F4F-6CE5-DD42F6AB9D79}"/>
          </ac:spMkLst>
        </pc:spChg>
        <pc:spChg chg="mod modVis">
          <ac:chgData name="David Williams" userId="35a5f6dfa23fba43" providerId="LiveId" clId="{F4D7F4EB-DCE9-40FA-87B9-52D4076461BD}" dt="2024-02-18T03:45:55.861" v="1973" actId="14430"/>
          <ac:spMkLst>
            <pc:docMk/>
            <pc:sldMk cId="1674960113" sldId="825"/>
            <ac:spMk id="31" creationId="{2274D81D-2FCE-1186-D74F-697AFD21AA70}"/>
          </ac:spMkLst>
        </pc:spChg>
        <pc:spChg chg="mod">
          <ac:chgData name="David Williams" userId="35a5f6dfa23fba43" providerId="LiveId" clId="{F4D7F4EB-DCE9-40FA-87B9-52D4076461BD}" dt="2024-02-18T03:46:02.695" v="1974" actId="207"/>
          <ac:spMkLst>
            <pc:docMk/>
            <pc:sldMk cId="1674960113" sldId="825"/>
            <ac:spMk id="34" creationId="{FD50112E-6517-1CDF-6523-1344D972B183}"/>
          </ac:spMkLst>
        </pc:spChg>
        <pc:spChg chg="mod modVis">
          <ac:chgData name="David Williams" userId="35a5f6dfa23fba43" providerId="LiveId" clId="{F4D7F4EB-DCE9-40FA-87B9-52D4076461BD}" dt="2024-02-18T03:45:55.211" v="1972" actId="14430"/>
          <ac:spMkLst>
            <pc:docMk/>
            <pc:sldMk cId="1674960113" sldId="825"/>
            <ac:spMk id="37" creationId="{867792E9-3838-7A2A-516E-4FB8B8C1E40C}"/>
          </ac:spMkLst>
        </pc:spChg>
      </pc:sldChg>
      <pc:sldChg chg="addSp delSp modSp add mod delAnim modAnim">
        <pc:chgData name="David Williams" userId="35a5f6dfa23fba43" providerId="LiveId" clId="{F4D7F4EB-DCE9-40FA-87B9-52D4076461BD}" dt="2024-02-18T11:45:23.789" v="3298" actId="20577"/>
        <pc:sldMkLst>
          <pc:docMk/>
          <pc:sldMk cId="2016144571" sldId="826"/>
        </pc:sldMkLst>
        <pc:spChg chg="del">
          <ac:chgData name="David Williams" userId="35a5f6dfa23fba43" providerId="LiveId" clId="{F4D7F4EB-DCE9-40FA-87B9-52D4076461BD}" dt="2024-02-18T05:00:21.282" v="2379" actId="478"/>
          <ac:spMkLst>
            <pc:docMk/>
            <pc:sldMk cId="2016144571" sldId="826"/>
            <ac:spMk id="2" creationId="{10BCB607-FD0C-5D3A-6603-23AB0C5F3FD1}"/>
          </ac:spMkLst>
        </pc:spChg>
        <pc:spChg chg="mod topLvl">
          <ac:chgData name="David Williams" userId="35a5f6dfa23fba43" providerId="LiveId" clId="{F4D7F4EB-DCE9-40FA-87B9-52D4076461BD}" dt="2024-02-18T05:01:43.831" v="2828" actId="165"/>
          <ac:spMkLst>
            <pc:docMk/>
            <pc:sldMk cId="2016144571" sldId="826"/>
            <ac:spMk id="6" creationId="{0A92A507-571F-87A0-9649-7A2BCD978C86}"/>
          </ac:spMkLst>
        </pc:spChg>
        <pc:spChg chg="add mod">
          <ac:chgData name="David Williams" userId="35a5f6dfa23fba43" providerId="LiveId" clId="{F4D7F4EB-DCE9-40FA-87B9-52D4076461BD}" dt="2024-02-18T11:44:03.060" v="3263" actId="20577"/>
          <ac:spMkLst>
            <pc:docMk/>
            <pc:sldMk cId="2016144571" sldId="826"/>
            <ac:spMk id="7" creationId="{2F499D78-DF0A-27F9-F129-28E63FF0C5C8}"/>
          </ac:spMkLst>
        </pc:spChg>
        <pc:spChg chg="mod topLvl">
          <ac:chgData name="David Williams" userId="35a5f6dfa23fba43" providerId="LiveId" clId="{F4D7F4EB-DCE9-40FA-87B9-52D4076461BD}" dt="2024-02-18T05:01:43.831" v="2828" actId="165"/>
          <ac:spMkLst>
            <pc:docMk/>
            <pc:sldMk cId="2016144571" sldId="826"/>
            <ac:spMk id="8" creationId="{A0A5DED5-C052-9046-11D8-577E99D75788}"/>
          </ac:spMkLst>
        </pc:spChg>
        <pc:spChg chg="del">
          <ac:chgData name="David Williams" userId="35a5f6dfa23fba43" providerId="LiveId" clId="{F4D7F4EB-DCE9-40FA-87B9-52D4076461BD}" dt="2024-02-18T05:00:21.282" v="2379" actId="478"/>
          <ac:spMkLst>
            <pc:docMk/>
            <pc:sldMk cId="2016144571" sldId="826"/>
            <ac:spMk id="9" creationId="{A55EF7F5-F6BE-1CE4-259F-8CC22CF5B629}"/>
          </ac:spMkLst>
        </pc:spChg>
        <pc:spChg chg="del">
          <ac:chgData name="David Williams" userId="35a5f6dfa23fba43" providerId="LiveId" clId="{F4D7F4EB-DCE9-40FA-87B9-52D4076461BD}" dt="2024-02-18T05:00:21.282" v="2379" actId="478"/>
          <ac:spMkLst>
            <pc:docMk/>
            <pc:sldMk cId="2016144571" sldId="826"/>
            <ac:spMk id="11" creationId="{D4EDBA5B-FCE7-5F9E-EABA-F23FA567E568}"/>
          </ac:spMkLst>
        </pc:spChg>
        <pc:spChg chg="del">
          <ac:chgData name="David Williams" userId="35a5f6dfa23fba43" providerId="LiveId" clId="{F4D7F4EB-DCE9-40FA-87B9-52D4076461BD}" dt="2024-02-18T05:00:14.974" v="2375" actId="478"/>
          <ac:spMkLst>
            <pc:docMk/>
            <pc:sldMk cId="2016144571" sldId="826"/>
            <ac:spMk id="12" creationId="{AED41D98-1758-FBB9-7FDB-FB36DCD66CA8}"/>
          </ac:spMkLst>
        </pc:spChg>
        <pc:spChg chg="mod topLvl">
          <ac:chgData name="David Williams" userId="35a5f6dfa23fba43" providerId="LiveId" clId="{F4D7F4EB-DCE9-40FA-87B9-52D4076461BD}" dt="2024-02-18T05:01:43.831" v="2828" actId="165"/>
          <ac:spMkLst>
            <pc:docMk/>
            <pc:sldMk cId="2016144571" sldId="826"/>
            <ac:spMk id="14" creationId="{69913B8E-5038-5A0A-8A1A-B2104D1F1E76}"/>
          </ac:spMkLst>
        </pc:spChg>
        <pc:spChg chg="del">
          <ac:chgData name="David Williams" userId="35a5f6dfa23fba43" providerId="LiveId" clId="{F4D7F4EB-DCE9-40FA-87B9-52D4076461BD}" dt="2024-02-18T05:00:21.282" v="2379" actId="478"/>
          <ac:spMkLst>
            <pc:docMk/>
            <pc:sldMk cId="2016144571" sldId="826"/>
            <ac:spMk id="16" creationId="{40113B90-2B46-DE15-22CA-DF222B3A1DEB}"/>
          </ac:spMkLst>
        </pc:spChg>
        <pc:spChg chg="del">
          <ac:chgData name="David Williams" userId="35a5f6dfa23fba43" providerId="LiveId" clId="{F4D7F4EB-DCE9-40FA-87B9-52D4076461BD}" dt="2024-02-18T05:00:21.282" v="2379" actId="478"/>
          <ac:spMkLst>
            <pc:docMk/>
            <pc:sldMk cId="2016144571" sldId="826"/>
            <ac:spMk id="17" creationId="{59A4B387-AD08-1542-8B26-09FC07607025}"/>
          </ac:spMkLst>
        </pc:spChg>
        <pc:spChg chg="add mod">
          <ac:chgData name="David Williams" userId="35a5f6dfa23fba43" providerId="LiveId" clId="{F4D7F4EB-DCE9-40FA-87B9-52D4076461BD}" dt="2024-02-18T11:44:08.518" v="3265" actId="20577"/>
          <ac:spMkLst>
            <pc:docMk/>
            <pc:sldMk cId="2016144571" sldId="826"/>
            <ac:spMk id="19" creationId="{AF00A391-D6AB-BEDC-CC75-83A8A9CE016E}"/>
          </ac:spMkLst>
        </pc:spChg>
        <pc:spChg chg="mod topLvl">
          <ac:chgData name="David Williams" userId="35a5f6dfa23fba43" providerId="LiveId" clId="{F4D7F4EB-DCE9-40FA-87B9-52D4076461BD}" dt="2024-02-18T05:01:43.831" v="2828" actId="165"/>
          <ac:spMkLst>
            <pc:docMk/>
            <pc:sldMk cId="2016144571" sldId="826"/>
            <ac:spMk id="20" creationId="{EEA8788C-1324-C9F7-B962-C7DF6D0658FE}"/>
          </ac:spMkLst>
        </pc:spChg>
        <pc:spChg chg="add mod">
          <ac:chgData name="David Williams" userId="35a5f6dfa23fba43" providerId="LiveId" clId="{F4D7F4EB-DCE9-40FA-87B9-52D4076461BD}" dt="2024-02-18T11:45:23.789" v="3298" actId="20577"/>
          <ac:spMkLst>
            <pc:docMk/>
            <pc:sldMk cId="2016144571" sldId="826"/>
            <ac:spMk id="22" creationId="{3E0E80E7-2F67-CE66-F3BE-5D676CA665D2}"/>
          </ac:spMkLst>
        </pc:spChg>
        <pc:spChg chg="mod topLvl">
          <ac:chgData name="David Williams" userId="35a5f6dfa23fba43" providerId="LiveId" clId="{F4D7F4EB-DCE9-40FA-87B9-52D4076461BD}" dt="2024-02-18T05:01:43.831" v="2828" actId="165"/>
          <ac:spMkLst>
            <pc:docMk/>
            <pc:sldMk cId="2016144571" sldId="826"/>
            <ac:spMk id="24" creationId="{E88E50F6-B7C6-81DA-FBCB-359077D09992}"/>
          </ac:spMkLst>
        </pc:spChg>
        <pc:spChg chg="mod topLvl">
          <ac:chgData name="David Williams" userId="35a5f6dfa23fba43" providerId="LiveId" clId="{F4D7F4EB-DCE9-40FA-87B9-52D4076461BD}" dt="2024-02-18T05:01:47.132" v="2829" actId="165"/>
          <ac:spMkLst>
            <pc:docMk/>
            <pc:sldMk cId="2016144571" sldId="826"/>
            <ac:spMk id="30" creationId="{E8D1316C-19D3-9347-8399-8A361CEF210E}"/>
          </ac:spMkLst>
        </pc:spChg>
        <pc:spChg chg="mod topLvl">
          <ac:chgData name="David Williams" userId="35a5f6dfa23fba43" providerId="LiveId" clId="{F4D7F4EB-DCE9-40FA-87B9-52D4076461BD}" dt="2024-02-18T05:01:47.132" v="2829" actId="165"/>
          <ac:spMkLst>
            <pc:docMk/>
            <pc:sldMk cId="2016144571" sldId="826"/>
            <ac:spMk id="38" creationId="{5931EBBF-6E2F-F303-0383-5D4FA5B61F9F}"/>
          </ac:spMkLst>
        </pc:spChg>
        <pc:spChg chg="mod">
          <ac:chgData name="David Williams" userId="35a5f6dfa23fba43" providerId="LiveId" clId="{F4D7F4EB-DCE9-40FA-87B9-52D4076461BD}" dt="2024-02-18T05:02:00.477" v="2929" actId="1037"/>
          <ac:spMkLst>
            <pc:docMk/>
            <pc:sldMk cId="2016144571" sldId="826"/>
            <ac:spMk id="39" creationId="{7E4372E2-EDBD-1E67-5E38-8ECECF4DDA71}"/>
          </ac:spMkLst>
        </pc:spChg>
        <pc:spChg chg="mod topLvl">
          <ac:chgData name="David Williams" userId="35a5f6dfa23fba43" providerId="LiveId" clId="{F4D7F4EB-DCE9-40FA-87B9-52D4076461BD}" dt="2024-02-18T05:01:47.132" v="2829" actId="165"/>
          <ac:spMkLst>
            <pc:docMk/>
            <pc:sldMk cId="2016144571" sldId="826"/>
            <ac:spMk id="40" creationId="{9BE32B2B-C468-645A-3352-56771D3DF5D2}"/>
          </ac:spMkLst>
        </pc:spChg>
        <pc:spChg chg="mod topLvl">
          <ac:chgData name="David Williams" userId="35a5f6dfa23fba43" providerId="LiveId" clId="{F4D7F4EB-DCE9-40FA-87B9-52D4076461BD}" dt="2024-02-18T05:01:47.132" v="2829" actId="165"/>
          <ac:spMkLst>
            <pc:docMk/>
            <pc:sldMk cId="2016144571" sldId="826"/>
            <ac:spMk id="41" creationId="{66DAE57C-B61B-5B86-A954-5F94F94E3F8F}"/>
          </ac:spMkLst>
        </pc:spChg>
        <pc:spChg chg="del">
          <ac:chgData name="David Williams" userId="35a5f6dfa23fba43" providerId="LiveId" clId="{F4D7F4EB-DCE9-40FA-87B9-52D4076461BD}" dt="2024-02-18T05:00:18.663" v="2378" actId="478"/>
          <ac:spMkLst>
            <pc:docMk/>
            <pc:sldMk cId="2016144571" sldId="826"/>
            <ac:spMk id="79" creationId="{160E979B-41E9-3E49-AD67-0D441B275588}"/>
          </ac:spMkLst>
        </pc:spChg>
        <pc:grpChg chg="add del mod">
          <ac:chgData name="David Williams" userId="35a5f6dfa23fba43" providerId="LiveId" clId="{F4D7F4EB-DCE9-40FA-87B9-52D4076461BD}" dt="2024-02-18T05:01:43.831" v="2828" actId="165"/>
          <ac:grpSpMkLst>
            <pc:docMk/>
            <pc:sldMk cId="2016144571" sldId="826"/>
            <ac:grpSpMk id="3" creationId="{69A17396-D4F2-9E61-795C-2A8DE8E6CCAD}"/>
          </ac:grpSpMkLst>
        </pc:grpChg>
        <pc:grpChg chg="add del mod">
          <ac:chgData name="David Williams" userId="35a5f6dfa23fba43" providerId="LiveId" clId="{F4D7F4EB-DCE9-40FA-87B9-52D4076461BD}" dt="2024-02-18T05:01:47.132" v="2829" actId="165"/>
          <ac:grpSpMkLst>
            <pc:docMk/>
            <pc:sldMk cId="2016144571" sldId="826"/>
            <ac:grpSpMk id="5" creationId="{20689D71-F760-1C98-A218-D7E97F152A97}"/>
          </ac:grpSpMkLst>
        </pc:grpChg>
        <pc:picChg chg="del">
          <ac:chgData name="David Williams" userId="35a5f6dfa23fba43" providerId="LiveId" clId="{F4D7F4EB-DCE9-40FA-87B9-52D4076461BD}" dt="2024-02-18T05:00:13.636" v="2374" actId="478"/>
          <ac:picMkLst>
            <pc:docMk/>
            <pc:sldMk cId="2016144571" sldId="826"/>
            <ac:picMk id="10" creationId="{CF4B64B9-236D-3943-BC15-8787A60BE99D}"/>
          </ac:picMkLst>
        </pc:picChg>
        <pc:picChg chg="del">
          <ac:chgData name="David Williams" userId="35a5f6dfa23fba43" providerId="LiveId" clId="{F4D7F4EB-DCE9-40FA-87B9-52D4076461BD}" dt="2024-02-18T05:00:16.493" v="2376" actId="478"/>
          <ac:picMkLst>
            <pc:docMk/>
            <pc:sldMk cId="2016144571" sldId="826"/>
            <ac:picMk id="13" creationId="{37C0E61A-91BD-8D37-3EF0-98F8449941F5}"/>
          </ac:picMkLst>
        </pc:picChg>
        <pc:picChg chg="del">
          <ac:chgData name="David Williams" userId="35a5f6dfa23fba43" providerId="LiveId" clId="{F4D7F4EB-DCE9-40FA-87B9-52D4076461BD}" dt="2024-02-18T05:00:12.608" v="2373" actId="478"/>
          <ac:picMkLst>
            <pc:docMk/>
            <pc:sldMk cId="2016144571" sldId="826"/>
            <ac:picMk id="18" creationId="{CE37A319-471F-8B6D-DF77-144E5DBB798B}"/>
          </ac:picMkLst>
        </pc:picChg>
        <pc:picChg chg="del">
          <ac:chgData name="David Williams" userId="35a5f6dfa23fba43" providerId="LiveId" clId="{F4D7F4EB-DCE9-40FA-87B9-52D4076461BD}" dt="2024-02-18T05:00:11.856" v="2372" actId="478"/>
          <ac:picMkLst>
            <pc:docMk/>
            <pc:sldMk cId="2016144571" sldId="826"/>
            <ac:picMk id="21" creationId="{F112DFDF-BDEC-3A67-D410-6E845F98C030}"/>
          </ac:picMkLst>
        </pc:picChg>
        <pc:picChg chg="del">
          <ac:chgData name="David Williams" userId="35a5f6dfa23fba43" providerId="LiveId" clId="{F4D7F4EB-DCE9-40FA-87B9-52D4076461BD}" dt="2024-02-18T05:00:17.378" v="2377" actId="478"/>
          <ac:picMkLst>
            <pc:docMk/>
            <pc:sldMk cId="2016144571" sldId="826"/>
            <ac:picMk id="51" creationId="{3FF06248-E326-E427-2944-6F906AED9F76}"/>
          </ac:picMkLst>
        </pc:picChg>
      </pc:sldChg>
      <pc:sldMasterChg chg="del delSldLayout">
        <pc:chgData name="David Williams" userId="35a5f6dfa23fba43" providerId="LiveId" clId="{F4D7F4EB-DCE9-40FA-87B9-52D4076461BD}" dt="2024-02-18T05:02:32.286" v="2930" actId="47"/>
        <pc:sldMasterMkLst>
          <pc:docMk/>
          <pc:sldMasterMk cId="772934661" sldId="2147483684"/>
        </pc:sldMasterMkLst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104518362" sldId="2147483685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3017141660" sldId="2147483686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2778318221" sldId="2147483687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363083597" sldId="2147483688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2200775639" sldId="2147483689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42030684" sldId="2147483690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483678306" sldId="2147483691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412033802" sldId="2147483692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3554498863" sldId="2147483693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640832397" sldId="2147483694"/>
          </pc:sldLayoutMkLst>
        </pc:sldLayoutChg>
        <pc:sldLayoutChg chg="del">
          <pc:chgData name="David Williams" userId="35a5f6dfa23fba43" providerId="LiveId" clId="{F4D7F4EB-DCE9-40FA-87B9-52D4076461BD}" dt="2024-02-18T05:02:32.286" v="2930" actId="47"/>
          <pc:sldLayoutMkLst>
            <pc:docMk/>
            <pc:sldMasterMk cId="772934661" sldId="2147483684"/>
            <pc:sldLayoutMk cId="1823636309" sldId="2147483695"/>
          </pc:sldLayoutMkLst>
        </pc:sldLayoutChg>
      </pc:sldMasterChg>
      <pc:sldMasterChg chg="del delSldLayout">
        <pc:chgData name="David Williams" userId="35a5f6dfa23fba43" providerId="LiveId" clId="{F4D7F4EB-DCE9-40FA-87B9-52D4076461BD}" dt="2024-02-17T20:06:25.724" v="813" actId="2696"/>
        <pc:sldMasterMkLst>
          <pc:docMk/>
          <pc:sldMasterMk cId="3634908750" sldId="2147483684"/>
        </pc:sldMasterMkLst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1895555812" sldId="2147483685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454978688" sldId="2147483686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3491738284" sldId="2147483687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1018612859" sldId="2147483688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498558469" sldId="2147483689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280827701" sldId="2147483690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3087550121" sldId="2147483691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813243348" sldId="2147483692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2773455653" sldId="2147483693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2899152893" sldId="2147483694"/>
          </pc:sldLayoutMkLst>
        </pc:sldLayoutChg>
        <pc:sldLayoutChg chg="del">
          <pc:chgData name="David Williams" userId="35a5f6dfa23fba43" providerId="LiveId" clId="{F4D7F4EB-DCE9-40FA-87B9-52D4076461BD}" dt="2024-02-17T20:06:25.724" v="813" actId="2696"/>
          <pc:sldLayoutMkLst>
            <pc:docMk/>
            <pc:sldMasterMk cId="3634908750" sldId="2147483684"/>
            <pc:sldLayoutMk cId="505565215" sldId="2147483695"/>
          </pc:sldLayoutMkLst>
        </pc:sldLayoutChg>
      </pc:sldMasterChg>
    </pc:docChg>
  </pc:docChgLst>
  <pc:docChgLst>
    <pc:chgData name="Brad Beutjer" userId="6261f0cd7a12acb8" providerId="LiveId" clId="{401B1204-28C1-4276-8AC9-A97E45156A81}"/>
    <pc:docChg chg="modSld">
      <pc:chgData name="Brad Beutjer" userId="6261f0cd7a12acb8" providerId="LiveId" clId="{401B1204-28C1-4276-8AC9-A97E45156A81}" dt="2024-02-18T13:51:42.728" v="0" actId="1076"/>
      <pc:docMkLst>
        <pc:docMk/>
      </pc:docMkLst>
      <pc:sldChg chg="modSp mod">
        <pc:chgData name="Brad Beutjer" userId="6261f0cd7a12acb8" providerId="LiveId" clId="{401B1204-28C1-4276-8AC9-A97E45156A81}" dt="2024-02-18T13:51:42.728" v="0" actId="1076"/>
        <pc:sldMkLst>
          <pc:docMk/>
          <pc:sldMk cId="7349369" sldId="651"/>
        </pc:sldMkLst>
        <pc:picChg chg="mod">
          <ac:chgData name="Brad Beutjer" userId="6261f0cd7a12acb8" providerId="LiveId" clId="{401B1204-28C1-4276-8AC9-A97E45156A81}" dt="2024-02-18T13:51:42.728" v="0" actId="1076"/>
          <ac:picMkLst>
            <pc:docMk/>
            <pc:sldMk cId="7349369" sldId="651"/>
            <ac:picMk id="9" creationId="{B450204A-865D-FCC4-9FA8-2495FA4FBF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E087-B209-7593-4F52-14E70B7D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2FEAE-EA26-D439-52CC-7508F05FF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03C82-C0B1-DE1B-07A0-F3140E3F1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4450C-B99D-D86D-6637-0BC3E0658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16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9FFAD-2338-F617-B2B5-384A4AE0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4C369-9524-8C01-E9C3-8A940B109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33164-8CCE-2C69-FBAE-A5C9E5F82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3145C-9287-CEA9-8BEC-06664F5BE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6D56-51A8-7A1D-AA80-0D68C8AE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8BBC4-4877-B81C-A6FE-44626ECEC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4E899-37F3-57D1-BC9C-97F5CB606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B2B3-7783-C49D-F6E9-A0C8671A3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2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F9C2D-82BD-9CEE-8862-9F0B1757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F9E01-41EB-D22B-AF87-8C7A53D4D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1A920-B14B-6CBF-8F13-7F5A0CDEE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2240E-6E6E-FA3C-CE33-6D5DBFCF8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50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1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D240-B38E-D663-736E-59931E19F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A7AE9-B916-5586-1BC9-12932DA10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7E314-11C1-80A1-15FB-F9999C6DA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23667-471F-CBE0-851A-9E98CE7F5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23256-58B3-423E-D5F2-59E323A3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F7F29B-7F8B-B51E-2507-CD77CDD69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9B3C1-4D87-B9DC-F9F7-26DAD4D2D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DC9DB-DE39-AABB-07A6-922AF23F7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6B2B-62AA-A988-993D-6DB750C1D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856AD-2B62-6D5E-FCE6-3AA769B9C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8FEB5-A639-62CC-4A5A-1C417250F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46A7A-CA3A-75F7-0843-C674F8A45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8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31F95-FB13-A48A-2C3B-F27F2FBF9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D26A8-1F60-DAF0-DE36-E328FBC66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1AED1-3225-C1A5-FC48-D4EBEE99A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CE1A8-731D-BD01-FDFF-A3C80F7F9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70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Thirteen: Final Exhortations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1DB88-B7F5-98AC-FB29-76E4A21D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EW COVENANT">
            <a:extLst>
              <a:ext uri="{FF2B5EF4-FFF2-40B4-BE49-F238E27FC236}">
                <a16:creationId xmlns:a16="http://schemas.microsoft.com/office/drawing/2014/main" id="{2F1BD021-9E89-5CE2-72D1-1818E0E618DC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42AFF-AF10-0C07-447B-D5794D16664B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4903AA-1AA8-2742-C788-4A6D2F428208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63CBA1-633B-3416-4380-2C2EBD10D80F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BDB6388-7EC2-F2AD-1502-52E6188D9F44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FEFCC0-11C7-13F8-12B3-AACDE0F010BE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1" name="New Covenant">
            <a:extLst>
              <a:ext uri="{FF2B5EF4-FFF2-40B4-BE49-F238E27FC236}">
                <a16:creationId xmlns:a16="http://schemas.microsoft.com/office/drawing/2014/main" id="{77215D32-C711-6C6C-6169-47892570BE61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cloud rect">
            <a:extLst>
              <a:ext uri="{FF2B5EF4-FFF2-40B4-BE49-F238E27FC236}">
                <a16:creationId xmlns:a16="http://schemas.microsoft.com/office/drawing/2014/main" id="{07029555-A49A-DB67-E2F0-0CAE6B8458C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earth layer">
            <a:extLst>
              <a:ext uri="{FF2B5EF4-FFF2-40B4-BE49-F238E27FC236}">
                <a16:creationId xmlns:a16="http://schemas.microsoft.com/office/drawing/2014/main" id="{06D80B35-B7E5-9479-F557-50D65FE81C69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3" name="Priest Circle">
            <a:extLst>
              <a:ext uri="{FF2B5EF4-FFF2-40B4-BE49-F238E27FC236}">
                <a16:creationId xmlns:a16="http://schemas.microsoft.com/office/drawing/2014/main" id="{0DD58203-3991-6526-95DF-B1C284916E8E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0D120C-3A94-6DF1-4E17-22A127FF3FA4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AD751F-C766-D81E-23FA-2D55B6104ABF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C7B99D-9FCD-BD52-32ED-B73C35EFC96B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1C7FC1F-ED76-2307-43CC-1DB6A62BD29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d">
            <a:extLst>
              <a:ext uri="{FF2B5EF4-FFF2-40B4-BE49-F238E27FC236}">
                <a16:creationId xmlns:a16="http://schemas.microsoft.com/office/drawing/2014/main" id="{2B548175-B000-3A34-4033-AF225DB404AA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9" name="God">
            <a:extLst>
              <a:ext uri="{FF2B5EF4-FFF2-40B4-BE49-F238E27FC236}">
                <a16:creationId xmlns:a16="http://schemas.microsoft.com/office/drawing/2014/main" id="{BA03E97B-276A-27CB-AE48-F8E331EA8CC9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B2EBA0-29E0-4C1D-1A3E-1F176226CDE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4BDC-1C80-CD22-01CE-E1A2A12AE6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C7A04-2962-AEA5-50BE-0697209EBB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562C739-B91B-A198-0B12-07A28E181C73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0BCCC9-09B5-9933-2909-6A6192365DA5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6" name="Oval 25" hidden="1">
              <a:extLst>
                <a:ext uri="{FF2B5EF4-FFF2-40B4-BE49-F238E27FC236}">
                  <a16:creationId xmlns:a16="http://schemas.microsoft.com/office/drawing/2014/main" id="{AB2F85B3-578C-9DAB-8C40-0C8AB6FB4954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FEB960B5-4C9E-F544-45D5-B4192E3F815D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B1300F-9726-F9C4-8C88-28DDABC45066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C71D43-0146-50AB-2815-51D732072581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5F318F0F-C5B0-8A4E-9692-13BCAD4319EC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C02696-C8CE-E89F-1E0A-4BB1F4F16207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225FB0-1C6C-082E-D501-096AB0EC8FFA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AEC5C5-DC34-7699-7CA2-0ADEFFD329FB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EDBF4A-CE4B-B0F5-60A7-76E07DBB20FD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40ECD8E-9740-5EB2-FAF7-20DCB07DC791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59B7E49-5B7D-4F45-000B-42BE4C5E1AFC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4DDE38-D690-771E-2205-5B723D4EC432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EF3984-B52D-00A0-CE2C-E2320357F434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1" name="HEAVENLY TABERNACLE">
            <a:extLst>
              <a:ext uri="{FF2B5EF4-FFF2-40B4-BE49-F238E27FC236}">
                <a16:creationId xmlns:a16="http://schemas.microsoft.com/office/drawing/2014/main" id="{2DF9B665-CDB1-709A-D1C6-42CA9DC799AA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532941A4-7B90-F967-E87B-75F12117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7" y="-71910"/>
            <a:ext cx="9773786" cy="6108616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3DE25A36-EAC9-3646-F3C1-A953F302A009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BFF1D224-59E0-0036-E1EF-9AB102AC3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915194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2085F13-FC5B-9A1A-A206-27434D3628C9}"/>
              </a:ext>
            </a:extLst>
          </p:cNvPr>
          <p:cNvSpPr>
            <a:spLocks/>
          </p:cNvSpPr>
          <p:nvPr/>
        </p:nvSpPr>
        <p:spPr>
          <a:xfrm>
            <a:off x="217702" y="987068"/>
            <a:ext cx="5750998" cy="3699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A7DB4EF6-D321-43E8-7C40-251316E17CE3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66BB20-0D8E-D6E5-0C85-9F4D9B8BC398}"/>
              </a:ext>
            </a:extLst>
          </p:cNvPr>
          <p:cNvSpPr/>
          <p:nvPr/>
        </p:nvSpPr>
        <p:spPr>
          <a:xfrm>
            <a:off x="2842181" y="1591856"/>
            <a:ext cx="2724347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2829F-4D56-4B14-5CA7-66230950C818}"/>
              </a:ext>
            </a:extLst>
          </p:cNvPr>
          <p:cNvSpPr/>
          <p:nvPr/>
        </p:nvSpPr>
        <p:spPr>
          <a:xfrm>
            <a:off x="368854" y="1854367"/>
            <a:ext cx="5427439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3D247E6-D064-2769-FF11-9DC396FE9E71}"/>
              </a:ext>
            </a:extLst>
          </p:cNvPr>
          <p:cNvSpPr/>
          <p:nvPr/>
        </p:nvSpPr>
        <p:spPr>
          <a:xfrm>
            <a:off x="379482" y="2137119"/>
            <a:ext cx="714028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A2BFE4-3985-DF6C-99CA-7AC2FAB745F0}"/>
              </a:ext>
            </a:extLst>
          </p:cNvPr>
          <p:cNvSpPr/>
          <p:nvPr/>
        </p:nvSpPr>
        <p:spPr>
          <a:xfrm>
            <a:off x="595340" y="4343400"/>
            <a:ext cx="2765315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406CE1AD-A886-B4DB-37FC-5653A56EA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" y="-1441235"/>
            <a:ext cx="6099048" cy="9426156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55485772-32F9-3E5B-D823-763AA59B4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0857272"/>
            <a:ext cx="6096749" cy="9473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DEC50E-5CAB-7A20-E447-2749A9862AF5}"/>
              </a:ext>
            </a:extLst>
          </p:cNvPr>
          <p:cNvSpPr>
            <a:spLocks/>
          </p:cNvSpPr>
          <p:nvPr/>
        </p:nvSpPr>
        <p:spPr>
          <a:xfrm>
            <a:off x="-256021" y="5160376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pic>
        <p:nvPicPr>
          <p:cNvPr id="4" name="Picture 3" descr="A picture containing text, drawing, orange, painting&#10;&#10;Description automatically generated" hidden="1">
            <a:extLst>
              <a:ext uri="{FF2B5EF4-FFF2-40B4-BE49-F238E27FC236}">
                <a16:creationId xmlns:a16="http://schemas.microsoft.com/office/drawing/2014/main" id="{81F0F688-6960-0963-FE96-4331B162BB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4" y="1000523"/>
            <a:ext cx="4868473" cy="3713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60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3B2E6-ABFC-464B-3AA3-CF2275850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EW COVENANT">
            <a:extLst>
              <a:ext uri="{FF2B5EF4-FFF2-40B4-BE49-F238E27FC236}">
                <a16:creationId xmlns:a16="http://schemas.microsoft.com/office/drawing/2014/main" id="{7074CE77-D3D9-A07B-B458-F03CAC5D26F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8D6C54-8FB2-A352-B089-EB74DD3A1ECF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2792DD-4348-4690-FE73-1F262F298BEE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E5201A-F125-2465-3273-020B1D72C0DC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F256872-79D0-4632-B92F-4964A4B6F3D8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2F2F4B-D1E1-C849-5EDB-E37E145DCF65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1" name="New Covenant">
            <a:extLst>
              <a:ext uri="{FF2B5EF4-FFF2-40B4-BE49-F238E27FC236}">
                <a16:creationId xmlns:a16="http://schemas.microsoft.com/office/drawing/2014/main" id="{3E55D07C-54E6-9EB4-78DE-C56433001C42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cloud rect">
            <a:extLst>
              <a:ext uri="{FF2B5EF4-FFF2-40B4-BE49-F238E27FC236}">
                <a16:creationId xmlns:a16="http://schemas.microsoft.com/office/drawing/2014/main" id="{4359F406-9F4F-D30E-5D49-8F3D424B5B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earth layer">
            <a:extLst>
              <a:ext uri="{FF2B5EF4-FFF2-40B4-BE49-F238E27FC236}">
                <a16:creationId xmlns:a16="http://schemas.microsoft.com/office/drawing/2014/main" id="{D259A0B9-6558-EA8A-1E8E-49849CC271F3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3" name="Priest Circle">
            <a:extLst>
              <a:ext uri="{FF2B5EF4-FFF2-40B4-BE49-F238E27FC236}">
                <a16:creationId xmlns:a16="http://schemas.microsoft.com/office/drawing/2014/main" id="{93FB48F4-6055-1FFE-4598-92E30FD19BEB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9D6225-969E-A868-B094-F04CBF918DE0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94391A-B491-8576-C667-15320FEF3126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5FFF9E-4814-1E3E-7D93-815EC628F13E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24138-5C05-7928-02D5-1857E65300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d">
            <a:extLst>
              <a:ext uri="{FF2B5EF4-FFF2-40B4-BE49-F238E27FC236}">
                <a16:creationId xmlns:a16="http://schemas.microsoft.com/office/drawing/2014/main" id="{B6590C0E-823E-5BBF-F20B-A8BDD056B81D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9" name="God">
            <a:extLst>
              <a:ext uri="{FF2B5EF4-FFF2-40B4-BE49-F238E27FC236}">
                <a16:creationId xmlns:a16="http://schemas.microsoft.com/office/drawing/2014/main" id="{4D061C8F-45E4-A745-2D62-107F5CA46DA1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C1CD0-50A5-D3A0-5819-CCEA113184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78F06-31E3-C517-B35F-6C75B45DE7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2E2BBC-BACF-60D8-BD6C-EF58807DF64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8EE8318-183A-16A7-2B9E-2437B81FF756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412B88-686E-B102-8741-8FA2F18BE2E9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6" name="Oval 25" hidden="1">
              <a:extLst>
                <a:ext uri="{FF2B5EF4-FFF2-40B4-BE49-F238E27FC236}">
                  <a16:creationId xmlns:a16="http://schemas.microsoft.com/office/drawing/2014/main" id="{F559D708-1B8D-8703-884C-0EA866210C58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60650D86-3C1D-9A93-D9C3-78F562F5E6A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048BBC-4C6E-4935-50CD-696DB3B079E1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96603D-2AAD-622F-DE25-C3CD86136021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BEFE58B-3B0C-99DB-3AF5-95AB300500A9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1CD2DB3-598F-5B63-3494-3DF7C048F7FB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DFDD9A-2DDE-1717-721B-66F0A455200B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0DD57E-BB14-2CF7-1442-152C06B02787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E57E412-4D8B-6A17-7D76-6E83701CB3A7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8EA9D45-A9EF-FF38-5BE3-8D3A5C40E61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DFA270B-E647-0894-416A-6723470A0C75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C778C0-7ECC-7DFE-9A19-528A1B394908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1EEFC9-CFB2-1B4E-2463-1AE0253C91EF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1" name="HEAVENLY TABERNACLE">
            <a:extLst>
              <a:ext uri="{FF2B5EF4-FFF2-40B4-BE49-F238E27FC236}">
                <a16:creationId xmlns:a16="http://schemas.microsoft.com/office/drawing/2014/main" id="{A8395468-1406-D2DA-8E31-7C85D393D446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3858B546-F051-8EA1-1F7D-DEF14361C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7" y="-71910"/>
            <a:ext cx="9773786" cy="6108616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320C7EE0-2625-24BF-E4ED-AD7D2D3568B3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CB158D0-2802-8750-2DC7-8C359600F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3482777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F35F1B0-1857-5E18-F40B-C63047E233B9}"/>
              </a:ext>
            </a:extLst>
          </p:cNvPr>
          <p:cNvSpPr>
            <a:spLocks/>
          </p:cNvSpPr>
          <p:nvPr/>
        </p:nvSpPr>
        <p:spPr>
          <a:xfrm>
            <a:off x="217702" y="1919634"/>
            <a:ext cx="5750998" cy="3204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14DBED49-2071-116D-14B4-2438804CC5F7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C8B1C-F02E-6554-E63A-000C04D828D0}"/>
              </a:ext>
            </a:extLst>
          </p:cNvPr>
          <p:cNvSpPr/>
          <p:nvPr/>
        </p:nvSpPr>
        <p:spPr>
          <a:xfrm>
            <a:off x="359921" y="2021445"/>
            <a:ext cx="4499597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2C16FB-91F6-C655-A073-6DA34363DA7E}"/>
              </a:ext>
            </a:extLst>
          </p:cNvPr>
          <p:cNvSpPr/>
          <p:nvPr/>
        </p:nvSpPr>
        <p:spPr>
          <a:xfrm>
            <a:off x="2156534" y="4489704"/>
            <a:ext cx="3650378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5D74946-13DD-ECE8-05C5-35D2CBF5E5AE}"/>
              </a:ext>
            </a:extLst>
          </p:cNvPr>
          <p:cNvSpPr/>
          <p:nvPr/>
        </p:nvSpPr>
        <p:spPr>
          <a:xfrm>
            <a:off x="359921" y="4774748"/>
            <a:ext cx="583007" cy="27432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612C35A1-E586-BD82-40B7-E67546882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" y="-4226822"/>
            <a:ext cx="6099048" cy="9426156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AA0EE331-0644-119C-B5AD-27E94FB4A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3642859"/>
            <a:ext cx="6096749" cy="9473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AFC1D-A6CF-0570-02F1-A4D4DD625122}"/>
              </a:ext>
            </a:extLst>
          </p:cNvPr>
          <p:cNvSpPr>
            <a:spLocks/>
          </p:cNvSpPr>
          <p:nvPr/>
        </p:nvSpPr>
        <p:spPr>
          <a:xfrm>
            <a:off x="-256021" y="5160376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12</a:t>
            </a:r>
          </a:p>
        </p:txBody>
      </p:sp>
    </p:spTree>
    <p:extLst>
      <p:ext uri="{BB962C8B-B14F-4D97-AF65-F5344CB8AC3E}">
        <p14:creationId xmlns:p14="http://schemas.microsoft.com/office/powerpoint/2010/main" val="3965682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4" grpId="0" animBg="1"/>
      <p:bldP spid="4" grpId="1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FE4BD-63F4-5A0E-2B2D-3CB697824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355BA35D-0127-6DF4-933B-796C1A7F1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B11654A8-1A44-5B79-FC36-22CAFD11DF34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10B28F60-7DC9-AD57-5BCA-726E0C28C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3642859"/>
            <a:ext cx="6096749" cy="94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8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4415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11039" y="388131"/>
            <a:ext cx="5562440" cy="353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>
            <a:extLst>
              <a:ext uri="{FF2B5EF4-FFF2-40B4-BE49-F238E27FC236}">
                <a16:creationId xmlns:a16="http://schemas.microsoft.com/office/drawing/2014/main" id="{26A001D7-11D7-443B-0400-1303C8B7DC81}"/>
              </a:ext>
            </a:extLst>
          </p:cNvPr>
          <p:cNvSpPr>
            <a:spLocks/>
          </p:cNvSpPr>
          <p:nvPr/>
        </p:nvSpPr>
        <p:spPr>
          <a:xfrm>
            <a:off x="302321" y="390508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232627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8309811"/>
            <a:ext cx="5897880" cy="700562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7EA5A51-CC49-A7A9-1544-F59A94C1A115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144D68-489A-5D0C-2AAF-E4AFD4D60167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B734E4-FCD5-43B7-0E6D-AAED60206BAB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1FB04C7-42AC-D100-4715-28CC1C6F53EB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CE8203-30DB-08BF-6D2B-7FA6EBBC0E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57" r="5155"/>
          <a:stretch/>
        </p:blipFill>
        <p:spPr>
          <a:xfrm>
            <a:off x="2030184" y="1003871"/>
            <a:ext cx="6930936" cy="4352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6498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7" grpId="0" animBg="1"/>
      <p:bldP spid="6" grpId="0" animBg="1"/>
      <p:bldP spid="8" grpId="0" animBg="1"/>
      <p:bldP spid="14" grpId="0" animBg="1"/>
      <p:bldP spid="20" grpId="0" animBg="1"/>
      <p:bldP spid="24" grpId="0" animBg="1"/>
      <p:bldP spid="30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65" y="478181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8BD455-10B5-F206-CF7B-A966574D6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A22A026-493C-6272-B23C-8E01C4B1D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442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246C874-DE82-046A-019B-18436F9E41C3}"/>
              </a:ext>
            </a:extLst>
          </p:cNvPr>
          <p:cNvSpPr>
            <a:spLocks/>
          </p:cNvSpPr>
          <p:nvPr/>
        </p:nvSpPr>
        <p:spPr>
          <a:xfrm>
            <a:off x="211039" y="388137"/>
            <a:ext cx="5562440" cy="3532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FF9309B2-820D-5F61-1D0E-21960E3588D4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B732F79-D568-BCD1-0DFE-C0DC146DCEE5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 hidden="1">
            <a:extLst>
              <a:ext uri="{FF2B5EF4-FFF2-40B4-BE49-F238E27FC236}">
                <a16:creationId xmlns:a16="http://schemas.microsoft.com/office/drawing/2014/main" id="{CBE061E9-6B92-2283-7387-68CC41E56620}"/>
              </a:ext>
            </a:extLst>
          </p:cNvPr>
          <p:cNvSpPr>
            <a:spLocks/>
          </p:cNvSpPr>
          <p:nvPr/>
        </p:nvSpPr>
        <p:spPr>
          <a:xfrm>
            <a:off x="281038" y="3986681"/>
            <a:ext cx="5389185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 hidden="1">
            <a:extLst>
              <a:ext uri="{FF2B5EF4-FFF2-40B4-BE49-F238E27FC236}">
                <a16:creationId xmlns:a16="http://schemas.microsoft.com/office/drawing/2014/main" id="{957A4BD0-21EE-7E2A-A406-9555859B7076}"/>
              </a:ext>
            </a:extLst>
          </p:cNvPr>
          <p:cNvSpPr>
            <a:spLocks/>
          </p:cNvSpPr>
          <p:nvPr/>
        </p:nvSpPr>
        <p:spPr>
          <a:xfrm>
            <a:off x="295939" y="4262645"/>
            <a:ext cx="4861702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 hidden="1">
            <a:extLst>
              <a:ext uri="{FF2B5EF4-FFF2-40B4-BE49-F238E27FC236}">
                <a16:creationId xmlns:a16="http://schemas.microsoft.com/office/drawing/2014/main" id="{B03A6427-B980-DB64-442D-EB0B3AD7C804}"/>
              </a:ext>
            </a:extLst>
          </p:cNvPr>
          <p:cNvSpPr>
            <a:spLocks/>
          </p:cNvSpPr>
          <p:nvPr/>
        </p:nvSpPr>
        <p:spPr>
          <a:xfrm>
            <a:off x="1158875" y="2027090"/>
            <a:ext cx="4299614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 hidden="1">
            <a:extLst>
              <a:ext uri="{FF2B5EF4-FFF2-40B4-BE49-F238E27FC236}">
                <a16:creationId xmlns:a16="http://schemas.microsoft.com/office/drawing/2014/main" id="{E9F33F3A-3ABE-7233-EB27-26DF51B2471D}"/>
              </a:ext>
            </a:extLst>
          </p:cNvPr>
          <p:cNvSpPr>
            <a:spLocks/>
          </p:cNvSpPr>
          <p:nvPr/>
        </p:nvSpPr>
        <p:spPr>
          <a:xfrm>
            <a:off x="295939" y="2289840"/>
            <a:ext cx="5233866" cy="58055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 hidden="1">
            <a:extLst>
              <a:ext uri="{FF2B5EF4-FFF2-40B4-BE49-F238E27FC236}">
                <a16:creationId xmlns:a16="http://schemas.microsoft.com/office/drawing/2014/main" id="{0231993E-7E93-A8EE-C133-20D96151F48B}"/>
              </a:ext>
            </a:extLst>
          </p:cNvPr>
          <p:cNvSpPr>
            <a:spLocks/>
          </p:cNvSpPr>
          <p:nvPr/>
        </p:nvSpPr>
        <p:spPr>
          <a:xfrm>
            <a:off x="303389" y="2866706"/>
            <a:ext cx="1279449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 hidden="1">
            <a:extLst>
              <a:ext uri="{FF2B5EF4-FFF2-40B4-BE49-F238E27FC236}">
                <a16:creationId xmlns:a16="http://schemas.microsoft.com/office/drawing/2014/main" id="{77F5331F-1B4A-CF30-F09B-C18581832E27}"/>
              </a:ext>
            </a:extLst>
          </p:cNvPr>
          <p:cNvSpPr>
            <a:spLocks/>
          </p:cNvSpPr>
          <p:nvPr/>
        </p:nvSpPr>
        <p:spPr>
          <a:xfrm>
            <a:off x="940341" y="3281450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 hidden="1">
            <a:extLst>
              <a:ext uri="{FF2B5EF4-FFF2-40B4-BE49-F238E27FC236}">
                <a16:creationId xmlns:a16="http://schemas.microsoft.com/office/drawing/2014/main" id="{98193D3E-EAA3-FC8F-0F60-9CD2D4F9DEE3}"/>
              </a:ext>
            </a:extLst>
          </p:cNvPr>
          <p:cNvSpPr>
            <a:spLocks/>
          </p:cNvSpPr>
          <p:nvPr/>
        </p:nvSpPr>
        <p:spPr>
          <a:xfrm>
            <a:off x="917792" y="3548347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 hidden="1">
            <a:extLst>
              <a:ext uri="{FF2B5EF4-FFF2-40B4-BE49-F238E27FC236}">
                <a16:creationId xmlns:a16="http://schemas.microsoft.com/office/drawing/2014/main" id="{C9254AF5-19D6-3D9E-861F-996F90F69AAA}"/>
              </a:ext>
            </a:extLst>
          </p:cNvPr>
          <p:cNvSpPr>
            <a:spLocks/>
          </p:cNvSpPr>
          <p:nvPr/>
        </p:nvSpPr>
        <p:spPr>
          <a:xfrm>
            <a:off x="1599644" y="1518960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 hidden="1">
            <a:extLst>
              <a:ext uri="{FF2B5EF4-FFF2-40B4-BE49-F238E27FC236}">
                <a16:creationId xmlns:a16="http://schemas.microsoft.com/office/drawing/2014/main" id="{71E8481C-F524-3565-AC29-C1F685E9DAB2}"/>
              </a:ext>
            </a:extLst>
          </p:cNvPr>
          <p:cNvSpPr>
            <a:spLocks/>
          </p:cNvSpPr>
          <p:nvPr/>
        </p:nvSpPr>
        <p:spPr>
          <a:xfrm>
            <a:off x="295939" y="1770343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 hidden="1">
            <a:extLst>
              <a:ext uri="{FF2B5EF4-FFF2-40B4-BE49-F238E27FC236}">
                <a16:creationId xmlns:a16="http://schemas.microsoft.com/office/drawing/2014/main" id="{B9A76A35-B0D0-1D88-A93A-8C30F651720A}"/>
              </a:ext>
            </a:extLst>
          </p:cNvPr>
          <p:cNvSpPr>
            <a:spLocks/>
          </p:cNvSpPr>
          <p:nvPr/>
        </p:nvSpPr>
        <p:spPr>
          <a:xfrm>
            <a:off x="281038" y="2035956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 hidden="1">
            <a:extLst>
              <a:ext uri="{FF2B5EF4-FFF2-40B4-BE49-F238E27FC236}">
                <a16:creationId xmlns:a16="http://schemas.microsoft.com/office/drawing/2014/main" id="{171313CF-161E-2399-FC2E-174C76737D22}"/>
              </a:ext>
            </a:extLst>
          </p:cNvPr>
          <p:cNvSpPr>
            <a:spLocks/>
          </p:cNvSpPr>
          <p:nvPr/>
        </p:nvSpPr>
        <p:spPr>
          <a:xfrm>
            <a:off x="1831769" y="998620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 hidden="1">
            <a:extLst>
              <a:ext uri="{FF2B5EF4-FFF2-40B4-BE49-F238E27FC236}">
                <a16:creationId xmlns:a16="http://schemas.microsoft.com/office/drawing/2014/main" id="{54F51F93-878A-CC1F-A862-00690691D045}"/>
              </a:ext>
            </a:extLst>
          </p:cNvPr>
          <p:cNvSpPr>
            <a:spLocks/>
          </p:cNvSpPr>
          <p:nvPr/>
        </p:nvSpPr>
        <p:spPr>
          <a:xfrm>
            <a:off x="281038" y="1247533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 hidden="1">
            <a:extLst>
              <a:ext uri="{FF2B5EF4-FFF2-40B4-BE49-F238E27FC236}">
                <a16:creationId xmlns:a16="http://schemas.microsoft.com/office/drawing/2014/main" id="{D2035D2F-AC3E-3718-A80D-DEC9FF4010E2}"/>
              </a:ext>
            </a:extLst>
          </p:cNvPr>
          <p:cNvSpPr>
            <a:spLocks/>
          </p:cNvSpPr>
          <p:nvPr/>
        </p:nvSpPr>
        <p:spPr>
          <a:xfrm>
            <a:off x="297844" y="1501417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>
            <a:extLst>
              <a:ext uri="{FF2B5EF4-FFF2-40B4-BE49-F238E27FC236}">
                <a16:creationId xmlns:a16="http://schemas.microsoft.com/office/drawing/2014/main" id="{13B8C9BC-1018-1183-2669-3AFF59473799}"/>
              </a:ext>
            </a:extLst>
          </p:cNvPr>
          <p:cNvSpPr>
            <a:spLocks/>
          </p:cNvSpPr>
          <p:nvPr/>
        </p:nvSpPr>
        <p:spPr>
          <a:xfrm>
            <a:off x="3346735" y="402475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>
            <a:extLst>
              <a:ext uri="{FF2B5EF4-FFF2-40B4-BE49-F238E27FC236}">
                <a16:creationId xmlns:a16="http://schemas.microsoft.com/office/drawing/2014/main" id="{CF8851EB-BC34-8A24-4A45-BC9B28639C55}"/>
              </a:ext>
            </a:extLst>
          </p:cNvPr>
          <p:cNvSpPr>
            <a:spLocks/>
          </p:cNvSpPr>
          <p:nvPr/>
        </p:nvSpPr>
        <p:spPr>
          <a:xfrm>
            <a:off x="302321" y="717608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>
            <a:extLst>
              <a:ext uri="{FF2B5EF4-FFF2-40B4-BE49-F238E27FC236}">
                <a16:creationId xmlns:a16="http://schemas.microsoft.com/office/drawing/2014/main" id="{DFA87D79-80A2-D6DF-21D9-F9DE685855C2}"/>
              </a:ext>
            </a:extLst>
          </p:cNvPr>
          <p:cNvSpPr>
            <a:spLocks/>
          </p:cNvSpPr>
          <p:nvPr/>
        </p:nvSpPr>
        <p:spPr>
          <a:xfrm>
            <a:off x="302321" y="979451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DDB7C40A-14A5-72EB-7787-3ED4D8FD5CCB}"/>
              </a:ext>
            </a:extLst>
          </p:cNvPr>
          <p:cNvSpPr>
            <a:spLocks/>
          </p:cNvSpPr>
          <p:nvPr/>
        </p:nvSpPr>
        <p:spPr>
          <a:xfrm>
            <a:off x="302321" y="390513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FDE86E83-410E-7A96-AB2A-B7C2DF4C9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232632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28EFD02-A650-A7CA-F441-83C6FFDEF675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DC45E0-1888-A2C9-8B8D-B0CA63A56B96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2514A8-3B23-C781-B56A-9B724F1FEDF3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6347C77-A1CC-1880-8A46-DD4E6464B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8309811"/>
            <a:ext cx="5897880" cy="700562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9D0F1-61DC-7ADF-FB64-13238DFB7826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E924EE-8FB5-886C-F63B-72F0506D1D42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B2EDA0-FF47-F19A-D253-EE534475B002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C6D3ADE-7038-CFFD-65A8-AEB3A0CAE752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EB4DE9-ED7C-6DDC-3BFA-19B73DDC5DE5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87FBC8-5E12-1845-3B15-F55223DB3C42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9591AA5-7F71-A2C3-6F0D-8E0E025C6096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E32AFC-BEAE-1DF4-8279-1991F649E456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E5B25-EAF8-3BA3-74CE-384D7A3B60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4" r="5129"/>
          <a:stretch/>
        </p:blipFill>
        <p:spPr>
          <a:xfrm>
            <a:off x="2133882" y="1211312"/>
            <a:ext cx="6799079" cy="4261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28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1" grpId="1" animBg="1"/>
      <p:bldP spid="37" grpId="0" animBg="1"/>
      <p:bldP spid="3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9" grpId="0" animBg="1"/>
      <p:bldP spid="10" grpId="0" animBg="1"/>
      <p:bldP spid="11" grpId="0" animBg="1"/>
      <p:bldP spid="7" grpId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7D40A-5770-6503-262B-0FA25DD9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B334BF0-CD25-C185-573E-397582EAB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442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B65C949-6068-7486-D4D3-BC4D4735B0D8}"/>
              </a:ext>
            </a:extLst>
          </p:cNvPr>
          <p:cNvSpPr>
            <a:spLocks/>
          </p:cNvSpPr>
          <p:nvPr/>
        </p:nvSpPr>
        <p:spPr>
          <a:xfrm>
            <a:off x="211039" y="388137"/>
            <a:ext cx="5562440" cy="3532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D6D8BFAA-CC6D-52DE-0245-67D91814A056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3C1679A-8473-2B24-01B9-A83BDA27720F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 hidden="1">
            <a:extLst>
              <a:ext uri="{FF2B5EF4-FFF2-40B4-BE49-F238E27FC236}">
                <a16:creationId xmlns:a16="http://schemas.microsoft.com/office/drawing/2014/main" id="{2C933F99-9B9A-6703-819E-8A7CF9FE0CEE}"/>
              </a:ext>
            </a:extLst>
          </p:cNvPr>
          <p:cNvSpPr>
            <a:spLocks/>
          </p:cNvSpPr>
          <p:nvPr/>
        </p:nvSpPr>
        <p:spPr>
          <a:xfrm>
            <a:off x="281038" y="3986681"/>
            <a:ext cx="5389185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 hidden="1">
            <a:extLst>
              <a:ext uri="{FF2B5EF4-FFF2-40B4-BE49-F238E27FC236}">
                <a16:creationId xmlns:a16="http://schemas.microsoft.com/office/drawing/2014/main" id="{D98AEE87-33EE-302E-9888-9D13CC5A68FD}"/>
              </a:ext>
            </a:extLst>
          </p:cNvPr>
          <p:cNvSpPr>
            <a:spLocks/>
          </p:cNvSpPr>
          <p:nvPr/>
        </p:nvSpPr>
        <p:spPr>
          <a:xfrm>
            <a:off x="295939" y="4262645"/>
            <a:ext cx="4861702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 hidden="1">
            <a:extLst>
              <a:ext uri="{FF2B5EF4-FFF2-40B4-BE49-F238E27FC236}">
                <a16:creationId xmlns:a16="http://schemas.microsoft.com/office/drawing/2014/main" id="{94AFEE20-4106-697B-F538-A3809E8667ED}"/>
              </a:ext>
            </a:extLst>
          </p:cNvPr>
          <p:cNvSpPr>
            <a:spLocks/>
          </p:cNvSpPr>
          <p:nvPr/>
        </p:nvSpPr>
        <p:spPr>
          <a:xfrm>
            <a:off x="1158875" y="2027090"/>
            <a:ext cx="4299614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 hidden="1">
            <a:extLst>
              <a:ext uri="{FF2B5EF4-FFF2-40B4-BE49-F238E27FC236}">
                <a16:creationId xmlns:a16="http://schemas.microsoft.com/office/drawing/2014/main" id="{55DFE031-A516-A70B-2E05-BBF44093B65B}"/>
              </a:ext>
            </a:extLst>
          </p:cNvPr>
          <p:cNvSpPr>
            <a:spLocks/>
          </p:cNvSpPr>
          <p:nvPr/>
        </p:nvSpPr>
        <p:spPr>
          <a:xfrm>
            <a:off x="295939" y="2289840"/>
            <a:ext cx="5233866" cy="58055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 hidden="1">
            <a:extLst>
              <a:ext uri="{FF2B5EF4-FFF2-40B4-BE49-F238E27FC236}">
                <a16:creationId xmlns:a16="http://schemas.microsoft.com/office/drawing/2014/main" id="{1046CDE7-F980-D5FF-35F3-8C8BA050C0EA}"/>
              </a:ext>
            </a:extLst>
          </p:cNvPr>
          <p:cNvSpPr>
            <a:spLocks/>
          </p:cNvSpPr>
          <p:nvPr/>
        </p:nvSpPr>
        <p:spPr>
          <a:xfrm>
            <a:off x="303389" y="2866706"/>
            <a:ext cx="1279449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 hidden="1">
            <a:extLst>
              <a:ext uri="{FF2B5EF4-FFF2-40B4-BE49-F238E27FC236}">
                <a16:creationId xmlns:a16="http://schemas.microsoft.com/office/drawing/2014/main" id="{903DFF32-A3A9-5DB9-C89A-975244BEDEFF}"/>
              </a:ext>
            </a:extLst>
          </p:cNvPr>
          <p:cNvSpPr>
            <a:spLocks/>
          </p:cNvSpPr>
          <p:nvPr/>
        </p:nvSpPr>
        <p:spPr>
          <a:xfrm>
            <a:off x="940341" y="3281450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 hidden="1">
            <a:extLst>
              <a:ext uri="{FF2B5EF4-FFF2-40B4-BE49-F238E27FC236}">
                <a16:creationId xmlns:a16="http://schemas.microsoft.com/office/drawing/2014/main" id="{6FF25533-2587-DC2C-E51D-D789ABE680F9}"/>
              </a:ext>
            </a:extLst>
          </p:cNvPr>
          <p:cNvSpPr>
            <a:spLocks/>
          </p:cNvSpPr>
          <p:nvPr/>
        </p:nvSpPr>
        <p:spPr>
          <a:xfrm>
            <a:off x="917792" y="3548347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 hidden="1">
            <a:extLst>
              <a:ext uri="{FF2B5EF4-FFF2-40B4-BE49-F238E27FC236}">
                <a16:creationId xmlns:a16="http://schemas.microsoft.com/office/drawing/2014/main" id="{A30BA607-5DA7-66B8-522D-B0733D41F377}"/>
              </a:ext>
            </a:extLst>
          </p:cNvPr>
          <p:cNvSpPr>
            <a:spLocks/>
          </p:cNvSpPr>
          <p:nvPr/>
        </p:nvSpPr>
        <p:spPr>
          <a:xfrm>
            <a:off x="1599644" y="1518960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 hidden="1">
            <a:extLst>
              <a:ext uri="{FF2B5EF4-FFF2-40B4-BE49-F238E27FC236}">
                <a16:creationId xmlns:a16="http://schemas.microsoft.com/office/drawing/2014/main" id="{3CD7BFBE-E4A8-B9A8-8F6A-A72408D19DA3}"/>
              </a:ext>
            </a:extLst>
          </p:cNvPr>
          <p:cNvSpPr>
            <a:spLocks/>
          </p:cNvSpPr>
          <p:nvPr/>
        </p:nvSpPr>
        <p:spPr>
          <a:xfrm>
            <a:off x="295939" y="1770343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 hidden="1">
            <a:extLst>
              <a:ext uri="{FF2B5EF4-FFF2-40B4-BE49-F238E27FC236}">
                <a16:creationId xmlns:a16="http://schemas.microsoft.com/office/drawing/2014/main" id="{6FC69298-3C9A-4078-99CC-A2168F9CCE60}"/>
              </a:ext>
            </a:extLst>
          </p:cNvPr>
          <p:cNvSpPr>
            <a:spLocks/>
          </p:cNvSpPr>
          <p:nvPr/>
        </p:nvSpPr>
        <p:spPr>
          <a:xfrm>
            <a:off x="281038" y="2035956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>
            <a:extLst>
              <a:ext uri="{FF2B5EF4-FFF2-40B4-BE49-F238E27FC236}">
                <a16:creationId xmlns:a16="http://schemas.microsoft.com/office/drawing/2014/main" id="{78DA18C2-648F-5197-B976-DB7B907F9844}"/>
              </a:ext>
            </a:extLst>
          </p:cNvPr>
          <p:cNvSpPr>
            <a:spLocks/>
          </p:cNvSpPr>
          <p:nvPr/>
        </p:nvSpPr>
        <p:spPr>
          <a:xfrm>
            <a:off x="1831769" y="998620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>
            <a:extLst>
              <a:ext uri="{FF2B5EF4-FFF2-40B4-BE49-F238E27FC236}">
                <a16:creationId xmlns:a16="http://schemas.microsoft.com/office/drawing/2014/main" id="{B298502D-68AA-DE61-9F7B-B656B2E50527}"/>
              </a:ext>
            </a:extLst>
          </p:cNvPr>
          <p:cNvSpPr>
            <a:spLocks/>
          </p:cNvSpPr>
          <p:nvPr/>
        </p:nvSpPr>
        <p:spPr>
          <a:xfrm>
            <a:off x="281038" y="1247533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>
            <a:extLst>
              <a:ext uri="{FF2B5EF4-FFF2-40B4-BE49-F238E27FC236}">
                <a16:creationId xmlns:a16="http://schemas.microsoft.com/office/drawing/2014/main" id="{642C747A-B3B4-2132-1C4E-402C30F18C29}"/>
              </a:ext>
            </a:extLst>
          </p:cNvPr>
          <p:cNvSpPr>
            <a:spLocks/>
          </p:cNvSpPr>
          <p:nvPr/>
        </p:nvSpPr>
        <p:spPr>
          <a:xfrm>
            <a:off x="297844" y="1501417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 hidden="1">
            <a:extLst>
              <a:ext uri="{FF2B5EF4-FFF2-40B4-BE49-F238E27FC236}">
                <a16:creationId xmlns:a16="http://schemas.microsoft.com/office/drawing/2014/main" id="{364B2CB5-1187-CCE4-FFCD-F7842987D413}"/>
              </a:ext>
            </a:extLst>
          </p:cNvPr>
          <p:cNvSpPr>
            <a:spLocks/>
          </p:cNvSpPr>
          <p:nvPr/>
        </p:nvSpPr>
        <p:spPr>
          <a:xfrm>
            <a:off x="3346735" y="402475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 hidden="1">
            <a:extLst>
              <a:ext uri="{FF2B5EF4-FFF2-40B4-BE49-F238E27FC236}">
                <a16:creationId xmlns:a16="http://schemas.microsoft.com/office/drawing/2014/main" id="{6D9ACB5F-95A8-DC71-AD98-7971C736E578}"/>
              </a:ext>
            </a:extLst>
          </p:cNvPr>
          <p:cNvSpPr>
            <a:spLocks/>
          </p:cNvSpPr>
          <p:nvPr/>
        </p:nvSpPr>
        <p:spPr>
          <a:xfrm>
            <a:off x="302321" y="717608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 hidden="1">
            <a:extLst>
              <a:ext uri="{FF2B5EF4-FFF2-40B4-BE49-F238E27FC236}">
                <a16:creationId xmlns:a16="http://schemas.microsoft.com/office/drawing/2014/main" id="{C9CD1514-3761-F862-56F0-D6D4938364FC}"/>
              </a:ext>
            </a:extLst>
          </p:cNvPr>
          <p:cNvSpPr>
            <a:spLocks/>
          </p:cNvSpPr>
          <p:nvPr/>
        </p:nvSpPr>
        <p:spPr>
          <a:xfrm>
            <a:off x="302321" y="979451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F5892498-CDBF-B832-2FE7-8701B5FA830F}"/>
              </a:ext>
            </a:extLst>
          </p:cNvPr>
          <p:cNvSpPr>
            <a:spLocks/>
          </p:cNvSpPr>
          <p:nvPr/>
        </p:nvSpPr>
        <p:spPr>
          <a:xfrm>
            <a:off x="302321" y="390513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7947FA66-7F80-248C-A69E-F3306D86C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232632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628466B1-3A8B-DF50-3E63-E297BC301C2F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8A43B2-EC7D-3378-BEE2-7401225BBE18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0E8426-B85D-AC69-6948-850C95E421B8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407BB17-5F7E-7534-29B8-6553C4489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8309811"/>
            <a:ext cx="5897880" cy="700562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A59E65-72EA-C370-7073-4908D7D314D2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50A7D4-EBB3-C79B-6A46-F8A6C77E3351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DFFC048-AF6A-19FE-258C-CA086D2339C5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67FF3C-0C08-96C4-AAA3-A03520BB8011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FF8D7A6-8491-41BF-4C85-F0FD6464BB9A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55AE81-FCDA-9205-942E-16EE4F68AC24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492B9DC-005A-0D28-50AB-6BE03E3AD914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D3A192-1122-77BF-9BD1-438F858FFBB4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91F93-D43E-5115-928F-9C9DAF834E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1" r="5479"/>
          <a:stretch/>
        </p:blipFill>
        <p:spPr>
          <a:xfrm>
            <a:off x="1884037" y="1747953"/>
            <a:ext cx="6058045" cy="3807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2B4FC-EC99-4DAB-3AD7-D706E6E2E4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9" r="5129"/>
          <a:stretch/>
        </p:blipFill>
        <p:spPr>
          <a:xfrm>
            <a:off x="1884037" y="1767299"/>
            <a:ext cx="6058045" cy="379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C2373AF-09F4-E4FB-B53B-9A5399821E1C}"/>
              </a:ext>
            </a:extLst>
          </p:cNvPr>
          <p:cNvSpPr/>
          <p:nvPr/>
        </p:nvSpPr>
        <p:spPr>
          <a:xfrm>
            <a:off x="986886" y="1460054"/>
            <a:ext cx="682757" cy="419215"/>
          </a:xfrm>
          <a:prstGeom prst="ellipse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682757"/>
                      <a:gd name="connsiteY0" fmla="*/ 209608 h 419215"/>
                      <a:gd name="connsiteX1" fmla="*/ 341379 w 682757"/>
                      <a:gd name="connsiteY1" fmla="*/ 0 h 419215"/>
                      <a:gd name="connsiteX2" fmla="*/ 682758 w 682757"/>
                      <a:gd name="connsiteY2" fmla="*/ 209608 h 419215"/>
                      <a:gd name="connsiteX3" fmla="*/ 341379 w 682757"/>
                      <a:gd name="connsiteY3" fmla="*/ 419216 h 419215"/>
                      <a:gd name="connsiteX4" fmla="*/ 0 w 682757"/>
                      <a:gd name="connsiteY4" fmla="*/ 209608 h 419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2757" h="419215" extrusionOk="0">
                        <a:moveTo>
                          <a:pt x="0" y="209608"/>
                        </a:moveTo>
                        <a:cubicBezTo>
                          <a:pt x="-9276" y="94242"/>
                          <a:pt x="156629" y="3724"/>
                          <a:pt x="341379" y="0"/>
                        </a:cubicBezTo>
                        <a:cubicBezTo>
                          <a:pt x="533636" y="7633"/>
                          <a:pt x="683206" y="107509"/>
                          <a:pt x="682758" y="209608"/>
                        </a:cubicBezTo>
                        <a:cubicBezTo>
                          <a:pt x="662907" y="295421"/>
                          <a:pt x="543980" y="436219"/>
                          <a:pt x="341379" y="419216"/>
                        </a:cubicBezTo>
                        <a:cubicBezTo>
                          <a:pt x="160223" y="391760"/>
                          <a:pt x="8833" y="341839"/>
                          <a:pt x="0" y="2096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B1A61C-1F10-C7F7-F758-5CD955472C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1" r="5130"/>
          <a:stretch/>
        </p:blipFill>
        <p:spPr>
          <a:xfrm>
            <a:off x="1884037" y="1764610"/>
            <a:ext cx="6058488" cy="379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969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1" grpId="1" animBg="1"/>
      <p:bldP spid="37" grpId="0" animBg="1"/>
      <p:bldP spid="3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6" grpId="0" animBg="1"/>
      <p:bldP spid="17" grpId="0" animBg="1"/>
      <p:bldP spid="19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  <p:bldP spid="1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2AB69C-CFA7-1F71-6469-D3C42C35D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659F287-49EF-0FB3-62D9-110B677F2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442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45C3B4C-8F6D-F3FB-4B1B-B7C2C4272EE4}"/>
              </a:ext>
            </a:extLst>
          </p:cNvPr>
          <p:cNvSpPr>
            <a:spLocks/>
          </p:cNvSpPr>
          <p:nvPr/>
        </p:nvSpPr>
        <p:spPr>
          <a:xfrm>
            <a:off x="211039" y="388137"/>
            <a:ext cx="5562440" cy="3532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85D1D79E-CACF-5489-682F-C8B89F6E29D8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238EA33-E537-6181-78CB-D24E3376107E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 hidden="1">
            <a:extLst>
              <a:ext uri="{FF2B5EF4-FFF2-40B4-BE49-F238E27FC236}">
                <a16:creationId xmlns:a16="http://schemas.microsoft.com/office/drawing/2014/main" id="{B109A1F7-5CE9-1A1B-D780-230ED1420453}"/>
              </a:ext>
            </a:extLst>
          </p:cNvPr>
          <p:cNvSpPr>
            <a:spLocks/>
          </p:cNvSpPr>
          <p:nvPr/>
        </p:nvSpPr>
        <p:spPr>
          <a:xfrm>
            <a:off x="281038" y="3986681"/>
            <a:ext cx="5389185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 hidden="1">
            <a:extLst>
              <a:ext uri="{FF2B5EF4-FFF2-40B4-BE49-F238E27FC236}">
                <a16:creationId xmlns:a16="http://schemas.microsoft.com/office/drawing/2014/main" id="{7470E94F-AC4E-E88F-0DCB-E2130B4B40BF}"/>
              </a:ext>
            </a:extLst>
          </p:cNvPr>
          <p:cNvSpPr>
            <a:spLocks/>
          </p:cNvSpPr>
          <p:nvPr/>
        </p:nvSpPr>
        <p:spPr>
          <a:xfrm>
            <a:off x="295939" y="4262645"/>
            <a:ext cx="4861702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 hidden="1">
            <a:extLst>
              <a:ext uri="{FF2B5EF4-FFF2-40B4-BE49-F238E27FC236}">
                <a16:creationId xmlns:a16="http://schemas.microsoft.com/office/drawing/2014/main" id="{7E73BA31-B8D6-AB6A-6DB2-38B76DB44A5C}"/>
              </a:ext>
            </a:extLst>
          </p:cNvPr>
          <p:cNvSpPr>
            <a:spLocks/>
          </p:cNvSpPr>
          <p:nvPr/>
        </p:nvSpPr>
        <p:spPr>
          <a:xfrm>
            <a:off x="1158875" y="2027090"/>
            <a:ext cx="4299614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 hidden="1">
            <a:extLst>
              <a:ext uri="{FF2B5EF4-FFF2-40B4-BE49-F238E27FC236}">
                <a16:creationId xmlns:a16="http://schemas.microsoft.com/office/drawing/2014/main" id="{C7307A6D-4F6F-24CA-1FC9-CAB69664B65F}"/>
              </a:ext>
            </a:extLst>
          </p:cNvPr>
          <p:cNvSpPr>
            <a:spLocks/>
          </p:cNvSpPr>
          <p:nvPr/>
        </p:nvSpPr>
        <p:spPr>
          <a:xfrm>
            <a:off x="295939" y="2289840"/>
            <a:ext cx="5233866" cy="58055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 hidden="1">
            <a:extLst>
              <a:ext uri="{FF2B5EF4-FFF2-40B4-BE49-F238E27FC236}">
                <a16:creationId xmlns:a16="http://schemas.microsoft.com/office/drawing/2014/main" id="{A7B5BC6B-1109-6AA2-3031-EB460F15FB6C}"/>
              </a:ext>
            </a:extLst>
          </p:cNvPr>
          <p:cNvSpPr>
            <a:spLocks/>
          </p:cNvSpPr>
          <p:nvPr/>
        </p:nvSpPr>
        <p:spPr>
          <a:xfrm>
            <a:off x="303389" y="2866706"/>
            <a:ext cx="1279449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 hidden="1">
            <a:extLst>
              <a:ext uri="{FF2B5EF4-FFF2-40B4-BE49-F238E27FC236}">
                <a16:creationId xmlns:a16="http://schemas.microsoft.com/office/drawing/2014/main" id="{0CA9A2AF-394F-E57C-BDD0-42133B8DF615}"/>
              </a:ext>
            </a:extLst>
          </p:cNvPr>
          <p:cNvSpPr>
            <a:spLocks/>
          </p:cNvSpPr>
          <p:nvPr/>
        </p:nvSpPr>
        <p:spPr>
          <a:xfrm>
            <a:off x="940341" y="3281450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 hidden="1">
            <a:extLst>
              <a:ext uri="{FF2B5EF4-FFF2-40B4-BE49-F238E27FC236}">
                <a16:creationId xmlns:a16="http://schemas.microsoft.com/office/drawing/2014/main" id="{114C9384-5AD6-C56E-27A8-925057CFE523}"/>
              </a:ext>
            </a:extLst>
          </p:cNvPr>
          <p:cNvSpPr>
            <a:spLocks/>
          </p:cNvSpPr>
          <p:nvPr/>
        </p:nvSpPr>
        <p:spPr>
          <a:xfrm>
            <a:off x="917792" y="3548347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>
            <a:extLst>
              <a:ext uri="{FF2B5EF4-FFF2-40B4-BE49-F238E27FC236}">
                <a16:creationId xmlns:a16="http://schemas.microsoft.com/office/drawing/2014/main" id="{0F58599E-1C37-3FD6-107C-5556F37F05B1}"/>
              </a:ext>
            </a:extLst>
          </p:cNvPr>
          <p:cNvSpPr>
            <a:spLocks/>
          </p:cNvSpPr>
          <p:nvPr/>
        </p:nvSpPr>
        <p:spPr>
          <a:xfrm>
            <a:off x="1599644" y="1518960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>
            <a:extLst>
              <a:ext uri="{FF2B5EF4-FFF2-40B4-BE49-F238E27FC236}">
                <a16:creationId xmlns:a16="http://schemas.microsoft.com/office/drawing/2014/main" id="{C3FD985A-289F-E7D9-A57E-7912F34C7E8C}"/>
              </a:ext>
            </a:extLst>
          </p:cNvPr>
          <p:cNvSpPr>
            <a:spLocks/>
          </p:cNvSpPr>
          <p:nvPr/>
        </p:nvSpPr>
        <p:spPr>
          <a:xfrm>
            <a:off x="295939" y="1770343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>
            <a:extLst>
              <a:ext uri="{FF2B5EF4-FFF2-40B4-BE49-F238E27FC236}">
                <a16:creationId xmlns:a16="http://schemas.microsoft.com/office/drawing/2014/main" id="{053344AB-52D2-39AE-2498-F595A61C13F2}"/>
              </a:ext>
            </a:extLst>
          </p:cNvPr>
          <p:cNvSpPr>
            <a:spLocks/>
          </p:cNvSpPr>
          <p:nvPr/>
        </p:nvSpPr>
        <p:spPr>
          <a:xfrm>
            <a:off x="281038" y="2035956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 hidden="1">
            <a:extLst>
              <a:ext uri="{FF2B5EF4-FFF2-40B4-BE49-F238E27FC236}">
                <a16:creationId xmlns:a16="http://schemas.microsoft.com/office/drawing/2014/main" id="{8BAA4CFC-4C43-C23F-D64D-83E4C2E53521}"/>
              </a:ext>
            </a:extLst>
          </p:cNvPr>
          <p:cNvSpPr>
            <a:spLocks/>
          </p:cNvSpPr>
          <p:nvPr/>
        </p:nvSpPr>
        <p:spPr>
          <a:xfrm>
            <a:off x="1831769" y="998620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 hidden="1">
            <a:extLst>
              <a:ext uri="{FF2B5EF4-FFF2-40B4-BE49-F238E27FC236}">
                <a16:creationId xmlns:a16="http://schemas.microsoft.com/office/drawing/2014/main" id="{D31EF0D9-CC3A-0E77-5888-F1D50C8603E1}"/>
              </a:ext>
            </a:extLst>
          </p:cNvPr>
          <p:cNvSpPr>
            <a:spLocks/>
          </p:cNvSpPr>
          <p:nvPr/>
        </p:nvSpPr>
        <p:spPr>
          <a:xfrm>
            <a:off x="281038" y="1247533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 hidden="1">
            <a:extLst>
              <a:ext uri="{FF2B5EF4-FFF2-40B4-BE49-F238E27FC236}">
                <a16:creationId xmlns:a16="http://schemas.microsoft.com/office/drawing/2014/main" id="{19DE97C9-5B92-0C63-3BB6-69D0174BE60F}"/>
              </a:ext>
            </a:extLst>
          </p:cNvPr>
          <p:cNvSpPr>
            <a:spLocks/>
          </p:cNvSpPr>
          <p:nvPr/>
        </p:nvSpPr>
        <p:spPr>
          <a:xfrm>
            <a:off x="297844" y="1501417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 hidden="1">
            <a:extLst>
              <a:ext uri="{FF2B5EF4-FFF2-40B4-BE49-F238E27FC236}">
                <a16:creationId xmlns:a16="http://schemas.microsoft.com/office/drawing/2014/main" id="{C7B688C4-2C4D-88E3-F085-FE6A38B4BAB7}"/>
              </a:ext>
            </a:extLst>
          </p:cNvPr>
          <p:cNvSpPr>
            <a:spLocks/>
          </p:cNvSpPr>
          <p:nvPr/>
        </p:nvSpPr>
        <p:spPr>
          <a:xfrm>
            <a:off x="3346735" y="402475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 hidden="1">
            <a:extLst>
              <a:ext uri="{FF2B5EF4-FFF2-40B4-BE49-F238E27FC236}">
                <a16:creationId xmlns:a16="http://schemas.microsoft.com/office/drawing/2014/main" id="{1ACEB311-3C97-EDD3-CC54-DEC0D0BC3932}"/>
              </a:ext>
            </a:extLst>
          </p:cNvPr>
          <p:cNvSpPr>
            <a:spLocks/>
          </p:cNvSpPr>
          <p:nvPr/>
        </p:nvSpPr>
        <p:spPr>
          <a:xfrm>
            <a:off x="302321" y="717608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 hidden="1">
            <a:extLst>
              <a:ext uri="{FF2B5EF4-FFF2-40B4-BE49-F238E27FC236}">
                <a16:creationId xmlns:a16="http://schemas.microsoft.com/office/drawing/2014/main" id="{E77F49D5-0E70-76A7-861A-105A1ED6B033}"/>
              </a:ext>
            </a:extLst>
          </p:cNvPr>
          <p:cNvSpPr>
            <a:spLocks/>
          </p:cNvSpPr>
          <p:nvPr/>
        </p:nvSpPr>
        <p:spPr>
          <a:xfrm>
            <a:off x="302321" y="979451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3436D706-DE1B-E473-0AC1-67B8F42A83B3}"/>
              </a:ext>
            </a:extLst>
          </p:cNvPr>
          <p:cNvSpPr>
            <a:spLocks/>
          </p:cNvSpPr>
          <p:nvPr/>
        </p:nvSpPr>
        <p:spPr>
          <a:xfrm>
            <a:off x="302321" y="390513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5B2E0A5B-9217-5F5F-054C-A1433511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232632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D33DDC2-AB35-6D7A-6AD0-3B4C32D88941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36F3EF-F8E1-F439-C813-E8E2114410B5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5DD486-FD29-E28B-8FBB-606EF5E5C86C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B6B7267-579E-6826-452D-E49DCEB31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8309811"/>
            <a:ext cx="5897880" cy="700562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D92C77-EF15-EE29-812A-A05AABE05B64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B942B6-D389-92D8-388F-2DD4425A0F58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2E2EAD-FA25-B6AD-A07B-26D8F321B2A6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F9B2FE-071C-14B0-0354-ABB9FCCDE081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152488-3CCF-E74A-CFAD-A575BB8BD54B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4F9977E-3802-F250-9767-89154D059C38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97DF264-71F0-A5F8-F4BB-858C5C68CB10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0BA5035-7772-6A23-9593-72D42467C3A6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</p:spTree>
    <p:extLst>
      <p:ext uri="{BB962C8B-B14F-4D97-AF65-F5344CB8AC3E}">
        <p14:creationId xmlns:p14="http://schemas.microsoft.com/office/powerpoint/2010/main" val="142124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1" grpId="1" animBg="1"/>
      <p:bldP spid="37" grpId="0" animBg="1"/>
      <p:bldP spid="3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1" grpId="0" animBg="1"/>
      <p:bldP spid="22" grpId="0" animBg="1"/>
      <p:bldP spid="23" grpId="0" animBg="1"/>
      <p:bldP spid="16" grpId="0" animBg="1"/>
      <p:bldP spid="17" grpId="0" animBg="1"/>
      <p:bldP spid="19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C50C9-50B0-8D3D-2341-9AAF3BE1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03148B7-FC8D-DBB5-6438-615B9D4FA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1381315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F629DFB-06AD-1FD7-04B7-E4DFA37440A1}"/>
              </a:ext>
            </a:extLst>
          </p:cNvPr>
          <p:cNvSpPr>
            <a:spLocks/>
          </p:cNvSpPr>
          <p:nvPr/>
        </p:nvSpPr>
        <p:spPr>
          <a:xfrm>
            <a:off x="211039" y="-997599"/>
            <a:ext cx="5562440" cy="3505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9DD98413-8473-9CCD-1130-EF54F238E9E6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062BFBAB-BDD8-F441-E8F4-FC8BAEE37134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 hidden="1">
            <a:extLst>
              <a:ext uri="{FF2B5EF4-FFF2-40B4-BE49-F238E27FC236}">
                <a16:creationId xmlns:a16="http://schemas.microsoft.com/office/drawing/2014/main" id="{6FF75E51-90A7-6049-D002-D7D709E09CC7}"/>
              </a:ext>
            </a:extLst>
          </p:cNvPr>
          <p:cNvSpPr>
            <a:spLocks/>
          </p:cNvSpPr>
          <p:nvPr/>
        </p:nvSpPr>
        <p:spPr>
          <a:xfrm>
            <a:off x="281038" y="2600946"/>
            <a:ext cx="5389185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 hidden="1">
            <a:extLst>
              <a:ext uri="{FF2B5EF4-FFF2-40B4-BE49-F238E27FC236}">
                <a16:creationId xmlns:a16="http://schemas.microsoft.com/office/drawing/2014/main" id="{66A314DC-65CF-0EE1-AE04-D55E6546804C}"/>
              </a:ext>
            </a:extLst>
          </p:cNvPr>
          <p:cNvSpPr>
            <a:spLocks/>
          </p:cNvSpPr>
          <p:nvPr/>
        </p:nvSpPr>
        <p:spPr>
          <a:xfrm>
            <a:off x="295939" y="2876910"/>
            <a:ext cx="4861702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>
            <a:extLst>
              <a:ext uri="{FF2B5EF4-FFF2-40B4-BE49-F238E27FC236}">
                <a16:creationId xmlns:a16="http://schemas.microsoft.com/office/drawing/2014/main" id="{849EDBC4-0970-4963-4409-36E31196FDE5}"/>
              </a:ext>
            </a:extLst>
          </p:cNvPr>
          <p:cNvSpPr>
            <a:spLocks/>
          </p:cNvSpPr>
          <p:nvPr/>
        </p:nvSpPr>
        <p:spPr>
          <a:xfrm>
            <a:off x="1158875" y="641355"/>
            <a:ext cx="4299614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>
            <a:extLst>
              <a:ext uri="{FF2B5EF4-FFF2-40B4-BE49-F238E27FC236}">
                <a16:creationId xmlns:a16="http://schemas.microsoft.com/office/drawing/2014/main" id="{4850B445-82A6-F458-CF3E-EAB6CBA7031C}"/>
              </a:ext>
            </a:extLst>
          </p:cNvPr>
          <p:cNvSpPr>
            <a:spLocks/>
          </p:cNvSpPr>
          <p:nvPr/>
        </p:nvSpPr>
        <p:spPr>
          <a:xfrm>
            <a:off x="295939" y="904105"/>
            <a:ext cx="5233866" cy="58055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>
            <a:extLst>
              <a:ext uri="{FF2B5EF4-FFF2-40B4-BE49-F238E27FC236}">
                <a16:creationId xmlns:a16="http://schemas.microsoft.com/office/drawing/2014/main" id="{109D0CF1-60A6-665D-766A-ABBC7B4BBFB9}"/>
              </a:ext>
            </a:extLst>
          </p:cNvPr>
          <p:cNvSpPr>
            <a:spLocks/>
          </p:cNvSpPr>
          <p:nvPr/>
        </p:nvSpPr>
        <p:spPr>
          <a:xfrm>
            <a:off x="303389" y="1480971"/>
            <a:ext cx="1279449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>
            <a:extLst>
              <a:ext uri="{FF2B5EF4-FFF2-40B4-BE49-F238E27FC236}">
                <a16:creationId xmlns:a16="http://schemas.microsoft.com/office/drawing/2014/main" id="{6EB299E5-BDFD-9A1A-EE20-09453AB7721E}"/>
              </a:ext>
            </a:extLst>
          </p:cNvPr>
          <p:cNvSpPr>
            <a:spLocks/>
          </p:cNvSpPr>
          <p:nvPr/>
        </p:nvSpPr>
        <p:spPr>
          <a:xfrm>
            <a:off x="940341" y="1895715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>
            <a:extLst>
              <a:ext uri="{FF2B5EF4-FFF2-40B4-BE49-F238E27FC236}">
                <a16:creationId xmlns:a16="http://schemas.microsoft.com/office/drawing/2014/main" id="{C1BC913D-B91E-AE78-D15D-DE6AF2C5DBD6}"/>
              </a:ext>
            </a:extLst>
          </p:cNvPr>
          <p:cNvSpPr>
            <a:spLocks/>
          </p:cNvSpPr>
          <p:nvPr/>
        </p:nvSpPr>
        <p:spPr>
          <a:xfrm>
            <a:off x="917792" y="2162612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 hidden="1">
            <a:extLst>
              <a:ext uri="{FF2B5EF4-FFF2-40B4-BE49-F238E27FC236}">
                <a16:creationId xmlns:a16="http://schemas.microsoft.com/office/drawing/2014/main" id="{E3154E53-922A-C951-017F-1439360B7792}"/>
              </a:ext>
            </a:extLst>
          </p:cNvPr>
          <p:cNvSpPr>
            <a:spLocks/>
          </p:cNvSpPr>
          <p:nvPr/>
        </p:nvSpPr>
        <p:spPr>
          <a:xfrm>
            <a:off x="1599644" y="133225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 hidden="1">
            <a:extLst>
              <a:ext uri="{FF2B5EF4-FFF2-40B4-BE49-F238E27FC236}">
                <a16:creationId xmlns:a16="http://schemas.microsoft.com/office/drawing/2014/main" id="{E8CD7252-B115-98CC-ABDE-5EB579784D01}"/>
              </a:ext>
            </a:extLst>
          </p:cNvPr>
          <p:cNvSpPr>
            <a:spLocks/>
          </p:cNvSpPr>
          <p:nvPr/>
        </p:nvSpPr>
        <p:spPr>
          <a:xfrm>
            <a:off x="295939" y="384608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 hidden="1">
            <a:extLst>
              <a:ext uri="{FF2B5EF4-FFF2-40B4-BE49-F238E27FC236}">
                <a16:creationId xmlns:a16="http://schemas.microsoft.com/office/drawing/2014/main" id="{43FAC346-F5FE-5F1C-B8C2-09BB927DD52D}"/>
              </a:ext>
            </a:extLst>
          </p:cNvPr>
          <p:cNvSpPr>
            <a:spLocks/>
          </p:cNvSpPr>
          <p:nvPr/>
        </p:nvSpPr>
        <p:spPr>
          <a:xfrm>
            <a:off x="281038" y="650221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 hidden="1">
            <a:extLst>
              <a:ext uri="{FF2B5EF4-FFF2-40B4-BE49-F238E27FC236}">
                <a16:creationId xmlns:a16="http://schemas.microsoft.com/office/drawing/2014/main" id="{27AC7C37-A747-26C3-BE8C-9169AACB5AE6}"/>
              </a:ext>
            </a:extLst>
          </p:cNvPr>
          <p:cNvSpPr>
            <a:spLocks/>
          </p:cNvSpPr>
          <p:nvPr/>
        </p:nvSpPr>
        <p:spPr>
          <a:xfrm>
            <a:off x="1831769" y="-387115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 hidden="1">
            <a:extLst>
              <a:ext uri="{FF2B5EF4-FFF2-40B4-BE49-F238E27FC236}">
                <a16:creationId xmlns:a16="http://schemas.microsoft.com/office/drawing/2014/main" id="{72917BD3-8A6C-655C-18BA-B4C978294BE4}"/>
              </a:ext>
            </a:extLst>
          </p:cNvPr>
          <p:cNvSpPr>
            <a:spLocks/>
          </p:cNvSpPr>
          <p:nvPr/>
        </p:nvSpPr>
        <p:spPr>
          <a:xfrm>
            <a:off x="281038" y="-138202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 hidden="1">
            <a:extLst>
              <a:ext uri="{FF2B5EF4-FFF2-40B4-BE49-F238E27FC236}">
                <a16:creationId xmlns:a16="http://schemas.microsoft.com/office/drawing/2014/main" id="{D4B41579-7165-99FE-4F49-1087DF91CF7C}"/>
              </a:ext>
            </a:extLst>
          </p:cNvPr>
          <p:cNvSpPr>
            <a:spLocks/>
          </p:cNvSpPr>
          <p:nvPr/>
        </p:nvSpPr>
        <p:spPr>
          <a:xfrm>
            <a:off x="297844" y="115682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 hidden="1">
            <a:extLst>
              <a:ext uri="{FF2B5EF4-FFF2-40B4-BE49-F238E27FC236}">
                <a16:creationId xmlns:a16="http://schemas.microsoft.com/office/drawing/2014/main" id="{A6485011-8CDC-07CF-5E9D-58D905D3B9E0}"/>
              </a:ext>
            </a:extLst>
          </p:cNvPr>
          <p:cNvSpPr>
            <a:spLocks/>
          </p:cNvSpPr>
          <p:nvPr/>
        </p:nvSpPr>
        <p:spPr>
          <a:xfrm>
            <a:off x="3346735" y="-983260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 hidden="1">
            <a:extLst>
              <a:ext uri="{FF2B5EF4-FFF2-40B4-BE49-F238E27FC236}">
                <a16:creationId xmlns:a16="http://schemas.microsoft.com/office/drawing/2014/main" id="{371AA400-1D0A-D6AF-48DF-8BF047595243}"/>
              </a:ext>
            </a:extLst>
          </p:cNvPr>
          <p:cNvSpPr>
            <a:spLocks/>
          </p:cNvSpPr>
          <p:nvPr/>
        </p:nvSpPr>
        <p:spPr>
          <a:xfrm>
            <a:off x="302321" y="-668127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 hidden="1">
            <a:extLst>
              <a:ext uri="{FF2B5EF4-FFF2-40B4-BE49-F238E27FC236}">
                <a16:creationId xmlns:a16="http://schemas.microsoft.com/office/drawing/2014/main" id="{297033AA-9806-01E6-5229-D4F394A48C19}"/>
              </a:ext>
            </a:extLst>
          </p:cNvPr>
          <p:cNvSpPr>
            <a:spLocks/>
          </p:cNvSpPr>
          <p:nvPr/>
        </p:nvSpPr>
        <p:spPr>
          <a:xfrm>
            <a:off x="302321" y="-406284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A902ED77-95C7-768F-FAF9-901BE6F4BC25}"/>
              </a:ext>
            </a:extLst>
          </p:cNvPr>
          <p:cNvSpPr>
            <a:spLocks/>
          </p:cNvSpPr>
          <p:nvPr/>
        </p:nvSpPr>
        <p:spPr>
          <a:xfrm>
            <a:off x="302321" y="-995222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6AFE2E84-08F0-63A2-A874-03DE84405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-1153103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70686CC-FB58-BB54-9D04-D5DB74532CD1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368A0A-8BD3-C4AE-F713-6FDF62AF0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6379422"/>
            <a:ext cx="5897880" cy="70056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47A387-7B46-95C1-347A-D152C0A40EBF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12B133-BB5C-EA8D-6A32-728494BB2DEC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BF466C-46C1-47AA-0B3D-F0323AC6F7DB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E83432-CCF9-3CEE-F381-509BAAECA11D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98767C-DF64-15B8-01BE-9C2FA244BFE6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7C4227-E497-A714-CA4E-1B92B1485619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B27FFE9-EECA-3FD5-4D78-840F0BDBB85B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A0F534E-B082-447D-498E-EBDBA32246B6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E34850A-CB9B-6CA5-A609-17BBB2B3B3E5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F7B18A6-10DF-6F77-378F-FABA37AB9BC2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5B991-8F69-8C25-20C9-DFC8BC477B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1" r="5128"/>
          <a:stretch/>
        </p:blipFill>
        <p:spPr>
          <a:xfrm>
            <a:off x="4572000" y="1636284"/>
            <a:ext cx="6015634" cy="376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E69E94FE-4547-0413-6AB1-2FA4BA860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17" y="2609028"/>
            <a:ext cx="2665346" cy="23534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E3B30D-1849-E9E1-8E5D-B8C2CE2E49F1}"/>
              </a:ext>
            </a:extLst>
          </p:cNvPr>
          <p:cNvSpPr txBox="1"/>
          <p:nvPr/>
        </p:nvSpPr>
        <p:spPr>
          <a:xfrm rot="21427428">
            <a:off x="1726566" y="2749071"/>
            <a:ext cx="2372614" cy="1914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Just as I have been with Moses, I will be with you; I will not fail you or forsake you.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6 </a:t>
            </a:r>
            <a:r>
              <a:rPr lang="en-US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 strong and courageous… 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56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31" grpId="0" animBg="1"/>
      <p:bldP spid="31" grpId="1" animBg="1"/>
      <p:bldP spid="37" grpId="0" animBg="1"/>
      <p:bldP spid="37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21" grpId="0" animBg="1"/>
      <p:bldP spid="22" grpId="0" animBg="1"/>
      <p:bldP spid="23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C47CF-70C0-4FBF-8E2D-1D5E339A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DD102F70-3D13-7AD9-CF8C-926FC850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172649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73B253B-3891-4938-9A38-D543A6DDD07B}"/>
              </a:ext>
            </a:extLst>
          </p:cNvPr>
          <p:cNvSpPr>
            <a:spLocks/>
          </p:cNvSpPr>
          <p:nvPr/>
        </p:nvSpPr>
        <p:spPr>
          <a:xfrm>
            <a:off x="211039" y="205890"/>
            <a:ext cx="5562440" cy="387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2A52ED70-13F6-C5C0-5EF8-B1F416DCD6F7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E680CE7-A3E6-3227-FB6A-93B7F82DBA10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>
            <a:extLst>
              <a:ext uri="{FF2B5EF4-FFF2-40B4-BE49-F238E27FC236}">
                <a16:creationId xmlns:a16="http://schemas.microsoft.com/office/drawing/2014/main" id="{6D91C1E1-561F-5C3C-06C6-1A9C9B19DF58}"/>
              </a:ext>
            </a:extLst>
          </p:cNvPr>
          <p:cNvSpPr>
            <a:spLocks/>
          </p:cNvSpPr>
          <p:nvPr/>
        </p:nvSpPr>
        <p:spPr>
          <a:xfrm>
            <a:off x="281038" y="240592"/>
            <a:ext cx="5389185" cy="31066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>
            <a:extLst>
              <a:ext uri="{FF2B5EF4-FFF2-40B4-BE49-F238E27FC236}">
                <a16:creationId xmlns:a16="http://schemas.microsoft.com/office/drawing/2014/main" id="{BF2C1A73-604C-4DE5-2C01-C94C86A73D3D}"/>
              </a:ext>
            </a:extLst>
          </p:cNvPr>
          <p:cNvSpPr>
            <a:spLocks/>
          </p:cNvSpPr>
          <p:nvPr/>
        </p:nvSpPr>
        <p:spPr>
          <a:xfrm>
            <a:off x="295939" y="551260"/>
            <a:ext cx="4861702" cy="27596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 hidden="1">
            <a:extLst>
              <a:ext uri="{FF2B5EF4-FFF2-40B4-BE49-F238E27FC236}">
                <a16:creationId xmlns:a16="http://schemas.microsoft.com/office/drawing/2014/main" id="{53104283-C4F5-FB23-4A69-85A412895DDE}"/>
              </a:ext>
            </a:extLst>
          </p:cNvPr>
          <p:cNvSpPr>
            <a:spLocks/>
          </p:cNvSpPr>
          <p:nvPr/>
        </p:nvSpPr>
        <p:spPr>
          <a:xfrm>
            <a:off x="1158875" y="641355"/>
            <a:ext cx="4299614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 hidden="1">
            <a:extLst>
              <a:ext uri="{FF2B5EF4-FFF2-40B4-BE49-F238E27FC236}">
                <a16:creationId xmlns:a16="http://schemas.microsoft.com/office/drawing/2014/main" id="{A36141AD-7500-00F7-C1B9-A03DD810D475}"/>
              </a:ext>
            </a:extLst>
          </p:cNvPr>
          <p:cNvSpPr>
            <a:spLocks/>
          </p:cNvSpPr>
          <p:nvPr/>
        </p:nvSpPr>
        <p:spPr>
          <a:xfrm>
            <a:off x="295939" y="904105"/>
            <a:ext cx="5233866" cy="58055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 hidden="1">
            <a:extLst>
              <a:ext uri="{FF2B5EF4-FFF2-40B4-BE49-F238E27FC236}">
                <a16:creationId xmlns:a16="http://schemas.microsoft.com/office/drawing/2014/main" id="{CE3A976F-0A10-5375-FF69-23D00DB803F9}"/>
              </a:ext>
            </a:extLst>
          </p:cNvPr>
          <p:cNvSpPr>
            <a:spLocks/>
          </p:cNvSpPr>
          <p:nvPr/>
        </p:nvSpPr>
        <p:spPr>
          <a:xfrm>
            <a:off x="303389" y="1480971"/>
            <a:ext cx="1279449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 hidden="1">
            <a:extLst>
              <a:ext uri="{FF2B5EF4-FFF2-40B4-BE49-F238E27FC236}">
                <a16:creationId xmlns:a16="http://schemas.microsoft.com/office/drawing/2014/main" id="{972615CD-F818-3851-C44D-AE576363B249}"/>
              </a:ext>
            </a:extLst>
          </p:cNvPr>
          <p:cNvSpPr>
            <a:spLocks/>
          </p:cNvSpPr>
          <p:nvPr/>
        </p:nvSpPr>
        <p:spPr>
          <a:xfrm>
            <a:off x="940341" y="1895715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 hidden="1">
            <a:extLst>
              <a:ext uri="{FF2B5EF4-FFF2-40B4-BE49-F238E27FC236}">
                <a16:creationId xmlns:a16="http://schemas.microsoft.com/office/drawing/2014/main" id="{DB271C0F-710A-B2A6-2219-DDD4438C1992}"/>
              </a:ext>
            </a:extLst>
          </p:cNvPr>
          <p:cNvSpPr>
            <a:spLocks/>
          </p:cNvSpPr>
          <p:nvPr/>
        </p:nvSpPr>
        <p:spPr>
          <a:xfrm>
            <a:off x="917792" y="2162612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 hidden="1">
            <a:extLst>
              <a:ext uri="{FF2B5EF4-FFF2-40B4-BE49-F238E27FC236}">
                <a16:creationId xmlns:a16="http://schemas.microsoft.com/office/drawing/2014/main" id="{12E51A59-F1AC-FAEC-1C19-8EC9084855F5}"/>
              </a:ext>
            </a:extLst>
          </p:cNvPr>
          <p:cNvSpPr>
            <a:spLocks/>
          </p:cNvSpPr>
          <p:nvPr/>
        </p:nvSpPr>
        <p:spPr>
          <a:xfrm>
            <a:off x="1599644" y="133225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 hidden="1">
            <a:extLst>
              <a:ext uri="{FF2B5EF4-FFF2-40B4-BE49-F238E27FC236}">
                <a16:creationId xmlns:a16="http://schemas.microsoft.com/office/drawing/2014/main" id="{2E818AF9-A4C1-CC17-32D4-75A253AF4AA5}"/>
              </a:ext>
            </a:extLst>
          </p:cNvPr>
          <p:cNvSpPr>
            <a:spLocks/>
          </p:cNvSpPr>
          <p:nvPr/>
        </p:nvSpPr>
        <p:spPr>
          <a:xfrm>
            <a:off x="295939" y="384608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 hidden="1">
            <a:extLst>
              <a:ext uri="{FF2B5EF4-FFF2-40B4-BE49-F238E27FC236}">
                <a16:creationId xmlns:a16="http://schemas.microsoft.com/office/drawing/2014/main" id="{3F2F2E60-5362-9E6F-B0AC-2521EE6D2B1D}"/>
              </a:ext>
            </a:extLst>
          </p:cNvPr>
          <p:cNvSpPr>
            <a:spLocks/>
          </p:cNvSpPr>
          <p:nvPr/>
        </p:nvSpPr>
        <p:spPr>
          <a:xfrm>
            <a:off x="281038" y="650221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 hidden="1">
            <a:extLst>
              <a:ext uri="{FF2B5EF4-FFF2-40B4-BE49-F238E27FC236}">
                <a16:creationId xmlns:a16="http://schemas.microsoft.com/office/drawing/2014/main" id="{9D886CB0-8FCA-A450-296D-D3C1B880A70F}"/>
              </a:ext>
            </a:extLst>
          </p:cNvPr>
          <p:cNvSpPr>
            <a:spLocks/>
          </p:cNvSpPr>
          <p:nvPr/>
        </p:nvSpPr>
        <p:spPr>
          <a:xfrm>
            <a:off x="1831769" y="-387115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 hidden="1">
            <a:extLst>
              <a:ext uri="{FF2B5EF4-FFF2-40B4-BE49-F238E27FC236}">
                <a16:creationId xmlns:a16="http://schemas.microsoft.com/office/drawing/2014/main" id="{677B4644-8CF2-FEEE-3794-F3B10AC10E97}"/>
              </a:ext>
            </a:extLst>
          </p:cNvPr>
          <p:cNvSpPr>
            <a:spLocks/>
          </p:cNvSpPr>
          <p:nvPr/>
        </p:nvSpPr>
        <p:spPr>
          <a:xfrm>
            <a:off x="281038" y="-138202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 hidden="1">
            <a:extLst>
              <a:ext uri="{FF2B5EF4-FFF2-40B4-BE49-F238E27FC236}">
                <a16:creationId xmlns:a16="http://schemas.microsoft.com/office/drawing/2014/main" id="{00D84EBC-6E2F-5566-A47A-57CB74A0BA4E}"/>
              </a:ext>
            </a:extLst>
          </p:cNvPr>
          <p:cNvSpPr>
            <a:spLocks/>
          </p:cNvSpPr>
          <p:nvPr/>
        </p:nvSpPr>
        <p:spPr>
          <a:xfrm>
            <a:off x="297844" y="115682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 hidden="1">
            <a:extLst>
              <a:ext uri="{FF2B5EF4-FFF2-40B4-BE49-F238E27FC236}">
                <a16:creationId xmlns:a16="http://schemas.microsoft.com/office/drawing/2014/main" id="{76A2A93A-4909-9AAC-5574-4A95388D1796}"/>
              </a:ext>
            </a:extLst>
          </p:cNvPr>
          <p:cNvSpPr>
            <a:spLocks/>
          </p:cNvSpPr>
          <p:nvPr/>
        </p:nvSpPr>
        <p:spPr>
          <a:xfrm>
            <a:off x="3346735" y="-983260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 hidden="1">
            <a:extLst>
              <a:ext uri="{FF2B5EF4-FFF2-40B4-BE49-F238E27FC236}">
                <a16:creationId xmlns:a16="http://schemas.microsoft.com/office/drawing/2014/main" id="{FFFDFA2D-C5C6-6286-998C-9C9194CB162F}"/>
              </a:ext>
            </a:extLst>
          </p:cNvPr>
          <p:cNvSpPr>
            <a:spLocks/>
          </p:cNvSpPr>
          <p:nvPr/>
        </p:nvSpPr>
        <p:spPr>
          <a:xfrm>
            <a:off x="302321" y="-668127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 hidden="1">
            <a:extLst>
              <a:ext uri="{FF2B5EF4-FFF2-40B4-BE49-F238E27FC236}">
                <a16:creationId xmlns:a16="http://schemas.microsoft.com/office/drawing/2014/main" id="{38DC9158-C995-D81D-3F0E-1B8EF1C7D7F1}"/>
              </a:ext>
            </a:extLst>
          </p:cNvPr>
          <p:cNvSpPr>
            <a:spLocks/>
          </p:cNvSpPr>
          <p:nvPr/>
        </p:nvSpPr>
        <p:spPr>
          <a:xfrm>
            <a:off x="302321" y="-406284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E83ABD8C-8D86-B430-6ED8-7E7BC23170BF}"/>
              </a:ext>
            </a:extLst>
          </p:cNvPr>
          <p:cNvSpPr>
            <a:spLocks/>
          </p:cNvSpPr>
          <p:nvPr/>
        </p:nvSpPr>
        <p:spPr>
          <a:xfrm>
            <a:off x="302321" y="-995222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8D7A9099-D4D0-DC1E-909A-C0FDF5830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" y="-3485445"/>
            <a:ext cx="5897880" cy="756138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BBEE303-2401-C68E-503A-63246E5A6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4078278"/>
            <a:ext cx="5897880" cy="700562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9D4A683-1BDF-2D34-A2F7-CCB349610625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331CA6-0385-E73F-C853-3CE169DDE27C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496E07-20A9-4D99-E345-D7601D5A7A27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0ADF91-991C-BFFC-DAF4-55E34A9BA098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52B586-B37A-CF85-59A7-24A3D10898C6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6F1E1FD-CA63-83B0-638D-D81A7B8DD033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DB7B82C-45D4-A7E2-4560-04FC25190D92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0C0D099-0A7B-7D45-C99F-FEB4A7E891EE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BD7DA61-EF92-289B-0F02-DE7811334F1F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E3D846-5089-4BA8-1B67-BAB3D81290D9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5DAB64A-2014-0C8A-93FA-3B52BBD5F010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47DD03-73C9-8A5C-D7A2-676B106B6D50}"/>
              </a:ext>
            </a:extLst>
          </p:cNvPr>
          <p:cNvSpPr/>
          <p:nvPr/>
        </p:nvSpPr>
        <p:spPr>
          <a:xfrm>
            <a:off x="3206295" y="236793"/>
            <a:ext cx="1923068" cy="38178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7772C-63C7-157C-FD1B-815B808D2A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5" r="5129"/>
          <a:stretch/>
        </p:blipFill>
        <p:spPr>
          <a:xfrm>
            <a:off x="1336231" y="1122584"/>
            <a:ext cx="6711699" cy="420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002916-BEDF-C22D-0117-95168457EE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1" r="5177"/>
          <a:stretch/>
        </p:blipFill>
        <p:spPr>
          <a:xfrm>
            <a:off x="1336231" y="1127263"/>
            <a:ext cx="6709184" cy="4205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4590C8-2F2A-25FE-ED75-51C9BB9F2C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42" r="5052"/>
          <a:stretch/>
        </p:blipFill>
        <p:spPr>
          <a:xfrm>
            <a:off x="1336232" y="1123808"/>
            <a:ext cx="6709184" cy="4184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56496E-04DC-845D-60F3-66F82AA99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04" r="5206"/>
          <a:stretch/>
        </p:blipFill>
        <p:spPr>
          <a:xfrm>
            <a:off x="1333716" y="1122584"/>
            <a:ext cx="6749674" cy="4234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412688E-54D6-9FD1-3F02-B809E930EC87}"/>
              </a:ext>
            </a:extLst>
          </p:cNvPr>
          <p:cNvSpPr/>
          <p:nvPr/>
        </p:nvSpPr>
        <p:spPr>
          <a:xfrm>
            <a:off x="3685394" y="490695"/>
            <a:ext cx="1542246" cy="38178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AD1083C-4894-33D1-4021-0B58E820BC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04" r="4897"/>
          <a:stretch/>
        </p:blipFill>
        <p:spPr>
          <a:xfrm>
            <a:off x="1328817" y="1127944"/>
            <a:ext cx="6764374" cy="4228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42EE1A2-3743-761B-40CC-7DC3880097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51" r="5051"/>
          <a:stretch/>
        </p:blipFill>
        <p:spPr>
          <a:xfrm>
            <a:off x="1336232" y="1120892"/>
            <a:ext cx="6764374" cy="4233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1882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31" grpId="0" animBg="1"/>
      <p:bldP spid="3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1" grpId="0" animBg="1"/>
      <p:bldP spid="22" grpId="0" animBg="1"/>
      <p:bldP spid="23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9FE4B-E23D-2479-5548-50AD959DA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8FCD272-0B60-8ECE-59E2-F6DD74581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172649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36D69655-7C0F-F51B-C653-617626E5EE93}"/>
              </a:ext>
            </a:extLst>
          </p:cNvPr>
          <p:cNvSpPr>
            <a:spLocks/>
          </p:cNvSpPr>
          <p:nvPr/>
        </p:nvSpPr>
        <p:spPr>
          <a:xfrm>
            <a:off x="211039" y="205890"/>
            <a:ext cx="5562440" cy="387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F353CE7B-E907-2E9E-6C03-5C207C76A97B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D3A39D6-74A8-A300-B13F-064DD6E5C763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>
            <a:extLst>
              <a:ext uri="{FF2B5EF4-FFF2-40B4-BE49-F238E27FC236}">
                <a16:creationId xmlns:a16="http://schemas.microsoft.com/office/drawing/2014/main" id="{EAC12C52-C5AD-2E47-A520-DFB78D8DCA28}"/>
              </a:ext>
            </a:extLst>
          </p:cNvPr>
          <p:cNvSpPr>
            <a:spLocks/>
          </p:cNvSpPr>
          <p:nvPr/>
        </p:nvSpPr>
        <p:spPr>
          <a:xfrm>
            <a:off x="281039" y="796564"/>
            <a:ext cx="4620900" cy="306371"/>
          </a:xfrm>
          <a:prstGeom prst="rect">
            <a:avLst/>
          </a:prstGeom>
          <a:solidFill>
            <a:srgbClr val="46C24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>
            <a:extLst>
              <a:ext uri="{FF2B5EF4-FFF2-40B4-BE49-F238E27FC236}">
                <a16:creationId xmlns:a16="http://schemas.microsoft.com/office/drawing/2014/main" id="{BA7ECAA0-8207-E66B-A58F-6FB7FC2C8194}"/>
              </a:ext>
            </a:extLst>
          </p:cNvPr>
          <p:cNvSpPr>
            <a:spLocks/>
          </p:cNvSpPr>
          <p:nvPr/>
        </p:nvSpPr>
        <p:spPr>
          <a:xfrm>
            <a:off x="4919669" y="794225"/>
            <a:ext cx="698460" cy="30871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>
            <a:extLst>
              <a:ext uri="{FF2B5EF4-FFF2-40B4-BE49-F238E27FC236}">
                <a16:creationId xmlns:a16="http://schemas.microsoft.com/office/drawing/2014/main" id="{26C81EA7-3FF5-26EB-5FB7-B5941FFF6B19}"/>
              </a:ext>
            </a:extLst>
          </p:cNvPr>
          <p:cNvSpPr>
            <a:spLocks/>
          </p:cNvSpPr>
          <p:nvPr/>
        </p:nvSpPr>
        <p:spPr>
          <a:xfrm>
            <a:off x="281039" y="1102935"/>
            <a:ext cx="3866755" cy="27809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>
            <a:extLst>
              <a:ext uri="{FF2B5EF4-FFF2-40B4-BE49-F238E27FC236}">
                <a16:creationId xmlns:a16="http://schemas.microsoft.com/office/drawing/2014/main" id="{F1E51B7D-58EB-95C2-F2CF-30A696045D46}"/>
              </a:ext>
            </a:extLst>
          </p:cNvPr>
          <p:cNvSpPr>
            <a:spLocks/>
          </p:cNvSpPr>
          <p:nvPr/>
        </p:nvSpPr>
        <p:spPr>
          <a:xfrm>
            <a:off x="3398892" y="1381027"/>
            <a:ext cx="1039294" cy="22474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>
            <a:extLst>
              <a:ext uri="{FF2B5EF4-FFF2-40B4-BE49-F238E27FC236}">
                <a16:creationId xmlns:a16="http://schemas.microsoft.com/office/drawing/2014/main" id="{6FDF88BB-16AA-D415-2978-F4797C4CD539}"/>
              </a:ext>
            </a:extLst>
          </p:cNvPr>
          <p:cNvSpPr>
            <a:spLocks/>
          </p:cNvSpPr>
          <p:nvPr/>
        </p:nvSpPr>
        <p:spPr>
          <a:xfrm>
            <a:off x="303389" y="2163425"/>
            <a:ext cx="333219" cy="248596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 hidden="1">
            <a:extLst>
              <a:ext uri="{FF2B5EF4-FFF2-40B4-BE49-F238E27FC236}">
                <a16:creationId xmlns:a16="http://schemas.microsoft.com/office/drawing/2014/main" id="{51748849-627B-934C-29E6-93C0E6D564B8}"/>
              </a:ext>
            </a:extLst>
          </p:cNvPr>
          <p:cNvSpPr>
            <a:spLocks/>
          </p:cNvSpPr>
          <p:nvPr/>
        </p:nvSpPr>
        <p:spPr>
          <a:xfrm>
            <a:off x="940341" y="1895715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 hidden="1">
            <a:extLst>
              <a:ext uri="{FF2B5EF4-FFF2-40B4-BE49-F238E27FC236}">
                <a16:creationId xmlns:a16="http://schemas.microsoft.com/office/drawing/2014/main" id="{2910A4E0-2637-EA63-2FDA-BD5F7FD341A7}"/>
              </a:ext>
            </a:extLst>
          </p:cNvPr>
          <p:cNvSpPr>
            <a:spLocks/>
          </p:cNvSpPr>
          <p:nvPr/>
        </p:nvSpPr>
        <p:spPr>
          <a:xfrm>
            <a:off x="917792" y="2162612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 hidden="1">
            <a:extLst>
              <a:ext uri="{FF2B5EF4-FFF2-40B4-BE49-F238E27FC236}">
                <a16:creationId xmlns:a16="http://schemas.microsoft.com/office/drawing/2014/main" id="{679A2138-42ED-7776-2CBC-8F5AD83F586B}"/>
              </a:ext>
            </a:extLst>
          </p:cNvPr>
          <p:cNvSpPr>
            <a:spLocks/>
          </p:cNvSpPr>
          <p:nvPr/>
        </p:nvSpPr>
        <p:spPr>
          <a:xfrm>
            <a:off x="1599644" y="133225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 hidden="1">
            <a:extLst>
              <a:ext uri="{FF2B5EF4-FFF2-40B4-BE49-F238E27FC236}">
                <a16:creationId xmlns:a16="http://schemas.microsoft.com/office/drawing/2014/main" id="{98E969E5-DB96-B10E-F897-31D91FB7A29B}"/>
              </a:ext>
            </a:extLst>
          </p:cNvPr>
          <p:cNvSpPr>
            <a:spLocks/>
          </p:cNvSpPr>
          <p:nvPr/>
        </p:nvSpPr>
        <p:spPr>
          <a:xfrm>
            <a:off x="295939" y="384608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 hidden="1">
            <a:extLst>
              <a:ext uri="{FF2B5EF4-FFF2-40B4-BE49-F238E27FC236}">
                <a16:creationId xmlns:a16="http://schemas.microsoft.com/office/drawing/2014/main" id="{B5978D84-E0EF-BA31-9D8B-708B06F1BA1B}"/>
              </a:ext>
            </a:extLst>
          </p:cNvPr>
          <p:cNvSpPr>
            <a:spLocks/>
          </p:cNvSpPr>
          <p:nvPr/>
        </p:nvSpPr>
        <p:spPr>
          <a:xfrm>
            <a:off x="281038" y="650221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 hidden="1">
            <a:extLst>
              <a:ext uri="{FF2B5EF4-FFF2-40B4-BE49-F238E27FC236}">
                <a16:creationId xmlns:a16="http://schemas.microsoft.com/office/drawing/2014/main" id="{57074575-4250-9501-A981-E907C939E3E8}"/>
              </a:ext>
            </a:extLst>
          </p:cNvPr>
          <p:cNvSpPr>
            <a:spLocks/>
          </p:cNvSpPr>
          <p:nvPr/>
        </p:nvSpPr>
        <p:spPr>
          <a:xfrm>
            <a:off x="1831769" y="-387115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 hidden="1">
            <a:extLst>
              <a:ext uri="{FF2B5EF4-FFF2-40B4-BE49-F238E27FC236}">
                <a16:creationId xmlns:a16="http://schemas.microsoft.com/office/drawing/2014/main" id="{22E109DD-7F71-5029-2609-E0E9B7EF263A}"/>
              </a:ext>
            </a:extLst>
          </p:cNvPr>
          <p:cNvSpPr>
            <a:spLocks/>
          </p:cNvSpPr>
          <p:nvPr/>
        </p:nvSpPr>
        <p:spPr>
          <a:xfrm>
            <a:off x="281038" y="-138202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 hidden="1">
            <a:extLst>
              <a:ext uri="{FF2B5EF4-FFF2-40B4-BE49-F238E27FC236}">
                <a16:creationId xmlns:a16="http://schemas.microsoft.com/office/drawing/2014/main" id="{9F90F687-9ACB-17FB-50BE-B928DA5518FC}"/>
              </a:ext>
            </a:extLst>
          </p:cNvPr>
          <p:cNvSpPr>
            <a:spLocks/>
          </p:cNvSpPr>
          <p:nvPr/>
        </p:nvSpPr>
        <p:spPr>
          <a:xfrm>
            <a:off x="297844" y="115682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 hidden="1">
            <a:extLst>
              <a:ext uri="{FF2B5EF4-FFF2-40B4-BE49-F238E27FC236}">
                <a16:creationId xmlns:a16="http://schemas.microsoft.com/office/drawing/2014/main" id="{1285CE73-B511-FA53-A252-19E0B1108CBB}"/>
              </a:ext>
            </a:extLst>
          </p:cNvPr>
          <p:cNvSpPr>
            <a:spLocks/>
          </p:cNvSpPr>
          <p:nvPr/>
        </p:nvSpPr>
        <p:spPr>
          <a:xfrm>
            <a:off x="3346735" y="-983260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 hidden="1">
            <a:extLst>
              <a:ext uri="{FF2B5EF4-FFF2-40B4-BE49-F238E27FC236}">
                <a16:creationId xmlns:a16="http://schemas.microsoft.com/office/drawing/2014/main" id="{5B2D6112-64F5-3932-15A1-1FFA2711F3DB}"/>
              </a:ext>
            </a:extLst>
          </p:cNvPr>
          <p:cNvSpPr>
            <a:spLocks/>
          </p:cNvSpPr>
          <p:nvPr/>
        </p:nvSpPr>
        <p:spPr>
          <a:xfrm>
            <a:off x="302321" y="-668127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 hidden="1">
            <a:extLst>
              <a:ext uri="{FF2B5EF4-FFF2-40B4-BE49-F238E27FC236}">
                <a16:creationId xmlns:a16="http://schemas.microsoft.com/office/drawing/2014/main" id="{B2F4736F-46B2-C3CE-253B-0AF8672B0FFA}"/>
              </a:ext>
            </a:extLst>
          </p:cNvPr>
          <p:cNvSpPr>
            <a:spLocks/>
          </p:cNvSpPr>
          <p:nvPr/>
        </p:nvSpPr>
        <p:spPr>
          <a:xfrm>
            <a:off x="302321" y="-406284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6026781E-FD57-9E1B-7604-DE1A459BF9B6}"/>
              </a:ext>
            </a:extLst>
          </p:cNvPr>
          <p:cNvSpPr>
            <a:spLocks/>
          </p:cNvSpPr>
          <p:nvPr/>
        </p:nvSpPr>
        <p:spPr>
          <a:xfrm>
            <a:off x="302321" y="-995222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024DD67D-2F39-546A-B09B-FA8C39E90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" y="-3485445"/>
            <a:ext cx="5897880" cy="756138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62F1B4A-BA34-60FD-1B42-631FA5075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4078278"/>
            <a:ext cx="5897880" cy="700562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2816776-ED3A-D5D8-DC8D-F79363767280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8E6920-56F1-1AF7-DA5C-811944E015E8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57F4EE-2DE5-9313-6AE0-5A35CB1366D5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9AC5C4-ACD9-D0F8-AF58-F4EAD9A84DD9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10536E-193E-048B-E3A7-C082A941D76A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7AB795C-0719-FC6F-E342-DB168CD8CC63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B8531E-53FD-DD3E-3813-881157045D5A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3187EBF-D36E-3E9F-CDE2-51DCE31C466E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4CCB228-8FDE-B08F-8C5C-76847C91FB3D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DDB7B31-62CC-BBB3-2903-D14640243A49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26357D6-8B1C-2014-9EE9-6480E95AD526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</p:spTree>
    <p:extLst>
      <p:ext uri="{BB962C8B-B14F-4D97-AF65-F5344CB8AC3E}">
        <p14:creationId xmlns:p14="http://schemas.microsoft.com/office/powerpoint/2010/main" val="292137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3" grpId="0" animBg="1"/>
      <p:bldP spid="31" grpId="0" animBg="1"/>
      <p:bldP spid="31" grpId="1" animBg="1"/>
      <p:bldP spid="37" grpId="0" animBg="1"/>
      <p:bldP spid="3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1" grpId="0" animBg="1"/>
      <p:bldP spid="22" grpId="0" animBg="1"/>
      <p:bldP spid="23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EC35AE-D07B-D25A-051A-A6FC77D7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E2E40E21-54A3-D3D0-EFD3-650366D2F4A4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FAC8D546-8CA7-337D-76ED-BB53B007D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A3AC1A5-4A61-B46F-BCE0-3B0E6774ED41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4BA9C4-9D9E-C6BA-7ED9-A6C8CA562F1D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4A91A4-8133-CE7D-0992-1912FBAE6AE1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BF450FE5-6FA8-B063-CC36-14CEF72CDE7E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C362F2-F9D5-D65A-6ECE-003937AA56AC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DA0BE640-D050-6CA4-E0A3-2DB082B4274C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565D122F-EA80-C324-6EA1-019D611FB3EA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77D47F-7DD8-A6D9-EC7E-01E25F79ED3E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F7443E0-3AC2-5646-9EBB-EDC125A6052A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BA9F9BD0-C21B-141D-EA8E-D9B147033FED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54BDA057-DBBA-3C70-9EEC-28DF2B2ECB6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C90108-75E3-033B-3CEE-36AD3CA3BB8C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7FE09B-6601-EA7C-B966-A123C327B609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36490E-0B6E-6E44-C88B-F37EB9DEA726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04764860-7CCC-C1C6-36D0-AE3C6EDC2631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A53E9-B517-6099-845D-66DA7534E02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746AAA30-2B0D-216E-C659-5F9BE876B512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69E2DA5C-C665-9E49-EB1E-66CF6494DE47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BA78B0-EE32-3962-ADF6-DD02205C27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AAD012-440A-C198-73D4-D3CA9621BF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4454F5-75FA-444C-7BC0-3E120A3CC6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CA5B5056-43C1-09A1-5298-31663ECFF03E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02291-0D61-CE59-5212-7181ED3A4DDA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54ACC646-D10A-4C64-4EAA-CBC3A95754B1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A73EE76-0C8B-1892-1CE0-D36C316492E0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4D84AD2-D103-7801-B495-038B136B4006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6AF89A-77E9-486D-ACAC-8595AA490FB5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9DD150C-FF89-1FDA-CC85-E800D561C40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37E1AE-FEF0-53FA-1650-F103C2F294D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861EF0-EE94-5426-3A7D-5F740382B525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76A39E-C42A-0D98-9FB6-A2198B852A4D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72E38E-427B-1EFD-4A82-B1EF2C1D2153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BDDC95-3BA2-D9D0-CD2B-1CB31383FA1C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ACA0BDE-C086-9BC2-40B5-388F8E94852B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488498D-BB2F-0D69-38FC-97C724D1D094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2FC5DD-F44C-D7CC-135E-A211F6C4F5D7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588A07E-6E3D-C439-6723-227DCC550B18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3C50F1-D747-33F3-2B1B-E73AD2EFF4F8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E5E89C-D69C-A2F1-0FD9-5B7957141C93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515626F-9E46-9B52-300D-00CA5D669316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EE48367-276B-8559-7518-3C0663EE6A69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9893351-81BD-AF75-52B0-43A4CAF12C48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0" name="Graphic 79" descr="Bonfire with solid fill">
            <a:extLst>
              <a:ext uri="{FF2B5EF4-FFF2-40B4-BE49-F238E27FC236}">
                <a16:creationId xmlns:a16="http://schemas.microsoft.com/office/drawing/2014/main" id="{9735B4E6-E66A-047A-BFE5-E37D2C8C5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4718" y="4349931"/>
            <a:ext cx="1405780" cy="1405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Bull Halo">
            <a:extLst>
              <a:ext uri="{FF2B5EF4-FFF2-40B4-BE49-F238E27FC236}">
                <a16:creationId xmlns:a16="http://schemas.microsoft.com/office/drawing/2014/main" id="{8EE64B1B-0151-B01B-9948-D06FCC91CA1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B155E6C-47D6-C8E5-5EBE-3CCD3EAA8269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5C30086-35F7-5A9C-7CEC-03308C5277F2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B8249F0-EBDA-DAC5-7A71-D743B189DC6A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E637BC9-DD1B-3356-8EA6-97D05269F967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A0117F-546B-8144-37E0-F2DB71C20668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94822E5E-1171-DBDD-3DDA-F5BB7E353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6DEA4D78-81B0-9A28-8065-5F0F8151B7DF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B769961-E9BB-21DE-EF1C-4781F40D0D74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CA4FE18-CF46-8BA4-6DF8-29C41FAC5CC7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07058BA-BD9B-BF1C-1342-B0FAC190EC7F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4D4EF17-903B-19BF-6E40-90386D074A36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6754BE1-2A9A-D5DC-89B1-8C82390CA39F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C43278-F1AE-B4B9-840A-0C84EBFF8EA8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1FDAFDC7-2A30-B153-9425-F8CA48FB68DC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AEA02-6D3A-9CCA-6AC6-F84E9604BDAF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639ECE-8489-790D-B844-756CFB220F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53" y="9523062"/>
            <a:ext cx="4846320" cy="1146441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DBFCEF3-01E3-6151-347D-54E4B5D468E3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13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373F5A76-EC96-45E0-9FB1-523D6B56D280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character">
            <a:extLst>
              <a:ext uri="{FF2B5EF4-FFF2-40B4-BE49-F238E27FC236}">
                <a16:creationId xmlns:a16="http://schemas.microsoft.com/office/drawing/2014/main" id="{F1F09FA1-6AB5-D317-C638-44841936FC60}"/>
              </a:ext>
            </a:extLst>
          </p:cNvPr>
          <p:cNvSpPr>
            <a:spLocks/>
          </p:cNvSpPr>
          <p:nvPr/>
        </p:nvSpPr>
        <p:spPr>
          <a:xfrm>
            <a:off x="5473059" y="1399831"/>
            <a:ext cx="1109418" cy="278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character">
            <a:extLst>
              <a:ext uri="{FF2B5EF4-FFF2-40B4-BE49-F238E27FC236}">
                <a16:creationId xmlns:a16="http://schemas.microsoft.com/office/drawing/2014/main" id="{747AE2ED-7D4E-3DDA-300F-A6B5398CD029}"/>
              </a:ext>
            </a:extLst>
          </p:cNvPr>
          <p:cNvSpPr>
            <a:spLocks/>
          </p:cNvSpPr>
          <p:nvPr/>
        </p:nvSpPr>
        <p:spPr>
          <a:xfrm>
            <a:off x="1950853" y="1632358"/>
            <a:ext cx="4687087" cy="278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character">
            <a:extLst>
              <a:ext uri="{FF2B5EF4-FFF2-40B4-BE49-F238E27FC236}">
                <a16:creationId xmlns:a16="http://schemas.microsoft.com/office/drawing/2014/main" id="{82465D76-C1AF-D428-679A-FAC933DFE388}"/>
              </a:ext>
            </a:extLst>
          </p:cNvPr>
          <p:cNvSpPr>
            <a:spLocks/>
          </p:cNvSpPr>
          <p:nvPr/>
        </p:nvSpPr>
        <p:spPr>
          <a:xfrm>
            <a:off x="1950852" y="1890272"/>
            <a:ext cx="282265" cy="239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haracter">
            <a:extLst>
              <a:ext uri="{FF2B5EF4-FFF2-40B4-BE49-F238E27FC236}">
                <a16:creationId xmlns:a16="http://schemas.microsoft.com/office/drawing/2014/main" id="{5A66E11D-7B8B-F7E5-3954-2CCEA2BC977F}"/>
              </a:ext>
            </a:extLst>
          </p:cNvPr>
          <p:cNvSpPr>
            <a:spLocks/>
          </p:cNvSpPr>
          <p:nvPr/>
        </p:nvSpPr>
        <p:spPr>
          <a:xfrm>
            <a:off x="2240488" y="1900361"/>
            <a:ext cx="4591454" cy="242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character">
            <a:extLst>
              <a:ext uri="{FF2B5EF4-FFF2-40B4-BE49-F238E27FC236}">
                <a16:creationId xmlns:a16="http://schemas.microsoft.com/office/drawing/2014/main" id="{873FBDB5-AB44-F883-2B20-994204FBE938}"/>
              </a:ext>
            </a:extLst>
          </p:cNvPr>
          <p:cNvSpPr>
            <a:spLocks/>
          </p:cNvSpPr>
          <p:nvPr/>
        </p:nvSpPr>
        <p:spPr>
          <a:xfrm>
            <a:off x="1962970" y="2130205"/>
            <a:ext cx="4706372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character">
            <a:extLst>
              <a:ext uri="{FF2B5EF4-FFF2-40B4-BE49-F238E27FC236}">
                <a16:creationId xmlns:a16="http://schemas.microsoft.com/office/drawing/2014/main" id="{B1B7DD63-DAE6-52AD-508A-11A84A81583A}"/>
              </a:ext>
            </a:extLst>
          </p:cNvPr>
          <p:cNvSpPr>
            <a:spLocks/>
          </p:cNvSpPr>
          <p:nvPr/>
        </p:nvSpPr>
        <p:spPr>
          <a:xfrm>
            <a:off x="1962970" y="2364236"/>
            <a:ext cx="1328870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character">
            <a:extLst>
              <a:ext uri="{FF2B5EF4-FFF2-40B4-BE49-F238E27FC236}">
                <a16:creationId xmlns:a16="http://schemas.microsoft.com/office/drawing/2014/main" id="{A72BA88A-BF43-F024-96C4-A8B2C354EC73}"/>
              </a:ext>
            </a:extLst>
          </p:cNvPr>
          <p:cNvSpPr>
            <a:spLocks/>
          </p:cNvSpPr>
          <p:nvPr/>
        </p:nvSpPr>
        <p:spPr>
          <a:xfrm>
            <a:off x="3291840" y="2364236"/>
            <a:ext cx="3586974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character">
            <a:extLst>
              <a:ext uri="{FF2B5EF4-FFF2-40B4-BE49-F238E27FC236}">
                <a16:creationId xmlns:a16="http://schemas.microsoft.com/office/drawing/2014/main" id="{2A5DAD19-B152-6049-3438-1E32C4CAE22F}"/>
              </a:ext>
            </a:extLst>
          </p:cNvPr>
          <p:cNvSpPr>
            <a:spLocks/>
          </p:cNvSpPr>
          <p:nvPr/>
        </p:nvSpPr>
        <p:spPr>
          <a:xfrm>
            <a:off x="1968390" y="2617963"/>
            <a:ext cx="4125256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character">
            <a:extLst>
              <a:ext uri="{FF2B5EF4-FFF2-40B4-BE49-F238E27FC236}">
                <a16:creationId xmlns:a16="http://schemas.microsoft.com/office/drawing/2014/main" id="{432BC7F4-7847-D63B-151D-3FFD014883E3}"/>
              </a:ext>
            </a:extLst>
          </p:cNvPr>
          <p:cNvSpPr>
            <a:spLocks/>
          </p:cNvSpPr>
          <p:nvPr/>
        </p:nvSpPr>
        <p:spPr>
          <a:xfrm>
            <a:off x="6073550" y="2622235"/>
            <a:ext cx="737282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character">
            <a:extLst>
              <a:ext uri="{FF2B5EF4-FFF2-40B4-BE49-F238E27FC236}">
                <a16:creationId xmlns:a16="http://schemas.microsoft.com/office/drawing/2014/main" id="{13371A3D-C7C9-E1B9-92B9-BAFA3A4AA54F}"/>
              </a:ext>
            </a:extLst>
          </p:cNvPr>
          <p:cNvSpPr>
            <a:spLocks/>
          </p:cNvSpPr>
          <p:nvPr/>
        </p:nvSpPr>
        <p:spPr>
          <a:xfrm>
            <a:off x="1976492" y="2854876"/>
            <a:ext cx="4143809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character">
            <a:extLst>
              <a:ext uri="{FF2B5EF4-FFF2-40B4-BE49-F238E27FC236}">
                <a16:creationId xmlns:a16="http://schemas.microsoft.com/office/drawing/2014/main" id="{07B0A79C-05EC-35A3-8F31-1DFD0B87E3EF}"/>
              </a:ext>
            </a:extLst>
          </p:cNvPr>
          <p:cNvSpPr>
            <a:spLocks/>
          </p:cNvSpPr>
          <p:nvPr/>
        </p:nvSpPr>
        <p:spPr>
          <a:xfrm>
            <a:off x="6120302" y="2860322"/>
            <a:ext cx="458250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character">
            <a:extLst>
              <a:ext uri="{FF2B5EF4-FFF2-40B4-BE49-F238E27FC236}">
                <a16:creationId xmlns:a16="http://schemas.microsoft.com/office/drawing/2014/main" id="{D3897810-2124-1FDC-4483-5657A45096B3}"/>
              </a:ext>
            </a:extLst>
          </p:cNvPr>
          <p:cNvSpPr>
            <a:spLocks/>
          </p:cNvSpPr>
          <p:nvPr/>
        </p:nvSpPr>
        <p:spPr>
          <a:xfrm>
            <a:off x="1971831" y="3105076"/>
            <a:ext cx="4882842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character">
            <a:extLst>
              <a:ext uri="{FF2B5EF4-FFF2-40B4-BE49-F238E27FC236}">
                <a16:creationId xmlns:a16="http://schemas.microsoft.com/office/drawing/2014/main" id="{D72E9E4E-0AD6-8F6A-F6B3-030CC115F0F2}"/>
              </a:ext>
            </a:extLst>
          </p:cNvPr>
          <p:cNvSpPr>
            <a:spLocks/>
          </p:cNvSpPr>
          <p:nvPr/>
        </p:nvSpPr>
        <p:spPr>
          <a:xfrm>
            <a:off x="1970677" y="3356408"/>
            <a:ext cx="818822" cy="2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Picture 3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E95A24B-DCD8-CA04-7682-22C157C1AB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8"/>
          <a:stretch/>
        </p:blipFill>
        <p:spPr>
          <a:xfrm>
            <a:off x="1720066" y="98982"/>
            <a:ext cx="5396848" cy="3553022"/>
          </a:xfrm>
          <a:prstGeom prst="rect">
            <a:avLst/>
          </a:prstGeom>
          <a:effectLst/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B987AC6-599C-C94F-207F-AF9D3B6647E1}"/>
              </a:ext>
            </a:extLst>
          </p:cNvPr>
          <p:cNvSpPr/>
          <p:nvPr/>
        </p:nvSpPr>
        <p:spPr>
          <a:xfrm>
            <a:off x="713717" y="3696237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grpSp>
        <p:nvGrpSpPr>
          <p:cNvPr id="85" name="City">
            <a:extLst>
              <a:ext uri="{FF2B5EF4-FFF2-40B4-BE49-F238E27FC236}">
                <a16:creationId xmlns:a16="http://schemas.microsoft.com/office/drawing/2014/main" id="{2A57519E-05F6-3790-C510-1797393B885A}"/>
              </a:ext>
            </a:extLst>
          </p:cNvPr>
          <p:cNvGrpSpPr/>
          <p:nvPr/>
        </p:nvGrpSpPr>
        <p:grpSpPr>
          <a:xfrm>
            <a:off x="5031224" y="3889608"/>
            <a:ext cx="1690368" cy="1236430"/>
            <a:chOff x="7456185" y="-788378"/>
            <a:chExt cx="1418129" cy="103730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3ABB36A-465F-9125-53BF-C5A75ED8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7995DA1-17C8-23D1-B07B-C385511AC10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25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09A13479-BF94-F1E7-06F8-3726D2C5F9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91" r="4983"/>
          <a:stretch/>
        </p:blipFill>
        <p:spPr>
          <a:xfrm>
            <a:off x="1741175" y="373828"/>
            <a:ext cx="5645036" cy="3524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55547E2-76DB-1FB7-D2B7-0AB26E443C8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814" r="4919"/>
          <a:stretch/>
        </p:blipFill>
        <p:spPr>
          <a:xfrm>
            <a:off x="1742743" y="384048"/>
            <a:ext cx="5663693" cy="353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E364167-02C5-0051-AB62-A2DEFC4267F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09" r="4815"/>
          <a:stretch/>
        </p:blipFill>
        <p:spPr>
          <a:xfrm>
            <a:off x="1747081" y="386903"/>
            <a:ext cx="5659356" cy="352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114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8872 1.11111E-6 C 0.12865 1.11111E-6 0.17778 0.05194 0.17778 0.095 L 0.17778 0.19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9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55" grpId="0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8" grpId="0" animBg="1"/>
      <p:bldP spid="88" grpId="1" animBg="1"/>
      <p:bldP spid="89" grpId="0" animBg="1"/>
      <p:bldP spid="89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F468C-4540-3E6A-A24B-C2AE4567F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DCE75D53-0093-7ECD-B687-858F5B4A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172649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56F0F98-9FE2-BAF8-C0AF-335DEA5077F4}"/>
              </a:ext>
            </a:extLst>
          </p:cNvPr>
          <p:cNvSpPr>
            <a:spLocks/>
          </p:cNvSpPr>
          <p:nvPr/>
        </p:nvSpPr>
        <p:spPr>
          <a:xfrm>
            <a:off x="211039" y="205890"/>
            <a:ext cx="5562440" cy="387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9B3CDDD-BFF5-BB6C-61D6-530925635677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022509D-646C-0A21-8336-03C0A8DEDC11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member" hidden="1">
            <a:extLst>
              <a:ext uri="{FF2B5EF4-FFF2-40B4-BE49-F238E27FC236}">
                <a16:creationId xmlns:a16="http://schemas.microsoft.com/office/drawing/2014/main" id="{2274D81D-2FCE-1186-D74F-697AFD21AA70}"/>
              </a:ext>
            </a:extLst>
          </p:cNvPr>
          <p:cNvSpPr>
            <a:spLocks/>
          </p:cNvSpPr>
          <p:nvPr/>
        </p:nvSpPr>
        <p:spPr>
          <a:xfrm>
            <a:off x="281039" y="796564"/>
            <a:ext cx="4620900" cy="306371"/>
          </a:xfrm>
          <a:prstGeom prst="rect">
            <a:avLst/>
          </a:prstGeom>
          <a:solidFill>
            <a:srgbClr val="46C24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imitate" hidden="1">
            <a:extLst>
              <a:ext uri="{FF2B5EF4-FFF2-40B4-BE49-F238E27FC236}">
                <a16:creationId xmlns:a16="http://schemas.microsoft.com/office/drawing/2014/main" id="{867792E9-3838-7A2A-516E-4FB8B8C1E40C}"/>
              </a:ext>
            </a:extLst>
          </p:cNvPr>
          <p:cNvSpPr>
            <a:spLocks/>
          </p:cNvSpPr>
          <p:nvPr/>
        </p:nvSpPr>
        <p:spPr>
          <a:xfrm>
            <a:off x="4919669" y="794225"/>
            <a:ext cx="698460" cy="30871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haracter" hidden="1">
            <a:extLst>
              <a:ext uri="{FF2B5EF4-FFF2-40B4-BE49-F238E27FC236}">
                <a16:creationId xmlns:a16="http://schemas.microsoft.com/office/drawing/2014/main" id="{DF263373-6D1A-4F4F-6CE5-DD42F6AB9D79}"/>
              </a:ext>
            </a:extLst>
          </p:cNvPr>
          <p:cNvSpPr>
            <a:spLocks/>
          </p:cNvSpPr>
          <p:nvPr/>
        </p:nvSpPr>
        <p:spPr>
          <a:xfrm>
            <a:off x="281039" y="1102935"/>
            <a:ext cx="3866755" cy="27809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money" hidden="1">
            <a:extLst>
              <a:ext uri="{FF2B5EF4-FFF2-40B4-BE49-F238E27FC236}">
                <a16:creationId xmlns:a16="http://schemas.microsoft.com/office/drawing/2014/main" id="{14F597DF-0D20-8F84-3306-2FC6846D5B05}"/>
              </a:ext>
            </a:extLst>
          </p:cNvPr>
          <p:cNvSpPr>
            <a:spLocks/>
          </p:cNvSpPr>
          <p:nvPr/>
        </p:nvSpPr>
        <p:spPr>
          <a:xfrm>
            <a:off x="295939" y="904105"/>
            <a:ext cx="5233866" cy="58055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fidently" hidden="1">
            <a:extLst>
              <a:ext uri="{FF2B5EF4-FFF2-40B4-BE49-F238E27FC236}">
                <a16:creationId xmlns:a16="http://schemas.microsoft.com/office/drawing/2014/main" id="{1E411C7F-6AB5-DE74-6C68-183B1CF8F832}"/>
              </a:ext>
            </a:extLst>
          </p:cNvPr>
          <p:cNvSpPr>
            <a:spLocks/>
          </p:cNvSpPr>
          <p:nvPr/>
        </p:nvSpPr>
        <p:spPr>
          <a:xfrm>
            <a:off x="303389" y="1480971"/>
            <a:ext cx="1279449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elper" hidden="1">
            <a:extLst>
              <a:ext uri="{FF2B5EF4-FFF2-40B4-BE49-F238E27FC236}">
                <a16:creationId xmlns:a16="http://schemas.microsoft.com/office/drawing/2014/main" id="{59966CFB-4737-975E-A54B-9985A116C325}"/>
              </a:ext>
            </a:extLst>
          </p:cNvPr>
          <p:cNvSpPr>
            <a:spLocks/>
          </p:cNvSpPr>
          <p:nvPr/>
        </p:nvSpPr>
        <p:spPr>
          <a:xfrm>
            <a:off x="940341" y="1895715"/>
            <a:ext cx="3482434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man" hidden="1">
            <a:extLst>
              <a:ext uri="{FF2B5EF4-FFF2-40B4-BE49-F238E27FC236}">
                <a16:creationId xmlns:a16="http://schemas.microsoft.com/office/drawing/2014/main" id="{3BD19478-113C-856A-F5A4-515AF1D84D52}"/>
              </a:ext>
            </a:extLst>
          </p:cNvPr>
          <p:cNvSpPr>
            <a:spLocks/>
          </p:cNvSpPr>
          <p:nvPr/>
        </p:nvSpPr>
        <p:spPr>
          <a:xfrm>
            <a:off x="917792" y="2162612"/>
            <a:ext cx="2181009" cy="29992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marriage" hidden="1">
            <a:extLst>
              <a:ext uri="{FF2B5EF4-FFF2-40B4-BE49-F238E27FC236}">
                <a16:creationId xmlns:a16="http://schemas.microsoft.com/office/drawing/2014/main" id="{AD72AB36-1C31-99E7-05B0-636E0E95F1FE}"/>
              </a:ext>
            </a:extLst>
          </p:cNvPr>
          <p:cNvSpPr>
            <a:spLocks/>
          </p:cNvSpPr>
          <p:nvPr/>
        </p:nvSpPr>
        <p:spPr>
          <a:xfrm>
            <a:off x="1599644" y="133225"/>
            <a:ext cx="401696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undefiled" hidden="1">
            <a:extLst>
              <a:ext uri="{FF2B5EF4-FFF2-40B4-BE49-F238E27FC236}">
                <a16:creationId xmlns:a16="http://schemas.microsoft.com/office/drawing/2014/main" id="{C7D7ED8E-314B-129C-A232-26A4E72DEDF9}"/>
              </a:ext>
            </a:extLst>
          </p:cNvPr>
          <p:cNvSpPr>
            <a:spLocks/>
          </p:cNvSpPr>
          <p:nvPr/>
        </p:nvSpPr>
        <p:spPr>
          <a:xfrm>
            <a:off x="295939" y="384608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judge" hidden="1">
            <a:extLst>
              <a:ext uri="{FF2B5EF4-FFF2-40B4-BE49-F238E27FC236}">
                <a16:creationId xmlns:a16="http://schemas.microsoft.com/office/drawing/2014/main" id="{6175D229-2B0C-D955-2EEA-72E4C172E17B}"/>
              </a:ext>
            </a:extLst>
          </p:cNvPr>
          <p:cNvSpPr>
            <a:spLocks/>
          </p:cNvSpPr>
          <p:nvPr/>
        </p:nvSpPr>
        <p:spPr>
          <a:xfrm>
            <a:off x="281038" y="650221"/>
            <a:ext cx="87783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member" hidden="1">
            <a:extLst>
              <a:ext uri="{FF2B5EF4-FFF2-40B4-BE49-F238E27FC236}">
                <a16:creationId xmlns:a16="http://schemas.microsoft.com/office/drawing/2014/main" id="{A90C8BA9-3CF3-5CA4-A130-290860AAE375}"/>
              </a:ext>
            </a:extLst>
          </p:cNvPr>
          <p:cNvSpPr>
            <a:spLocks/>
          </p:cNvSpPr>
          <p:nvPr/>
        </p:nvSpPr>
        <p:spPr>
          <a:xfrm>
            <a:off x="1831769" y="-387115"/>
            <a:ext cx="3731648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ll-treated" hidden="1">
            <a:extLst>
              <a:ext uri="{FF2B5EF4-FFF2-40B4-BE49-F238E27FC236}">
                <a16:creationId xmlns:a16="http://schemas.microsoft.com/office/drawing/2014/main" id="{045ACB91-7D53-0385-E73C-CB13151FC867}"/>
              </a:ext>
            </a:extLst>
          </p:cNvPr>
          <p:cNvSpPr>
            <a:spLocks/>
          </p:cNvSpPr>
          <p:nvPr/>
        </p:nvSpPr>
        <p:spPr>
          <a:xfrm>
            <a:off x="281038" y="-138202"/>
            <a:ext cx="5248767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ody" hidden="1">
            <a:extLst>
              <a:ext uri="{FF2B5EF4-FFF2-40B4-BE49-F238E27FC236}">
                <a16:creationId xmlns:a16="http://schemas.microsoft.com/office/drawing/2014/main" id="{6CA8BFC8-4A87-76A7-A51D-FC8BA4FEDFE8}"/>
              </a:ext>
            </a:extLst>
          </p:cNvPr>
          <p:cNvSpPr>
            <a:spLocks/>
          </p:cNvSpPr>
          <p:nvPr/>
        </p:nvSpPr>
        <p:spPr>
          <a:xfrm>
            <a:off x="297844" y="115682"/>
            <a:ext cx="1284995" cy="27458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without" hidden="1">
            <a:extLst>
              <a:ext uri="{FF2B5EF4-FFF2-40B4-BE49-F238E27FC236}">
                <a16:creationId xmlns:a16="http://schemas.microsoft.com/office/drawing/2014/main" id="{00AE9AE3-952B-50DF-BD0B-1D90E655CAD7}"/>
              </a:ext>
            </a:extLst>
          </p:cNvPr>
          <p:cNvSpPr>
            <a:spLocks/>
          </p:cNvSpPr>
          <p:nvPr/>
        </p:nvSpPr>
        <p:spPr>
          <a:xfrm>
            <a:off x="3346735" y="-983260"/>
            <a:ext cx="1992139" cy="3151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osptiality" hidden="1">
            <a:extLst>
              <a:ext uri="{FF2B5EF4-FFF2-40B4-BE49-F238E27FC236}">
                <a16:creationId xmlns:a16="http://schemas.microsoft.com/office/drawing/2014/main" id="{D4DC48DB-DEC8-75BC-8C82-12EF14000017}"/>
              </a:ext>
            </a:extLst>
          </p:cNvPr>
          <p:cNvSpPr>
            <a:spLocks/>
          </p:cNvSpPr>
          <p:nvPr/>
        </p:nvSpPr>
        <p:spPr>
          <a:xfrm>
            <a:off x="302321" y="-668127"/>
            <a:ext cx="5156169" cy="28101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 not" hidden="1">
            <a:extLst>
              <a:ext uri="{FF2B5EF4-FFF2-40B4-BE49-F238E27FC236}">
                <a16:creationId xmlns:a16="http://schemas.microsoft.com/office/drawing/2014/main" id="{D683B6A3-E6E5-C125-0A7F-70FADD5CFCB3}"/>
              </a:ext>
            </a:extLst>
          </p:cNvPr>
          <p:cNvSpPr>
            <a:spLocks/>
          </p:cNvSpPr>
          <p:nvPr/>
        </p:nvSpPr>
        <p:spPr>
          <a:xfrm>
            <a:off x="302321" y="-406284"/>
            <a:ext cx="1567681" cy="29375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ove" hidden="1">
            <a:extLst>
              <a:ext uri="{FF2B5EF4-FFF2-40B4-BE49-F238E27FC236}">
                <a16:creationId xmlns:a16="http://schemas.microsoft.com/office/drawing/2014/main" id="{E6F7415A-BB00-CA71-ED65-1A5590589B1E}"/>
              </a:ext>
            </a:extLst>
          </p:cNvPr>
          <p:cNvSpPr>
            <a:spLocks/>
          </p:cNvSpPr>
          <p:nvPr/>
        </p:nvSpPr>
        <p:spPr>
          <a:xfrm>
            <a:off x="302321" y="-995222"/>
            <a:ext cx="3058897" cy="34318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51B497E2-7064-11D7-D9BA-DC9910528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" y="-3485445"/>
            <a:ext cx="5897880" cy="756138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F67E446-8D6D-9E73-C02A-57E254C2D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4078278"/>
            <a:ext cx="5897880" cy="700562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559CFD0-637E-A511-7EF1-0869E8AD1651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37A02-20BC-84F4-56D4-C63957BAC166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627396-9DCF-3226-12E5-9A88B9ED5C2D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77B657-A0D6-1A6D-D1A1-2BA64C8C702F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3FC605-F5BD-1B82-7B29-115F4964BFD0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EEF6D3A-F0E1-18D0-E627-B2DDD29BA815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1DB3E05-5504-24C5-50DB-C5829C2A28DF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D50112E-6517-1CDF-6523-1344D972B183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FA4BB46-8D04-A29F-DA83-3E391AA599E3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48639FB-22EF-43B9-A20F-CC7AA4E3A76A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0308ED8-F61A-2BC2-225D-2D1D231536DE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</p:spTree>
    <p:extLst>
      <p:ext uri="{BB962C8B-B14F-4D97-AF65-F5344CB8AC3E}">
        <p14:creationId xmlns:p14="http://schemas.microsoft.com/office/powerpoint/2010/main" val="1674960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9" grpId="0" animBg="1"/>
      <p:bldP spid="21" grpId="0" animBg="1"/>
      <p:bldP spid="22" grpId="0" animBg="1"/>
      <p:bldP spid="23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552323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11039" y="1216378"/>
            <a:ext cx="5562440" cy="3282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11040" y="2941800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3026004" y="1676400"/>
            <a:ext cx="2748442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ray">
            <a:extLst>
              <a:ext uri="{FF2B5EF4-FFF2-40B4-BE49-F238E27FC236}">
                <a16:creationId xmlns:a16="http://schemas.microsoft.com/office/drawing/2014/main" id="{25A242B9-0807-3A32-54A3-334D94D7BB68}"/>
              </a:ext>
            </a:extLst>
          </p:cNvPr>
          <p:cNvSpPr>
            <a:spLocks/>
          </p:cNvSpPr>
          <p:nvPr/>
        </p:nvSpPr>
        <p:spPr>
          <a:xfrm>
            <a:off x="346075" y="3444141"/>
            <a:ext cx="1060451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bey">
            <a:extLst>
              <a:ext uri="{FF2B5EF4-FFF2-40B4-BE49-F238E27FC236}">
                <a16:creationId xmlns:a16="http://schemas.microsoft.com/office/drawing/2014/main" id="{B144C4AA-B0C2-25E0-0D4E-04296F303F43}"/>
              </a:ext>
            </a:extLst>
          </p:cNvPr>
          <p:cNvSpPr>
            <a:spLocks/>
          </p:cNvSpPr>
          <p:nvPr/>
        </p:nvSpPr>
        <p:spPr>
          <a:xfrm>
            <a:off x="346075" y="2487729"/>
            <a:ext cx="3232151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uch">
            <a:extLst>
              <a:ext uri="{FF2B5EF4-FFF2-40B4-BE49-F238E27FC236}">
                <a16:creationId xmlns:a16="http://schemas.microsoft.com/office/drawing/2014/main" id="{934B5B83-3754-2EED-B9B7-1EBF990EEC55}"/>
              </a:ext>
            </a:extLst>
          </p:cNvPr>
          <p:cNvSpPr>
            <a:spLocks/>
          </p:cNvSpPr>
          <p:nvPr/>
        </p:nvSpPr>
        <p:spPr>
          <a:xfrm>
            <a:off x="4159250" y="1781177"/>
            <a:ext cx="1133475" cy="2485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sacrifice">
            <a:extLst>
              <a:ext uri="{FF2B5EF4-FFF2-40B4-BE49-F238E27FC236}">
                <a16:creationId xmlns:a16="http://schemas.microsoft.com/office/drawing/2014/main" id="{1FEBD129-80BB-49CC-6CE9-68A40B8D5BDC}"/>
              </a:ext>
            </a:extLst>
          </p:cNvPr>
          <p:cNvSpPr>
            <a:spLocks/>
          </p:cNvSpPr>
          <p:nvPr/>
        </p:nvSpPr>
        <p:spPr>
          <a:xfrm>
            <a:off x="4194175" y="1249388"/>
            <a:ext cx="1409701" cy="2485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1116111"/>
            <a:ext cx="5897880" cy="7005622"/>
          </a:xfrm>
          <a:prstGeom prst="rect">
            <a:avLst/>
          </a:prstGeom>
        </p:spPr>
      </p:pic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-6373669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8B5F6C-3222-E8B0-8A13-A7A6168F91F4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951303-8D17-E90F-9358-4872E0ED0177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1097D2-84C1-5B73-92DA-72C30EB0F2AA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0C530B6-0375-1010-7DBB-E46427192E08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</p:spTree>
    <p:extLst>
      <p:ext uri="{BB962C8B-B14F-4D97-AF65-F5344CB8AC3E}">
        <p14:creationId xmlns:p14="http://schemas.microsoft.com/office/powerpoint/2010/main" val="302243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  <p:bldP spid="9" grpId="0" animBg="1"/>
      <p:bldP spid="9" grpId="1" animBg="1"/>
      <p:bldP spid="7" grpId="0" animBg="1"/>
      <p:bldP spid="7" grpId="1" animBg="1"/>
      <p:bldP spid="2" grpId="0" animBg="1"/>
      <p:bldP spid="2" grpId="1" animBg="1"/>
      <p:bldP spid="12" grpId="0" animBg="1"/>
      <p:bldP spid="12" grpId="1" animBg="1"/>
      <p:bldP spid="39" grpId="0" animBg="1"/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5038240"/>
            <a:ext cx="6886385" cy="920785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11039" y="136689"/>
            <a:ext cx="5562440" cy="14564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28BCEA-D115-1806-5B2D-5F787DEC4151}"/>
              </a:ext>
            </a:extLst>
          </p:cNvPr>
          <p:cNvSpPr>
            <a:spLocks/>
          </p:cNvSpPr>
          <p:nvPr/>
        </p:nvSpPr>
        <p:spPr>
          <a:xfrm>
            <a:off x="211040" y="1688035"/>
            <a:ext cx="5563407" cy="1815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ray">
            <a:extLst>
              <a:ext uri="{FF2B5EF4-FFF2-40B4-BE49-F238E27FC236}">
                <a16:creationId xmlns:a16="http://schemas.microsoft.com/office/drawing/2014/main" id="{25A242B9-0807-3A32-54A3-334D94D7BB68}"/>
              </a:ext>
            </a:extLst>
          </p:cNvPr>
          <p:cNvSpPr>
            <a:spLocks/>
          </p:cNvSpPr>
          <p:nvPr/>
        </p:nvSpPr>
        <p:spPr>
          <a:xfrm>
            <a:off x="4812384" y="205902"/>
            <a:ext cx="791851" cy="28309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pray">
            <a:extLst>
              <a:ext uri="{FF2B5EF4-FFF2-40B4-BE49-F238E27FC236}">
                <a16:creationId xmlns:a16="http://schemas.microsoft.com/office/drawing/2014/main" id="{6AE34F70-C49A-7ED7-382B-91CF3DA57498}"/>
              </a:ext>
            </a:extLst>
          </p:cNvPr>
          <p:cNvSpPr>
            <a:spLocks/>
          </p:cNvSpPr>
          <p:nvPr/>
        </p:nvSpPr>
        <p:spPr>
          <a:xfrm>
            <a:off x="265522" y="454546"/>
            <a:ext cx="1816810" cy="28309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ray">
            <a:extLst>
              <a:ext uri="{FF2B5EF4-FFF2-40B4-BE49-F238E27FC236}">
                <a16:creationId xmlns:a16="http://schemas.microsoft.com/office/drawing/2014/main" id="{A43B7593-4884-8970-D665-BCEF70670852}"/>
              </a:ext>
            </a:extLst>
          </p:cNvPr>
          <p:cNvSpPr>
            <a:spLocks/>
          </p:cNvSpPr>
          <p:nvPr/>
        </p:nvSpPr>
        <p:spPr>
          <a:xfrm>
            <a:off x="2106173" y="454546"/>
            <a:ext cx="3384940" cy="28309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pray">
            <a:extLst>
              <a:ext uri="{FF2B5EF4-FFF2-40B4-BE49-F238E27FC236}">
                <a16:creationId xmlns:a16="http://schemas.microsoft.com/office/drawing/2014/main" id="{15528566-BEF2-3079-5E30-507269DAB39C}"/>
              </a:ext>
            </a:extLst>
          </p:cNvPr>
          <p:cNvSpPr>
            <a:spLocks/>
          </p:cNvSpPr>
          <p:nvPr/>
        </p:nvSpPr>
        <p:spPr>
          <a:xfrm>
            <a:off x="1901913" y="739118"/>
            <a:ext cx="3702321" cy="28309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pray">
            <a:extLst>
              <a:ext uri="{FF2B5EF4-FFF2-40B4-BE49-F238E27FC236}">
                <a16:creationId xmlns:a16="http://schemas.microsoft.com/office/drawing/2014/main" id="{C6D03D7E-01FB-9766-69D2-3CD364EDD8BE}"/>
              </a:ext>
            </a:extLst>
          </p:cNvPr>
          <p:cNvSpPr>
            <a:spLocks/>
          </p:cNvSpPr>
          <p:nvPr/>
        </p:nvSpPr>
        <p:spPr>
          <a:xfrm>
            <a:off x="303858" y="1003622"/>
            <a:ext cx="3702321" cy="28309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F73B33-985F-1F77-C7B9-56C0F2245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" y="-3357115"/>
            <a:ext cx="5897880" cy="7005622"/>
          </a:xfrm>
          <a:prstGeom prst="rect">
            <a:avLst/>
          </a:prstGeom>
        </p:spPr>
      </p:pic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174CBD5D-C791-5FEC-B48E-52BCF6630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-11132644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EFF3A6-E2CF-BEA4-8CA9-20E32BDEACD3}"/>
              </a:ext>
            </a:extLst>
          </p:cNvPr>
          <p:cNvSpPr/>
          <p:nvPr/>
        </p:nvSpPr>
        <p:spPr>
          <a:xfrm>
            <a:off x="6675120" y="45587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7795D-0AEA-82C8-11A0-65C86B46E039}"/>
              </a:ext>
            </a:extLst>
          </p:cNvPr>
          <p:cNvSpPr/>
          <p:nvPr/>
        </p:nvSpPr>
        <p:spPr>
          <a:xfrm>
            <a:off x="6675120" y="9508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9A9797-51E4-510E-C4AF-785CBE15A4AE}"/>
              </a:ext>
            </a:extLst>
          </p:cNvPr>
          <p:cNvSpPr/>
          <p:nvPr/>
        </p:nvSpPr>
        <p:spPr>
          <a:xfrm>
            <a:off x="6675120" y="14457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E4EFC-7C9A-8129-6447-6A5ED025CD79}"/>
              </a:ext>
            </a:extLst>
          </p:cNvPr>
          <p:cNvSpPr/>
          <p:nvPr/>
        </p:nvSpPr>
        <p:spPr>
          <a:xfrm>
            <a:off x="6675120" y="194074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3674F4-C950-B446-D2A7-8391F7070511}"/>
              </a:ext>
            </a:extLst>
          </p:cNvPr>
          <p:cNvSpPr/>
          <p:nvPr/>
        </p:nvSpPr>
        <p:spPr>
          <a:xfrm>
            <a:off x="6675120" y="243570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506279-3BE7-3E9A-9ED3-217698F501DF}"/>
              </a:ext>
            </a:extLst>
          </p:cNvPr>
          <p:cNvSpPr/>
          <p:nvPr/>
        </p:nvSpPr>
        <p:spPr>
          <a:xfrm>
            <a:off x="6675120" y="293066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8B5F6C-3222-E8B0-8A13-A7A6168F91F4}"/>
              </a:ext>
            </a:extLst>
          </p:cNvPr>
          <p:cNvSpPr/>
          <p:nvPr/>
        </p:nvSpPr>
        <p:spPr>
          <a:xfrm>
            <a:off x="6675120" y="3425617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951303-8D17-E90F-9358-4872E0ED0177}"/>
              </a:ext>
            </a:extLst>
          </p:cNvPr>
          <p:cNvSpPr/>
          <p:nvPr/>
        </p:nvSpPr>
        <p:spPr>
          <a:xfrm>
            <a:off x="6675120" y="3920574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1097D2-84C1-5B73-92DA-72C30EB0F2AA}"/>
              </a:ext>
            </a:extLst>
          </p:cNvPr>
          <p:cNvSpPr/>
          <p:nvPr/>
        </p:nvSpPr>
        <p:spPr>
          <a:xfrm>
            <a:off x="6675120" y="441553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0C530B6-0375-1010-7DBB-E46427192E08}"/>
              </a:ext>
            </a:extLst>
          </p:cNvPr>
          <p:cNvSpPr/>
          <p:nvPr/>
        </p:nvSpPr>
        <p:spPr>
          <a:xfrm>
            <a:off x="6675120" y="491048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CCE034-8B2E-6404-9092-B74FA13A47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2" r="4948"/>
          <a:stretch/>
        </p:blipFill>
        <p:spPr>
          <a:xfrm>
            <a:off x="1430066" y="1690881"/>
            <a:ext cx="6188726" cy="388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CCAA89-EA0F-6976-4816-FE16EE2A483C}"/>
              </a:ext>
            </a:extLst>
          </p:cNvPr>
          <p:cNvSpPr/>
          <p:nvPr/>
        </p:nvSpPr>
        <p:spPr>
          <a:xfrm>
            <a:off x="2992259" y="5013876"/>
            <a:ext cx="2899494" cy="38178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764CAB-D952-E1D7-1206-BF7B352FF8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1" r="5130"/>
          <a:stretch/>
        </p:blipFill>
        <p:spPr>
          <a:xfrm>
            <a:off x="1430066" y="1697341"/>
            <a:ext cx="6188726" cy="3872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E95BF9-6D84-BB17-353B-363BB0658E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49" r="4896"/>
          <a:stretch/>
        </p:blipFill>
        <p:spPr>
          <a:xfrm>
            <a:off x="1430067" y="1701405"/>
            <a:ext cx="6188726" cy="386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480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15" grpId="0" animBg="1"/>
      <p:bldP spid="9" grpId="0" animBg="1"/>
      <p:bldP spid="9" grpId="1" animBg="1"/>
      <p:bldP spid="2" grpId="0" animBg="1"/>
      <p:bldP spid="2" grpId="1" animBg="1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31078F-153E-9DC7-B2A8-7DF0AF897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6C8D8A6-A938-2C8E-7CC1-6C561B81F28F}"/>
              </a:ext>
            </a:extLst>
          </p:cNvPr>
          <p:cNvSpPr>
            <a:spLocks/>
          </p:cNvSpPr>
          <p:nvPr/>
        </p:nvSpPr>
        <p:spPr>
          <a:xfrm>
            <a:off x="211040" y="1688036"/>
            <a:ext cx="5563407" cy="71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5E367457-E3AE-4DB3-95E7-AD159F793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" y="-11132644"/>
            <a:ext cx="5897880" cy="756138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08277CA-D188-AC9D-65CA-B15F475CAA0D}"/>
              </a:ext>
            </a:extLst>
          </p:cNvPr>
          <p:cNvSpPr>
            <a:spLocks/>
          </p:cNvSpPr>
          <p:nvPr/>
        </p:nvSpPr>
        <p:spPr>
          <a:xfrm>
            <a:off x="-192016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92A507-571F-87A0-9649-7A2BCD978C86}"/>
              </a:ext>
            </a:extLst>
          </p:cNvPr>
          <p:cNvSpPr/>
          <p:nvPr/>
        </p:nvSpPr>
        <p:spPr>
          <a:xfrm>
            <a:off x="755090" y="202072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Brotherly Love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A5DED5-C052-9046-11D8-577E99D75788}"/>
              </a:ext>
            </a:extLst>
          </p:cNvPr>
          <p:cNvSpPr/>
          <p:nvPr/>
        </p:nvSpPr>
        <p:spPr>
          <a:xfrm>
            <a:off x="755090" y="2515679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Hospitality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913B8E-5038-5A0A-8A1A-B2104D1F1E76}"/>
              </a:ext>
            </a:extLst>
          </p:cNvPr>
          <p:cNvSpPr/>
          <p:nvPr/>
        </p:nvSpPr>
        <p:spPr>
          <a:xfrm>
            <a:off x="755090" y="3010636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Victims of Suffering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A8788C-1324-C9F7-B962-C7DF6D0658FE}"/>
              </a:ext>
            </a:extLst>
          </p:cNvPr>
          <p:cNvSpPr/>
          <p:nvPr/>
        </p:nvSpPr>
        <p:spPr>
          <a:xfrm>
            <a:off x="755090" y="3505593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Sexual Morality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8E50F6-B7C6-81DA-FBCB-359077D09992}"/>
              </a:ext>
            </a:extLst>
          </p:cNvPr>
          <p:cNvSpPr/>
          <p:nvPr/>
        </p:nvSpPr>
        <p:spPr>
          <a:xfrm>
            <a:off x="755090" y="4000550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Material Things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4372E2-EDBD-1E67-5E38-8ECECF4DDA71}"/>
              </a:ext>
            </a:extLst>
          </p:cNvPr>
          <p:cNvSpPr/>
          <p:nvPr/>
        </p:nvSpPr>
        <p:spPr>
          <a:xfrm>
            <a:off x="6263845" y="3010635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8D1316C-19D3-9347-8399-8A361CEF210E}"/>
              </a:ext>
            </a:extLst>
          </p:cNvPr>
          <p:cNvSpPr/>
          <p:nvPr/>
        </p:nvSpPr>
        <p:spPr>
          <a:xfrm>
            <a:off x="3521856" y="2020721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Past Leaders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931EBBF-6E2F-F303-0383-5D4FA5B61F9F}"/>
              </a:ext>
            </a:extLst>
          </p:cNvPr>
          <p:cNvSpPr/>
          <p:nvPr/>
        </p:nvSpPr>
        <p:spPr>
          <a:xfrm>
            <a:off x="3521856" y="2515678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False Teaching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BE32B2B-C468-645A-3352-56771D3DF5D2}"/>
              </a:ext>
            </a:extLst>
          </p:cNvPr>
          <p:cNvSpPr/>
          <p:nvPr/>
        </p:nvSpPr>
        <p:spPr>
          <a:xfrm>
            <a:off x="3521856" y="3505592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Current Leaders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DAE57C-B61B-5B86-A954-5F94F94E3F8F}"/>
              </a:ext>
            </a:extLst>
          </p:cNvPr>
          <p:cNvSpPr/>
          <p:nvPr/>
        </p:nvSpPr>
        <p:spPr>
          <a:xfrm>
            <a:off x="3521856" y="4000549"/>
            <a:ext cx="2286000" cy="3907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Pray for Teachers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499D78-DF0A-27F9-F129-28E63FF0C5C8}"/>
              </a:ext>
            </a:extLst>
          </p:cNvPr>
          <p:cNvSpPr/>
          <p:nvPr/>
        </p:nvSpPr>
        <p:spPr>
          <a:xfrm>
            <a:off x="755090" y="546755"/>
            <a:ext cx="2286000" cy="1225484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Our Service in Suffering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F00A391-D6AB-BEDC-CC75-83A8A9CE016E}"/>
              </a:ext>
            </a:extLst>
          </p:cNvPr>
          <p:cNvSpPr/>
          <p:nvPr/>
        </p:nvSpPr>
        <p:spPr>
          <a:xfrm>
            <a:off x="3521856" y="546755"/>
            <a:ext cx="2286000" cy="1225484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Our Leadership in Suffering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0E80E7-2F67-CE66-F3BE-5D676CA665D2}"/>
              </a:ext>
            </a:extLst>
          </p:cNvPr>
          <p:cNvSpPr/>
          <p:nvPr/>
        </p:nvSpPr>
        <p:spPr>
          <a:xfrm>
            <a:off x="6263845" y="546755"/>
            <a:ext cx="2286000" cy="1225484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Our Service that Pleases God</a:t>
            </a:r>
          </a:p>
        </p:txBody>
      </p:sp>
    </p:spTree>
    <p:extLst>
      <p:ext uri="{BB962C8B-B14F-4D97-AF65-F5344CB8AC3E}">
        <p14:creationId xmlns:p14="http://schemas.microsoft.com/office/powerpoint/2010/main" val="2016144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CC441-0BA5-3CB5-19F2-60638A35E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7" r="2166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45826</TotalTime>
  <Words>747</Words>
  <Application>Microsoft Office PowerPoint</Application>
  <PresentationFormat>On-screen Show (16:10)</PresentationFormat>
  <Paragraphs>433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Inside Out</vt:lpstr>
      <vt:lpstr>Posterama</vt:lpstr>
      <vt:lpstr>Aptos</vt:lpstr>
      <vt:lpstr>Calibri Light</vt:lpstr>
      <vt:lpstr>Segoe UI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Brad Beutjer</cp:lastModifiedBy>
  <cp:revision>13</cp:revision>
  <dcterms:created xsi:type="dcterms:W3CDTF">2023-11-05T19:08:06Z</dcterms:created>
  <dcterms:modified xsi:type="dcterms:W3CDTF">2024-02-18T13:51:53Z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