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300" r:id="rId4"/>
    <p:sldId id="304" r:id="rId5"/>
    <p:sldId id="305" r:id="rId6"/>
    <p:sldId id="308" r:id="rId7"/>
    <p:sldId id="306" r:id="rId8"/>
    <p:sldId id="307" r:id="rId9"/>
    <p:sldId id="309" r:id="rId10"/>
    <p:sldId id="310" r:id="rId11"/>
    <p:sldId id="283" r:id="rId12"/>
    <p:sldId id="268" r:id="rId13"/>
    <p:sldId id="311" r:id="rId14"/>
    <p:sldId id="312"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5840"/>
  </p:normalViewPr>
  <p:slideViewPr>
    <p:cSldViewPr snapToGrid="0">
      <p:cViewPr varScale="1">
        <p:scale>
          <a:sx n="90" d="100"/>
          <a:sy n="90" d="100"/>
        </p:scale>
        <p:origin x="232" y="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3/6/24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3/6/24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3/6/24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3/6/24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3/6/24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#4</a:t>
            </a:r>
          </a:p>
          <a:p>
            <a:r>
              <a:rPr lang="en-US" dirty="0"/>
              <a:t>“For Everything There is a season”</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200329"/>
          </a:xfrm>
          <a:prstGeom prst="rect">
            <a:avLst/>
          </a:prstGeom>
          <a:noFill/>
        </p:spPr>
        <p:txBody>
          <a:bodyPr wrap="square" rtlCol="0">
            <a:spAutoFit/>
          </a:bodyPr>
          <a:lstStyle/>
          <a:p>
            <a:pPr algn="ctr"/>
            <a:r>
              <a:rPr lang="en-US" b="1" dirty="0"/>
              <a:t>Thought Question:</a:t>
            </a:r>
          </a:p>
          <a:p>
            <a:pPr algn="ctr"/>
            <a:r>
              <a:rPr lang="en-US" dirty="0"/>
              <a:t>What was the meaning behind the lyrics of “Turn, Turn, Turn”?</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1F02A7-8AF6-2155-ADF0-E7F941625739}"/>
              </a:ext>
            </a:extLst>
          </p:cNvPr>
          <p:cNvSpPr>
            <a:spLocks noGrp="1"/>
          </p:cNvSpPr>
          <p:nvPr>
            <p:ph sz="half" idx="1"/>
          </p:nvPr>
        </p:nvSpPr>
        <p:spPr>
          <a:xfrm>
            <a:off x="2257424" y="1237558"/>
            <a:ext cx="4029075" cy="5523114"/>
          </a:xfrm>
        </p:spPr>
        <p:txBody>
          <a:bodyPr>
            <a:noAutofit/>
          </a:bodyPr>
          <a:lstStyle/>
          <a:p>
            <a:r>
              <a:rPr lang="en-US" sz="1800" dirty="0"/>
              <a:t>A time to be born</a:t>
            </a:r>
          </a:p>
          <a:p>
            <a:r>
              <a:rPr lang="en-US" sz="1800" dirty="0"/>
              <a:t>A time to die</a:t>
            </a:r>
          </a:p>
          <a:p>
            <a:r>
              <a:rPr lang="en-US" sz="1800" dirty="0"/>
              <a:t>A time to plant</a:t>
            </a:r>
          </a:p>
          <a:p>
            <a:r>
              <a:rPr lang="en-US" sz="1800" dirty="0"/>
              <a:t>A time to pluck up what was planted</a:t>
            </a:r>
          </a:p>
          <a:p>
            <a:r>
              <a:rPr lang="en-US" sz="1800" dirty="0"/>
              <a:t>A time to kill</a:t>
            </a:r>
          </a:p>
          <a:p>
            <a:r>
              <a:rPr lang="en-US" sz="1800" dirty="0"/>
              <a:t>A time to heal</a:t>
            </a:r>
          </a:p>
          <a:p>
            <a:r>
              <a:rPr lang="en-US" sz="1800" dirty="0"/>
              <a:t>A time to break down</a:t>
            </a:r>
          </a:p>
          <a:p>
            <a:r>
              <a:rPr lang="en-US" sz="1800" dirty="0"/>
              <a:t>A time to build up</a:t>
            </a:r>
          </a:p>
          <a:p>
            <a:r>
              <a:rPr lang="en-US" sz="1800" dirty="0"/>
              <a:t>A time to weep</a:t>
            </a:r>
          </a:p>
          <a:p>
            <a:r>
              <a:rPr lang="en-US" sz="1800" dirty="0"/>
              <a:t>A time to laugh</a:t>
            </a:r>
          </a:p>
          <a:p>
            <a:r>
              <a:rPr lang="en-US" sz="1800" dirty="0"/>
              <a:t>A time to mourn</a:t>
            </a:r>
          </a:p>
          <a:p>
            <a:r>
              <a:rPr lang="en-US" sz="1800" dirty="0"/>
              <a:t>A time to dance</a:t>
            </a:r>
          </a:p>
        </p:txBody>
      </p:sp>
      <p:sp>
        <p:nvSpPr>
          <p:cNvPr id="23" name="Content Placeholder 2">
            <a:extLst>
              <a:ext uri="{FF2B5EF4-FFF2-40B4-BE49-F238E27FC236}">
                <a16:creationId xmlns:a16="http://schemas.microsoft.com/office/drawing/2014/main" id="{CFA9FEC0-E673-A9DA-A23C-010F3FE69BC2}"/>
              </a:ext>
            </a:extLst>
          </p:cNvPr>
          <p:cNvSpPr txBox="1">
            <a:spLocks/>
          </p:cNvSpPr>
          <p:nvPr/>
        </p:nvSpPr>
        <p:spPr>
          <a:xfrm>
            <a:off x="7451602" y="471483"/>
            <a:ext cx="4029075" cy="5523114"/>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cast away stones</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gather stones</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embrace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refrain from embracing</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seek</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lose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keep</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cast away</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tear</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sew</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keep silence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speak</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love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hate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for war</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for peace</a:t>
            </a:r>
          </a:p>
        </p:txBody>
      </p:sp>
      <p:sp>
        <p:nvSpPr>
          <p:cNvPr id="6" name="Title 1">
            <a:extLst>
              <a:ext uri="{FF2B5EF4-FFF2-40B4-BE49-F238E27FC236}">
                <a16:creationId xmlns:a16="http://schemas.microsoft.com/office/drawing/2014/main" id="{86329EC4-8857-20AF-5E59-D572F99F7964}"/>
              </a:ext>
            </a:extLst>
          </p:cNvPr>
          <p:cNvSpPr>
            <a:spLocks noGrp="1"/>
          </p:cNvSpPr>
          <p:nvPr>
            <p:ph type="title"/>
          </p:nvPr>
        </p:nvSpPr>
        <p:spPr>
          <a:xfrm>
            <a:off x="880464" y="520194"/>
            <a:ext cx="5659780" cy="570115"/>
          </a:xfrm>
        </p:spPr>
        <p:txBody>
          <a:bodyPr>
            <a:noAutofit/>
          </a:bodyPr>
          <a:lstStyle/>
          <a:p>
            <a:r>
              <a:rPr lang="en-US" sz="2000" dirty="0"/>
              <a:t>”For Everything There Is A SEASON…” (3:1)</a:t>
            </a:r>
          </a:p>
        </p:txBody>
      </p:sp>
    </p:spTree>
    <p:extLst>
      <p:ext uri="{BB962C8B-B14F-4D97-AF65-F5344CB8AC3E}">
        <p14:creationId xmlns:p14="http://schemas.microsoft.com/office/powerpoint/2010/main" val="2623518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a:xfrm>
            <a:off x="566284" y="2682934"/>
            <a:ext cx="5529715" cy="1492132"/>
          </a:xfrm>
        </p:spPr>
        <p:txBody>
          <a:bodyPr>
            <a:normAutofit fontScale="90000"/>
          </a:bodyPr>
          <a:lstStyle/>
          <a:p>
            <a:pPr algn="ctr"/>
            <a:r>
              <a:rPr lang="en-US" dirty="0"/>
              <a:t>How does this poem impact you?</a:t>
            </a:r>
          </a:p>
        </p:txBody>
      </p:sp>
      <p:sp>
        <p:nvSpPr>
          <p:cNvPr id="14" name="Rectangle 13">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6"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pic>
        <p:nvPicPr>
          <p:cNvPr id="9" name="Graphic 8" descr="Question mark">
            <a:extLst>
              <a:ext uri="{FF2B5EF4-FFF2-40B4-BE49-F238E27FC236}">
                <a16:creationId xmlns:a16="http://schemas.microsoft.com/office/drawing/2014/main" id="{D803C09E-9EEF-EF26-5AAC-C24F0B42C3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32339770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7" name="Rectangle 16">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665986" y="1354945"/>
            <a:ext cx="2657475" cy="4148110"/>
          </a:xfrm>
        </p:spPr>
        <p:txBody>
          <a:bodyPr anchor="ctr">
            <a:normAutofit/>
          </a:bodyPr>
          <a:lstStyle/>
          <a:p>
            <a:pPr algn="ctr"/>
            <a:r>
              <a:rPr lang="en-US" sz="4000" dirty="0">
                <a:solidFill>
                  <a:srgbClr val="2A1A00"/>
                </a:solidFill>
              </a:rPr>
              <a:t>God-Given Business</a:t>
            </a:r>
          </a:p>
        </p:txBody>
      </p:sp>
      <p:sp>
        <p:nvSpPr>
          <p:cNvPr id="18" name="Rectangle 17">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656A59"/>
              </a:solidFill>
              <a:effectLst/>
              <a:uLnTx/>
              <a:uFillTx/>
              <a:latin typeface="Gill Sans MT" panose="020B0502020104020203"/>
              <a:ea typeface="+mn-ea"/>
              <a:cs typeface="+mn-cs"/>
            </a:endParaRPr>
          </a:p>
        </p:txBody>
      </p: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3749041" y="275300"/>
            <a:ext cx="8223884" cy="5988340"/>
          </a:xfrm>
        </p:spPr>
        <p:txBody>
          <a:bodyPr anchor="ctr">
            <a:normAutofit/>
          </a:bodyPr>
          <a:lstStyle/>
          <a:p>
            <a:r>
              <a:rPr lang="en-US" sz="2400" dirty="0">
                <a:latin typeface="Times New Roman" panose="02020603050405020304" pitchFamily="18" charset="0"/>
                <a:cs typeface="Times New Roman" panose="02020603050405020304" pitchFamily="18" charset="0"/>
              </a:rPr>
              <a:t>The Question again (3:9)</a:t>
            </a:r>
          </a:p>
          <a:p>
            <a:r>
              <a:rPr lang="en-US" sz="2400" dirty="0">
                <a:latin typeface="Times New Roman" panose="02020603050405020304" pitchFamily="18" charset="0"/>
                <a:cs typeface="Times New Roman" panose="02020603050405020304" pitchFamily="18" charset="0"/>
              </a:rPr>
              <a:t>“I have seen the business that God has given...” (3:10)</a:t>
            </a:r>
          </a:p>
          <a:p>
            <a:pPr lvl="1"/>
            <a:r>
              <a:rPr lang="en-US" sz="2200" dirty="0">
                <a:latin typeface="Times New Roman" panose="02020603050405020304" pitchFamily="18" charset="0"/>
                <a:cs typeface="Times New Roman" panose="02020603050405020304" pitchFamily="18" charset="0"/>
              </a:rPr>
              <a:t>What did Solomon say about it in 1:13?</a:t>
            </a:r>
          </a:p>
          <a:p>
            <a:pPr lvl="1"/>
            <a:r>
              <a:rPr lang="en-US" sz="2200" dirty="0">
                <a:latin typeface="Times New Roman" panose="02020603050405020304" pitchFamily="18" charset="0"/>
                <a:cs typeface="Times New Roman" panose="02020603050405020304" pitchFamily="18" charset="0"/>
              </a:rPr>
              <a:t>What does he observe now? (3:11)</a:t>
            </a:r>
          </a:p>
          <a:p>
            <a:pPr lvl="2"/>
            <a:r>
              <a:rPr lang="en-US" sz="2200" dirty="0">
                <a:latin typeface="Times New Roman" panose="02020603050405020304" pitchFamily="18" charset="0"/>
                <a:cs typeface="Times New Roman" panose="02020603050405020304" pitchFamily="18" charset="0"/>
              </a:rPr>
              <a:t>“He has made everything beautiful in its time.”</a:t>
            </a:r>
          </a:p>
          <a:p>
            <a:pPr lvl="2"/>
            <a:r>
              <a:rPr lang="en-US" sz="2200" dirty="0">
                <a:latin typeface="Times New Roman" panose="02020603050405020304" pitchFamily="18" charset="0"/>
                <a:cs typeface="Times New Roman" panose="02020603050405020304" pitchFamily="18" charset="0"/>
              </a:rPr>
              <a:t>“Also, He has put eternity into man’s heart…”</a:t>
            </a:r>
          </a:p>
          <a:p>
            <a:pPr lvl="2"/>
            <a:r>
              <a:rPr lang="en-US" sz="2200" dirty="0">
                <a:latin typeface="Times New Roman" panose="02020603050405020304" pitchFamily="18" charset="0"/>
                <a:cs typeface="Times New Roman" panose="02020603050405020304" pitchFamily="18" charset="0"/>
              </a:rPr>
              <a:t>“yet so that he cannot find out what God has done from the beginning to the end.”</a:t>
            </a:r>
          </a:p>
          <a:p>
            <a:r>
              <a:rPr lang="en-US" sz="2400" dirty="0">
                <a:latin typeface="Times New Roman" panose="02020603050405020304" pitchFamily="18" charset="0"/>
                <a:cs typeface="Times New Roman" panose="02020603050405020304" pitchFamily="18" charset="0"/>
              </a:rPr>
              <a:t>Two conclusions (3:12-15)</a:t>
            </a:r>
          </a:p>
          <a:p>
            <a:pPr lvl="1"/>
            <a:r>
              <a:rPr lang="en-US" sz="2400" dirty="0">
                <a:latin typeface="Times New Roman" panose="02020603050405020304" pitchFamily="18" charset="0"/>
                <a:cs typeface="Times New Roman" panose="02020603050405020304" pitchFamily="18" charset="0"/>
              </a:rPr>
              <a:t>God’s gift: Be joyful, do good, eat/drink, see good in toil</a:t>
            </a:r>
          </a:p>
          <a:p>
            <a:pPr lvl="1"/>
            <a:r>
              <a:rPr lang="en-US" sz="2400" dirty="0">
                <a:latin typeface="Times New Roman" panose="02020603050405020304" pitchFamily="18" charset="0"/>
                <a:cs typeface="Times New Roman" panose="02020603050405020304" pitchFamily="18" charset="0"/>
              </a:rPr>
              <a:t>God’s plan: enduring, cyclic, purposeful (to what end?)</a:t>
            </a:r>
          </a:p>
        </p:txBody>
      </p:sp>
    </p:spTree>
    <p:extLst>
      <p:ext uri="{BB962C8B-B14F-4D97-AF65-F5344CB8AC3E}">
        <p14:creationId xmlns:p14="http://schemas.microsoft.com/office/powerpoint/2010/main" val="15190764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C2B1-1F64-00BB-912B-0959F526B2BE}"/>
              </a:ext>
            </a:extLst>
          </p:cNvPr>
          <p:cNvSpPr>
            <a:spLocks noGrp="1"/>
          </p:cNvSpPr>
          <p:nvPr>
            <p:ph type="title"/>
          </p:nvPr>
        </p:nvSpPr>
        <p:spPr/>
        <p:txBody>
          <a:bodyPr/>
          <a:lstStyle/>
          <a:p>
            <a:r>
              <a:rPr lang="en-US" dirty="0"/>
              <a:t>New Section? (3:16-22)</a:t>
            </a:r>
          </a:p>
        </p:txBody>
      </p:sp>
      <p:sp>
        <p:nvSpPr>
          <p:cNvPr id="3" name="Text Placeholder 2">
            <a:extLst>
              <a:ext uri="{FF2B5EF4-FFF2-40B4-BE49-F238E27FC236}">
                <a16:creationId xmlns:a16="http://schemas.microsoft.com/office/drawing/2014/main" id="{2645EA89-E632-5DC8-9F83-C1A334930F40}"/>
              </a:ext>
            </a:extLst>
          </p:cNvPr>
          <p:cNvSpPr>
            <a:spLocks noGrp="1"/>
          </p:cNvSpPr>
          <p:nvPr>
            <p:ph type="body" idx="1"/>
          </p:nvPr>
        </p:nvSpPr>
        <p:spPr/>
        <p:txBody>
          <a:bodyPr/>
          <a:lstStyle/>
          <a:p>
            <a:r>
              <a:rPr lang="en-US" dirty="0"/>
              <a:t>No?</a:t>
            </a:r>
          </a:p>
        </p:txBody>
      </p:sp>
      <p:sp>
        <p:nvSpPr>
          <p:cNvPr id="4" name="Content Placeholder 3">
            <a:extLst>
              <a:ext uri="{FF2B5EF4-FFF2-40B4-BE49-F238E27FC236}">
                <a16:creationId xmlns:a16="http://schemas.microsoft.com/office/drawing/2014/main" id="{B9CB8619-8F0A-5FB1-58B0-9240BBF057BE}"/>
              </a:ext>
            </a:extLst>
          </p:cNvPr>
          <p:cNvSpPr>
            <a:spLocks noGrp="1"/>
          </p:cNvSpPr>
          <p:nvPr>
            <p:ph sz="half" idx="2"/>
          </p:nvPr>
        </p:nvSpPr>
        <p:spPr>
          <a:xfrm>
            <a:off x="1257300" y="2909102"/>
            <a:ext cx="4800600" cy="3567898"/>
          </a:xfrm>
        </p:spPr>
        <p:txBody>
          <a:bodyPr>
            <a:normAutofit/>
          </a:bodyPr>
          <a:lstStyle/>
          <a:p>
            <a:r>
              <a:rPr lang="en-US" dirty="0"/>
              <a:t>3:16, “Moreover” (ESV, NKJV, NRSV), “Furthermore” (NAS)</a:t>
            </a:r>
          </a:p>
          <a:p>
            <a:r>
              <a:rPr lang="en-US" dirty="0"/>
              <a:t>Presence of God’s name in 3:17-18</a:t>
            </a:r>
          </a:p>
          <a:p>
            <a:r>
              <a:rPr lang="en-US" dirty="0"/>
              <a:t>“for there is </a:t>
            </a:r>
            <a:r>
              <a:rPr lang="en-US" i="1" dirty="0"/>
              <a:t>a time for every matter and every work.</a:t>
            </a:r>
            <a:r>
              <a:rPr lang="en-US" dirty="0"/>
              <a:t>” (3:17)</a:t>
            </a:r>
          </a:p>
          <a:p>
            <a:r>
              <a:rPr lang="en-US" dirty="0"/>
              <a:t>3:22 seems related to 3:15 in a past-looking / future-looking way</a:t>
            </a:r>
          </a:p>
          <a:p>
            <a:r>
              <a:rPr lang="en-US" dirty="0"/>
              <a:t>Another ”carpe diem” (3:22, cf. 3:12-13)</a:t>
            </a:r>
          </a:p>
        </p:txBody>
      </p:sp>
      <p:sp>
        <p:nvSpPr>
          <p:cNvPr id="5" name="Text Placeholder 4">
            <a:extLst>
              <a:ext uri="{FF2B5EF4-FFF2-40B4-BE49-F238E27FC236}">
                <a16:creationId xmlns:a16="http://schemas.microsoft.com/office/drawing/2014/main" id="{7AB5A806-9841-7534-285E-B83AC19C4474}"/>
              </a:ext>
            </a:extLst>
          </p:cNvPr>
          <p:cNvSpPr>
            <a:spLocks noGrp="1"/>
          </p:cNvSpPr>
          <p:nvPr>
            <p:ph type="body" sz="quarter" idx="3"/>
          </p:nvPr>
        </p:nvSpPr>
        <p:spPr/>
        <p:txBody>
          <a:bodyPr/>
          <a:lstStyle/>
          <a:p>
            <a:r>
              <a:rPr lang="en-US" dirty="0"/>
              <a:t>Yes?</a:t>
            </a:r>
          </a:p>
        </p:txBody>
      </p:sp>
      <p:sp>
        <p:nvSpPr>
          <p:cNvPr id="6" name="Content Placeholder 5">
            <a:extLst>
              <a:ext uri="{FF2B5EF4-FFF2-40B4-BE49-F238E27FC236}">
                <a16:creationId xmlns:a16="http://schemas.microsoft.com/office/drawing/2014/main" id="{231DA423-B6E7-0022-50AF-1B454E3CE744}"/>
              </a:ext>
            </a:extLst>
          </p:cNvPr>
          <p:cNvSpPr>
            <a:spLocks noGrp="1"/>
          </p:cNvSpPr>
          <p:nvPr>
            <p:ph sz="quarter" idx="4"/>
          </p:nvPr>
        </p:nvSpPr>
        <p:spPr/>
        <p:txBody>
          <a:bodyPr>
            <a:normAutofit/>
          </a:bodyPr>
          <a:lstStyle/>
          <a:p>
            <a:r>
              <a:rPr lang="en-US" dirty="0"/>
              <a:t>“I saw” (3:16), which will be repeated four time in the next chapter (4:1,4,7,15)</a:t>
            </a:r>
          </a:p>
          <a:p>
            <a:r>
              <a:rPr lang="en-US" dirty="0"/>
              <a:t>Injustice/death (3:16-22) </a:t>
            </a:r>
            <a:r>
              <a:rPr lang="en-US" dirty="0">
                <a:sym typeface="Wingdings" pitchFamily="2" charset="2"/>
              </a:rPr>
              <a:t> Oppression/death (4:1-3)</a:t>
            </a:r>
          </a:p>
          <a:p>
            <a:r>
              <a:rPr lang="en-US" dirty="0">
                <a:sym typeface="Wingdings" pitchFamily="2" charset="2"/>
              </a:rPr>
              <a:t>Perhaps best to think of a smooth transition</a:t>
            </a:r>
            <a:endParaRPr lang="en-US" dirty="0"/>
          </a:p>
        </p:txBody>
      </p:sp>
    </p:spTree>
    <p:extLst>
      <p:ext uri="{BB962C8B-B14F-4D97-AF65-F5344CB8AC3E}">
        <p14:creationId xmlns:p14="http://schemas.microsoft.com/office/powerpoint/2010/main" val="3265152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7" name="Rectangle 16">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665986" y="1354945"/>
            <a:ext cx="2657475" cy="4148110"/>
          </a:xfrm>
        </p:spPr>
        <p:txBody>
          <a:bodyPr anchor="ctr">
            <a:normAutofit/>
          </a:bodyPr>
          <a:lstStyle/>
          <a:p>
            <a:pPr algn="ctr"/>
            <a:r>
              <a:rPr lang="en-US" sz="4000" dirty="0">
                <a:solidFill>
                  <a:srgbClr val="2A1A00"/>
                </a:solidFill>
              </a:rPr>
              <a:t>God-Given Business</a:t>
            </a:r>
          </a:p>
        </p:txBody>
      </p:sp>
      <p:sp>
        <p:nvSpPr>
          <p:cNvPr id="18" name="Rectangle 17">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656A59"/>
              </a:solidFill>
              <a:effectLst/>
              <a:uLnTx/>
              <a:uFillTx/>
              <a:latin typeface="Gill Sans MT" panose="020B0502020104020203"/>
              <a:ea typeface="+mn-ea"/>
              <a:cs typeface="+mn-cs"/>
            </a:endParaRPr>
          </a:p>
        </p:txBody>
      </p: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3749041" y="275299"/>
            <a:ext cx="8223884" cy="6211225"/>
          </a:xfrm>
        </p:spPr>
        <p:txBody>
          <a:bodyPr anchor="ctr">
            <a:normAutofit/>
          </a:bodyPr>
          <a:lstStyle/>
          <a:p>
            <a:r>
              <a:rPr lang="en-US" sz="2400" dirty="0">
                <a:latin typeface="Times New Roman" panose="02020603050405020304" pitchFamily="18" charset="0"/>
                <a:cs typeface="Times New Roman" panose="02020603050405020304" pitchFamily="18" charset="0"/>
              </a:rPr>
              <a:t>Observation of injustice under the sun (3:16)</a:t>
            </a:r>
          </a:p>
          <a:p>
            <a:r>
              <a:rPr lang="en-US" sz="2400" dirty="0">
                <a:latin typeface="Times New Roman" panose="02020603050405020304" pitchFamily="18" charset="0"/>
                <a:cs typeface="Times New Roman" panose="02020603050405020304" pitchFamily="18" charset="0"/>
              </a:rPr>
              <a:t>What does Solomon say in his heart in response?</a:t>
            </a:r>
          </a:p>
          <a:p>
            <a:pPr lvl="1"/>
            <a:r>
              <a:rPr lang="en-US" sz="2200" dirty="0">
                <a:latin typeface="Times New Roman" panose="02020603050405020304" pitchFamily="18" charset="0"/>
                <a:cs typeface="Times New Roman" panose="02020603050405020304" pitchFamily="18" charset="0"/>
              </a:rPr>
              <a:t>“God will judge the righteous and the wicked” (3:17)</a:t>
            </a:r>
          </a:p>
          <a:p>
            <a:pPr lvl="2"/>
            <a:r>
              <a:rPr lang="en-US" sz="2000" dirty="0">
                <a:latin typeface="Times New Roman" panose="02020603050405020304" pitchFamily="18" charset="0"/>
                <a:cs typeface="Times New Roman" panose="02020603050405020304" pitchFamily="18" charset="0"/>
              </a:rPr>
              <a:t>What makes him think this?</a:t>
            </a:r>
          </a:p>
          <a:p>
            <a:pPr lvl="2"/>
            <a:r>
              <a:rPr lang="en-US" sz="2000" dirty="0">
                <a:latin typeface="Times New Roman" panose="02020603050405020304" pitchFamily="18" charset="0"/>
                <a:cs typeface="Times New Roman" panose="02020603050405020304" pitchFamily="18" charset="0"/>
              </a:rPr>
              <a:t>Consider also Psalm 73, 49</a:t>
            </a:r>
          </a:p>
          <a:p>
            <a:pPr lvl="1"/>
            <a:r>
              <a:rPr lang="en-US" sz="2200" dirty="0">
                <a:latin typeface="Times New Roman" panose="02020603050405020304" pitchFamily="18" charset="0"/>
                <a:cs typeface="Times New Roman" panose="02020603050405020304" pitchFamily="18" charset="0"/>
              </a:rPr>
              <a:t>“God is testing (man) that they may see that they themselves are but beasts.” (3:18-21)</a:t>
            </a:r>
          </a:p>
          <a:p>
            <a:pPr lvl="2"/>
            <a:r>
              <a:rPr lang="en-US" sz="2000" dirty="0">
                <a:latin typeface="Times New Roman" panose="02020603050405020304" pitchFamily="18" charset="0"/>
                <a:cs typeface="Times New Roman" panose="02020603050405020304" pitchFamily="18" charset="0"/>
              </a:rPr>
              <a:t>What makes him think this?</a:t>
            </a:r>
          </a:p>
          <a:p>
            <a:pPr lvl="2"/>
            <a:r>
              <a:rPr lang="en-US" sz="2000" dirty="0">
                <a:latin typeface="Times New Roman" panose="02020603050405020304" pitchFamily="18" charset="0"/>
                <a:cs typeface="Times New Roman" panose="02020603050405020304" pitchFamily="18" charset="0"/>
              </a:rPr>
              <a:t>Consider also Gen. 3:19</a:t>
            </a:r>
          </a:p>
          <a:p>
            <a:pPr lvl="1"/>
            <a:r>
              <a:rPr lang="en-US" sz="2200" dirty="0">
                <a:latin typeface="Times New Roman" panose="02020603050405020304" pitchFamily="18" charset="0"/>
                <a:cs typeface="Times New Roman" panose="02020603050405020304" pitchFamily="18" charset="0"/>
              </a:rPr>
              <a:t>What impact would these observations have on thinking?</a:t>
            </a:r>
          </a:p>
          <a:p>
            <a:pPr lvl="2"/>
            <a:r>
              <a:rPr lang="en-US" sz="2000" dirty="0">
                <a:latin typeface="Times New Roman" panose="02020603050405020304" pitchFamily="18" charset="0"/>
                <a:cs typeface="Times New Roman" panose="02020603050405020304" pitchFamily="18" charset="0"/>
              </a:rPr>
              <a:t>Note the re-emergence of the ‘vanity’ word (3:19)</a:t>
            </a:r>
          </a:p>
          <a:p>
            <a:r>
              <a:rPr lang="en-US" sz="2400" dirty="0">
                <a:latin typeface="Times New Roman" panose="02020603050405020304" pitchFamily="18" charset="0"/>
                <a:cs typeface="Times New Roman" panose="02020603050405020304" pitchFamily="18" charset="0"/>
              </a:rPr>
              <a:t>Conclusion: “There is nothing better than that a man should rejoice in his work, for that is his lot.” (3:22)</a:t>
            </a:r>
          </a:p>
        </p:txBody>
      </p:sp>
    </p:spTree>
    <p:extLst>
      <p:ext uri="{BB962C8B-B14F-4D97-AF65-F5344CB8AC3E}">
        <p14:creationId xmlns:p14="http://schemas.microsoft.com/office/powerpoint/2010/main" val="1093579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800" dirty="0"/>
              <a:t>3:1-22</a:t>
            </a:r>
            <a:br>
              <a:rPr lang="en-US" sz="4800" dirty="0"/>
            </a:br>
            <a:br>
              <a:rPr lang="en-US" sz="4800" dirty="0"/>
            </a:br>
            <a:r>
              <a:rPr lang="en-US" sz="4800" dirty="0"/>
              <a:t>Problems</a:t>
            </a:r>
            <a:br>
              <a:rPr lang="en-US" sz="4800" dirty="0"/>
            </a:br>
            <a:r>
              <a:rPr lang="en-US" sz="4800" dirty="0"/>
              <a:t>Under the Sun</a:t>
            </a:r>
            <a:br>
              <a:rPr lang="en-US" sz="4800" dirty="0"/>
            </a:br>
            <a:r>
              <a:rPr lang="en-US" sz="4800" dirty="0"/>
              <a:t>(part 1)</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4260863210"/>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Finding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A4B5-D8BE-5311-E61E-AB9876EA8E95}"/>
              </a:ext>
            </a:extLst>
          </p:cNvPr>
          <p:cNvSpPr>
            <a:spLocks noGrp="1"/>
          </p:cNvSpPr>
          <p:nvPr>
            <p:ph type="title"/>
          </p:nvPr>
        </p:nvSpPr>
        <p:spPr>
          <a:xfrm>
            <a:off x="8252460" y="2411729"/>
            <a:ext cx="3174489" cy="1737361"/>
          </a:xfrm>
        </p:spPr>
        <p:txBody>
          <a:bodyPr anchor="ctr"/>
          <a:lstStyle/>
          <a:p>
            <a:pPr algn="ctr"/>
            <a:r>
              <a:rPr lang="en-US" dirty="0"/>
              <a:t>Introducing</a:t>
            </a:r>
            <a:br>
              <a:rPr lang="en-US" dirty="0"/>
            </a:br>
            <a:r>
              <a:rPr lang="en-US" dirty="0"/>
              <a:t>his search</a:t>
            </a:r>
            <a:br>
              <a:rPr lang="en-US" dirty="0"/>
            </a:br>
            <a:r>
              <a:rPr lang="en-US" dirty="0"/>
              <a:t>(1:12-18)</a:t>
            </a:r>
          </a:p>
        </p:txBody>
      </p:sp>
      <p:sp>
        <p:nvSpPr>
          <p:cNvPr id="3" name="Content Placeholder 2">
            <a:extLst>
              <a:ext uri="{FF2B5EF4-FFF2-40B4-BE49-F238E27FC236}">
                <a16:creationId xmlns:a16="http://schemas.microsoft.com/office/drawing/2014/main" id="{6095C65D-452A-BE77-797C-3DDE6CEA796B}"/>
              </a:ext>
            </a:extLst>
          </p:cNvPr>
          <p:cNvSpPr>
            <a:spLocks noGrp="1"/>
          </p:cNvSpPr>
          <p:nvPr>
            <p:ph idx="1"/>
          </p:nvPr>
        </p:nvSpPr>
        <p:spPr>
          <a:xfrm>
            <a:off x="351017" y="271459"/>
            <a:ext cx="7127063" cy="6292215"/>
          </a:xfrm>
          <a:ln w="28575">
            <a:noFill/>
          </a:ln>
        </p:spPr>
        <p:txBody>
          <a:bodyPr anchor="ctr">
            <a:normAutofit fontScale="92500"/>
          </a:bodyPr>
          <a:lstStyle/>
          <a:p>
            <a:pPr marL="0" indent="0">
              <a:buNone/>
            </a:pPr>
            <a:r>
              <a:rPr lang="en-US" sz="2400" b="1" baseline="30000" dirty="0"/>
              <a:t>12 </a:t>
            </a:r>
            <a:r>
              <a:rPr lang="en-US" sz="2400" dirty="0"/>
              <a:t>I the Preacher have been king over Israel in Jerusalem. </a:t>
            </a:r>
            <a:r>
              <a:rPr lang="en-US" sz="2400" b="1" baseline="30000" dirty="0"/>
              <a:t>13 </a:t>
            </a:r>
            <a:r>
              <a:rPr lang="en-US" sz="2400" dirty="0"/>
              <a:t>And I applied my heart to seek and to search out by wisdom all that is done under heaven. It is an unhappy business that God has given to the children of man to be busy with. </a:t>
            </a:r>
            <a:r>
              <a:rPr lang="en-US" sz="2400" b="1" baseline="30000" dirty="0"/>
              <a:t>14 </a:t>
            </a:r>
            <a:r>
              <a:rPr lang="en-US" sz="2400" dirty="0"/>
              <a:t>I have seen everything that is done under the sun, and behold, all is vanity and a striving after wind.</a:t>
            </a:r>
          </a:p>
          <a:p>
            <a:pPr marL="0" indent="0">
              <a:buNone/>
            </a:pPr>
            <a:r>
              <a:rPr lang="en-US" sz="2400" b="1" baseline="30000" dirty="0"/>
              <a:t>15 </a:t>
            </a:r>
            <a:r>
              <a:rPr lang="en-US" sz="2400" dirty="0"/>
              <a:t>What is crooked cannot be made straight,</a:t>
            </a:r>
            <a:br>
              <a:rPr lang="en-US" sz="2400" dirty="0"/>
            </a:br>
            <a:r>
              <a:rPr lang="en-US" sz="2400" dirty="0"/>
              <a:t>    and what is lacking cannot be counted.</a:t>
            </a:r>
          </a:p>
          <a:p>
            <a:pPr marL="0" indent="0">
              <a:buNone/>
            </a:pPr>
            <a:r>
              <a:rPr lang="en-US" sz="2400" b="1" baseline="30000" dirty="0"/>
              <a:t>16 </a:t>
            </a:r>
            <a:r>
              <a:rPr lang="en-US" sz="2400" dirty="0"/>
              <a:t>I said in my heart, “I have acquired great wisdom, surpassing all who were over Jerusalem before me, and my heart has had great experience of wisdom and knowledge.” </a:t>
            </a:r>
            <a:r>
              <a:rPr lang="en-US" sz="2400" b="1" baseline="30000" dirty="0"/>
              <a:t>17 </a:t>
            </a:r>
            <a:r>
              <a:rPr lang="en-US" sz="2400" dirty="0"/>
              <a:t>And I applied my heart to know wisdom and to know madness and folly. I perceived that this also is but a striving after wind.</a:t>
            </a:r>
          </a:p>
          <a:p>
            <a:pPr marL="0" indent="0">
              <a:buNone/>
            </a:pPr>
            <a:r>
              <a:rPr lang="en-US" sz="2400" b="1" baseline="30000" dirty="0"/>
              <a:t>18 </a:t>
            </a:r>
            <a:r>
              <a:rPr lang="en-US" sz="2400" dirty="0"/>
              <a:t>For in much wisdom is much vexation,</a:t>
            </a:r>
            <a:br>
              <a:rPr lang="en-US" sz="2400" dirty="0"/>
            </a:br>
            <a:r>
              <a:rPr lang="en-US" sz="2400" dirty="0"/>
              <a:t>    and he who increases knowledge increases sorrow.</a:t>
            </a:r>
          </a:p>
        </p:txBody>
      </p:sp>
    </p:spTree>
    <p:extLst>
      <p:ext uri="{BB962C8B-B14F-4D97-AF65-F5344CB8AC3E}">
        <p14:creationId xmlns:p14="http://schemas.microsoft.com/office/powerpoint/2010/main" val="518352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2:11</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1153287"/>
            <a:ext cx="6008198" cy="4551426"/>
          </a:xfrm>
        </p:spPr>
        <p:txBody>
          <a:bodyPr anchor="ctr">
            <a:normAutofit/>
          </a:bodyPr>
          <a:lstStyle/>
          <a:p>
            <a:pPr marL="0" indent="0">
              <a:buNone/>
            </a:pPr>
            <a:r>
              <a:rPr lang="en-US" sz="3600" dirty="0"/>
              <a:t>Then I considered all that my hands had done and the toil I had expended in doing it, and behold, all was vanity and a striving after wind, and there was nothing to be gained under the sun.</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4504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4F35E-251A-FCC1-30DA-96B09A5B6041}"/>
              </a:ext>
            </a:extLst>
          </p:cNvPr>
          <p:cNvSpPr>
            <a:spLocks noGrp="1"/>
          </p:cNvSpPr>
          <p:nvPr>
            <p:ph type="title"/>
          </p:nvPr>
        </p:nvSpPr>
        <p:spPr>
          <a:xfrm>
            <a:off x="1251678" y="353809"/>
            <a:ext cx="10178322" cy="596023"/>
          </a:xfrm>
        </p:spPr>
        <p:txBody>
          <a:bodyPr anchor="b">
            <a:normAutofit/>
          </a:bodyPr>
          <a:lstStyle/>
          <a:p>
            <a:r>
              <a:rPr lang="en-US" sz="3200" dirty="0"/>
              <a:t>conclusions</a:t>
            </a:r>
          </a:p>
        </p:txBody>
      </p:sp>
      <p:sp>
        <p:nvSpPr>
          <p:cNvPr id="3" name="Content Placeholder 2">
            <a:extLst>
              <a:ext uri="{FF2B5EF4-FFF2-40B4-BE49-F238E27FC236}">
                <a16:creationId xmlns:a16="http://schemas.microsoft.com/office/drawing/2014/main" id="{C9E22C5A-A668-A2E1-F89A-DE0DB633B7A7}"/>
              </a:ext>
            </a:extLst>
          </p:cNvPr>
          <p:cNvSpPr>
            <a:spLocks noGrp="1"/>
          </p:cNvSpPr>
          <p:nvPr>
            <p:ph idx="1"/>
          </p:nvPr>
        </p:nvSpPr>
        <p:spPr>
          <a:xfrm>
            <a:off x="1251678" y="1171574"/>
            <a:ext cx="10464072" cy="5472113"/>
          </a:xfrm>
        </p:spPr>
        <p:txBody>
          <a:bodyPr>
            <a:normAutofit/>
          </a:bodyPr>
          <a:lstStyle/>
          <a:p>
            <a:pPr>
              <a:lnSpc>
                <a:spcPct val="100000"/>
              </a:lnSpc>
            </a:pPr>
            <a:r>
              <a:rPr lang="en-US" dirty="0"/>
              <a:t>There is more gain in wisdom than in folly.</a:t>
            </a:r>
          </a:p>
          <a:p>
            <a:pPr marL="0" indent="0">
              <a:lnSpc>
                <a:spcPct val="100000"/>
              </a:lnSpc>
              <a:buNone/>
            </a:pPr>
            <a:endParaRPr lang="en-US" sz="1000" dirty="0"/>
          </a:p>
          <a:p>
            <a:pPr>
              <a:lnSpc>
                <a:spcPct val="100000"/>
              </a:lnSpc>
            </a:pPr>
            <a:r>
              <a:rPr lang="en-US" dirty="0"/>
              <a:t>And yet the same event happens to all</a:t>
            </a:r>
          </a:p>
          <a:p>
            <a:pPr lvl="1">
              <a:lnSpc>
                <a:spcPct val="100000"/>
              </a:lnSpc>
            </a:pPr>
            <a:r>
              <a:rPr lang="en-US" sz="2000" dirty="0"/>
              <a:t>Death</a:t>
            </a:r>
          </a:p>
          <a:p>
            <a:pPr lvl="1">
              <a:lnSpc>
                <a:spcPct val="100000"/>
              </a:lnSpc>
            </a:pPr>
            <a:r>
              <a:rPr lang="en-US" sz="2000" dirty="0"/>
              <a:t>No Remembrance</a:t>
            </a:r>
          </a:p>
          <a:p>
            <a:pPr marL="457200" lvl="1" indent="0">
              <a:lnSpc>
                <a:spcPct val="100000"/>
              </a:lnSpc>
              <a:buNone/>
            </a:pPr>
            <a:endParaRPr lang="en-US" sz="1000" dirty="0"/>
          </a:p>
          <a:p>
            <a:pPr>
              <a:lnSpc>
                <a:spcPct val="100000"/>
              </a:lnSpc>
            </a:pPr>
            <a:r>
              <a:rPr lang="en-US" dirty="0"/>
              <a:t>Threefold Sorrow</a:t>
            </a:r>
          </a:p>
          <a:p>
            <a:pPr lvl="1">
              <a:lnSpc>
                <a:spcPct val="100000"/>
              </a:lnSpc>
            </a:pPr>
            <a:r>
              <a:rPr lang="en-US" sz="2000" dirty="0"/>
              <a:t>V.17, Hated life / What is done is grievous to me </a:t>
            </a:r>
            <a:r>
              <a:rPr lang="en-US" sz="2000" i="1" dirty="0"/>
              <a:t>/ For all is vanity and a striving after wind</a:t>
            </a:r>
            <a:endParaRPr lang="en-US" sz="2000" dirty="0"/>
          </a:p>
          <a:p>
            <a:pPr lvl="1">
              <a:lnSpc>
                <a:spcPct val="100000"/>
              </a:lnSpc>
            </a:pPr>
            <a:r>
              <a:rPr lang="en-US" sz="2000" dirty="0"/>
              <a:t>V.18-19, Hated toil / I must leave to the man after me, and will he be wise? / </a:t>
            </a:r>
            <a:r>
              <a:rPr lang="en-US" sz="2000" i="1" dirty="0"/>
              <a:t>This also is vanity</a:t>
            </a:r>
          </a:p>
          <a:p>
            <a:pPr lvl="1">
              <a:lnSpc>
                <a:spcPct val="100000"/>
              </a:lnSpc>
            </a:pPr>
            <a:r>
              <a:rPr lang="en-US" sz="2000" dirty="0"/>
              <a:t>V.20-21, Despair / Leave everything to another who didn’t work for it / </a:t>
            </a:r>
            <a:r>
              <a:rPr lang="en-US" sz="2000" i="1" dirty="0"/>
              <a:t>This also is vanity and a great evil</a:t>
            </a:r>
          </a:p>
          <a:p>
            <a:pPr marL="457200" lvl="1" indent="0">
              <a:lnSpc>
                <a:spcPct val="100000"/>
              </a:lnSpc>
              <a:buNone/>
            </a:pPr>
            <a:endParaRPr lang="en-US" sz="900" dirty="0"/>
          </a:p>
          <a:p>
            <a:pPr>
              <a:lnSpc>
                <a:spcPct val="100000"/>
              </a:lnSpc>
            </a:pPr>
            <a:r>
              <a:rPr lang="en-US" dirty="0"/>
              <a:t>What About The Question? (V.22)</a:t>
            </a:r>
          </a:p>
          <a:p>
            <a:pPr lvl="1">
              <a:lnSpc>
                <a:spcPct val="100000"/>
              </a:lnSpc>
            </a:pPr>
            <a:r>
              <a:rPr lang="en-US" sz="2000" dirty="0"/>
              <a:t>Why does it sound like things have changed from 2:10?</a:t>
            </a:r>
          </a:p>
          <a:p>
            <a:pPr lvl="1">
              <a:lnSpc>
                <a:spcPct val="100000"/>
              </a:lnSpc>
            </a:pPr>
            <a:r>
              <a:rPr lang="en-US" sz="2000" dirty="0"/>
              <a:t>The key is in the connection of words here that are repeated from 1:12-18</a:t>
            </a:r>
          </a:p>
        </p:txBody>
      </p:sp>
    </p:spTree>
    <p:extLst>
      <p:ext uri="{BB962C8B-B14F-4D97-AF65-F5344CB8AC3E}">
        <p14:creationId xmlns:p14="http://schemas.microsoft.com/office/powerpoint/2010/main" val="110652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500"/>
                                        <p:tgtEl>
                                          <p:spTgt spid="3">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fade">
                                      <p:cBhvr>
                                        <p:cTn id="48" dur="500"/>
                                        <p:tgtEl>
                                          <p:spTgt spid="3">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Effect transition="in" filter="fade">
                                      <p:cBhvr>
                                        <p:cTn id="5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A4B5-D8BE-5311-E61E-AB9876EA8E95}"/>
              </a:ext>
            </a:extLst>
          </p:cNvPr>
          <p:cNvSpPr>
            <a:spLocks noGrp="1"/>
          </p:cNvSpPr>
          <p:nvPr>
            <p:ph type="title"/>
          </p:nvPr>
        </p:nvSpPr>
        <p:spPr>
          <a:xfrm>
            <a:off x="8252460" y="714375"/>
            <a:ext cx="3174489" cy="5429250"/>
          </a:xfrm>
        </p:spPr>
        <p:txBody>
          <a:bodyPr anchor="ctr">
            <a:normAutofit/>
          </a:bodyPr>
          <a:lstStyle/>
          <a:p>
            <a:pPr algn="ctr"/>
            <a:r>
              <a:rPr lang="en-US" sz="2000" b="1" i="0" u="none" strike="noStrike" baseline="30000" dirty="0">
                <a:solidFill>
                  <a:srgbClr val="FFC000"/>
                </a:solidFill>
                <a:effectLst/>
                <a:latin typeface="system-ui"/>
              </a:rPr>
              <a:t>23 </a:t>
            </a:r>
            <a:r>
              <a:rPr lang="en-US" sz="2000" b="0" i="0" u="none" strike="noStrike" dirty="0">
                <a:solidFill>
                  <a:srgbClr val="FFC000"/>
                </a:solidFill>
                <a:effectLst/>
                <a:latin typeface="system-ui"/>
              </a:rPr>
              <a:t>For all his days are full of sorrow, and his work is a vexation. Even in the night his heart does not rest. This also is vanity.</a:t>
            </a:r>
            <a:endParaRPr lang="en-US" sz="2000" dirty="0">
              <a:solidFill>
                <a:srgbClr val="FFC000"/>
              </a:solidFill>
            </a:endParaRPr>
          </a:p>
        </p:txBody>
      </p:sp>
      <p:sp>
        <p:nvSpPr>
          <p:cNvPr id="3" name="Content Placeholder 2">
            <a:extLst>
              <a:ext uri="{FF2B5EF4-FFF2-40B4-BE49-F238E27FC236}">
                <a16:creationId xmlns:a16="http://schemas.microsoft.com/office/drawing/2014/main" id="{6095C65D-452A-BE77-797C-3DDE6CEA796B}"/>
              </a:ext>
            </a:extLst>
          </p:cNvPr>
          <p:cNvSpPr>
            <a:spLocks noGrp="1"/>
          </p:cNvSpPr>
          <p:nvPr>
            <p:ph idx="1"/>
          </p:nvPr>
        </p:nvSpPr>
        <p:spPr>
          <a:xfrm>
            <a:off x="351017" y="271459"/>
            <a:ext cx="7127063" cy="6292215"/>
          </a:xfrm>
          <a:ln w="28575">
            <a:noFill/>
          </a:ln>
        </p:spPr>
        <p:txBody>
          <a:bodyPr anchor="ctr">
            <a:normAutofit fontScale="92500"/>
          </a:bodyPr>
          <a:lstStyle/>
          <a:p>
            <a:pPr marL="0" indent="0">
              <a:buNone/>
            </a:pPr>
            <a:r>
              <a:rPr lang="en-US" sz="2400" b="1" baseline="30000" dirty="0"/>
              <a:t>12 </a:t>
            </a:r>
            <a:r>
              <a:rPr lang="en-US" sz="2400" dirty="0"/>
              <a:t>I the Preacher have been king over Israel in Jerusalem. </a:t>
            </a:r>
            <a:r>
              <a:rPr lang="en-US" sz="2400" b="1" baseline="30000" dirty="0"/>
              <a:t>13 </a:t>
            </a:r>
            <a:r>
              <a:rPr lang="en-US" sz="2400" dirty="0"/>
              <a:t>And I applied my heart to seek and to search out by wisdom all that is done under heaven. It is an unhappy business that God has given to the children of man to be busy with. </a:t>
            </a:r>
            <a:r>
              <a:rPr lang="en-US" sz="2400" b="1" baseline="30000" dirty="0"/>
              <a:t>14 </a:t>
            </a:r>
            <a:r>
              <a:rPr lang="en-US" sz="2400" dirty="0"/>
              <a:t>I have seen everything that is done under the sun, and behold, all is vanity and a striving after wind.</a:t>
            </a:r>
          </a:p>
          <a:p>
            <a:pPr marL="0" indent="0">
              <a:buNone/>
            </a:pPr>
            <a:r>
              <a:rPr lang="en-US" sz="2400" b="1" baseline="30000" dirty="0"/>
              <a:t>15 </a:t>
            </a:r>
            <a:r>
              <a:rPr lang="en-US" sz="2400" dirty="0"/>
              <a:t>What is crooked cannot be made straight,</a:t>
            </a:r>
            <a:br>
              <a:rPr lang="en-US" sz="2400" dirty="0"/>
            </a:br>
            <a:r>
              <a:rPr lang="en-US" sz="2400" dirty="0"/>
              <a:t>    and what is lacking cannot be counted.</a:t>
            </a:r>
          </a:p>
          <a:p>
            <a:pPr marL="0" indent="0">
              <a:buNone/>
            </a:pPr>
            <a:r>
              <a:rPr lang="en-US" sz="2400" b="1" baseline="30000" dirty="0"/>
              <a:t>16 </a:t>
            </a:r>
            <a:r>
              <a:rPr lang="en-US" sz="2400" dirty="0"/>
              <a:t>I said in my heart, “I have acquired great wisdom, surpassing all who were over Jerusalem before me, and my heart has had great experience of wisdom and knowledge.” </a:t>
            </a:r>
            <a:r>
              <a:rPr lang="en-US" sz="2400" b="1" baseline="30000" dirty="0"/>
              <a:t>17 </a:t>
            </a:r>
            <a:r>
              <a:rPr lang="en-US" sz="2400" dirty="0"/>
              <a:t>And I applied my heart to know wisdom and to know madness and folly. I perceived that this also is but a striving after wind.</a:t>
            </a:r>
          </a:p>
          <a:p>
            <a:pPr marL="0" indent="0">
              <a:buNone/>
            </a:pPr>
            <a:r>
              <a:rPr lang="en-US" sz="2400" b="1" baseline="30000" dirty="0"/>
              <a:t>18 </a:t>
            </a:r>
            <a:r>
              <a:rPr lang="en-US" sz="2400" dirty="0"/>
              <a:t>For in much wisdom is much vexation,</a:t>
            </a:r>
            <a:br>
              <a:rPr lang="en-US" sz="2400" dirty="0"/>
            </a:br>
            <a:r>
              <a:rPr lang="en-US" sz="2400" dirty="0"/>
              <a:t>    and he who increases knowledge increases sorrow.</a:t>
            </a:r>
          </a:p>
        </p:txBody>
      </p:sp>
      <p:sp>
        <p:nvSpPr>
          <p:cNvPr id="4" name="Rounded Rectangle 3">
            <a:extLst>
              <a:ext uri="{FF2B5EF4-FFF2-40B4-BE49-F238E27FC236}">
                <a16:creationId xmlns:a16="http://schemas.microsoft.com/office/drawing/2014/main" id="{676FED24-3C70-9B48-02AC-31131BBDBC18}"/>
              </a:ext>
            </a:extLst>
          </p:cNvPr>
          <p:cNvSpPr/>
          <p:nvPr/>
        </p:nvSpPr>
        <p:spPr>
          <a:xfrm>
            <a:off x="8839195" y="2628901"/>
            <a:ext cx="1190629" cy="342900"/>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668B01B5-1585-69E3-4DF2-7223BDC1172B}"/>
              </a:ext>
            </a:extLst>
          </p:cNvPr>
          <p:cNvSpPr/>
          <p:nvPr/>
        </p:nvSpPr>
        <p:spPr>
          <a:xfrm>
            <a:off x="5648321" y="6101613"/>
            <a:ext cx="923929" cy="476349"/>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DC823D68-B0FE-B4D5-414F-C4076A78AC10}"/>
              </a:ext>
            </a:extLst>
          </p:cNvPr>
          <p:cNvSpPr/>
          <p:nvPr/>
        </p:nvSpPr>
        <p:spPr>
          <a:xfrm>
            <a:off x="9386887" y="3003230"/>
            <a:ext cx="842963" cy="240033"/>
          </a:xfrm>
          <a:prstGeom prst="roundRect">
            <a:avLst/>
          </a:prstGeom>
          <a:solidFill>
            <a:srgbClr val="0070C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6862B8F3-9491-9CB3-7ED4-B599050FD7A0}"/>
              </a:ext>
            </a:extLst>
          </p:cNvPr>
          <p:cNvSpPr/>
          <p:nvPr/>
        </p:nvSpPr>
        <p:spPr>
          <a:xfrm>
            <a:off x="1423986" y="1498279"/>
            <a:ext cx="962026" cy="316233"/>
          </a:xfrm>
          <a:prstGeom prst="roundRect">
            <a:avLst/>
          </a:prstGeom>
          <a:solidFill>
            <a:srgbClr val="0070C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7D91B372-AC4A-87BA-B9E1-575DC30C8459}"/>
              </a:ext>
            </a:extLst>
          </p:cNvPr>
          <p:cNvSpPr/>
          <p:nvPr/>
        </p:nvSpPr>
        <p:spPr>
          <a:xfrm>
            <a:off x="8468499" y="3274693"/>
            <a:ext cx="1375589" cy="340046"/>
          </a:xfrm>
          <a:prstGeom prst="roundRect">
            <a:avLst/>
          </a:prstGeom>
          <a:solidFill>
            <a:srgbClr val="00B05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92390833-ADA7-6AC3-4B70-9EC02318096E}"/>
              </a:ext>
            </a:extLst>
          </p:cNvPr>
          <p:cNvSpPr/>
          <p:nvPr/>
        </p:nvSpPr>
        <p:spPr>
          <a:xfrm>
            <a:off x="4026120" y="5800726"/>
            <a:ext cx="1031653" cy="329463"/>
          </a:xfrm>
          <a:prstGeom prst="roundRect">
            <a:avLst/>
          </a:prstGeom>
          <a:solidFill>
            <a:srgbClr val="00B05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9CC1F3FA-E460-C245-4EBC-04AC711857B0}"/>
              </a:ext>
            </a:extLst>
          </p:cNvPr>
          <p:cNvSpPr/>
          <p:nvPr/>
        </p:nvSpPr>
        <p:spPr>
          <a:xfrm>
            <a:off x="387404" y="1498279"/>
            <a:ext cx="1036582" cy="316233"/>
          </a:xfrm>
          <a:prstGeom prst="roundRect">
            <a:avLst/>
          </a:prstGeom>
          <a:solidFill>
            <a:srgbClr val="FFC00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5140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2:24-26</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1" y="500062"/>
            <a:ext cx="6954031" cy="5457825"/>
          </a:xfrm>
        </p:spPr>
        <p:txBody>
          <a:bodyPr anchor="ctr">
            <a:normAutofit/>
          </a:bodyPr>
          <a:lstStyle/>
          <a:p>
            <a:pPr marL="0" indent="0">
              <a:buNone/>
            </a:pPr>
            <a:r>
              <a:rPr lang="en-US" sz="2400" dirty="0"/>
              <a:t>There is nothing better for a person than that he should eat and drink and find enjoyment in his toil. This also, I saw, is from the hand of God,</a:t>
            </a:r>
          </a:p>
          <a:p>
            <a:pPr marL="0" indent="0">
              <a:buNone/>
            </a:pPr>
            <a:r>
              <a:rPr lang="en-US" sz="2400" dirty="0"/>
              <a:t>for apart from him who can eat or who can have enjoyment?</a:t>
            </a:r>
          </a:p>
          <a:p>
            <a:pPr marL="0" indent="0">
              <a:buNone/>
            </a:pPr>
            <a:r>
              <a:rPr lang="en-US" sz="2400" dirty="0"/>
              <a:t>For to the one who pleases him God has given wisdom and knowledge and joy, but to the sinner he has given the business of gathering and collecting, only to give to one who pleases God. This also is vanity and a striving after wind.</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00641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2:26</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1153287"/>
            <a:ext cx="6008198" cy="4551426"/>
          </a:xfrm>
        </p:spPr>
        <p:txBody>
          <a:bodyPr anchor="ctr">
            <a:normAutofit fontScale="92500" lnSpcReduction="20000"/>
          </a:bodyPr>
          <a:lstStyle/>
          <a:p>
            <a:pPr marL="0" indent="0">
              <a:buNone/>
            </a:pPr>
            <a:r>
              <a:rPr lang="en-US" sz="3600" dirty="0">
                <a:latin typeface="Times New Roman" panose="02020603050405020304" pitchFamily="18" charset="0"/>
                <a:cs typeface="Times New Roman" panose="02020603050405020304" pitchFamily="18" charset="0"/>
              </a:rPr>
              <a:t>For to the one who pleases him God has given wisdom and knowledge and joy,</a:t>
            </a:r>
          </a:p>
          <a:p>
            <a:pPr marL="0" indent="0">
              <a:buNone/>
            </a:pPr>
            <a:r>
              <a:rPr lang="en-US" sz="3600" dirty="0">
                <a:latin typeface="Times New Roman" panose="02020603050405020304" pitchFamily="18" charset="0"/>
                <a:cs typeface="Times New Roman" panose="02020603050405020304" pitchFamily="18" charset="0"/>
              </a:rPr>
              <a:t>but to the sinner he has given the business of gathering and collecting, only to give to one who pleases God.</a:t>
            </a:r>
          </a:p>
          <a:p>
            <a:pPr marL="0" indent="0">
              <a:buNone/>
            </a:pPr>
            <a:r>
              <a:rPr lang="en-US" sz="3600" dirty="0">
                <a:latin typeface="Times New Roman" panose="02020603050405020304" pitchFamily="18" charset="0"/>
                <a:cs typeface="Times New Roman" panose="02020603050405020304" pitchFamily="18" charset="0"/>
              </a:rPr>
              <a:t>This also is vanity and a striving after wind.</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Rounded Rectangle 1">
            <a:extLst>
              <a:ext uri="{FF2B5EF4-FFF2-40B4-BE49-F238E27FC236}">
                <a16:creationId xmlns:a16="http://schemas.microsoft.com/office/drawing/2014/main" id="{5F2E37A9-A988-9F0C-D377-D75E035A0D84}"/>
              </a:ext>
            </a:extLst>
          </p:cNvPr>
          <p:cNvSpPr/>
          <p:nvPr/>
        </p:nvSpPr>
        <p:spPr>
          <a:xfrm>
            <a:off x="7639046" y="2214562"/>
            <a:ext cx="733429" cy="476349"/>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A33C1CBF-98E7-AA05-CB1C-40F60E60FDB4}"/>
              </a:ext>
            </a:extLst>
          </p:cNvPr>
          <p:cNvSpPr/>
          <p:nvPr/>
        </p:nvSpPr>
        <p:spPr>
          <a:xfrm>
            <a:off x="4995857" y="3176537"/>
            <a:ext cx="1547817" cy="476349"/>
          </a:xfrm>
          <a:prstGeom prst="roundRect">
            <a:avLst/>
          </a:prstGeom>
          <a:solidFill>
            <a:srgbClr val="0070C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263B3F70-D43D-3C15-1BA9-263F0DC38E22}"/>
              </a:ext>
            </a:extLst>
          </p:cNvPr>
          <p:cNvSpPr/>
          <p:nvPr/>
        </p:nvSpPr>
        <p:spPr>
          <a:xfrm>
            <a:off x="5037406" y="3667174"/>
            <a:ext cx="1761351" cy="476349"/>
          </a:xfrm>
          <a:prstGeom prst="roundRect">
            <a:avLst/>
          </a:prstGeom>
          <a:solidFill>
            <a:srgbClr val="00B05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0EC7DC79-2331-CB18-6131-70CC2CB25262}"/>
              </a:ext>
            </a:extLst>
          </p:cNvPr>
          <p:cNvSpPr/>
          <p:nvPr/>
        </p:nvSpPr>
        <p:spPr>
          <a:xfrm>
            <a:off x="8147319" y="3652886"/>
            <a:ext cx="853806" cy="476349"/>
          </a:xfrm>
          <a:prstGeom prst="roundRect">
            <a:avLst/>
          </a:prstGeom>
          <a:solidFill>
            <a:srgbClr val="FFC000">
              <a:alpha val="30122"/>
            </a:srgb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B10F9D0-67AC-F187-33EB-750E51B59E0D}"/>
              </a:ext>
            </a:extLst>
          </p:cNvPr>
          <p:cNvSpPr txBox="1"/>
          <p:nvPr/>
        </p:nvSpPr>
        <p:spPr>
          <a:xfrm>
            <a:off x="10196513" y="2109963"/>
            <a:ext cx="2381254" cy="2523768"/>
          </a:xfrm>
          <a:prstGeom prst="rect">
            <a:avLst/>
          </a:prstGeom>
          <a:noFill/>
        </p:spPr>
        <p:txBody>
          <a:bodyPr wrap="square" rtlCol="0">
            <a:spAutoFit/>
          </a:bodyPr>
          <a:lstStyle/>
          <a:p>
            <a:pPr algn="ctr">
              <a:spcAft>
                <a:spcPts val="1200"/>
              </a:spcAft>
            </a:pPr>
            <a:r>
              <a:rPr lang="en-US" sz="3200" dirty="0">
                <a:solidFill>
                  <a:srgbClr val="FF0000"/>
                </a:solidFill>
              </a:rPr>
              <a:t>2:1</a:t>
            </a:r>
          </a:p>
          <a:p>
            <a:pPr algn="ctr">
              <a:spcAft>
                <a:spcPts val="1200"/>
              </a:spcAft>
            </a:pPr>
            <a:r>
              <a:rPr lang="en-US" sz="3200" dirty="0">
                <a:solidFill>
                  <a:srgbClr val="0070C0"/>
                </a:solidFill>
              </a:rPr>
              <a:t>1:13</a:t>
            </a:r>
          </a:p>
          <a:p>
            <a:pPr algn="ctr">
              <a:spcAft>
                <a:spcPts val="1200"/>
              </a:spcAft>
            </a:pPr>
            <a:r>
              <a:rPr lang="en-US" sz="3200" dirty="0">
                <a:solidFill>
                  <a:srgbClr val="00B050"/>
                </a:solidFill>
              </a:rPr>
              <a:t>2:8</a:t>
            </a:r>
          </a:p>
          <a:p>
            <a:pPr algn="ctr">
              <a:spcAft>
                <a:spcPts val="1200"/>
              </a:spcAft>
            </a:pPr>
            <a:r>
              <a:rPr lang="en-US" sz="3200" dirty="0">
                <a:solidFill>
                  <a:srgbClr val="FFC000"/>
                </a:solidFill>
              </a:rPr>
              <a:t>2:21</a:t>
            </a:r>
          </a:p>
        </p:txBody>
      </p:sp>
    </p:spTree>
    <p:extLst>
      <p:ext uri="{BB962C8B-B14F-4D97-AF65-F5344CB8AC3E}">
        <p14:creationId xmlns:p14="http://schemas.microsoft.com/office/powerpoint/2010/main" val="380625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A326-73D3-AA96-4588-DB0FA67F84CA}"/>
              </a:ext>
            </a:extLst>
          </p:cNvPr>
          <p:cNvSpPr>
            <a:spLocks noGrp="1"/>
          </p:cNvSpPr>
          <p:nvPr>
            <p:ph type="title"/>
          </p:nvPr>
        </p:nvSpPr>
        <p:spPr>
          <a:xfrm>
            <a:off x="880464" y="520194"/>
            <a:ext cx="5659780" cy="570115"/>
          </a:xfrm>
        </p:spPr>
        <p:txBody>
          <a:bodyPr>
            <a:noAutofit/>
          </a:bodyPr>
          <a:lstStyle/>
          <a:p>
            <a:r>
              <a:rPr lang="en-US" sz="2000" dirty="0"/>
              <a:t>”For Everything There Is A SEASON…” (3:1)</a:t>
            </a:r>
          </a:p>
        </p:txBody>
      </p:sp>
      <p:sp>
        <p:nvSpPr>
          <p:cNvPr id="3" name="Content Placeholder 2">
            <a:extLst>
              <a:ext uri="{FF2B5EF4-FFF2-40B4-BE49-F238E27FC236}">
                <a16:creationId xmlns:a16="http://schemas.microsoft.com/office/drawing/2014/main" id="{311F02A7-8AF6-2155-ADF0-E7F941625739}"/>
              </a:ext>
            </a:extLst>
          </p:cNvPr>
          <p:cNvSpPr>
            <a:spLocks noGrp="1"/>
          </p:cNvSpPr>
          <p:nvPr>
            <p:ph sz="half" idx="1"/>
          </p:nvPr>
        </p:nvSpPr>
        <p:spPr>
          <a:xfrm>
            <a:off x="2257424" y="1237558"/>
            <a:ext cx="4029075" cy="5523114"/>
          </a:xfrm>
        </p:spPr>
        <p:txBody>
          <a:bodyPr>
            <a:noAutofit/>
          </a:bodyPr>
          <a:lstStyle/>
          <a:p>
            <a:r>
              <a:rPr lang="en-US" sz="1800" dirty="0"/>
              <a:t>A time to be born</a:t>
            </a:r>
          </a:p>
          <a:p>
            <a:r>
              <a:rPr lang="en-US" sz="1800" dirty="0"/>
              <a:t>A time to die</a:t>
            </a:r>
          </a:p>
          <a:p>
            <a:r>
              <a:rPr lang="en-US" sz="1800" dirty="0"/>
              <a:t>A time to plant</a:t>
            </a:r>
          </a:p>
          <a:p>
            <a:r>
              <a:rPr lang="en-US" sz="1800" dirty="0"/>
              <a:t>A time to pluck up what was planted</a:t>
            </a:r>
          </a:p>
          <a:p>
            <a:r>
              <a:rPr lang="en-US" sz="1800" dirty="0"/>
              <a:t>A time to kill</a:t>
            </a:r>
          </a:p>
          <a:p>
            <a:r>
              <a:rPr lang="en-US" sz="1800" dirty="0"/>
              <a:t>A time to heal</a:t>
            </a:r>
          </a:p>
          <a:p>
            <a:r>
              <a:rPr lang="en-US" sz="1800" dirty="0"/>
              <a:t>A time to break down</a:t>
            </a:r>
          </a:p>
          <a:p>
            <a:r>
              <a:rPr lang="en-US" sz="1800" dirty="0"/>
              <a:t>A time to build up</a:t>
            </a:r>
          </a:p>
          <a:p>
            <a:r>
              <a:rPr lang="en-US" sz="1800" dirty="0"/>
              <a:t>A time to weep</a:t>
            </a:r>
          </a:p>
          <a:p>
            <a:r>
              <a:rPr lang="en-US" sz="1800" dirty="0"/>
              <a:t>A time to laugh</a:t>
            </a:r>
          </a:p>
          <a:p>
            <a:r>
              <a:rPr lang="en-US" sz="1800" dirty="0"/>
              <a:t>A time to mourn</a:t>
            </a:r>
          </a:p>
          <a:p>
            <a:r>
              <a:rPr lang="en-US" sz="1800" dirty="0"/>
              <a:t>A time to dance</a:t>
            </a:r>
          </a:p>
        </p:txBody>
      </p:sp>
      <p:sp>
        <p:nvSpPr>
          <p:cNvPr id="8" name="Left Bracket 7">
            <a:extLst>
              <a:ext uri="{FF2B5EF4-FFF2-40B4-BE49-F238E27FC236}">
                <a16:creationId xmlns:a16="http://schemas.microsoft.com/office/drawing/2014/main" id="{65310A28-2FCC-B1CF-3995-89B3C0EF41E7}"/>
              </a:ext>
            </a:extLst>
          </p:cNvPr>
          <p:cNvSpPr/>
          <p:nvPr/>
        </p:nvSpPr>
        <p:spPr>
          <a:xfrm>
            <a:off x="2114550" y="1410398"/>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ket 8">
            <a:extLst>
              <a:ext uri="{FF2B5EF4-FFF2-40B4-BE49-F238E27FC236}">
                <a16:creationId xmlns:a16="http://schemas.microsoft.com/office/drawing/2014/main" id="{2C33D5A6-FB0A-3960-5713-CF67F21F91E5}"/>
              </a:ext>
            </a:extLst>
          </p:cNvPr>
          <p:cNvSpPr/>
          <p:nvPr/>
        </p:nvSpPr>
        <p:spPr>
          <a:xfrm>
            <a:off x="2113142" y="2952060"/>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a:extLst>
              <a:ext uri="{FF2B5EF4-FFF2-40B4-BE49-F238E27FC236}">
                <a16:creationId xmlns:a16="http://schemas.microsoft.com/office/drawing/2014/main" id="{1C88A2D9-89A5-ADCE-F921-C72E36A265B1}"/>
              </a:ext>
            </a:extLst>
          </p:cNvPr>
          <p:cNvSpPr/>
          <p:nvPr/>
        </p:nvSpPr>
        <p:spPr>
          <a:xfrm>
            <a:off x="2108019" y="4534895"/>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ket 10">
            <a:extLst>
              <a:ext uri="{FF2B5EF4-FFF2-40B4-BE49-F238E27FC236}">
                <a16:creationId xmlns:a16="http://schemas.microsoft.com/office/drawing/2014/main" id="{F4DB6A8A-11C9-8020-C8F8-8E381A2121E0}"/>
              </a:ext>
            </a:extLst>
          </p:cNvPr>
          <p:cNvSpPr/>
          <p:nvPr/>
        </p:nvSpPr>
        <p:spPr>
          <a:xfrm>
            <a:off x="7321036" y="5349534"/>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ket 11">
            <a:extLst>
              <a:ext uri="{FF2B5EF4-FFF2-40B4-BE49-F238E27FC236}">
                <a16:creationId xmlns:a16="http://schemas.microsoft.com/office/drawing/2014/main" id="{C3B9A55E-22D2-402F-6711-851149524668}"/>
              </a:ext>
            </a:extLst>
          </p:cNvPr>
          <p:cNvSpPr/>
          <p:nvPr/>
        </p:nvSpPr>
        <p:spPr>
          <a:xfrm>
            <a:off x="7310975" y="667443"/>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ket 12">
            <a:extLst>
              <a:ext uri="{FF2B5EF4-FFF2-40B4-BE49-F238E27FC236}">
                <a16:creationId xmlns:a16="http://schemas.microsoft.com/office/drawing/2014/main" id="{4D4251F7-9F61-0CB9-4645-EB0BB9B35CB7}"/>
              </a:ext>
            </a:extLst>
          </p:cNvPr>
          <p:cNvSpPr/>
          <p:nvPr/>
        </p:nvSpPr>
        <p:spPr>
          <a:xfrm>
            <a:off x="7321036" y="2192782"/>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ket 13">
            <a:extLst>
              <a:ext uri="{FF2B5EF4-FFF2-40B4-BE49-F238E27FC236}">
                <a16:creationId xmlns:a16="http://schemas.microsoft.com/office/drawing/2014/main" id="{4F5C7191-799E-64C4-A11F-F9DEDEFC5466}"/>
              </a:ext>
            </a:extLst>
          </p:cNvPr>
          <p:cNvSpPr/>
          <p:nvPr/>
        </p:nvSpPr>
        <p:spPr>
          <a:xfrm>
            <a:off x="7321036" y="3771158"/>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Left Bracket 15">
            <a:extLst>
              <a:ext uri="{FF2B5EF4-FFF2-40B4-BE49-F238E27FC236}">
                <a16:creationId xmlns:a16="http://schemas.microsoft.com/office/drawing/2014/main" id="{15400426-F7C0-3680-05C2-704EC0DAAC84}"/>
              </a:ext>
            </a:extLst>
          </p:cNvPr>
          <p:cNvSpPr/>
          <p:nvPr/>
        </p:nvSpPr>
        <p:spPr>
          <a:xfrm>
            <a:off x="1390065" y="1410398"/>
            <a:ext cx="142874" cy="1204220"/>
          </a:xfrm>
          <a:prstGeom prst="leftBracket">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ket 16">
            <a:extLst>
              <a:ext uri="{FF2B5EF4-FFF2-40B4-BE49-F238E27FC236}">
                <a16:creationId xmlns:a16="http://schemas.microsoft.com/office/drawing/2014/main" id="{F2EDF35B-97CC-79F6-6B86-704EF808663D}"/>
              </a:ext>
            </a:extLst>
          </p:cNvPr>
          <p:cNvSpPr/>
          <p:nvPr/>
        </p:nvSpPr>
        <p:spPr>
          <a:xfrm>
            <a:off x="1390064" y="2952059"/>
            <a:ext cx="122701" cy="2787055"/>
          </a:xfrm>
          <a:prstGeom prst="lef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Left Bracket 17">
            <a:extLst>
              <a:ext uri="{FF2B5EF4-FFF2-40B4-BE49-F238E27FC236}">
                <a16:creationId xmlns:a16="http://schemas.microsoft.com/office/drawing/2014/main" id="{5F33886F-6EA4-30F8-ABA0-A9B8CB320246}"/>
              </a:ext>
            </a:extLst>
          </p:cNvPr>
          <p:cNvSpPr/>
          <p:nvPr/>
        </p:nvSpPr>
        <p:spPr>
          <a:xfrm>
            <a:off x="6586597" y="641945"/>
            <a:ext cx="122701" cy="2787055"/>
          </a:xfrm>
          <a:prstGeom prst="lef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ket 20">
            <a:extLst>
              <a:ext uri="{FF2B5EF4-FFF2-40B4-BE49-F238E27FC236}">
                <a16:creationId xmlns:a16="http://schemas.microsoft.com/office/drawing/2014/main" id="{07240102-11CF-4E64-7554-4C842F25BB41}"/>
              </a:ext>
            </a:extLst>
          </p:cNvPr>
          <p:cNvSpPr/>
          <p:nvPr/>
        </p:nvSpPr>
        <p:spPr>
          <a:xfrm>
            <a:off x="6572201" y="3771158"/>
            <a:ext cx="142874" cy="1204220"/>
          </a:xfrm>
          <a:prstGeom prst="leftBracket">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ket 21">
            <a:extLst>
              <a:ext uri="{FF2B5EF4-FFF2-40B4-BE49-F238E27FC236}">
                <a16:creationId xmlns:a16="http://schemas.microsoft.com/office/drawing/2014/main" id="{27C2FC6A-565B-32DC-A4D9-17C385BDC248}"/>
              </a:ext>
            </a:extLst>
          </p:cNvPr>
          <p:cNvSpPr/>
          <p:nvPr/>
        </p:nvSpPr>
        <p:spPr>
          <a:xfrm>
            <a:off x="6582312" y="5348297"/>
            <a:ext cx="142874" cy="1204220"/>
          </a:xfrm>
          <a:prstGeom prst="leftBracket">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CFA9FEC0-E673-A9DA-A23C-010F3FE69BC2}"/>
              </a:ext>
            </a:extLst>
          </p:cNvPr>
          <p:cNvSpPr txBox="1">
            <a:spLocks/>
          </p:cNvSpPr>
          <p:nvPr/>
        </p:nvSpPr>
        <p:spPr>
          <a:xfrm>
            <a:off x="7451602" y="471483"/>
            <a:ext cx="4029075" cy="5523114"/>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r>
              <a:rPr lang="en-US" sz="1800" dirty="0"/>
              <a:t>A time to cast away stones</a:t>
            </a:r>
          </a:p>
          <a:p>
            <a:r>
              <a:rPr lang="en-US" sz="1800" dirty="0"/>
              <a:t>A time to gather stones</a:t>
            </a:r>
          </a:p>
          <a:p>
            <a:r>
              <a:rPr lang="en-US" sz="1800" dirty="0"/>
              <a:t>A time to embrace</a:t>
            </a:r>
          </a:p>
          <a:p>
            <a:r>
              <a:rPr lang="en-US" sz="1800" dirty="0"/>
              <a:t>A time to refrain from embracing</a:t>
            </a:r>
          </a:p>
          <a:p>
            <a:r>
              <a:rPr lang="en-US" sz="1800" dirty="0"/>
              <a:t>A time to seek</a:t>
            </a:r>
          </a:p>
          <a:p>
            <a:r>
              <a:rPr lang="en-US" sz="1800" dirty="0"/>
              <a:t>A time to lose</a:t>
            </a:r>
          </a:p>
          <a:p>
            <a:r>
              <a:rPr lang="en-US" sz="1800" dirty="0"/>
              <a:t>A time to keep</a:t>
            </a:r>
          </a:p>
          <a:p>
            <a:r>
              <a:rPr lang="en-US" sz="1800" dirty="0"/>
              <a:t>A time to cast away</a:t>
            </a:r>
          </a:p>
          <a:p>
            <a:r>
              <a:rPr lang="en-US" sz="1800" dirty="0"/>
              <a:t>A time to tear</a:t>
            </a:r>
          </a:p>
          <a:p>
            <a:r>
              <a:rPr lang="en-US" sz="1800" dirty="0"/>
              <a:t>A time to sew</a:t>
            </a:r>
          </a:p>
          <a:p>
            <a:r>
              <a:rPr lang="en-US" sz="1800" dirty="0"/>
              <a:t>A time to keep silence</a:t>
            </a:r>
          </a:p>
          <a:p>
            <a:r>
              <a:rPr lang="en-US" sz="1800" dirty="0"/>
              <a:t>A time to speak</a:t>
            </a:r>
          </a:p>
          <a:p>
            <a:r>
              <a:rPr lang="en-US" sz="1800" dirty="0"/>
              <a:t>A time to love</a:t>
            </a:r>
          </a:p>
          <a:p>
            <a:r>
              <a:rPr lang="en-US" sz="1800" dirty="0"/>
              <a:t>A time to hate</a:t>
            </a:r>
          </a:p>
          <a:p>
            <a:r>
              <a:rPr lang="en-US" sz="1800" dirty="0"/>
              <a:t>A time for war</a:t>
            </a:r>
          </a:p>
          <a:p>
            <a:r>
              <a:rPr lang="en-US" sz="1800" dirty="0"/>
              <a:t>A time for peace</a:t>
            </a:r>
          </a:p>
        </p:txBody>
      </p:sp>
      <p:sp>
        <p:nvSpPr>
          <p:cNvPr id="24" name="Content Placeholder 2">
            <a:extLst>
              <a:ext uri="{FF2B5EF4-FFF2-40B4-BE49-F238E27FC236}">
                <a16:creationId xmlns:a16="http://schemas.microsoft.com/office/drawing/2014/main" id="{F0002609-B160-C9EE-F96E-BFF1AC7DB16F}"/>
              </a:ext>
            </a:extLst>
          </p:cNvPr>
          <p:cNvSpPr txBox="1">
            <a:spLocks/>
          </p:cNvSpPr>
          <p:nvPr/>
        </p:nvSpPr>
        <p:spPr>
          <a:xfrm>
            <a:off x="1509355" y="1242517"/>
            <a:ext cx="627237" cy="4460384"/>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lgn="ctr">
              <a:buNone/>
            </a:pPr>
            <a:r>
              <a:rPr lang="en-US" sz="1800" dirty="0">
                <a:solidFill>
                  <a:schemeClr val="tx1"/>
                </a:solidFill>
              </a:rPr>
              <a:t>7:1</a:t>
            </a:r>
          </a:p>
          <a:p>
            <a:pPr marL="0" indent="0" algn="ctr">
              <a:buNone/>
            </a:pPr>
            <a:r>
              <a:rPr lang="en-US" sz="1800" dirty="0">
                <a:solidFill>
                  <a:schemeClr val="tx1"/>
                </a:solidFill>
              </a:rPr>
              <a:t>7:1</a:t>
            </a:r>
          </a:p>
          <a:p>
            <a:pPr marL="0" indent="0" algn="ctr">
              <a:buNone/>
            </a:pPr>
            <a:r>
              <a:rPr lang="en-US" sz="1800" dirty="0">
                <a:solidFill>
                  <a:schemeClr val="tx1"/>
                </a:solidFill>
              </a:rPr>
              <a:t>2:4</a:t>
            </a:r>
          </a:p>
          <a:p>
            <a:pPr marL="0" indent="0" algn="ctr">
              <a:buNone/>
            </a:pPr>
            <a:r>
              <a:rPr lang="en-US" sz="1800" dirty="0">
                <a:solidFill>
                  <a:schemeClr val="tx1"/>
                </a:solidFill>
              </a:rPr>
              <a:t>2:4</a:t>
            </a:r>
          </a:p>
          <a:p>
            <a:pPr marL="0" indent="0" algn="ctr">
              <a:buNone/>
            </a:pPr>
            <a:endParaRPr lang="en-US" sz="1800" dirty="0">
              <a:solidFill>
                <a:schemeClr val="tx1"/>
              </a:solidFill>
            </a:endParaRPr>
          </a:p>
          <a:p>
            <a:pPr marL="0" indent="0" algn="ctr">
              <a:buNone/>
            </a:pPr>
            <a:endParaRPr lang="en-US" sz="1800" dirty="0">
              <a:solidFill>
                <a:schemeClr val="tx1"/>
              </a:solidFill>
            </a:endParaRPr>
          </a:p>
          <a:p>
            <a:pPr marL="0" indent="0" algn="ctr">
              <a:buNone/>
            </a:pPr>
            <a:r>
              <a:rPr lang="en-US" sz="1800" dirty="0">
                <a:solidFill>
                  <a:schemeClr val="tx1"/>
                </a:solidFill>
              </a:rPr>
              <a:t>10:8</a:t>
            </a:r>
          </a:p>
          <a:p>
            <a:pPr marL="0" indent="0" algn="ctr">
              <a:buNone/>
            </a:pPr>
            <a:r>
              <a:rPr lang="en-US" sz="1800" dirty="0">
                <a:solidFill>
                  <a:schemeClr val="tx1"/>
                </a:solidFill>
              </a:rPr>
              <a:t>9:14</a:t>
            </a:r>
          </a:p>
          <a:p>
            <a:pPr marL="0" indent="0" algn="ctr">
              <a:buNone/>
            </a:pPr>
            <a:endParaRPr lang="en-US" sz="1800" dirty="0">
              <a:solidFill>
                <a:schemeClr val="tx1"/>
              </a:solidFill>
            </a:endParaRPr>
          </a:p>
          <a:p>
            <a:pPr marL="0" indent="0" algn="ctr">
              <a:buNone/>
            </a:pPr>
            <a:r>
              <a:rPr lang="en-US" sz="1800" dirty="0">
                <a:solidFill>
                  <a:schemeClr val="tx1"/>
                </a:solidFill>
              </a:rPr>
              <a:t>2:2</a:t>
            </a:r>
          </a:p>
          <a:p>
            <a:pPr marL="0" indent="0" algn="ctr">
              <a:buNone/>
            </a:pPr>
            <a:r>
              <a:rPr lang="en-US" sz="1800" dirty="0">
                <a:solidFill>
                  <a:schemeClr val="tx1"/>
                </a:solidFill>
              </a:rPr>
              <a:t>7:2</a:t>
            </a:r>
          </a:p>
        </p:txBody>
      </p:sp>
      <p:sp>
        <p:nvSpPr>
          <p:cNvPr id="25" name="Content Placeholder 2">
            <a:extLst>
              <a:ext uri="{FF2B5EF4-FFF2-40B4-BE49-F238E27FC236}">
                <a16:creationId xmlns:a16="http://schemas.microsoft.com/office/drawing/2014/main" id="{487CD12B-8BC1-042F-D009-09DC47A7ABCB}"/>
              </a:ext>
            </a:extLst>
          </p:cNvPr>
          <p:cNvSpPr txBox="1">
            <a:spLocks/>
          </p:cNvSpPr>
          <p:nvPr/>
        </p:nvSpPr>
        <p:spPr>
          <a:xfrm>
            <a:off x="6664907" y="498719"/>
            <a:ext cx="627237" cy="6053797"/>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lgn="ctr">
              <a:buNone/>
            </a:pPr>
            <a:r>
              <a:rPr lang="en-US" sz="1800" dirty="0">
                <a:solidFill>
                  <a:schemeClr val="tx1"/>
                </a:solidFill>
              </a:rPr>
              <a:t>10:9</a:t>
            </a:r>
          </a:p>
          <a:p>
            <a:pPr marL="0" indent="0" algn="ctr">
              <a:buNone/>
            </a:pPr>
            <a:r>
              <a:rPr lang="en-US" sz="1800" dirty="0">
                <a:solidFill>
                  <a:schemeClr val="tx1"/>
                </a:solidFill>
              </a:rPr>
              <a:t>2:8</a:t>
            </a:r>
          </a:p>
          <a:p>
            <a:pPr marL="0" indent="0" algn="ctr">
              <a:buNone/>
            </a:pPr>
            <a:endParaRPr lang="en-US" sz="1800" dirty="0">
              <a:solidFill>
                <a:schemeClr val="tx1"/>
              </a:solidFill>
            </a:endParaRPr>
          </a:p>
          <a:p>
            <a:pPr marL="0" indent="0" algn="ctr">
              <a:buNone/>
            </a:pPr>
            <a:endParaRPr lang="en-US" sz="1800" dirty="0">
              <a:solidFill>
                <a:schemeClr val="tx1"/>
              </a:solidFill>
            </a:endParaRPr>
          </a:p>
          <a:p>
            <a:pPr marL="0" indent="0" algn="ctr">
              <a:buNone/>
            </a:pPr>
            <a:r>
              <a:rPr lang="en-US" sz="1800" dirty="0">
                <a:solidFill>
                  <a:schemeClr val="tx1"/>
                </a:solidFill>
              </a:rPr>
              <a:t>7:25</a:t>
            </a:r>
          </a:p>
          <a:p>
            <a:pPr marL="0" indent="0" algn="ctr">
              <a:buNone/>
            </a:pPr>
            <a:r>
              <a:rPr lang="en-US" sz="1800" dirty="0">
                <a:solidFill>
                  <a:schemeClr val="tx1"/>
                </a:solidFill>
              </a:rPr>
              <a:t>5:14</a:t>
            </a:r>
          </a:p>
          <a:p>
            <a:pPr marL="0" indent="0" algn="ctr">
              <a:buNone/>
            </a:pPr>
            <a:r>
              <a:rPr lang="en-US" sz="1800" dirty="0">
                <a:solidFill>
                  <a:schemeClr val="tx1"/>
                </a:solidFill>
              </a:rPr>
              <a:t>5:13</a:t>
            </a:r>
          </a:p>
          <a:p>
            <a:pPr marL="0" indent="0" algn="ctr">
              <a:buNone/>
            </a:pPr>
            <a:r>
              <a:rPr lang="en-US" sz="1800" dirty="0">
                <a:solidFill>
                  <a:schemeClr val="tx1"/>
                </a:solidFill>
              </a:rPr>
              <a:t>3:5</a:t>
            </a:r>
          </a:p>
          <a:p>
            <a:pPr marL="0" indent="0" algn="ctr">
              <a:buNone/>
            </a:pPr>
            <a:endParaRPr lang="en-US" sz="1800" dirty="0">
              <a:solidFill>
                <a:schemeClr val="tx1"/>
              </a:solidFill>
            </a:endParaRPr>
          </a:p>
          <a:p>
            <a:pPr marL="0" indent="0" algn="ctr">
              <a:buNone/>
            </a:pPr>
            <a:endParaRPr lang="en-US" sz="1800" dirty="0">
              <a:solidFill>
                <a:schemeClr val="tx1"/>
              </a:solidFill>
            </a:endParaRPr>
          </a:p>
          <a:p>
            <a:pPr marL="0" indent="0" algn="ctr">
              <a:buNone/>
            </a:pPr>
            <a:endParaRPr lang="en-US" sz="1800" dirty="0">
              <a:solidFill>
                <a:schemeClr val="tx1"/>
              </a:solidFill>
            </a:endParaRPr>
          </a:p>
          <a:p>
            <a:pPr marL="0" indent="0" algn="ctr">
              <a:buNone/>
            </a:pPr>
            <a:r>
              <a:rPr lang="en-US" sz="1800" dirty="0">
                <a:solidFill>
                  <a:schemeClr val="tx1"/>
                </a:solidFill>
              </a:rPr>
              <a:t>7:21</a:t>
            </a:r>
          </a:p>
          <a:p>
            <a:pPr marL="0" indent="0" algn="ctr">
              <a:buNone/>
            </a:pPr>
            <a:r>
              <a:rPr lang="en-US" sz="1800" dirty="0">
                <a:solidFill>
                  <a:schemeClr val="tx1"/>
                </a:solidFill>
              </a:rPr>
              <a:t>9:6</a:t>
            </a:r>
          </a:p>
          <a:p>
            <a:pPr marL="0" indent="0" algn="ctr">
              <a:buNone/>
            </a:pPr>
            <a:r>
              <a:rPr lang="en-US" sz="1800" dirty="0">
                <a:solidFill>
                  <a:schemeClr val="tx1"/>
                </a:solidFill>
              </a:rPr>
              <a:t>9:6</a:t>
            </a:r>
          </a:p>
          <a:p>
            <a:pPr marL="0" indent="0" algn="ctr">
              <a:buNone/>
            </a:pPr>
            <a:r>
              <a:rPr lang="en-US" sz="1800" dirty="0">
                <a:solidFill>
                  <a:schemeClr val="tx1"/>
                </a:solidFill>
              </a:rPr>
              <a:t>9:11</a:t>
            </a:r>
          </a:p>
        </p:txBody>
      </p:sp>
    </p:spTree>
    <p:extLst>
      <p:ext uri="{BB962C8B-B14F-4D97-AF65-F5344CB8AC3E}">
        <p14:creationId xmlns:p14="http://schemas.microsoft.com/office/powerpoint/2010/main" val="2899270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fade">
                                      <p:cBhvr>
                                        <p:cTn id="12" dur="500"/>
                                        <p:tgtEl>
                                          <p:spTgt spid="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xEl>
                                              <p:pRg st="1" end="1"/>
                                            </p:txEl>
                                          </p:spTgt>
                                        </p:tgtEl>
                                        <p:attrNameLst>
                                          <p:attrName>style.visibility</p:attrName>
                                        </p:attrNameLst>
                                      </p:cBhvr>
                                      <p:to>
                                        <p:strVal val="visible"/>
                                      </p:to>
                                    </p:set>
                                    <p:animEffect transition="in" filter="fade">
                                      <p:cBhvr>
                                        <p:cTn id="22" dur="500"/>
                                        <p:tgtEl>
                                          <p:spTgt spid="2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xEl>
                                              <p:pRg st="2" end="2"/>
                                            </p:txEl>
                                          </p:spTgt>
                                        </p:tgtEl>
                                        <p:attrNameLst>
                                          <p:attrName>style.visibility</p:attrName>
                                        </p:attrNameLst>
                                      </p:cBhvr>
                                      <p:to>
                                        <p:strVal val="visible"/>
                                      </p:to>
                                    </p:set>
                                    <p:animEffect transition="in" filter="fade">
                                      <p:cBhvr>
                                        <p:cTn id="32" dur="500"/>
                                        <p:tgtEl>
                                          <p:spTgt spid="2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xEl>
                                              <p:pRg st="3" end="3"/>
                                            </p:txEl>
                                          </p:spTgt>
                                        </p:tgtEl>
                                        <p:attrNameLst>
                                          <p:attrName>style.visibility</p:attrName>
                                        </p:attrNameLst>
                                      </p:cBhvr>
                                      <p:to>
                                        <p:strVal val="visible"/>
                                      </p:to>
                                    </p:set>
                                    <p:animEffect transition="in" filter="fade">
                                      <p:cBhvr>
                                        <p:cTn id="42" dur="500"/>
                                        <p:tgtEl>
                                          <p:spTgt spid="2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500"/>
                                        <p:tgtEl>
                                          <p:spTgt spid="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500"/>
                                        <p:tgtEl>
                                          <p:spTgt spid="3">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xEl>
                                              <p:pRg st="6" end="6"/>
                                            </p:txEl>
                                          </p:spTgt>
                                        </p:tgtEl>
                                        <p:attrNameLst>
                                          <p:attrName>style.visibility</p:attrName>
                                        </p:attrNameLst>
                                      </p:cBhvr>
                                      <p:to>
                                        <p:strVal val="visible"/>
                                      </p:to>
                                    </p:set>
                                    <p:animEffect transition="in" filter="fade">
                                      <p:cBhvr>
                                        <p:cTn id="67" dur="500"/>
                                        <p:tgtEl>
                                          <p:spTgt spid="24">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fade">
                                      <p:cBhvr>
                                        <p:cTn id="72" dur="5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4">
                                            <p:txEl>
                                              <p:pRg st="7" end="7"/>
                                            </p:txEl>
                                          </p:spTgt>
                                        </p:tgtEl>
                                        <p:attrNameLst>
                                          <p:attrName>style.visibility</p:attrName>
                                        </p:attrNameLst>
                                      </p:cBhvr>
                                      <p:to>
                                        <p:strVal val="visible"/>
                                      </p:to>
                                    </p:set>
                                    <p:animEffect transition="in" filter="fade">
                                      <p:cBhvr>
                                        <p:cTn id="77" dur="500"/>
                                        <p:tgtEl>
                                          <p:spTgt spid="24">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fade">
                                      <p:cBhvr>
                                        <p:cTn id="82" dur="500"/>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Effect transition="in" filter="fade">
                                      <p:cBhvr>
                                        <p:cTn id="87" dur="500"/>
                                        <p:tgtEl>
                                          <p:spTgt spid="3">
                                            <p:txEl>
                                              <p:pRg st="8" end="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9" end="9"/>
                                            </p:txEl>
                                          </p:spTgt>
                                        </p:tgtEl>
                                        <p:attrNameLst>
                                          <p:attrName>style.visibility</p:attrName>
                                        </p:attrNameLst>
                                      </p:cBhvr>
                                      <p:to>
                                        <p:strVal val="visible"/>
                                      </p:to>
                                    </p:set>
                                    <p:animEffect transition="in" filter="fade">
                                      <p:cBhvr>
                                        <p:cTn id="92" dur="500"/>
                                        <p:tgtEl>
                                          <p:spTgt spid="3">
                                            <p:txEl>
                                              <p:pRg st="9" end="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4">
                                            <p:txEl>
                                              <p:pRg st="9" end="9"/>
                                            </p:txEl>
                                          </p:spTgt>
                                        </p:tgtEl>
                                        <p:attrNameLst>
                                          <p:attrName>style.visibility</p:attrName>
                                        </p:attrNameLst>
                                      </p:cBhvr>
                                      <p:to>
                                        <p:strVal val="visible"/>
                                      </p:to>
                                    </p:set>
                                    <p:animEffect transition="in" filter="fade">
                                      <p:cBhvr>
                                        <p:cTn id="97" dur="500"/>
                                        <p:tgtEl>
                                          <p:spTgt spid="24">
                                            <p:txEl>
                                              <p:pRg st="9" end="9"/>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
                                            <p:txEl>
                                              <p:pRg st="10" end="10"/>
                                            </p:txEl>
                                          </p:spTgt>
                                        </p:tgtEl>
                                        <p:attrNameLst>
                                          <p:attrName>style.visibility</p:attrName>
                                        </p:attrNameLst>
                                      </p:cBhvr>
                                      <p:to>
                                        <p:strVal val="visible"/>
                                      </p:to>
                                    </p:set>
                                    <p:animEffect transition="in" filter="fade">
                                      <p:cBhvr>
                                        <p:cTn id="102" dur="500"/>
                                        <p:tgtEl>
                                          <p:spTgt spid="3">
                                            <p:txEl>
                                              <p:pRg st="10" end="1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4">
                                            <p:txEl>
                                              <p:pRg st="10" end="10"/>
                                            </p:txEl>
                                          </p:spTgt>
                                        </p:tgtEl>
                                        <p:attrNameLst>
                                          <p:attrName>style.visibility</p:attrName>
                                        </p:attrNameLst>
                                      </p:cBhvr>
                                      <p:to>
                                        <p:strVal val="visible"/>
                                      </p:to>
                                    </p:set>
                                    <p:animEffect transition="in" filter="fade">
                                      <p:cBhvr>
                                        <p:cTn id="107" dur="500"/>
                                        <p:tgtEl>
                                          <p:spTgt spid="24">
                                            <p:txEl>
                                              <p:pRg st="10" end="1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
                                            <p:txEl>
                                              <p:pRg st="11" end="11"/>
                                            </p:txEl>
                                          </p:spTgt>
                                        </p:tgtEl>
                                        <p:attrNameLst>
                                          <p:attrName>style.visibility</p:attrName>
                                        </p:attrNameLst>
                                      </p:cBhvr>
                                      <p:to>
                                        <p:strVal val="visible"/>
                                      </p:to>
                                    </p:set>
                                    <p:animEffect transition="in" filter="fade">
                                      <p:cBhvr>
                                        <p:cTn id="112" dur="500"/>
                                        <p:tgtEl>
                                          <p:spTgt spid="3">
                                            <p:txEl>
                                              <p:pRg st="11" end="1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0"/>
                                        </p:tgtEl>
                                        <p:attrNameLst>
                                          <p:attrName>style.visibility</p:attrName>
                                        </p:attrNameLst>
                                      </p:cBhvr>
                                      <p:to>
                                        <p:strVal val="visible"/>
                                      </p:to>
                                    </p:set>
                                    <p:animEffect transition="in" filter="fade">
                                      <p:cBhvr>
                                        <p:cTn id="117" dur="500"/>
                                        <p:tgtEl>
                                          <p:spTgt spid="10"/>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3">
                                            <p:txEl>
                                              <p:pRg st="0" end="0"/>
                                            </p:txEl>
                                          </p:spTgt>
                                        </p:tgtEl>
                                        <p:attrNameLst>
                                          <p:attrName>style.visibility</p:attrName>
                                        </p:attrNameLst>
                                      </p:cBhvr>
                                      <p:to>
                                        <p:strVal val="visible"/>
                                      </p:to>
                                    </p:set>
                                    <p:animEffect transition="in" filter="fade">
                                      <p:cBhvr>
                                        <p:cTn id="122" dur="500"/>
                                        <p:tgtEl>
                                          <p:spTgt spid="23">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5">
                                            <p:txEl>
                                              <p:pRg st="0" end="0"/>
                                            </p:txEl>
                                          </p:spTgt>
                                        </p:tgtEl>
                                        <p:attrNameLst>
                                          <p:attrName>style.visibility</p:attrName>
                                        </p:attrNameLst>
                                      </p:cBhvr>
                                      <p:to>
                                        <p:strVal val="visible"/>
                                      </p:to>
                                    </p:set>
                                    <p:animEffect transition="in" filter="fade">
                                      <p:cBhvr>
                                        <p:cTn id="127" dur="500"/>
                                        <p:tgtEl>
                                          <p:spTgt spid="25">
                                            <p:txEl>
                                              <p:pRg st="0" end="0"/>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3">
                                            <p:txEl>
                                              <p:pRg st="1" end="1"/>
                                            </p:txEl>
                                          </p:spTgt>
                                        </p:tgtEl>
                                        <p:attrNameLst>
                                          <p:attrName>style.visibility</p:attrName>
                                        </p:attrNameLst>
                                      </p:cBhvr>
                                      <p:to>
                                        <p:strVal val="visible"/>
                                      </p:to>
                                    </p:set>
                                    <p:animEffect transition="in" filter="fade">
                                      <p:cBhvr>
                                        <p:cTn id="132" dur="500"/>
                                        <p:tgtEl>
                                          <p:spTgt spid="23">
                                            <p:txEl>
                                              <p:pRg st="1" end="1"/>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25">
                                            <p:txEl>
                                              <p:pRg st="1" end="1"/>
                                            </p:txEl>
                                          </p:spTgt>
                                        </p:tgtEl>
                                        <p:attrNameLst>
                                          <p:attrName>style.visibility</p:attrName>
                                        </p:attrNameLst>
                                      </p:cBhvr>
                                      <p:to>
                                        <p:strVal val="visible"/>
                                      </p:to>
                                    </p:set>
                                    <p:animEffect transition="in" filter="fade">
                                      <p:cBhvr>
                                        <p:cTn id="137" dur="500"/>
                                        <p:tgtEl>
                                          <p:spTgt spid="25">
                                            <p:txEl>
                                              <p:pRg st="1" end="1"/>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23">
                                            <p:txEl>
                                              <p:pRg st="2" end="2"/>
                                            </p:txEl>
                                          </p:spTgt>
                                        </p:tgtEl>
                                        <p:attrNameLst>
                                          <p:attrName>style.visibility</p:attrName>
                                        </p:attrNameLst>
                                      </p:cBhvr>
                                      <p:to>
                                        <p:strVal val="visible"/>
                                      </p:to>
                                    </p:set>
                                    <p:animEffect transition="in" filter="fade">
                                      <p:cBhvr>
                                        <p:cTn id="142" dur="500"/>
                                        <p:tgtEl>
                                          <p:spTgt spid="23">
                                            <p:txEl>
                                              <p:pRg st="2" end="2"/>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3">
                                            <p:txEl>
                                              <p:pRg st="3" end="3"/>
                                            </p:txEl>
                                          </p:spTgt>
                                        </p:tgtEl>
                                        <p:attrNameLst>
                                          <p:attrName>style.visibility</p:attrName>
                                        </p:attrNameLst>
                                      </p:cBhvr>
                                      <p:to>
                                        <p:strVal val="visible"/>
                                      </p:to>
                                    </p:set>
                                    <p:animEffect transition="in" filter="fade">
                                      <p:cBhvr>
                                        <p:cTn id="147" dur="500"/>
                                        <p:tgtEl>
                                          <p:spTgt spid="23">
                                            <p:txEl>
                                              <p:pRg st="3" end="3"/>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12"/>
                                        </p:tgtEl>
                                        <p:attrNameLst>
                                          <p:attrName>style.visibility</p:attrName>
                                        </p:attrNameLst>
                                      </p:cBhvr>
                                      <p:to>
                                        <p:strVal val="visible"/>
                                      </p:to>
                                    </p:set>
                                    <p:animEffect transition="in" filter="fade">
                                      <p:cBhvr>
                                        <p:cTn id="152" dur="500"/>
                                        <p:tgtEl>
                                          <p:spTgt spid="12"/>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23">
                                            <p:txEl>
                                              <p:pRg st="4" end="4"/>
                                            </p:txEl>
                                          </p:spTgt>
                                        </p:tgtEl>
                                        <p:attrNameLst>
                                          <p:attrName>style.visibility</p:attrName>
                                        </p:attrNameLst>
                                      </p:cBhvr>
                                      <p:to>
                                        <p:strVal val="visible"/>
                                      </p:to>
                                    </p:set>
                                    <p:animEffect transition="in" filter="fade">
                                      <p:cBhvr>
                                        <p:cTn id="157" dur="500"/>
                                        <p:tgtEl>
                                          <p:spTgt spid="23">
                                            <p:txEl>
                                              <p:pRg st="4" end="4"/>
                                            </p:txEl>
                                          </p:spTgt>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25">
                                            <p:txEl>
                                              <p:pRg st="4" end="4"/>
                                            </p:txEl>
                                          </p:spTgt>
                                        </p:tgtEl>
                                        <p:attrNameLst>
                                          <p:attrName>style.visibility</p:attrName>
                                        </p:attrNameLst>
                                      </p:cBhvr>
                                      <p:to>
                                        <p:strVal val="visible"/>
                                      </p:to>
                                    </p:set>
                                    <p:animEffect transition="in" filter="fade">
                                      <p:cBhvr>
                                        <p:cTn id="162" dur="500"/>
                                        <p:tgtEl>
                                          <p:spTgt spid="25">
                                            <p:txEl>
                                              <p:pRg st="4" end="4"/>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23">
                                            <p:txEl>
                                              <p:pRg st="5" end="5"/>
                                            </p:txEl>
                                          </p:spTgt>
                                        </p:tgtEl>
                                        <p:attrNameLst>
                                          <p:attrName>style.visibility</p:attrName>
                                        </p:attrNameLst>
                                      </p:cBhvr>
                                      <p:to>
                                        <p:strVal val="visible"/>
                                      </p:to>
                                    </p:set>
                                    <p:animEffect transition="in" filter="fade">
                                      <p:cBhvr>
                                        <p:cTn id="167" dur="500"/>
                                        <p:tgtEl>
                                          <p:spTgt spid="23">
                                            <p:txEl>
                                              <p:pRg st="5" end="5"/>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25">
                                            <p:txEl>
                                              <p:pRg st="5" end="5"/>
                                            </p:txEl>
                                          </p:spTgt>
                                        </p:tgtEl>
                                        <p:attrNameLst>
                                          <p:attrName>style.visibility</p:attrName>
                                        </p:attrNameLst>
                                      </p:cBhvr>
                                      <p:to>
                                        <p:strVal val="visible"/>
                                      </p:to>
                                    </p:set>
                                    <p:animEffect transition="in" filter="fade">
                                      <p:cBhvr>
                                        <p:cTn id="172" dur="500"/>
                                        <p:tgtEl>
                                          <p:spTgt spid="25">
                                            <p:txEl>
                                              <p:pRg st="5" end="5"/>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23">
                                            <p:txEl>
                                              <p:pRg st="6" end="6"/>
                                            </p:txEl>
                                          </p:spTgt>
                                        </p:tgtEl>
                                        <p:attrNameLst>
                                          <p:attrName>style.visibility</p:attrName>
                                        </p:attrNameLst>
                                      </p:cBhvr>
                                      <p:to>
                                        <p:strVal val="visible"/>
                                      </p:to>
                                    </p:set>
                                    <p:animEffect transition="in" filter="fade">
                                      <p:cBhvr>
                                        <p:cTn id="177" dur="500"/>
                                        <p:tgtEl>
                                          <p:spTgt spid="23">
                                            <p:txEl>
                                              <p:pRg st="6" end="6"/>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25">
                                            <p:txEl>
                                              <p:pRg st="6" end="6"/>
                                            </p:txEl>
                                          </p:spTgt>
                                        </p:tgtEl>
                                        <p:attrNameLst>
                                          <p:attrName>style.visibility</p:attrName>
                                        </p:attrNameLst>
                                      </p:cBhvr>
                                      <p:to>
                                        <p:strVal val="visible"/>
                                      </p:to>
                                    </p:set>
                                    <p:animEffect transition="in" filter="fade">
                                      <p:cBhvr>
                                        <p:cTn id="182" dur="500"/>
                                        <p:tgtEl>
                                          <p:spTgt spid="25">
                                            <p:txEl>
                                              <p:pRg st="6" end="6"/>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23">
                                            <p:txEl>
                                              <p:pRg st="7" end="7"/>
                                            </p:txEl>
                                          </p:spTgt>
                                        </p:tgtEl>
                                        <p:attrNameLst>
                                          <p:attrName>style.visibility</p:attrName>
                                        </p:attrNameLst>
                                      </p:cBhvr>
                                      <p:to>
                                        <p:strVal val="visible"/>
                                      </p:to>
                                    </p:set>
                                    <p:animEffect transition="in" filter="fade">
                                      <p:cBhvr>
                                        <p:cTn id="187" dur="500"/>
                                        <p:tgtEl>
                                          <p:spTgt spid="23">
                                            <p:txEl>
                                              <p:pRg st="7" end="7"/>
                                            </p:txEl>
                                          </p:spTgt>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25">
                                            <p:txEl>
                                              <p:pRg st="7" end="7"/>
                                            </p:txEl>
                                          </p:spTgt>
                                        </p:tgtEl>
                                        <p:attrNameLst>
                                          <p:attrName>style.visibility</p:attrName>
                                        </p:attrNameLst>
                                      </p:cBhvr>
                                      <p:to>
                                        <p:strVal val="visible"/>
                                      </p:to>
                                    </p:set>
                                    <p:animEffect transition="in" filter="fade">
                                      <p:cBhvr>
                                        <p:cTn id="192" dur="500"/>
                                        <p:tgtEl>
                                          <p:spTgt spid="25">
                                            <p:txEl>
                                              <p:pRg st="7" end="7"/>
                                            </p:txEl>
                                          </p:spTgt>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13"/>
                                        </p:tgtEl>
                                        <p:attrNameLst>
                                          <p:attrName>style.visibility</p:attrName>
                                        </p:attrNameLst>
                                      </p:cBhvr>
                                      <p:to>
                                        <p:strVal val="visible"/>
                                      </p:to>
                                    </p:set>
                                    <p:animEffect transition="in" filter="fade">
                                      <p:cBhvr>
                                        <p:cTn id="197" dur="500"/>
                                        <p:tgtEl>
                                          <p:spTgt spid="13"/>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23">
                                            <p:txEl>
                                              <p:pRg st="8" end="8"/>
                                            </p:txEl>
                                          </p:spTgt>
                                        </p:tgtEl>
                                        <p:attrNameLst>
                                          <p:attrName>style.visibility</p:attrName>
                                        </p:attrNameLst>
                                      </p:cBhvr>
                                      <p:to>
                                        <p:strVal val="visible"/>
                                      </p:to>
                                    </p:set>
                                    <p:animEffect transition="in" filter="fade">
                                      <p:cBhvr>
                                        <p:cTn id="202" dur="500"/>
                                        <p:tgtEl>
                                          <p:spTgt spid="23">
                                            <p:txEl>
                                              <p:pRg st="8" end="8"/>
                                            </p:txEl>
                                          </p:spTgt>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23">
                                            <p:txEl>
                                              <p:pRg st="9" end="9"/>
                                            </p:txEl>
                                          </p:spTgt>
                                        </p:tgtEl>
                                        <p:attrNameLst>
                                          <p:attrName>style.visibility</p:attrName>
                                        </p:attrNameLst>
                                      </p:cBhvr>
                                      <p:to>
                                        <p:strVal val="visible"/>
                                      </p:to>
                                    </p:set>
                                    <p:animEffect transition="in" filter="fade">
                                      <p:cBhvr>
                                        <p:cTn id="207" dur="500"/>
                                        <p:tgtEl>
                                          <p:spTgt spid="23">
                                            <p:txEl>
                                              <p:pRg st="9" end="9"/>
                                            </p:txEl>
                                          </p:spTgt>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23">
                                            <p:txEl>
                                              <p:pRg st="10" end="10"/>
                                            </p:txEl>
                                          </p:spTgt>
                                        </p:tgtEl>
                                        <p:attrNameLst>
                                          <p:attrName>style.visibility</p:attrName>
                                        </p:attrNameLst>
                                      </p:cBhvr>
                                      <p:to>
                                        <p:strVal val="visible"/>
                                      </p:to>
                                    </p:set>
                                    <p:animEffect transition="in" filter="fade">
                                      <p:cBhvr>
                                        <p:cTn id="212" dur="500"/>
                                        <p:tgtEl>
                                          <p:spTgt spid="23">
                                            <p:txEl>
                                              <p:pRg st="10" end="10"/>
                                            </p:txEl>
                                          </p:spTgt>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23">
                                            <p:txEl>
                                              <p:pRg st="11" end="11"/>
                                            </p:txEl>
                                          </p:spTgt>
                                        </p:tgtEl>
                                        <p:attrNameLst>
                                          <p:attrName>style.visibility</p:attrName>
                                        </p:attrNameLst>
                                      </p:cBhvr>
                                      <p:to>
                                        <p:strVal val="visible"/>
                                      </p:to>
                                    </p:set>
                                    <p:animEffect transition="in" filter="fade">
                                      <p:cBhvr>
                                        <p:cTn id="217" dur="500"/>
                                        <p:tgtEl>
                                          <p:spTgt spid="23">
                                            <p:txEl>
                                              <p:pRg st="11" end="11"/>
                                            </p:txEl>
                                          </p:spTgt>
                                        </p:tgtEl>
                                      </p:cBhvr>
                                    </p:animEffect>
                                  </p:childTnLst>
                                </p:cTn>
                              </p:par>
                            </p:childTnLst>
                          </p:cTn>
                        </p:par>
                      </p:childTnLst>
                    </p:cTn>
                  </p:par>
                  <p:par>
                    <p:cTn id="218" fill="hold">
                      <p:stCondLst>
                        <p:cond delay="indefinite"/>
                      </p:stCondLst>
                      <p:childTnLst>
                        <p:par>
                          <p:cTn id="219" fill="hold">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25">
                                            <p:txEl>
                                              <p:pRg st="11" end="11"/>
                                            </p:txEl>
                                          </p:spTgt>
                                        </p:tgtEl>
                                        <p:attrNameLst>
                                          <p:attrName>style.visibility</p:attrName>
                                        </p:attrNameLst>
                                      </p:cBhvr>
                                      <p:to>
                                        <p:strVal val="visible"/>
                                      </p:to>
                                    </p:set>
                                    <p:animEffect transition="in" filter="fade">
                                      <p:cBhvr>
                                        <p:cTn id="222" dur="500"/>
                                        <p:tgtEl>
                                          <p:spTgt spid="25">
                                            <p:txEl>
                                              <p:pRg st="11" end="11"/>
                                            </p:txEl>
                                          </p:spTgt>
                                        </p:tgtEl>
                                      </p:cBhvr>
                                    </p:animEffect>
                                  </p:childTnLst>
                                </p:cTn>
                              </p:par>
                            </p:childTnLst>
                          </p:cTn>
                        </p:par>
                      </p:childTnLst>
                    </p:cTn>
                  </p:par>
                  <p:par>
                    <p:cTn id="223" fill="hold">
                      <p:stCondLst>
                        <p:cond delay="indefinite"/>
                      </p:stCondLst>
                      <p:childTnLst>
                        <p:par>
                          <p:cTn id="224" fill="hold">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14"/>
                                        </p:tgtEl>
                                        <p:attrNameLst>
                                          <p:attrName>style.visibility</p:attrName>
                                        </p:attrNameLst>
                                      </p:cBhvr>
                                      <p:to>
                                        <p:strVal val="visible"/>
                                      </p:to>
                                    </p:set>
                                    <p:animEffect transition="in" filter="fade">
                                      <p:cBhvr>
                                        <p:cTn id="227" dur="500"/>
                                        <p:tgtEl>
                                          <p:spTgt spid="14"/>
                                        </p:tgtEl>
                                      </p:cBhvr>
                                    </p:animEffect>
                                  </p:childTnLst>
                                </p:cTn>
                              </p:par>
                            </p:childTnLst>
                          </p:cTn>
                        </p:par>
                      </p:childTnLst>
                    </p:cTn>
                  </p:par>
                  <p:par>
                    <p:cTn id="228" fill="hold">
                      <p:stCondLst>
                        <p:cond delay="indefinite"/>
                      </p:stCondLst>
                      <p:childTnLst>
                        <p:par>
                          <p:cTn id="229" fill="hold">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23">
                                            <p:txEl>
                                              <p:pRg st="12" end="12"/>
                                            </p:txEl>
                                          </p:spTgt>
                                        </p:tgtEl>
                                        <p:attrNameLst>
                                          <p:attrName>style.visibility</p:attrName>
                                        </p:attrNameLst>
                                      </p:cBhvr>
                                      <p:to>
                                        <p:strVal val="visible"/>
                                      </p:to>
                                    </p:set>
                                    <p:animEffect transition="in" filter="fade">
                                      <p:cBhvr>
                                        <p:cTn id="232" dur="500"/>
                                        <p:tgtEl>
                                          <p:spTgt spid="23">
                                            <p:txEl>
                                              <p:pRg st="12" end="12"/>
                                            </p:txEl>
                                          </p:spTgt>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25">
                                            <p:txEl>
                                              <p:pRg st="12" end="12"/>
                                            </p:txEl>
                                          </p:spTgt>
                                        </p:tgtEl>
                                        <p:attrNameLst>
                                          <p:attrName>style.visibility</p:attrName>
                                        </p:attrNameLst>
                                      </p:cBhvr>
                                      <p:to>
                                        <p:strVal val="visible"/>
                                      </p:to>
                                    </p:set>
                                    <p:animEffect transition="in" filter="fade">
                                      <p:cBhvr>
                                        <p:cTn id="237" dur="500"/>
                                        <p:tgtEl>
                                          <p:spTgt spid="25">
                                            <p:txEl>
                                              <p:pRg st="12" end="12"/>
                                            </p:txEl>
                                          </p:spTgt>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23">
                                            <p:txEl>
                                              <p:pRg st="13" end="13"/>
                                            </p:txEl>
                                          </p:spTgt>
                                        </p:tgtEl>
                                        <p:attrNameLst>
                                          <p:attrName>style.visibility</p:attrName>
                                        </p:attrNameLst>
                                      </p:cBhvr>
                                      <p:to>
                                        <p:strVal val="visible"/>
                                      </p:to>
                                    </p:set>
                                    <p:animEffect transition="in" filter="fade">
                                      <p:cBhvr>
                                        <p:cTn id="242" dur="500"/>
                                        <p:tgtEl>
                                          <p:spTgt spid="23">
                                            <p:txEl>
                                              <p:pRg st="13" end="13"/>
                                            </p:txEl>
                                          </p:spTgt>
                                        </p:tgtEl>
                                      </p:cBhvr>
                                    </p:animEffect>
                                  </p:childTnLst>
                                </p:cTn>
                              </p:par>
                            </p:childTnLst>
                          </p:cTn>
                        </p:par>
                      </p:childTnLst>
                    </p:cTn>
                  </p:par>
                  <p:par>
                    <p:cTn id="243" fill="hold">
                      <p:stCondLst>
                        <p:cond delay="indefinite"/>
                      </p:stCondLst>
                      <p:childTnLst>
                        <p:par>
                          <p:cTn id="244" fill="hold">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25">
                                            <p:txEl>
                                              <p:pRg st="13" end="13"/>
                                            </p:txEl>
                                          </p:spTgt>
                                        </p:tgtEl>
                                        <p:attrNameLst>
                                          <p:attrName>style.visibility</p:attrName>
                                        </p:attrNameLst>
                                      </p:cBhvr>
                                      <p:to>
                                        <p:strVal val="visible"/>
                                      </p:to>
                                    </p:set>
                                    <p:animEffect transition="in" filter="fade">
                                      <p:cBhvr>
                                        <p:cTn id="247" dur="500"/>
                                        <p:tgtEl>
                                          <p:spTgt spid="25">
                                            <p:txEl>
                                              <p:pRg st="13" end="13"/>
                                            </p:txEl>
                                          </p:spTgt>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23">
                                            <p:txEl>
                                              <p:pRg st="14" end="14"/>
                                            </p:txEl>
                                          </p:spTgt>
                                        </p:tgtEl>
                                        <p:attrNameLst>
                                          <p:attrName>style.visibility</p:attrName>
                                        </p:attrNameLst>
                                      </p:cBhvr>
                                      <p:to>
                                        <p:strVal val="visible"/>
                                      </p:to>
                                    </p:set>
                                    <p:animEffect transition="in" filter="fade">
                                      <p:cBhvr>
                                        <p:cTn id="252" dur="500"/>
                                        <p:tgtEl>
                                          <p:spTgt spid="23">
                                            <p:txEl>
                                              <p:pRg st="14" end="14"/>
                                            </p:txEl>
                                          </p:spTgt>
                                        </p:tgtEl>
                                      </p:cBhvr>
                                    </p:animEffect>
                                  </p:childTnLst>
                                </p:cTn>
                              </p:par>
                            </p:childTnLst>
                          </p:cTn>
                        </p:par>
                      </p:childTnLst>
                    </p:cTn>
                  </p:par>
                  <p:par>
                    <p:cTn id="253" fill="hold">
                      <p:stCondLst>
                        <p:cond delay="indefinite"/>
                      </p:stCondLst>
                      <p:childTnLst>
                        <p:par>
                          <p:cTn id="254" fill="hold">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25">
                                            <p:txEl>
                                              <p:pRg st="14" end="14"/>
                                            </p:txEl>
                                          </p:spTgt>
                                        </p:tgtEl>
                                        <p:attrNameLst>
                                          <p:attrName>style.visibility</p:attrName>
                                        </p:attrNameLst>
                                      </p:cBhvr>
                                      <p:to>
                                        <p:strVal val="visible"/>
                                      </p:to>
                                    </p:set>
                                    <p:animEffect transition="in" filter="fade">
                                      <p:cBhvr>
                                        <p:cTn id="257" dur="500"/>
                                        <p:tgtEl>
                                          <p:spTgt spid="25">
                                            <p:txEl>
                                              <p:pRg st="14" end="14"/>
                                            </p:txEl>
                                          </p:spTgt>
                                        </p:tgtEl>
                                      </p:cBhvr>
                                    </p:animEffect>
                                  </p:childTnLst>
                                </p:cTn>
                              </p:par>
                            </p:childTnLst>
                          </p:cTn>
                        </p:par>
                      </p:childTnLst>
                    </p:cTn>
                  </p:par>
                  <p:par>
                    <p:cTn id="258" fill="hold">
                      <p:stCondLst>
                        <p:cond delay="indefinite"/>
                      </p:stCondLst>
                      <p:childTnLst>
                        <p:par>
                          <p:cTn id="259" fill="hold">
                            <p:stCondLst>
                              <p:cond delay="0"/>
                            </p:stCondLst>
                            <p:childTnLst>
                              <p:par>
                                <p:cTn id="260" presetID="10" presetClass="entr" presetSubtype="0" fill="hold" grpId="0" nodeType="clickEffect">
                                  <p:stCondLst>
                                    <p:cond delay="0"/>
                                  </p:stCondLst>
                                  <p:childTnLst>
                                    <p:set>
                                      <p:cBhvr>
                                        <p:cTn id="261" dur="1" fill="hold">
                                          <p:stCondLst>
                                            <p:cond delay="0"/>
                                          </p:stCondLst>
                                        </p:cTn>
                                        <p:tgtEl>
                                          <p:spTgt spid="23">
                                            <p:txEl>
                                              <p:pRg st="15" end="15"/>
                                            </p:txEl>
                                          </p:spTgt>
                                        </p:tgtEl>
                                        <p:attrNameLst>
                                          <p:attrName>style.visibility</p:attrName>
                                        </p:attrNameLst>
                                      </p:cBhvr>
                                      <p:to>
                                        <p:strVal val="visible"/>
                                      </p:to>
                                    </p:set>
                                    <p:animEffect transition="in" filter="fade">
                                      <p:cBhvr>
                                        <p:cTn id="262" dur="500"/>
                                        <p:tgtEl>
                                          <p:spTgt spid="23">
                                            <p:txEl>
                                              <p:pRg st="15" end="15"/>
                                            </p:txEl>
                                          </p:spTgt>
                                        </p:tgtEl>
                                      </p:cBhvr>
                                    </p:animEffect>
                                  </p:childTnLst>
                                </p:cTn>
                              </p:par>
                            </p:childTnLst>
                          </p:cTn>
                        </p:par>
                      </p:childTnLst>
                    </p:cTn>
                  </p:par>
                  <p:par>
                    <p:cTn id="263" fill="hold">
                      <p:stCondLst>
                        <p:cond delay="indefinite"/>
                      </p:stCondLst>
                      <p:childTnLst>
                        <p:par>
                          <p:cTn id="264" fill="hold">
                            <p:stCondLst>
                              <p:cond delay="0"/>
                            </p:stCondLst>
                            <p:childTnLst>
                              <p:par>
                                <p:cTn id="265" presetID="10" presetClass="entr" presetSubtype="0" fill="hold" grpId="0" nodeType="clickEffect">
                                  <p:stCondLst>
                                    <p:cond delay="0"/>
                                  </p:stCondLst>
                                  <p:childTnLst>
                                    <p:set>
                                      <p:cBhvr>
                                        <p:cTn id="266" dur="1" fill="hold">
                                          <p:stCondLst>
                                            <p:cond delay="0"/>
                                          </p:stCondLst>
                                        </p:cTn>
                                        <p:tgtEl>
                                          <p:spTgt spid="11"/>
                                        </p:tgtEl>
                                        <p:attrNameLst>
                                          <p:attrName>style.visibility</p:attrName>
                                        </p:attrNameLst>
                                      </p:cBhvr>
                                      <p:to>
                                        <p:strVal val="visible"/>
                                      </p:to>
                                    </p:set>
                                    <p:animEffect transition="in" filter="fade">
                                      <p:cBhvr>
                                        <p:cTn id="267" dur="500"/>
                                        <p:tgtEl>
                                          <p:spTgt spid="11"/>
                                        </p:tgtEl>
                                      </p:cBhvr>
                                    </p:animEffect>
                                  </p:childTnLst>
                                </p:cTn>
                              </p:par>
                            </p:childTnLst>
                          </p:cTn>
                        </p:par>
                      </p:childTnLst>
                    </p:cTn>
                  </p:par>
                  <p:par>
                    <p:cTn id="268" fill="hold">
                      <p:stCondLst>
                        <p:cond delay="indefinite"/>
                      </p:stCondLst>
                      <p:childTnLst>
                        <p:par>
                          <p:cTn id="269" fill="hold">
                            <p:stCondLst>
                              <p:cond delay="0"/>
                            </p:stCondLst>
                            <p:childTnLst>
                              <p:par>
                                <p:cTn id="270" presetID="10" presetClass="entr" presetSubtype="0" fill="hold" grpId="0" nodeType="clickEffect">
                                  <p:stCondLst>
                                    <p:cond delay="0"/>
                                  </p:stCondLst>
                                  <p:childTnLst>
                                    <p:set>
                                      <p:cBhvr>
                                        <p:cTn id="271" dur="1" fill="hold">
                                          <p:stCondLst>
                                            <p:cond delay="0"/>
                                          </p:stCondLst>
                                        </p:cTn>
                                        <p:tgtEl>
                                          <p:spTgt spid="16"/>
                                        </p:tgtEl>
                                        <p:attrNameLst>
                                          <p:attrName>style.visibility</p:attrName>
                                        </p:attrNameLst>
                                      </p:cBhvr>
                                      <p:to>
                                        <p:strVal val="visible"/>
                                      </p:to>
                                    </p:set>
                                    <p:animEffect transition="in" filter="fade">
                                      <p:cBhvr>
                                        <p:cTn id="272" dur="500"/>
                                        <p:tgtEl>
                                          <p:spTgt spid="16"/>
                                        </p:tgtEl>
                                      </p:cBhvr>
                                    </p:animEffect>
                                  </p:childTnLst>
                                </p:cTn>
                              </p:par>
                            </p:childTnLst>
                          </p:cTn>
                        </p:par>
                      </p:childTnLst>
                    </p:cTn>
                  </p:par>
                  <p:par>
                    <p:cTn id="273" fill="hold">
                      <p:stCondLst>
                        <p:cond delay="indefinite"/>
                      </p:stCondLst>
                      <p:childTnLst>
                        <p:par>
                          <p:cTn id="274" fill="hold">
                            <p:stCondLst>
                              <p:cond delay="0"/>
                            </p:stCondLst>
                            <p:childTnLst>
                              <p:par>
                                <p:cTn id="275" presetID="10" presetClass="entr" presetSubtype="0" fill="hold" grpId="0" nodeType="clickEffect">
                                  <p:stCondLst>
                                    <p:cond delay="0"/>
                                  </p:stCondLst>
                                  <p:childTnLst>
                                    <p:set>
                                      <p:cBhvr>
                                        <p:cTn id="276" dur="1" fill="hold">
                                          <p:stCondLst>
                                            <p:cond delay="0"/>
                                          </p:stCondLst>
                                        </p:cTn>
                                        <p:tgtEl>
                                          <p:spTgt spid="17"/>
                                        </p:tgtEl>
                                        <p:attrNameLst>
                                          <p:attrName>style.visibility</p:attrName>
                                        </p:attrNameLst>
                                      </p:cBhvr>
                                      <p:to>
                                        <p:strVal val="visible"/>
                                      </p:to>
                                    </p:set>
                                    <p:animEffect transition="in" filter="fade">
                                      <p:cBhvr>
                                        <p:cTn id="277" dur="500"/>
                                        <p:tgtEl>
                                          <p:spTgt spid="17"/>
                                        </p:tgtEl>
                                      </p:cBhvr>
                                    </p:animEffect>
                                  </p:childTnLst>
                                </p:cTn>
                              </p:par>
                            </p:childTnLst>
                          </p:cTn>
                        </p:par>
                      </p:childTnLst>
                    </p:cTn>
                  </p:par>
                  <p:par>
                    <p:cTn id="278" fill="hold">
                      <p:stCondLst>
                        <p:cond delay="indefinite"/>
                      </p:stCondLst>
                      <p:childTnLst>
                        <p:par>
                          <p:cTn id="279" fill="hold">
                            <p:stCondLst>
                              <p:cond delay="0"/>
                            </p:stCondLst>
                            <p:childTnLst>
                              <p:par>
                                <p:cTn id="280" presetID="10" presetClass="entr" presetSubtype="0" fill="hold" grpId="0" nodeType="clickEffect">
                                  <p:stCondLst>
                                    <p:cond delay="0"/>
                                  </p:stCondLst>
                                  <p:childTnLst>
                                    <p:set>
                                      <p:cBhvr>
                                        <p:cTn id="281" dur="1" fill="hold">
                                          <p:stCondLst>
                                            <p:cond delay="0"/>
                                          </p:stCondLst>
                                        </p:cTn>
                                        <p:tgtEl>
                                          <p:spTgt spid="18"/>
                                        </p:tgtEl>
                                        <p:attrNameLst>
                                          <p:attrName>style.visibility</p:attrName>
                                        </p:attrNameLst>
                                      </p:cBhvr>
                                      <p:to>
                                        <p:strVal val="visible"/>
                                      </p:to>
                                    </p:set>
                                    <p:animEffect transition="in" filter="fade">
                                      <p:cBhvr>
                                        <p:cTn id="282" dur="500"/>
                                        <p:tgtEl>
                                          <p:spTgt spid="18"/>
                                        </p:tgtEl>
                                      </p:cBhvr>
                                    </p:animEffect>
                                  </p:childTnLst>
                                </p:cTn>
                              </p:par>
                            </p:childTnLst>
                          </p:cTn>
                        </p:par>
                      </p:childTnLst>
                    </p:cTn>
                  </p:par>
                  <p:par>
                    <p:cTn id="283" fill="hold">
                      <p:stCondLst>
                        <p:cond delay="indefinite"/>
                      </p:stCondLst>
                      <p:childTnLst>
                        <p:par>
                          <p:cTn id="284" fill="hold">
                            <p:stCondLst>
                              <p:cond delay="0"/>
                            </p:stCondLst>
                            <p:childTnLst>
                              <p:par>
                                <p:cTn id="285" presetID="10" presetClass="entr" presetSubtype="0" fill="hold" grpId="0" nodeType="clickEffect">
                                  <p:stCondLst>
                                    <p:cond delay="0"/>
                                  </p:stCondLst>
                                  <p:childTnLst>
                                    <p:set>
                                      <p:cBhvr>
                                        <p:cTn id="286" dur="1" fill="hold">
                                          <p:stCondLst>
                                            <p:cond delay="0"/>
                                          </p:stCondLst>
                                        </p:cTn>
                                        <p:tgtEl>
                                          <p:spTgt spid="21"/>
                                        </p:tgtEl>
                                        <p:attrNameLst>
                                          <p:attrName>style.visibility</p:attrName>
                                        </p:attrNameLst>
                                      </p:cBhvr>
                                      <p:to>
                                        <p:strVal val="visible"/>
                                      </p:to>
                                    </p:set>
                                    <p:animEffect transition="in" filter="fade">
                                      <p:cBhvr>
                                        <p:cTn id="287" dur="500"/>
                                        <p:tgtEl>
                                          <p:spTgt spid="21"/>
                                        </p:tgtEl>
                                      </p:cBhvr>
                                    </p:animEffect>
                                  </p:childTnLst>
                                </p:cTn>
                              </p:par>
                            </p:childTnLst>
                          </p:cTn>
                        </p:par>
                      </p:childTnLst>
                    </p:cTn>
                  </p:par>
                  <p:par>
                    <p:cTn id="288" fill="hold">
                      <p:stCondLst>
                        <p:cond delay="indefinite"/>
                      </p:stCondLst>
                      <p:childTnLst>
                        <p:par>
                          <p:cTn id="289" fill="hold">
                            <p:stCondLst>
                              <p:cond delay="0"/>
                            </p:stCondLst>
                            <p:childTnLst>
                              <p:par>
                                <p:cTn id="290" presetID="10" presetClass="entr" presetSubtype="0" fill="hold" grpId="0" nodeType="clickEffect">
                                  <p:stCondLst>
                                    <p:cond delay="0"/>
                                  </p:stCondLst>
                                  <p:childTnLst>
                                    <p:set>
                                      <p:cBhvr>
                                        <p:cTn id="291" dur="1" fill="hold">
                                          <p:stCondLst>
                                            <p:cond delay="0"/>
                                          </p:stCondLst>
                                        </p:cTn>
                                        <p:tgtEl>
                                          <p:spTgt spid="22"/>
                                        </p:tgtEl>
                                        <p:attrNameLst>
                                          <p:attrName>style.visibility</p:attrName>
                                        </p:attrNameLst>
                                      </p:cBhvr>
                                      <p:to>
                                        <p:strVal val="visible"/>
                                      </p:to>
                                    </p:set>
                                    <p:animEffect transition="in" filter="fade">
                                      <p:cBhvr>
                                        <p:cTn id="29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9" grpId="0" animBg="1"/>
      <p:bldP spid="10" grpId="0" animBg="1"/>
      <p:bldP spid="11" grpId="0" animBg="1"/>
      <p:bldP spid="12" grpId="0" animBg="1"/>
      <p:bldP spid="13" grpId="0" animBg="1"/>
      <p:bldP spid="14" grpId="0" animBg="1"/>
      <p:bldP spid="16" grpId="0" animBg="1"/>
      <p:bldP spid="17" grpId="0" animBg="1"/>
      <p:bldP spid="18" grpId="0" animBg="1"/>
      <p:bldP spid="21" grpId="0" animBg="1"/>
      <p:bldP spid="22" grpId="0" animBg="1"/>
      <p:bldP spid="23" grpId="0" uiExpand="1" build="p"/>
      <p:bldP spid="24" grpId="0" uiExpand="1" build="p"/>
      <p:bldP spid="25" grpId="0" uiExpand="1"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1970</TotalTime>
  <Words>1546</Words>
  <Application>Microsoft Macintosh PowerPoint</Application>
  <PresentationFormat>Widescreen</PresentationFormat>
  <Paragraphs>241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Gill Sans MT</vt:lpstr>
      <vt:lpstr>Impact</vt:lpstr>
      <vt:lpstr>system-ui</vt:lpstr>
      <vt:lpstr>Times New Roman</vt:lpstr>
      <vt:lpstr>Wingdings</vt:lpstr>
      <vt:lpstr>Badge</vt:lpstr>
      <vt:lpstr>Ecclesiastes</vt:lpstr>
      <vt:lpstr>schedule</vt:lpstr>
      <vt:lpstr>Introducing his search (1:12-18)</vt:lpstr>
      <vt:lpstr>2:11</vt:lpstr>
      <vt:lpstr>conclusions</vt:lpstr>
      <vt:lpstr>23 For all his days are full of sorrow, and his work is a vexation. Even in the night his heart does not rest. This also is vanity.</vt:lpstr>
      <vt:lpstr>2:24-26</vt:lpstr>
      <vt:lpstr>2:26</vt:lpstr>
      <vt:lpstr>”For Everything There Is A SEASON…” (3:1)</vt:lpstr>
      <vt:lpstr>”For Everything There Is A SEASON…” (3:1)</vt:lpstr>
      <vt:lpstr>How does this poem impact you?</vt:lpstr>
      <vt:lpstr>God-Given Business</vt:lpstr>
      <vt:lpstr>New Section? (3:16-22)</vt:lpstr>
      <vt:lpstr>God-Given Business</vt:lpstr>
      <vt:lpstr>3:1-22  Problems Under the Sun (part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21</cp:revision>
  <dcterms:created xsi:type="dcterms:W3CDTF">2024-02-25T02:51:32Z</dcterms:created>
  <dcterms:modified xsi:type="dcterms:W3CDTF">2024-03-06T23:15:15Z</dcterms:modified>
</cp:coreProperties>
</file>