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sldIdLst>
    <p:sldId id="264" r:id="rId2"/>
    <p:sldId id="266" r:id="rId3"/>
    <p:sldId id="318" r:id="rId4"/>
    <p:sldId id="320" r:id="rId5"/>
    <p:sldId id="323" r:id="rId6"/>
    <p:sldId id="324" r:id="rId7"/>
    <p:sldId id="325" r:id="rId8"/>
    <p:sldId id="326" r:id="rId9"/>
    <p:sldId id="256" r:id="rId10"/>
    <p:sldId id="327" r:id="rId11"/>
    <p:sldId id="328" r:id="rId12"/>
    <p:sldId id="329" r:id="rId13"/>
    <p:sldId id="330" r:id="rId14"/>
    <p:sldId id="331" r:id="rId15"/>
    <p:sldId id="332" r:id="rId16"/>
    <p:sldId id="263"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70"/>
    <p:restoredTop sz="95840"/>
  </p:normalViewPr>
  <p:slideViewPr>
    <p:cSldViewPr snapToGrid="0">
      <p:cViewPr varScale="1">
        <p:scale>
          <a:sx n="84" d="100"/>
          <a:sy n="84" d="100"/>
        </p:scale>
        <p:origin x="200" y="7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CE9348-5DD0-419B-9F31-899253DD3E13}"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C8C4E2E8-4677-4C87-BE42-E2E0ED084E7E}">
      <dgm:prSet/>
      <dgm:spPr/>
      <dgm:t>
        <a:bodyPr/>
        <a:lstStyle/>
        <a:p>
          <a:r>
            <a:rPr lang="en-US"/>
            <a:t>Injustice (3:16-22)</a:t>
          </a:r>
        </a:p>
      </dgm:t>
    </dgm:pt>
    <dgm:pt modelId="{96DCD29E-16B7-49E1-9D73-11A034546AD8}" type="parTrans" cxnId="{CF2AC8E4-FC7E-4FCC-832F-AB68CD8DF69D}">
      <dgm:prSet/>
      <dgm:spPr/>
      <dgm:t>
        <a:bodyPr/>
        <a:lstStyle/>
        <a:p>
          <a:endParaRPr lang="en-US"/>
        </a:p>
      </dgm:t>
    </dgm:pt>
    <dgm:pt modelId="{980ABAAC-41A3-4A5C-954A-72E279092473}" type="sibTrans" cxnId="{CF2AC8E4-FC7E-4FCC-832F-AB68CD8DF69D}">
      <dgm:prSet/>
      <dgm:spPr/>
      <dgm:t>
        <a:bodyPr/>
        <a:lstStyle/>
        <a:p>
          <a:endParaRPr lang="en-US"/>
        </a:p>
      </dgm:t>
    </dgm:pt>
    <dgm:pt modelId="{660B0FC3-18D7-4849-A3D7-CA39D7AAF66D}">
      <dgm:prSet/>
      <dgm:spPr/>
      <dgm:t>
        <a:bodyPr/>
        <a:lstStyle/>
        <a:p>
          <a:r>
            <a:rPr lang="en-US"/>
            <a:t>Oppression (4:1-3)</a:t>
          </a:r>
        </a:p>
      </dgm:t>
    </dgm:pt>
    <dgm:pt modelId="{8CB4E1C5-F2AF-4600-9C85-0A1ADA312685}" type="parTrans" cxnId="{B21D6562-C2C6-480E-8931-4B893514ED19}">
      <dgm:prSet/>
      <dgm:spPr/>
      <dgm:t>
        <a:bodyPr/>
        <a:lstStyle/>
        <a:p>
          <a:endParaRPr lang="en-US"/>
        </a:p>
      </dgm:t>
    </dgm:pt>
    <dgm:pt modelId="{064C685D-C8D7-42FD-8E52-6B0CA5C2B0D0}" type="sibTrans" cxnId="{B21D6562-C2C6-480E-8931-4B893514ED19}">
      <dgm:prSet/>
      <dgm:spPr/>
      <dgm:t>
        <a:bodyPr/>
        <a:lstStyle/>
        <a:p>
          <a:endParaRPr lang="en-US"/>
        </a:p>
      </dgm:t>
    </dgm:pt>
    <dgm:pt modelId="{0A51EE76-DB74-487F-A446-8B587B47979A}">
      <dgm:prSet/>
      <dgm:spPr/>
      <dgm:t>
        <a:bodyPr/>
        <a:lstStyle/>
        <a:p>
          <a:r>
            <a:rPr lang="en-US"/>
            <a:t>Envy/Rivalry (4:4-6)</a:t>
          </a:r>
        </a:p>
      </dgm:t>
    </dgm:pt>
    <dgm:pt modelId="{34BA993D-C95E-46E3-AF6D-27ABC86A4CE3}" type="parTrans" cxnId="{C5210C2A-22CA-407F-BDAF-E635575531C9}">
      <dgm:prSet/>
      <dgm:spPr/>
      <dgm:t>
        <a:bodyPr/>
        <a:lstStyle/>
        <a:p>
          <a:endParaRPr lang="en-US"/>
        </a:p>
      </dgm:t>
    </dgm:pt>
    <dgm:pt modelId="{7497B36C-2251-4600-A322-C4604DD0DBB0}" type="sibTrans" cxnId="{C5210C2A-22CA-407F-BDAF-E635575531C9}">
      <dgm:prSet/>
      <dgm:spPr/>
      <dgm:t>
        <a:bodyPr/>
        <a:lstStyle/>
        <a:p>
          <a:endParaRPr lang="en-US"/>
        </a:p>
      </dgm:t>
    </dgm:pt>
    <dgm:pt modelId="{1FDA77C3-5DBD-41D1-88AC-0E134F239F7C}">
      <dgm:prSet/>
      <dgm:spPr/>
      <dgm:t>
        <a:bodyPr/>
        <a:lstStyle/>
        <a:p>
          <a:r>
            <a:rPr lang="en-US"/>
            <a:t>Self-centeredness/Isolation (4:7-12)</a:t>
          </a:r>
        </a:p>
      </dgm:t>
    </dgm:pt>
    <dgm:pt modelId="{CEE4B600-8056-4499-92E7-594DB5D60E83}" type="parTrans" cxnId="{BC2297FD-52DF-44B9-9B80-85E96E9AAA2D}">
      <dgm:prSet/>
      <dgm:spPr/>
      <dgm:t>
        <a:bodyPr/>
        <a:lstStyle/>
        <a:p>
          <a:endParaRPr lang="en-US"/>
        </a:p>
      </dgm:t>
    </dgm:pt>
    <dgm:pt modelId="{2DEA563C-DA4F-4871-95DB-9EAA5625F843}" type="sibTrans" cxnId="{BC2297FD-52DF-44B9-9B80-85E96E9AAA2D}">
      <dgm:prSet/>
      <dgm:spPr/>
      <dgm:t>
        <a:bodyPr/>
        <a:lstStyle/>
        <a:p>
          <a:endParaRPr lang="en-US"/>
        </a:p>
      </dgm:t>
    </dgm:pt>
    <dgm:pt modelId="{318CF27F-017D-4CCA-915E-A0D81B949697}">
      <dgm:prSet/>
      <dgm:spPr/>
      <dgm:t>
        <a:bodyPr/>
        <a:lstStyle/>
        <a:p>
          <a:r>
            <a:rPr lang="en-US"/>
            <a:t>Government Instability (4:13-16)</a:t>
          </a:r>
        </a:p>
      </dgm:t>
    </dgm:pt>
    <dgm:pt modelId="{5040737F-09EA-411D-8237-BACB575D22C0}" type="parTrans" cxnId="{98EB9F7C-CE52-4EAE-83C1-AD767079839E}">
      <dgm:prSet/>
      <dgm:spPr/>
      <dgm:t>
        <a:bodyPr/>
        <a:lstStyle/>
        <a:p>
          <a:endParaRPr lang="en-US"/>
        </a:p>
      </dgm:t>
    </dgm:pt>
    <dgm:pt modelId="{CE00075C-5B8C-41D9-9B16-107B7B5E3F2E}" type="sibTrans" cxnId="{98EB9F7C-CE52-4EAE-83C1-AD767079839E}">
      <dgm:prSet/>
      <dgm:spPr/>
      <dgm:t>
        <a:bodyPr/>
        <a:lstStyle/>
        <a:p>
          <a:endParaRPr lang="en-US"/>
        </a:p>
      </dgm:t>
    </dgm:pt>
    <dgm:pt modelId="{989ABE50-1BDB-3546-B2E8-5E29B6349CF5}" type="pres">
      <dgm:prSet presAssocID="{44CE9348-5DD0-419B-9F31-899253DD3E13}" presName="linear" presStyleCnt="0">
        <dgm:presLayoutVars>
          <dgm:animLvl val="lvl"/>
          <dgm:resizeHandles val="exact"/>
        </dgm:presLayoutVars>
      </dgm:prSet>
      <dgm:spPr/>
    </dgm:pt>
    <dgm:pt modelId="{090D2554-4CA4-AB4D-8624-92B5A6DB28ED}" type="pres">
      <dgm:prSet presAssocID="{C8C4E2E8-4677-4C87-BE42-E2E0ED084E7E}" presName="parentText" presStyleLbl="node1" presStyleIdx="0" presStyleCnt="5">
        <dgm:presLayoutVars>
          <dgm:chMax val="0"/>
          <dgm:bulletEnabled val="1"/>
        </dgm:presLayoutVars>
      </dgm:prSet>
      <dgm:spPr/>
    </dgm:pt>
    <dgm:pt modelId="{09433DA4-BFB3-7041-B999-2F8EE6EB0837}" type="pres">
      <dgm:prSet presAssocID="{980ABAAC-41A3-4A5C-954A-72E279092473}" presName="spacer" presStyleCnt="0"/>
      <dgm:spPr/>
    </dgm:pt>
    <dgm:pt modelId="{E40746AE-589E-8748-ABD9-1479DC1B6449}" type="pres">
      <dgm:prSet presAssocID="{660B0FC3-18D7-4849-A3D7-CA39D7AAF66D}" presName="parentText" presStyleLbl="node1" presStyleIdx="1" presStyleCnt="5">
        <dgm:presLayoutVars>
          <dgm:chMax val="0"/>
          <dgm:bulletEnabled val="1"/>
        </dgm:presLayoutVars>
      </dgm:prSet>
      <dgm:spPr/>
    </dgm:pt>
    <dgm:pt modelId="{73296B0E-F63B-8242-86A0-4EC242FC5465}" type="pres">
      <dgm:prSet presAssocID="{064C685D-C8D7-42FD-8E52-6B0CA5C2B0D0}" presName="spacer" presStyleCnt="0"/>
      <dgm:spPr/>
    </dgm:pt>
    <dgm:pt modelId="{B25A62E7-4FFA-FC4F-80F7-7189E7053AD3}" type="pres">
      <dgm:prSet presAssocID="{0A51EE76-DB74-487F-A446-8B587B47979A}" presName="parentText" presStyleLbl="node1" presStyleIdx="2" presStyleCnt="5">
        <dgm:presLayoutVars>
          <dgm:chMax val="0"/>
          <dgm:bulletEnabled val="1"/>
        </dgm:presLayoutVars>
      </dgm:prSet>
      <dgm:spPr/>
    </dgm:pt>
    <dgm:pt modelId="{5F66664F-C2F7-A747-AC52-92FCD1D1FAB7}" type="pres">
      <dgm:prSet presAssocID="{7497B36C-2251-4600-A322-C4604DD0DBB0}" presName="spacer" presStyleCnt="0"/>
      <dgm:spPr/>
    </dgm:pt>
    <dgm:pt modelId="{7A1884EF-FBF8-AC44-86D5-8D2E74C81D72}" type="pres">
      <dgm:prSet presAssocID="{1FDA77C3-5DBD-41D1-88AC-0E134F239F7C}" presName="parentText" presStyleLbl="node1" presStyleIdx="3" presStyleCnt="5">
        <dgm:presLayoutVars>
          <dgm:chMax val="0"/>
          <dgm:bulletEnabled val="1"/>
        </dgm:presLayoutVars>
      </dgm:prSet>
      <dgm:spPr/>
    </dgm:pt>
    <dgm:pt modelId="{1BDD59C9-5D68-6A48-B5FE-25AC8426E5E4}" type="pres">
      <dgm:prSet presAssocID="{2DEA563C-DA4F-4871-95DB-9EAA5625F843}" presName="spacer" presStyleCnt="0"/>
      <dgm:spPr/>
    </dgm:pt>
    <dgm:pt modelId="{374DA220-492C-474B-A162-FB147B38C172}" type="pres">
      <dgm:prSet presAssocID="{318CF27F-017D-4CCA-915E-A0D81B949697}" presName="parentText" presStyleLbl="node1" presStyleIdx="4" presStyleCnt="5">
        <dgm:presLayoutVars>
          <dgm:chMax val="0"/>
          <dgm:bulletEnabled val="1"/>
        </dgm:presLayoutVars>
      </dgm:prSet>
      <dgm:spPr/>
    </dgm:pt>
  </dgm:ptLst>
  <dgm:cxnLst>
    <dgm:cxn modelId="{C5210C2A-22CA-407F-BDAF-E635575531C9}" srcId="{44CE9348-5DD0-419B-9F31-899253DD3E13}" destId="{0A51EE76-DB74-487F-A446-8B587B47979A}" srcOrd="2" destOrd="0" parTransId="{34BA993D-C95E-46E3-AF6D-27ABC86A4CE3}" sibTransId="{7497B36C-2251-4600-A322-C4604DD0DBB0}"/>
    <dgm:cxn modelId="{DCED0E2B-13D3-024C-B341-B65AF7329586}" type="presOf" srcId="{1FDA77C3-5DBD-41D1-88AC-0E134F239F7C}" destId="{7A1884EF-FBF8-AC44-86D5-8D2E74C81D72}" srcOrd="0" destOrd="0" presId="urn:microsoft.com/office/officeart/2005/8/layout/vList2"/>
    <dgm:cxn modelId="{4AF55F59-13A6-CC45-8A23-CD4C7C5F7C0A}" type="presOf" srcId="{C8C4E2E8-4677-4C87-BE42-E2E0ED084E7E}" destId="{090D2554-4CA4-AB4D-8624-92B5A6DB28ED}" srcOrd="0" destOrd="0" presId="urn:microsoft.com/office/officeart/2005/8/layout/vList2"/>
    <dgm:cxn modelId="{B21D6562-C2C6-480E-8931-4B893514ED19}" srcId="{44CE9348-5DD0-419B-9F31-899253DD3E13}" destId="{660B0FC3-18D7-4849-A3D7-CA39D7AAF66D}" srcOrd="1" destOrd="0" parTransId="{8CB4E1C5-F2AF-4600-9C85-0A1ADA312685}" sibTransId="{064C685D-C8D7-42FD-8E52-6B0CA5C2B0D0}"/>
    <dgm:cxn modelId="{98EB9F7C-CE52-4EAE-83C1-AD767079839E}" srcId="{44CE9348-5DD0-419B-9F31-899253DD3E13}" destId="{318CF27F-017D-4CCA-915E-A0D81B949697}" srcOrd="4" destOrd="0" parTransId="{5040737F-09EA-411D-8237-BACB575D22C0}" sibTransId="{CE00075C-5B8C-41D9-9B16-107B7B5E3F2E}"/>
    <dgm:cxn modelId="{A0073E88-2F24-AF43-AFBB-6A0D37B7B6D9}" type="presOf" srcId="{44CE9348-5DD0-419B-9F31-899253DD3E13}" destId="{989ABE50-1BDB-3546-B2E8-5E29B6349CF5}" srcOrd="0" destOrd="0" presId="urn:microsoft.com/office/officeart/2005/8/layout/vList2"/>
    <dgm:cxn modelId="{F378B7AF-14EB-1C46-BD7D-1D2BF0CDE8BC}" type="presOf" srcId="{318CF27F-017D-4CCA-915E-A0D81B949697}" destId="{374DA220-492C-474B-A162-FB147B38C172}" srcOrd="0" destOrd="0" presId="urn:microsoft.com/office/officeart/2005/8/layout/vList2"/>
    <dgm:cxn modelId="{5C707CB8-B69F-6049-87D8-B836CC61D746}" type="presOf" srcId="{0A51EE76-DB74-487F-A446-8B587B47979A}" destId="{B25A62E7-4FFA-FC4F-80F7-7189E7053AD3}" srcOrd="0" destOrd="0" presId="urn:microsoft.com/office/officeart/2005/8/layout/vList2"/>
    <dgm:cxn modelId="{CF2AC8E4-FC7E-4FCC-832F-AB68CD8DF69D}" srcId="{44CE9348-5DD0-419B-9F31-899253DD3E13}" destId="{C8C4E2E8-4677-4C87-BE42-E2E0ED084E7E}" srcOrd="0" destOrd="0" parTransId="{96DCD29E-16B7-49E1-9D73-11A034546AD8}" sibTransId="{980ABAAC-41A3-4A5C-954A-72E279092473}"/>
    <dgm:cxn modelId="{374CA3F3-413F-324E-B500-2E3DEF4D3809}" type="presOf" srcId="{660B0FC3-18D7-4849-A3D7-CA39D7AAF66D}" destId="{E40746AE-589E-8748-ABD9-1479DC1B6449}" srcOrd="0" destOrd="0" presId="urn:microsoft.com/office/officeart/2005/8/layout/vList2"/>
    <dgm:cxn modelId="{BC2297FD-52DF-44B9-9B80-85E96E9AAA2D}" srcId="{44CE9348-5DD0-419B-9F31-899253DD3E13}" destId="{1FDA77C3-5DBD-41D1-88AC-0E134F239F7C}" srcOrd="3" destOrd="0" parTransId="{CEE4B600-8056-4499-92E7-594DB5D60E83}" sibTransId="{2DEA563C-DA4F-4871-95DB-9EAA5625F843}"/>
    <dgm:cxn modelId="{9E84C5DB-9833-D543-85B7-2E5E2FEAB9F6}" type="presParOf" srcId="{989ABE50-1BDB-3546-B2E8-5E29B6349CF5}" destId="{090D2554-4CA4-AB4D-8624-92B5A6DB28ED}" srcOrd="0" destOrd="0" presId="urn:microsoft.com/office/officeart/2005/8/layout/vList2"/>
    <dgm:cxn modelId="{6057905E-C7E0-E949-BB1E-29A46E7ADF5D}" type="presParOf" srcId="{989ABE50-1BDB-3546-B2E8-5E29B6349CF5}" destId="{09433DA4-BFB3-7041-B999-2F8EE6EB0837}" srcOrd="1" destOrd="0" presId="urn:microsoft.com/office/officeart/2005/8/layout/vList2"/>
    <dgm:cxn modelId="{9CCD12E0-ACB9-F94E-8C72-5E65740110C5}" type="presParOf" srcId="{989ABE50-1BDB-3546-B2E8-5E29B6349CF5}" destId="{E40746AE-589E-8748-ABD9-1479DC1B6449}" srcOrd="2" destOrd="0" presId="urn:microsoft.com/office/officeart/2005/8/layout/vList2"/>
    <dgm:cxn modelId="{93D226B8-1C03-2B40-BCB7-F81417CE83F3}" type="presParOf" srcId="{989ABE50-1BDB-3546-B2E8-5E29B6349CF5}" destId="{73296B0E-F63B-8242-86A0-4EC242FC5465}" srcOrd="3" destOrd="0" presId="urn:microsoft.com/office/officeart/2005/8/layout/vList2"/>
    <dgm:cxn modelId="{3D01E097-80CF-3E4D-ABBE-344A4366E388}" type="presParOf" srcId="{989ABE50-1BDB-3546-B2E8-5E29B6349CF5}" destId="{B25A62E7-4FFA-FC4F-80F7-7189E7053AD3}" srcOrd="4" destOrd="0" presId="urn:microsoft.com/office/officeart/2005/8/layout/vList2"/>
    <dgm:cxn modelId="{63C538D9-D70E-D447-8C94-9A638104105B}" type="presParOf" srcId="{989ABE50-1BDB-3546-B2E8-5E29B6349CF5}" destId="{5F66664F-C2F7-A747-AC52-92FCD1D1FAB7}" srcOrd="5" destOrd="0" presId="urn:microsoft.com/office/officeart/2005/8/layout/vList2"/>
    <dgm:cxn modelId="{ECA0BC7D-DF4F-FF41-8368-C969C9FF2983}" type="presParOf" srcId="{989ABE50-1BDB-3546-B2E8-5E29B6349CF5}" destId="{7A1884EF-FBF8-AC44-86D5-8D2E74C81D72}" srcOrd="6" destOrd="0" presId="urn:microsoft.com/office/officeart/2005/8/layout/vList2"/>
    <dgm:cxn modelId="{B5A57FCC-0A7F-3047-A426-73AD08E8DFD9}" type="presParOf" srcId="{989ABE50-1BDB-3546-B2E8-5E29B6349CF5}" destId="{1BDD59C9-5D68-6A48-B5FE-25AC8426E5E4}" srcOrd="7" destOrd="0" presId="urn:microsoft.com/office/officeart/2005/8/layout/vList2"/>
    <dgm:cxn modelId="{020CEF10-7F03-624D-95DB-6982FE1E8FD0}" type="presParOf" srcId="{989ABE50-1BDB-3546-B2E8-5E29B6349CF5}" destId="{374DA220-492C-474B-A162-FB147B38C172}"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4CE9348-5DD0-419B-9F31-899253DD3E13}"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C8C4E2E8-4677-4C87-BE42-E2E0ED084E7E}">
      <dgm:prSet/>
      <dgm:spPr/>
      <dgm:t>
        <a:bodyPr/>
        <a:lstStyle/>
        <a:p>
          <a:r>
            <a:rPr lang="en-US" dirty="0"/>
            <a:t>Uncertain Justice (5:8-9)</a:t>
          </a:r>
        </a:p>
      </dgm:t>
    </dgm:pt>
    <dgm:pt modelId="{96DCD29E-16B7-49E1-9D73-11A034546AD8}" type="parTrans" cxnId="{CF2AC8E4-FC7E-4FCC-832F-AB68CD8DF69D}">
      <dgm:prSet/>
      <dgm:spPr/>
      <dgm:t>
        <a:bodyPr/>
        <a:lstStyle/>
        <a:p>
          <a:endParaRPr lang="en-US"/>
        </a:p>
      </dgm:t>
    </dgm:pt>
    <dgm:pt modelId="{980ABAAC-41A3-4A5C-954A-72E279092473}" type="sibTrans" cxnId="{CF2AC8E4-FC7E-4FCC-832F-AB68CD8DF69D}">
      <dgm:prSet/>
      <dgm:spPr/>
      <dgm:t>
        <a:bodyPr/>
        <a:lstStyle/>
        <a:p>
          <a:endParaRPr lang="en-US"/>
        </a:p>
      </dgm:t>
    </dgm:pt>
    <dgm:pt modelId="{660B0FC3-18D7-4849-A3D7-CA39D7AAF66D}">
      <dgm:prSet/>
      <dgm:spPr/>
      <dgm:t>
        <a:bodyPr/>
        <a:lstStyle/>
        <a:p>
          <a:r>
            <a:rPr lang="en-US" dirty="0"/>
            <a:t>Lack of Satisfaction (5:10)</a:t>
          </a:r>
        </a:p>
      </dgm:t>
    </dgm:pt>
    <dgm:pt modelId="{8CB4E1C5-F2AF-4600-9C85-0A1ADA312685}" type="parTrans" cxnId="{B21D6562-C2C6-480E-8931-4B893514ED19}">
      <dgm:prSet/>
      <dgm:spPr/>
      <dgm:t>
        <a:bodyPr/>
        <a:lstStyle/>
        <a:p>
          <a:endParaRPr lang="en-US"/>
        </a:p>
      </dgm:t>
    </dgm:pt>
    <dgm:pt modelId="{064C685D-C8D7-42FD-8E52-6B0CA5C2B0D0}" type="sibTrans" cxnId="{B21D6562-C2C6-480E-8931-4B893514ED19}">
      <dgm:prSet/>
      <dgm:spPr/>
      <dgm:t>
        <a:bodyPr/>
        <a:lstStyle/>
        <a:p>
          <a:endParaRPr lang="en-US"/>
        </a:p>
      </dgm:t>
    </dgm:pt>
    <dgm:pt modelId="{0A51EE76-DB74-487F-A446-8B587B47979A}">
      <dgm:prSet/>
      <dgm:spPr/>
      <dgm:t>
        <a:bodyPr/>
        <a:lstStyle/>
        <a:p>
          <a:r>
            <a:rPr lang="en-US" dirty="0"/>
            <a:t>Pressures (5:11)</a:t>
          </a:r>
        </a:p>
      </dgm:t>
    </dgm:pt>
    <dgm:pt modelId="{34BA993D-C95E-46E3-AF6D-27ABC86A4CE3}" type="parTrans" cxnId="{C5210C2A-22CA-407F-BDAF-E635575531C9}">
      <dgm:prSet/>
      <dgm:spPr/>
      <dgm:t>
        <a:bodyPr/>
        <a:lstStyle/>
        <a:p>
          <a:endParaRPr lang="en-US"/>
        </a:p>
      </dgm:t>
    </dgm:pt>
    <dgm:pt modelId="{7497B36C-2251-4600-A322-C4604DD0DBB0}" type="sibTrans" cxnId="{C5210C2A-22CA-407F-BDAF-E635575531C9}">
      <dgm:prSet/>
      <dgm:spPr/>
      <dgm:t>
        <a:bodyPr/>
        <a:lstStyle/>
        <a:p>
          <a:endParaRPr lang="en-US"/>
        </a:p>
      </dgm:t>
    </dgm:pt>
    <dgm:pt modelId="{1FDA77C3-5DBD-41D1-88AC-0E134F239F7C}">
      <dgm:prSet/>
      <dgm:spPr/>
      <dgm:t>
        <a:bodyPr/>
        <a:lstStyle/>
        <a:p>
          <a:r>
            <a:rPr lang="en-US" dirty="0"/>
            <a:t>Anxiety (5:12)</a:t>
          </a:r>
        </a:p>
      </dgm:t>
    </dgm:pt>
    <dgm:pt modelId="{CEE4B600-8056-4499-92E7-594DB5D60E83}" type="parTrans" cxnId="{BC2297FD-52DF-44B9-9B80-85E96E9AAA2D}">
      <dgm:prSet/>
      <dgm:spPr/>
      <dgm:t>
        <a:bodyPr/>
        <a:lstStyle/>
        <a:p>
          <a:endParaRPr lang="en-US"/>
        </a:p>
      </dgm:t>
    </dgm:pt>
    <dgm:pt modelId="{2DEA563C-DA4F-4871-95DB-9EAA5625F843}" type="sibTrans" cxnId="{BC2297FD-52DF-44B9-9B80-85E96E9AAA2D}">
      <dgm:prSet/>
      <dgm:spPr/>
      <dgm:t>
        <a:bodyPr/>
        <a:lstStyle/>
        <a:p>
          <a:endParaRPr lang="en-US"/>
        </a:p>
      </dgm:t>
    </dgm:pt>
    <dgm:pt modelId="{318CF27F-017D-4CCA-915E-A0D81B949697}">
      <dgm:prSet/>
      <dgm:spPr/>
      <dgm:t>
        <a:bodyPr/>
        <a:lstStyle/>
        <a:p>
          <a:r>
            <a:rPr lang="en-US" dirty="0"/>
            <a:t>Uncertain Wealth (5:13-17)</a:t>
          </a:r>
        </a:p>
      </dgm:t>
    </dgm:pt>
    <dgm:pt modelId="{5040737F-09EA-411D-8237-BACB575D22C0}" type="parTrans" cxnId="{98EB9F7C-CE52-4EAE-83C1-AD767079839E}">
      <dgm:prSet/>
      <dgm:spPr/>
      <dgm:t>
        <a:bodyPr/>
        <a:lstStyle/>
        <a:p>
          <a:endParaRPr lang="en-US"/>
        </a:p>
      </dgm:t>
    </dgm:pt>
    <dgm:pt modelId="{CE00075C-5B8C-41D9-9B16-107B7B5E3F2E}" type="sibTrans" cxnId="{98EB9F7C-CE52-4EAE-83C1-AD767079839E}">
      <dgm:prSet/>
      <dgm:spPr/>
      <dgm:t>
        <a:bodyPr/>
        <a:lstStyle/>
        <a:p>
          <a:endParaRPr lang="en-US"/>
        </a:p>
      </dgm:t>
    </dgm:pt>
    <dgm:pt modelId="{989ABE50-1BDB-3546-B2E8-5E29B6349CF5}" type="pres">
      <dgm:prSet presAssocID="{44CE9348-5DD0-419B-9F31-899253DD3E13}" presName="linear" presStyleCnt="0">
        <dgm:presLayoutVars>
          <dgm:animLvl val="lvl"/>
          <dgm:resizeHandles val="exact"/>
        </dgm:presLayoutVars>
      </dgm:prSet>
      <dgm:spPr/>
    </dgm:pt>
    <dgm:pt modelId="{090D2554-4CA4-AB4D-8624-92B5A6DB28ED}" type="pres">
      <dgm:prSet presAssocID="{C8C4E2E8-4677-4C87-BE42-E2E0ED084E7E}" presName="parentText" presStyleLbl="node1" presStyleIdx="0" presStyleCnt="5">
        <dgm:presLayoutVars>
          <dgm:chMax val="0"/>
          <dgm:bulletEnabled val="1"/>
        </dgm:presLayoutVars>
      </dgm:prSet>
      <dgm:spPr/>
    </dgm:pt>
    <dgm:pt modelId="{09433DA4-BFB3-7041-B999-2F8EE6EB0837}" type="pres">
      <dgm:prSet presAssocID="{980ABAAC-41A3-4A5C-954A-72E279092473}" presName="spacer" presStyleCnt="0"/>
      <dgm:spPr/>
    </dgm:pt>
    <dgm:pt modelId="{E40746AE-589E-8748-ABD9-1479DC1B6449}" type="pres">
      <dgm:prSet presAssocID="{660B0FC3-18D7-4849-A3D7-CA39D7AAF66D}" presName="parentText" presStyleLbl="node1" presStyleIdx="1" presStyleCnt="5">
        <dgm:presLayoutVars>
          <dgm:chMax val="0"/>
          <dgm:bulletEnabled val="1"/>
        </dgm:presLayoutVars>
      </dgm:prSet>
      <dgm:spPr/>
    </dgm:pt>
    <dgm:pt modelId="{73296B0E-F63B-8242-86A0-4EC242FC5465}" type="pres">
      <dgm:prSet presAssocID="{064C685D-C8D7-42FD-8E52-6B0CA5C2B0D0}" presName="spacer" presStyleCnt="0"/>
      <dgm:spPr/>
    </dgm:pt>
    <dgm:pt modelId="{B25A62E7-4FFA-FC4F-80F7-7189E7053AD3}" type="pres">
      <dgm:prSet presAssocID="{0A51EE76-DB74-487F-A446-8B587B47979A}" presName="parentText" presStyleLbl="node1" presStyleIdx="2" presStyleCnt="5">
        <dgm:presLayoutVars>
          <dgm:chMax val="0"/>
          <dgm:bulletEnabled val="1"/>
        </dgm:presLayoutVars>
      </dgm:prSet>
      <dgm:spPr/>
    </dgm:pt>
    <dgm:pt modelId="{5F66664F-C2F7-A747-AC52-92FCD1D1FAB7}" type="pres">
      <dgm:prSet presAssocID="{7497B36C-2251-4600-A322-C4604DD0DBB0}" presName="spacer" presStyleCnt="0"/>
      <dgm:spPr/>
    </dgm:pt>
    <dgm:pt modelId="{7A1884EF-FBF8-AC44-86D5-8D2E74C81D72}" type="pres">
      <dgm:prSet presAssocID="{1FDA77C3-5DBD-41D1-88AC-0E134F239F7C}" presName="parentText" presStyleLbl="node1" presStyleIdx="3" presStyleCnt="5">
        <dgm:presLayoutVars>
          <dgm:chMax val="0"/>
          <dgm:bulletEnabled val="1"/>
        </dgm:presLayoutVars>
      </dgm:prSet>
      <dgm:spPr/>
    </dgm:pt>
    <dgm:pt modelId="{1BDD59C9-5D68-6A48-B5FE-25AC8426E5E4}" type="pres">
      <dgm:prSet presAssocID="{2DEA563C-DA4F-4871-95DB-9EAA5625F843}" presName="spacer" presStyleCnt="0"/>
      <dgm:spPr/>
    </dgm:pt>
    <dgm:pt modelId="{374DA220-492C-474B-A162-FB147B38C172}" type="pres">
      <dgm:prSet presAssocID="{318CF27F-017D-4CCA-915E-A0D81B949697}" presName="parentText" presStyleLbl="node1" presStyleIdx="4" presStyleCnt="5">
        <dgm:presLayoutVars>
          <dgm:chMax val="0"/>
          <dgm:bulletEnabled val="1"/>
        </dgm:presLayoutVars>
      </dgm:prSet>
      <dgm:spPr/>
    </dgm:pt>
  </dgm:ptLst>
  <dgm:cxnLst>
    <dgm:cxn modelId="{C5210C2A-22CA-407F-BDAF-E635575531C9}" srcId="{44CE9348-5DD0-419B-9F31-899253DD3E13}" destId="{0A51EE76-DB74-487F-A446-8B587B47979A}" srcOrd="2" destOrd="0" parTransId="{34BA993D-C95E-46E3-AF6D-27ABC86A4CE3}" sibTransId="{7497B36C-2251-4600-A322-C4604DD0DBB0}"/>
    <dgm:cxn modelId="{DCED0E2B-13D3-024C-B341-B65AF7329586}" type="presOf" srcId="{1FDA77C3-5DBD-41D1-88AC-0E134F239F7C}" destId="{7A1884EF-FBF8-AC44-86D5-8D2E74C81D72}" srcOrd="0" destOrd="0" presId="urn:microsoft.com/office/officeart/2005/8/layout/vList2"/>
    <dgm:cxn modelId="{4AF55F59-13A6-CC45-8A23-CD4C7C5F7C0A}" type="presOf" srcId="{C8C4E2E8-4677-4C87-BE42-E2E0ED084E7E}" destId="{090D2554-4CA4-AB4D-8624-92B5A6DB28ED}" srcOrd="0" destOrd="0" presId="urn:microsoft.com/office/officeart/2005/8/layout/vList2"/>
    <dgm:cxn modelId="{B21D6562-C2C6-480E-8931-4B893514ED19}" srcId="{44CE9348-5DD0-419B-9F31-899253DD3E13}" destId="{660B0FC3-18D7-4849-A3D7-CA39D7AAF66D}" srcOrd="1" destOrd="0" parTransId="{8CB4E1C5-F2AF-4600-9C85-0A1ADA312685}" sibTransId="{064C685D-C8D7-42FD-8E52-6B0CA5C2B0D0}"/>
    <dgm:cxn modelId="{98EB9F7C-CE52-4EAE-83C1-AD767079839E}" srcId="{44CE9348-5DD0-419B-9F31-899253DD3E13}" destId="{318CF27F-017D-4CCA-915E-A0D81B949697}" srcOrd="4" destOrd="0" parTransId="{5040737F-09EA-411D-8237-BACB575D22C0}" sibTransId="{CE00075C-5B8C-41D9-9B16-107B7B5E3F2E}"/>
    <dgm:cxn modelId="{A0073E88-2F24-AF43-AFBB-6A0D37B7B6D9}" type="presOf" srcId="{44CE9348-5DD0-419B-9F31-899253DD3E13}" destId="{989ABE50-1BDB-3546-B2E8-5E29B6349CF5}" srcOrd="0" destOrd="0" presId="urn:microsoft.com/office/officeart/2005/8/layout/vList2"/>
    <dgm:cxn modelId="{F378B7AF-14EB-1C46-BD7D-1D2BF0CDE8BC}" type="presOf" srcId="{318CF27F-017D-4CCA-915E-A0D81B949697}" destId="{374DA220-492C-474B-A162-FB147B38C172}" srcOrd="0" destOrd="0" presId="urn:microsoft.com/office/officeart/2005/8/layout/vList2"/>
    <dgm:cxn modelId="{5C707CB8-B69F-6049-87D8-B836CC61D746}" type="presOf" srcId="{0A51EE76-DB74-487F-A446-8B587B47979A}" destId="{B25A62E7-4FFA-FC4F-80F7-7189E7053AD3}" srcOrd="0" destOrd="0" presId="urn:microsoft.com/office/officeart/2005/8/layout/vList2"/>
    <dgm:cxn modelId="{CF2AC8E4-FC7E-4FCC-832F-AB68CD8DF69D}" srcId="{44CE9348-5DD0-419B-9F31-899253DD3E13}" destId="{C8C4E2E8-4677-4C87-BE42-E2E0ED084E7E}" srcOrd="0" destOrd="0" parTransId="{96DCD29E-16B7-49E1-9D73-11A034546AD8}" sibTransId="{980ABAAC-41A3-4A5C-954A-72E279092473}"/>
    <dgm:cxn modelId="{374CA3F3-413F-324E-B500-2E3DEF4D3809}" type="presOf" srcId="{660B0FC3-18D7-4849-A3D7-CA39D7AAF66D}" destId="{E40746AE-589E-8748-ABD9-1479DC1B6449}" srcOrd="0" destOrd="0" presId="urn:microsoft.com/office/officeart/2005/8/layout/vList2"/>
    <dgm:cxn modelId="{BC2297FD-52DF-44B9-9B80-85E96E9AAA2D}" srcId="{44CE9348-5DD0-419B-9F31-899253DD3E13}" destId="{1FDA77C3-5DBD-41D1-88AC-0E134F239F7C}" srcOrd="3" destOrd="0" parTransId="{CEE4B600-8056-4499-92E7-594DB5D60E83}" sibTransId="{2DEA563C-DA4F-4871-95DB-9EAA5625F843}"/>
    <dgm:cxn modelId="{9E84C5DB-9833-D543-85B7-2E5E2FEAB9F6}" type="presParOf" srcId="{989ABE50-1BDB-3546-B2E8-5E29B6349CF5}" destId="{090D2554-4CA4-AB4D-8624-92B5A6DB28ED}" srcOrd="0" destOrd="0" presId="urn:microsoft.com/office/officeart/2005/8/layout/vList2"/>
    <dgm:cxn modelId="{6057905E-C7E0-E949-BB1E-29A46E7ADF5D}" type="presParOf" srcId="{989ABE50-1BDB-3546-B2E8-5E29B6349CF5}" destId="{09433DA4-BFB3-7041-B999-2F8EE6EB0837}" srcOrd="1" destOrd="0" presId="urn:microsoft.com/office/officeart/2005/8/layout/vList2"/>
    <dgm:cxn modelId="{9CCD12E0-ACB9-F94E-8C72-5E65740110C5}" type="presParOf" srcId="{989ABE50-1BDB-3546-B2E8-5E29B6349CF5}" destId="{E40746AE-589E-8748-ABD9-1479DC1B6449}" srcOrd="2" destOrd="0" presId="urn:microsoft.com/office/officeart/2005/8/layout/vList2"/>
    <dgm:cxn modelId="{93D226B8-1C03-2B40-BCB7-F81417CE83F3}" type="presParOf" srcId="{989ABE50-1BDB-3546-B2E8-5E29B6349CF5}" destId="{73296B0E-F63B-8242-86A0-4EC242FC5465}" srcOrd="3" destOrd="0" presId="urn:microsoft.com/office/officeart/2005/8/layout/vList2"/>
    <dgm:cxn modelId="{3D01E097-80CF-3E4D-ABBE-344A4366E388}" type="presParOf" srcId="{989ABE50-1BDB-3546-B2E8-5E29B6349CF5}" destId="{B25A62E7-4FFA-FC4F-80F7-7189E7053AD3}" srcOrd="4" destOrd="0" presId="urn:microsoft.com/office/officeart/2005/8/layout/vList2"/>
    <dgm:cxn modelId="{63C538D9-D70E-D447-8C94-9A638104105B}" type="presParOf" srcId="{989ABE50-1BDB-3546-B2E8-5E29B6349CF5}" destId="{5F66664F-C2F7-A747-AC52-92FCD1D1FAB7}" srcOrd="5" destOrd="0" presId="urn:microsoft.com/office/officeart/2005/8/layout/vList2"/>
    <dgm:cxn modelId="{ECA0BC7D-DF4F-FF41-8368-C969C9FF2983}" type="presParOf" srcId="{989ABE50-1BDB-3546-B2E8-5E29B6349CF5}" destId="{7A1884EF-FBF8-AC44-86D5-8D2E74C81D72}" srcOrd="6" destOrd="0" presId="urn:microsoft.com/office/officeart/2005/8/layout/vList2"/>
    <dgm:cxn modelId="{B5A57FCC-0A7F-3047-A426-73AD08E8DFD9}" type="presParOf" srcId="{989ABE50-1BDB-3546-B2E8-5E29B6349CF5}" destId="{1BDD59C9-5D68-6A48-B5FE-25AC8426E5E4}" srcOrd="7" destOrd="0" presId="urn:microsoft.com/office/officeart/2005/8/layout/vList2"/>
    <dgm:cxn modelId="{020CEF10-7F03-624D-95DB-6982FE1E8FD0}" type="presParOf" srcId="{989ABE50-1BDB-3546-B2E8-5E29B6349CF5}" destId="{374DA220-492C-474B-A162-FB147B38C172}"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0D2554-4CA4-AB4D-8624-92B5A6DB28ED}">
      <dsp:nvSpPr>
        <dsp:cNvPr id="0" name=""/>
        <dsp:cNvSpPr/>
      </dsp:nvSpPr>
      <dsp:spPr>
        <a:xfrm>
          <a:off x="0" y="712650"/>
          <a:ext cx="5994400" cy="725399"/>
        </a:xfrm>
        <a:prstGeom prst="roundRect">
          <a:avLst/>
        </a:prstGeom>
        <a:solidFill>
          <a:schemeClr val="accent2">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Injustice (3:16-22)</a:t>
          </a:r>
        </a:p>
      </dsp:txBody>
      <dsp:txXfrm>
        <a:off x="35411" y="748061"/>
        <a:ext cx="5923578" cy="654577"/>
      </dsp:txXfrm>
    </dsp:sp>
    <dsp:sp modelId="{E40746AE-589E-8748-ABD9-1479DC1B6449}">
      <dsp:nvSpPr>
        <dsp:cNvPr id="0" name=""/>
        <dsp:cNvSpPr/>
      </dsp:nvSpPr>
      <dsp:spPr>
        <a:xfrm>
          <a:off x="0" y="1527330"/>
          <a:ext cx="5994400" cy="725399"/>
        </a:xfrm>
        <a:prstGeom prst="roundRect">
          <a:avLst/>
        </a:prstGeom>
        <a:solidFill>
          <a:schemeClr val="accent2">
            <a:hueOff val="1559665"/>
            <a:satOff val="8876"/>
            <a:lumOff val="2745"/>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Oppression (4:1-3)</a:t>
          </a:r>
        </a:p>
      </dsp:txBody>
      <dsp:txXfrm>
        <a:off x="35411" y="1562741"/>
        <a:ext cx="5923578" cy="654577"/>
      </dsp:txXfrm>
    </dsp:sp>
    <dsp:sp modelId="{B25A62E7-4FFA-FC4F-80F7-7189E7053AD3}">
      <dsp:nvSpPr>
        <dsp:cNvPr id="0" name=""/>
        <dsp:cNvSpPr/>
      </dsp:nvSpPr>
      <dsp:spPr>
        <a:xfrm>
          <a:off x="0" y="2342010"/>
          <a:ext cx="5994400" cy="725399"/>
        </a:xfrm>
        <a:prstGeom prst="roundRect">
          <a:avLst/>
        </a:prstGeom>
        <a:solidFill>
          <a:schemeClr val="accent2">
            <a:hueOff val="3119330"/>
            <a:satOff val="17752"/>
            <a:lumOff val="549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Envy/Rivalry (4:4-6)</a:t>
          </a:r>
        </a:p>
      </dsp:txBody>
      <dsp:txXfrm>
        <a:off x="35411" y="2377421"/>
        <a:ext cx="5923578" cy="654577"/>
      </dsp:txXfrm>
    </dsp:sp>
    <dsp:sp modelId="{7A1884EF-FBF8-AC44-86D5-8D2E74C81D72}">
      <dsp:nvSpPr>
        <dsp:cNvPr id="0" name=""/>
        <dsp:cNvSpPr/>
      </dsp:nvSpPr>
      <dsp:spPr>
        <a:xfrm>
          <a:off x="0" y="3156690"/>
          <a:ext cx="5994400" cy="725399"/>
        </a:xfrm>
        <a:prstGeom prst="roundRect">
          <a:avLst/>
        </a:prstGeom>
        <a:solidFill>
          <a:schemeClr val="accent2">
            <a:hueOff val="4678995"/>
            <a:satOff val="26628"/>
            <a:lumOff val="8235"/>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Self-centeredness/Isolation (4:7-12)</a:t>
          </a:r>
        </a:p>
      </dsp:txBody>
      <dsp:txXfrm>
        <a:off x="35411" y="3192101"/>
        <a:ext cx="5923578" cy="654577"/>
      </dsp:txXfrm>
    </dsp:sp>
    <dsp:sp modelId="{374DA220-492C-474B-A162-FB147B38C172}">
      <dsp:nvSpPr>
        <dsp:cNvPr id="0" name=""/>
        <dsp:cNvSpPr/>
      </dsp:nvSpPr>
      <dsp:spPr>
        <a:xfrm>
          <a:off x="0" y="3971370"/>
          <a:ext cx="5994400" cy="725399"/>
        </a:xfrm>
        <a:prstGeom prst="roundRect">
          <a:avLst/>
        </a:prstGeom>
        <a:solidFill>
          <a:schemeClr val="accent2">
            <a:hueOff val="6238660"/>
            <a:satOff val="35504"/>
            <a:lumOff val="1098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Government Instability (4:13-16)</a:t>
          </a:r>
        </a:p>
      </dsp:txBody>
      <dsp:txXfrm>
        <a:off x="35411" y="4006781"/>
        <a:ext cx="5923578" cy="6545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0D2554-4CA4-AB4D-8624-92B5A6DB28ED}">
      <dsp:nvSpPr>
        <dsp:cNvPr id="0" name=""/>
        <dsp:cNvSpPr/>
      </dsp:nvSpPr>
      <dsp:spPr>
        <a:xfrm>
          <a:off x="0" y="198570"/>
          <a:ext cx="5994400" cy="912600"/>
        </a:xfrm>
        <a:prstGeom prst="roundRect">
          <a:avLst/>
        </a:prstGeom>
        <a:solidFill>
          <a:schemeClr val="accent2">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kern="1200" dirty="0"/>
            <a:t>Uncertain Justice (5:8-9)</a:t>
          </a:r>
        </a:p>
      </dsp:txBody>
      <dsp:txXfrm>
        <a:off x="44549" y="243119"/>
        <a:ext cx="5905302" cy="823502"/>
      </dsp:txXfrm>
    </dsp:sp>
    <dsp:sp modelId="{E40746AE-589E-8748-ABD9-1479DC1B6449}">
      <dsp:nvSpPr>
        <dsp:cNvPr id="0" name=""/>
        <dsp:cNvSpPr/>
      </dsp:nvSpPr>
      <dsp:spPr>
        <a:xfrm>
          <a:off x="0" y="1223490"/>
          <a:ext cx="5994400" cy="912600"/>
        </a:xfrm>
        <a:prstGeom prst="roundRect">
          <a:avLst/>
        </a:prstGeom>
        <a:solidFill>
          <a:schemeClr val="accent2">
            <a:hueOff val="1559665"/>
            <a:satOff val="8876"/>
            <a:lumOff val="2745"/>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kern="1200" dirty="0"/>
            <a:t>Lack of Satisfaction (5:10)</a:t>
          </a:r>
        </a:p>
      </dsp:txBody>
      <dsp:txXfrm>
        <a:off x="44549" y="1268039"/>
        <a:ext cx="5905302" cy="823502"/>
      </dsp:txXfrm>
    </dsp:sp>
    <dsp:sp modelId="{B25A62E7-4FFA-FC4F-80F7-7189E7053AD3}">
      <dsp:nvSpPr>
        <dsp:cNvPr id="0" name=""/>
        <dsp:cNvSpPr/>
      </dsp:nvSpPr>
      <dsp:spPr>
        <a:xfrm>
          <a:off x="0" y="2248410"/>
          <a:ext cx="5994400" cy="912600"/>
        </a:xfrm>
        <a:prstGeom prst="roundRect">
          <a:avLst/>
        </a:prstGeom>
        <a:solidFill>
          <a:schemeClr val="accent2">
            <a:hueOff val="3119330"/>
            <a:satOff val="17752"/>
            <a:lumOff val="549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kern="1200" dirty="0"/>
            <a:t>Pressures (5:11)</a:t>
          </a:r>
        </a:p>
      </dsp:txBody>
      <dsp:txXfrm>
        <a:off x="44549" y="2292959"/>
        <a:ext cx="5905302" cy="823502"/>
      </dsp:txXfrm>
    </dsp:sp>
    <dsp:sp modelId="{7A1884EF-FBF8-AC44-86D5-8D2E74C81D72}">
      <dsp:nvSpPr>
        <dsp:cNvPr id="0" name=""/>
        <dsp:cNvSpPr/>
      </dsp:nvSpPr>
      <dsp:spPr>
        <a:xfrm>
          <a:off x="0" y="3273330"/>
          <a:ext cx="5994400" cy="912600"/>
        </a:xfrm>
        <a:prstGeom prst="roundRect">
          <a:avLst/>
        </a:prstGeom>
        <a:solidFill>
          <a:schemeClr val="accent2">
            <a:hueOff val="4678995"/>
            <a:satOff val="26628"/>
            <a:lumOff val="8235"/>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kern="1200" dirty="0"/>
            <a:t>Anxiety (5:12)</a:t>
          </a:r>
        </a:p>
      </dsp:txBody>
      <dsp:txXfrm>
        <a:off x="44549" y="3317879"/>
        <a:ext cx="5905302" cy="823502"/>
      </dsp:txXfrm>
    </dsp:sp>
    <dsp:sp modelId="{374DA220-492C-474B-A162-FB147B38C172}">
      <dsp:nvSpPr>
        <dsp:cNvPr id="0" name=""/>
        <dsp:cNvSpPr/>
      </dsp:nvSpPr>
      <dsp:spPr>
        <a:xfrm>
          <a:off x="0" y="4298250"/>
          <a:ext cx="5994400" cy="912600"/>
        </a:xfrm>
        <a:prstGeom prst="roundRect">
          <a:avLst/>
        </a:prstGeom>
        <a:solidFill>
          <a:schemeClr val="accent2">
            <a:hueOff val="6238660"/>
            <a:satOff val="35504"/>
            <a:lumOff val="1098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kern="1200" dirty="0"/>
            <a:t>Uncertain Wealth (5:13-17)</a:t>
          </a:r>
        </a:p>
      </dsp:txBody>
      <dsp:txXfrm>
        <a:off x="44549" y="4342799"/>
        <a:ext cx="5905302" cy="82350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B61BEF0D-F0BB-DE4B-95CE-6DB70DBA9567}" type="datetimeFigureOut">
              <a:rPr lang="en-US" smtClean="0"/>
              <a:pPr/>
              <a:t>3/13/24</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D57F1E4F-1CFF-5643-939E-217C01CDF565}" type="slidenum">
              <a:rPr lang="en-US" smtClean="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92266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34902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52308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12960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B61BEF0D-F0BB-DE4B-95CE-6DB70DBA9567}" type="datetimeFigureOut">
              <a:rPr lang="en-US" smtClean="0"/>
              <a:pPr/>
              <a:t>3/13/24</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D57F1E4F-1CFF-5643-939E-217C01CDF565}" type="slidenum">
              <a:rPr lang="en-US" smtClean="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01715004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3/13/24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8905616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3/13/24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66136698"/>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3/13/24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27331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3/13/24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40191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B61BEF0D-F0BB-DE4B-95CE-6DB70DBA9567}" type="datetimeFigureOut">
              <a:rPr lang="en-US" smtClean="0"/>
              <a:pPr/>
              <a:t>3/13/24</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D57F1E4F-1CFF-5643-939E-217C01CDF565}" type="slidenum">
              <a:rPr lang="en-US" smtClean="0"/>
              <a:pPr/>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03051940"/>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B61BEF0D-F0BB-DE4B-95CE-6DB70DBA9567}" type="datetimeFigureOut">
              <a:rPr lang="en-US" smtClean="0"/>
              <a:pPr/>
              <a:t>3/13/24</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09941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B61BEF0D-F0BB-DE4B-95CE-6DB70DBA9567}" type="datetimeFigureOut">
              <a:rPr lang="en-US" smtClean="0"/>
              <a:pPr/>
              <a:t>3/13/24</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D57F1E4F-1CFF-5643-939E-217C01CDF565}" type="slidenum">
              <a:rPr lang="en-US" smtClean="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62283414"/>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C32BD-D5B9-3293-208F-6849B8072F88}"/>
              </a:ext>
            </a:extLst>
          </p:cNvPr>
          <p:cNvSpPr>
            <a:spLocks noGrp="1"/>
          </p:cNvSpPr>
          <p:nvPr>
            <p:ph type="ctrTitle"/>
          </p:nvPr>
        </p:nvSpPr>
        <p:spPr/>
        <p:txBody>
          <a:bodyPr/>
          <a:lstStyle/>
          <a:p>
            <a:r>
              <a:rPr lang="en-US" sz="7200" dirty="0"/>
              <a:t>Ecclesiastes</a:t>
            </a:r>
          </a:p>
        </p:txBody>
      </p:sp>
      <p:sp>
        <p:nvSpPr>
          <p:cNvPr id="3" name="Subtitle 2">
            <a:extLst>
              <a:ext uri="{FF2B5EF4-FFF2-40B4-BE49-F238E27FC236}">
                <a16:creationId xmlns:a16="http://schemas.microsoft.com/office/drawing/2014/main" id="{0B11E8BF-5579-A114-218A-75AC0A466B57}"/>
              </a:ext>
            </a:extLst>
          </p:cNvPr>
          <p:cNvSpPr>
            <a:spLocks noGrp="1"/>
          </p:cNvSpPr>
          <p:nvPr>
            <p:ph type="subTitle" idx="1"/>
          </p:nvPr>
        </p:nvSpPr>
        <p:spPr/>
        <p:txBody>
          <a:bodyPr>
            <a:normAutofit lnSpcReduction="10000"/>
          </a:bodyPr>
          <a:lstStyle/>
          <a:p>
            <a:r>
              <a:rPr lang="en-US" dirty="0"/>
              <a:t>Class 6</a:t>
            </a:r>
          </a:p>
          <a:p>
            <a:r>
              <a:rPr lang="en-US" dirty="0"/>
              <a:t>Problems under the sun, Part 2</a:t>
            </a:r>
          </a:p>
        </p:txBody>
      </p:sp>
      <p:sp>
        <p:nvSpPr>
          <p:cNvPr id="4" name="TextBox 3">
            <a:extLst>
              <a:ext uri="{FF2B5EF4-FFF2-40B4-BE49-F238E27FC236}">
                <a16:creationId xmlns:a16="http://schemas.microsoft.com/office/drawing/2014/main" id="{CAC78A07-4DA2-ECA2-EAA5-A4EB4316456A}"/>
              </a:ext>
            </a:extLst>
          </p:cNvPr>
          <p:cNvSpPr txBox="1"/>
          <p:nvPr/>
        </p:nvSpPr>
        <p:spPr>
          <a:xfrm>
            <a:off x="9566910" y="5154930"/>
            <a:ext cx="2331720" cy="1200329"/>
          </a:xfrm>
          <a:prstGeom prst="rect">
            <a:avLst/>
          </a:prstGeom>
          <a:noFill/>
        </p:spPr>
        <p:txBody>
          <a:bodyPr wrap="square" rtlCol="0">
            <a:spAutoFit/>
          </a:bodyPr>
          <a:lstStyle/>
          <a:p>
            <a:pPr algn="ctr"/>
            <a:r>
              <a:rPr lang="en-US" b="1" dirty="0"/>
              <a:t>Thought Question:</a:t>
            </a:r>
          </a:p>
          <a:p>
            <a:pPr algn="ctr"/>
            <a:r>
              <a:rPr lang="en-US" dirty="0"/>
              <a:t>What was Timothy told to instruct the rich to do?</a:t>
            </a:r>
          </a:p>
        </p:txBody>
      </p:sp>
    </p:spTree>
    <p:extLst>
      <p:ext uri="{BB962C8B-B14F-4D97-AF65-F5344CB8AC3E}">
        <p14:creationId xmlns:p14="http://schemas.microsoft.com/office/powerpoint/2010/main" val="1286976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B680D4D6-B06E-4316-8BBC-7A65A10AC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4" name="Title 3">
            <a:extLst>
              <a:ext uri="{FF2B5EF4-FFF2-40B4-BE49-F238E27FC236}">
                <a16:creationId xmlns:a16="http://schemas.microsoft.com/office/drawing/2014/main" id="{00DC49DC-299B-29A2-D121-96A6321DA076}"/>
              </a:ext>
            </a:extLst>
          </p:cNvPr>
          <p:cNvSpPr>
            <a:spLocks noGrp="1"/>
          </p:cNvSpPr>
          <p:nvPr>
            <p:ph type="title"/>
          </p:nvPr>
        </p:nvSpPr>
        <p:spPr>
          <a:xfrm>
            <a:off x="761996" y="1153287"/>
            <a:ext cx="3570566" cy="4551426"/>
          </a:xfrm>
        </p:spPr>
        <p:txBody>
          <a:bodyPr anchor="ctr">
            <a:normAutofit/>
          </a:bodyPr>
          <a:lstStyle/>
          <a:p>
            <a:pPr algn="r"/>
            <a:r>
              <a:rPr lang="en-US" sz="3200" dirty="0"/>
              <a:t>5:18-20</a:t>
            </a:r>
          </a:p>
        </p:txBody>
      </p:sp>
      <p:cxnSp>
        <p:nvCxnSpPr>
          <p:cNvPr id="25" name="Straight Connector 24">
            <a:extLst>
              <a:ext uri="{FF2B5EF4-FFF2-40B4-BE49-F238E27FC236}">
                <a16:creationId xmlns:a16="http://schemas.microsoft.com/office/drawing/2014/main" id="{ED72A37F-0C2F-473C-9D71-B80AEE71BF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796" y="1962397"/>
            <a:ext cx="0" cy="2933206"/>
          </a:xfrm>
          <a:prstGeom prst="line">
            <a:avLst/>
          </a:prstGeom>
          <a:ln w="22225">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4F29BD05-003C-C776-FB7B-CB105AA4502B}"/>
              </a:ext>
            </a:extLst>
          </p:cNvPr>
          <p:cNvSpPr>
            <a:spLocks noGrp="1"/>
          </p:cNvSpPr>
          <p:nvPr>
            <p:ph idx="1"/>
          </p:nvPr>
        </p:nvSpPr>
        <p:spPr>
          <a:xfrm>
            <a:off x="4976032" y="605790"/>
            <a:ext cx="6008198" cy="5189220"/>
          </a:xfrm>
        </p:spPr>
        <p:txBody>
          <a:bodyPr anchor="ctr">
            <a:normAutofit fontScale="92500" lnSpcReduction="10000"/>
          </a:bodyPr>
          <a:lstStyle/>
          <a:p>
            <a:pPr marL="0" indent="0">
              <a:buNone/>
            </a:pPr>
            <a:r>
              <a:rPr lang="en-US" sz="2800" dirty="0">
                <a:effectLst/>
                <a:latin typeface="Times New Roman" panose="02020603050405020304" pitchFamily="18" charset="0"/>
                <a:ea typeface="Calibri" panose="020F0502020204030204" pitchFamily="34" charset="0"/>
              </a:rPr>
              <a:t>Behold, what I have seen to be good and fitting is to eat and drink and find enjoyment in all the toil with which one toils under the sun the few days of his life that God has given him, for this is his lot.</a:t>
            </a:r>
          </a:p>
          <a:p>
            <a:pPr marL="0" indent="0">
              <a:buNone/>
            </a:pPr>
            <a:r>
              <a:rPr lang="en-US" sz="2800" dirty="0">
                <a:latin typeface="Times New Roman" panose="02020603050405020304" pitchFamily="18" charset="0"/>
                <a:ea typeface="Calibri" panose="020F0502020204030204" pitchFamily="34" charset="0"/>
              </a:rPr>
              <a:t>Everyone also </a:t>
            </a:r>
            <a:r>
              <a:rPr lang="en-US" sz="2800" dirty="0">
                <a:solidFill>
                  <a:srgbClr val="FF0000"/>
                </a:solidFill>
                <a:latin typeface="Times New Roman" panose="02020603050405020304" pitchFamily="18" charset="0"/>
                <a:ea typeface="Calibri" panose="020F0502020204030204" pitchFamily="34" charset="0"/>
              </a:rPr>
              <a:t>to whom God has given wealth and possessions and power to enjoy them</a:t>
            </a:r>
            <a:r>
              <a:rPr lang="en-US" sz="2800" dirty="0">
                <a:latin typeface="Times New Roman" panose="02020603050405020304" pitchFamily="18" charset="0"/>
                <a:ea typeface="Calibri" panose="020F0502020204030204" pitchFamily="34" charset="0"/>
              </a:rPr>
              <a:t>, and to accept his lot and rejoice in his toil – this is the gift of God.</a:t>
            </a:r>
          </a:p>
          <a:p>
            <a:pPr marL="0" indent="0">
              <a:buNone/>
            </a:pPr>
            <a:r>
              <a:rPr lang="en-US" sz="2800" dirty="0">
                <a:effectLst/>
                <a:latin typeface="Times New Roman" panose="02020603050405020304" pitchFamily="18" charset="0"/>
                <a:ea typeface="Calibri" panose="020F0502020204030204" pitchFamily="34" charset="0"/>
              </a:rPr>
              <a:t>For he will not much remember the days of his life because God keeps him occupied with joy in his heart.</a:t>
            </a:r>
          </a:p>
        </p:txBody>
      </p:sp>
      <p:sp>
        <p:nvSpPr>
          <p:cNvPr id="27" name="Rectangle 26">
            <a:extLst>
              <a:ext uri="{FF2B5EF4-FFF2-40B4-BE49-F238E27FC236}">
                <a16:creationId xmlns:a16="http://schemas.microsoft.com/office/drawing/2014/main" id="{64016ABB-4F5D-4BFA-9406-7CD61399B6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74263" y="440267"/>
            <a:ext cx="643467" cy="12191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6692649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B680D4D6-B06E-4316-8BBC-7A65A10AC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4" name="Title 3">
            <a:extLst>
              <a:ext uri="{FF2B5EF4-FFF2-40B4-BE49-F238E27FC236}">
                <a16:creationId xmlns:a16="http://schemas.microsoft.com/office/drawing/2014/main" id="{00DC49DC-299B-29A2-D121-96A6321DA076}"/>
              </a:ext>
            </a:extLst>
          </p:cNvPr>
          <p:cNvSpPr>
            <a:spLocks noGrp="1"/>
          </p:cNvSpPr>
          <p:nvPr>
            <p:ph type="title"/>
          </p:nvPr>
        </p:nvSpPr>
        <p:spPr>
          <a:xfrm>
            <a:off x="761996" y="1153287"/>
            <a:ext cx="3570566" cy="4551426"/>
          </a:xfrm>
        </p:spPr>
        <p:txBody>
          <a:bodyPr anchor="ctr">
            <a:normAutofit/>
          </a:bodyPr>
          <a:lstStyle/>
          <a:p>
            <a:pPr algn="r"/>
            <a:r>
              <a:rPr lang="en-US" sz="3200" dirty="0"/>
              <a:t>6:1-2</a:t>
            </a:r>
          </a:p>
        </p:txBody>
      </p:sp>
      <p:cxnSp>
        <p:nvCxnSpPr>
          <p:cNvPr id="25" name="Straight Connector 24">
            <a:extLst>
              <a:ext uri="{FF2B5EF4-FFF2-40B4-BE49-F238E27FC236}">
                <a16:creationId xmlns:a16="http://schemas.microsoft.com/office/drawing/2014/main" id="{ED72A37F-0C2F-473C-9D71-B80AEE71BF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796" y="1962397"/>
            <a:ext cx="0" cy="2933206"/>
          </a:xfrm>
          <a:prstGeom prst="line">
            <a:avLst/>
          </a:prstGeom>
          <a:ln w="22225">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4F29BD05-003C-C776-FB7B-CB105AA4502B}"/>
              </a:ext>
            </a:extLst>
          </p:cNvPr>
          <p:cNvSpPr>
            <a:spLocks noGrp="1"/>
          </p:cNvSpPr>
          <p:nvPr>
            <p:ph idx="1"/>
          </p:nvPr>
        </p:nvSpPr>
        <p:spPr>
          <a:xfrm>
            <a:off x="4976032" y="605790"/>
            <a:ext cx="6008198" cy="5189220"/>
          </a:xfrm>
        </p:spPr>
        <p:txBody>
          <a:bodyPr anchor="ctr">
            <a:normAutofit/>
          </a:bodyPr>
          <a:lstStyle/>
          <a:p>
            <a:pPr marL="0" indent="0">
              <a:buNone/>
            </a:pPr>
            <a:r>
              <a:rPr lang="en-US" sz="2800" dirty="0">
                <a:effectLst/>
                <a:latin typeface="Times New Roman" panose="02020603050405020304" pitchFamily="18" charset="0"/>
                <a:ea typeface="Calibri" panose="020F0502020204030204" pitchFamily="34" charset="0"/>
              </a:rPr>
              <a:t>There is an evil that I have seen under the sun, and it lies heavy on mankind:</a:t>
            </a:r>
          </a:p>
          <a:p>
            <a:pPr marL="0" indent="0">
              <a:buNone/>
            </a:pPr>
            <a:r>
              <a:rPr lang="en-US" sz="2800" dirty="0">
                <a:effectLst/>
                <a:latin typeface="Times New Roman" panose="02020603050405020304" pitchFamily="18" charset="0"/>
                <a:ea typeface="Calibri" panose="020F0502020204030204" pitchFamily="34" charset="0"/>
              </a:rPr>
              <a:t>a man to whom God gives wealth, possessions, and honor, so that he lacks nothing of all that he desires, yet God does not give him power to enjoy them, but a stranger enjoys them.  This is vanity; it is a grievous evil.</a:t>
            </a:r>
          </a:p>
        </p:txBody>
      </p:sp>
      <p:sp>
        <p:nvSpPr>
          <p:cNvPr id="27" name="Rectangle 26">
            <a:extLst>
              <a:ext uri="{FF2B5EF4-FFF2-40B4-BE49-F238E27FC236}">
                <a16:creationId xmlns:a16="http://schemas.microsoft.com/office/drawing/2014/main" id="{64016ABB-4F5D-4BFA-9406-7CD61399B6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74263" y="440267"/>
            <a:ext cx="643467" cy="12191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1368915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B680D4D6-B06E-4316-8BBC-7A65A10AC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4" name="Title 3">
            <a:extLst>
              <a:ext uri="{FF2B5EF4-FFF2-40B4-BE49-F238E27FC236}">
                <a16:creationId xmlns:a16="http://schemas.microsoft.com/office/drawing/2014/main" id="{00DC49DC-299B-29A2-D121-96A6321DA076}"/>
              </a:ext>
            </a:extLst>
          </p:cNvPr>
          <p:cNvSpPr>
            <a:spLocks noGrp="1"/>
          </p:cNvSpPr>
          <p:nvPr>
            <p:ph type="title"/>
          </p:nvPr>
        </p:nvSpPr>
        <p:spPr>
          <a:xfrm>
            <a:off x="761996" y="1153287"/>
            <a:ext cx="3570566" cy="4551426"/>
          </a:xfrm>
        </p:spPr>
        <p:txBody>
          <a:bodyPr anchor="ctr">
            <a:normAutofit/>
          </a:bodyPr>
          <a:lstStyle/>
          <a:p>
            <a:pPr algn="r"/>
            <a:r>
              <a:rPr lang="en-US" sz="3200" dirty="0"/>
              <a:t>6:1-2</a:t>
            </a:r>
          </a:p>
        </p:txBody>
      </p:sp>
      <p:cxnSp>
        <p:nvCxnSpPr>
          <p:cNvPr id="25" name="Straight Connector 24">
            <a:extLst>
              <a:ext uri="{FF2B5EF4-FFF2-40B4-BE49-F238E27FC236}">
                <a16:creationId xmlns:a16="http://schemas.microsoft.com/office/drawing/2014/main" id="{ED72A37F-0C2F-473C-9D71-B80AEE71BF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796" y="1962397"/>
            <a:ext cx="0" cy="2933206"/>
          </a:xfrm>
          <a:prstGeom prst="line">
            <a:avLst/>
          </a:prstGeom>
          <a:ln w="22225">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4F29BD05-003C-C776-FB7B-CB105AA4502B}"/>
              </a:ext>
            </a:extLst>
          </p:cNvPr>
          <p:cNvSpPr>
            <a:spLocks noGrp="1"/>
          </p:cNvSpPr>
          <p:nvPr>
            <p:ph idx="1"/>
          </p:nvPr>
        </p:nvSpPr>
        <p:spPr>
          <a:xfrm>
            <a:off x="4976032" y="605790"/>
            <a:ext cx="6008198" cy="5189220"/>
          </a:xfrm>
        </p:spPr>
        <p:txBody>
          <a:bodyPr anchor="ctr">
            <a:normAutofit/>
          </a:bodyPr>
          <a:lstStyle/>
          <a:p>
            <a:pPr marL="0" indent="0">
              <a:buNone/>
            </a:pPr>
            <a:r>
              <a:rPr lang="en-US" sz="2800" dirty="0">
                <a:effectLst/>
                <a:latin typeface="Times New Roman" panose="02020603050405020304" pitchFamily="18" charset="0"/>
                <a:ea typeface="Calibri" panose="020F0502020204030204" pitchFamily="34" charset="0"/>
              </a:rPr>
              <a:t>There is an evil that I have seen under the sun, and it lies heavy on mankind:</a:t>
            </a:r>
          </a:p>
          <a:p>
            <a:pPr marL="0" indent="0">
              <a:buNone/>
            </a:pPr>
            <a:r>
              <a:rPr lang="en-US" sz="2800" dirty="0">
                <a:effectLst/>
                <a:latin typeface="Times New Roman" panose="02020603050405020304" pitchFamily="18" charset="0"/>
                <a:ea typeface="Calibri" panose="020F0502020204030204" pitchFamily="34" charset="0"/>
              </a:rPr>
              <a:t>a man </a:t>
            </a:r>
            <a:r>
              <a:rPr lang="en-US" sz="2800" dirty="0">
                <a:solidFill>
                  <a:srgbClr val="FF0000"/>
                </a:solidFill>
                <a:effectLst/>
                <a:latin typeface="Times New Roman" panose="02020603050405020304" pitchFamily="18" charset="0"/>
                <a:ea typeface="Calibri" panose="020F0502020204030204" pitchFamily="34" charset="0"/>
              </a:rPr>
              <a:t>to whom God gives wealth, possessions, and honor</a:t>
            </a:r>
            <a:r>
              <a:rPr lang="en-US" sz="2800" dirty="0">
                <a:effectLst/>
                <a:latin typeface="Times New Roman" panose="02020603050405020304" pitchFamily="18" charset="0"/>
                <a:ea typeface="Calibri" panose="020F0502020204030204" pitchFamily="34" charset="0"/>
              </a:rPr>
              <a:t>, so that he lacks nothing of all that he desires, </a:t>
            </a:r>
            <a:r>
              <a:rPr lang="en-US" sz="2800" dirty="0">
                <a:solidFill>
                  <a:srgbClr val="FF0000"/>
                </a:solidFill>
                <a:effectLst/>
                <a:latin typeface="Times New Roman" panose="02020603050405020304" pitchFamily="18" charset="0"/>
                <a:ea typeface="Calibri" panose="020F0502020204030204" pitchFamily="34" charset="0"/>
              </a:rPr>
              <a:t>yet God does not give him power to enjoy them</a:t>
            </a:r>
            <a:r>
              <a:rPr lang="en-US" sz="2800" dirty="0">
                <a:effectLst/>
                <a:latin typeface="Times New Roman" panose="02020603050405020304" pitchFamily="18" charset="0"/>
                <a:ea typeface="Calibri" panose="020F0502020204030204" pitchFamily="34" charset="0"/>
              </a:rPr>
              <a:t>, but a stranger enjoys them.  This is vanity; it is a grievous evil.</a:t>
            </a:r>
          </a:p>
        </p:txBody>
      </p:sp>
      <p:sp>
        <p:nvSpPr>
          <p:cNvPr id="27" name="Rectangle 26">
            <a:extLst>
              <a:ext uri="{FF2B5EF4-FFF2-40B4-BE49-F238E27FC236}">
                <a16:creationId xmlns:a16="http://schemas.microsoft.com/office/drawing/2014/main" id="{64016ABB-4F5D-4BFA-9406-7CD61399B6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74263" y="440267"/>
            <a:ext cx="643467" cy="12191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501547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DA559-454C-58B9-A5FF-4F7A0FA5009D}"/>
              </a:ext>
            </a:extLst>
          </p:cNvPr>
          <p:cNvSpPr>
            <a:spLocks noGrp="1"/>
          </p:cNvSpPr>
          <p:nvPr>
            <p:ph type="title"/>
          </p:nvPr>
        </p:nvSpPr>
        <p:spPr/>
        <p:txBody>
          <a:bodyPr>
            <a:normAutofit/>
          </a:bodyPr>
          <a:lstStyle/>
          <a:p>
            <a:r>
              <a:rPr lang="en-US" sz="3600" dirty="0"/>
              <a:t>“This also is vanity”</a:t>
            </a:r>
          </a:p>
        </p:txBody>
      </p:sp>
      <p:sp>
        <p:nvSpPr>
          <p:cNvPr id="3" name="Text Placeholder 2">
            <a:extLst>
              <a:ext uri="{FF2B5EF4-FFF2-40B4-BE49-F238E27FC236}">
                <a16:creationId xmlns:a16="http://schemas.microsoft.com/office/drawing/2014/main" id="{E64883A4-9A2F-4870-B3C1-DD0F3123E0E7}"/>
              </a:ext>
            </a:extLst>
          </p:cNvPr>
          <p:cNvSpPr>
            <a:spLocks noGrp="1"/>
          </p:cNvSpPr>
          <p:nvPr>
            <p:ph type="body" idx="1"/>
          </p:nvPr>
        </p:nvSpPr>
        <p:spPr/>
        <p:txBody>
          <a:bodyPr/>
          <a:lstStyle/>
          <a:p>
            <a:pPr algn="ctr"/>
            <a:r>
              <a:rPr lang="en-US" dirty="0"/>
              <a:t>Ecclesiastes 6:7-9</a:t>
            </a:r>
          </a:p>
        </p:txBody>
      </p:sp>
      <p:sp>
        <p:nvSpPr>
          <p:cNvPr id="4" name="Content Placeholder 3">
            <a:extLst>
              <a:ext uri="{FF2B5EF4-FFF2-40B4-BE49-F238E27FC236}">
                <a16:creationId xmlns:a16="http://schemas.microsoft.com/office/drawing/2014/main" id="{9C9A658C-C4B9-4B8E-FD5D-CF4B050E938E}"/>
              </a:ext>
            </a:extLst>
          </p:cNvPr>
          <p:cNvSpPr>
            <a:spLocks noGrp="1"/>
          </p:cNvSpPr>
          <p:nvPr>
            <p:ph sz="half" idx="2"/>
          </p:nvPr>
        </p:nvSpPr>
        <p:spPr/>
        <p:txBody>
          <a:bodyPr/>
          <a:lstStyle/>
          <a:p>
            <a:pPr marL="0" indent="0">
              <a:buNone/>
            </a:pPr>
            <a:r>
              <a:rPr lang="en-US" i="1" dirty="0"/>
              <a:t>All the toil of man is for his mouth, yet his appetite is not satisfied.</a:t>
            </a:r>
          </a:p>
          <a:p>
            <a:pPr marL="0" indent="0">
              <a:buNone/>
            </a:pPr>
            <a:r>
              <a:rPr lang="en-US" i="1" dirty="0"/>
              <a:t>For what advantage has the wise man over the fool?  And what does the poor man have who knows how to conduct himself before the living?</a:t>
            </a:r>
          </a:p>
          <a:p>
            <a:pPr marL="0" indent="0">
              <a:buNone/>
            </a:pPr>
            <a:r>
              <a:rPr lang="en-US" i="1" dirty="0"/>
              <a:t>Better is the sight of the eyes than the wandering of the appetite: this also is vanity and striving after wind.</a:t>
            </a:r>
          </a:p>
        </p:txBody>
      </p:sp>
      <p:sp>
        <p:nvSpPr>
          <p:cNvPr id="5" name="Text Placeholder 4">
            <a:extLst>
              <a:ext uri="{FF2B5EF4-FFF2-40B4-BE49-F238E27FC236}">
                <a16:creationId xmlns:a16="http://schemas.microsoft.com/office/drawing/2014/main" id="{21336D5A-7836-09D0-AEED-0F299643A618}"/>
              </a:ext>
            </a:extLst>
          </p:cNvPr>
          <p:cNvSpPr>
            <a:spLocks noGrp="1"/>
          </p:cNvSpPr>
          <p:nvPr>
            <p:ph type="body" sz="quarter" idx="3"/>
          </p:nvPr>
        </p:nvSpPr>
        <p:spPr/>
        <p:txBody>
          <a:bodyPr/>
          <a:lstStyle/>
          <a:p>
            <a:pPr algn="ctr"/>
            <a:r>
              <a:rPr lang="en-US" dirty="0"/>
              <a:t>1 Timothy 6:6-8</a:t>
            </a:r>
          </a:p>
        </p:txBody>
      </p:sp>
      <p:sp>
        <p:nvSpPr>
          <p:cNvPr id="6" name="Content Placeholder 5">
            <a:extLst>
              <a:ext uri="{FF2B5EF4-FFF2-40B4-BE49-F238E27FC236}">
                <a16:creationId xmlns:a16="http://schemas.microsoft.com/office/drawing/2014/main" id="{A6666EE2-1C63-5746-B474-1B8291A7850E}"/>
              </a:ext>
            </a:extLst>
          </p:cNvPr>
          <p:cNvSpPr>
            <a:spLocks noGrp="1"/>
          </p:cNvSpPr>
          <p:nvPr>
            <p:ph sz="quarter" idx="4"/>
          </p:nvPr>
        </p:nvSpPr>
        <p:spPr/>
        <p:txBody>
          <a:bodyPr/>
          <a:lstStyle/>
          <a:p>
            <a:pPr marL="0" indent="0">
              <a:buNone/>
            </a:pPr>
            <a:r>
              <a:rPr lang="en-US" i="1" dirty="0"/>
              <a:t>But godliness with contentment is great gain,</a:t>
            </a:r>
          </a:p>
          <a:p>
            <a:pPr marL="0" indent="0">
              <a:buNone/>
            </a:pPr>
            <a:r>
              <a:rPr lang="en-US" i="1" dirty="0"/>
              <a:t>For we brought nothing into the world, and we cannot take anything out of the world.</a:t>
            </a:r>
          </a:p>
          <a:p>
            <a:pPr marL="0" indent="0">
              <a:buNone/>
            </a:pPr>
            <a:r>
              <a:rPr lang="en-US" i="1" dirty="0"/>
              <a:t>But if we have food and clothing, with these we will be content.</a:t>
            </a:r>
          </a:p>
        </p:txBody>
      </p:sp>
    </p:spTree>
    <p:extLst>
      <p:ext uri="{BB962C8B-B14F-4D97-AF65-F5344CB8AC3E}">
        <p14:creationId xmlns:p14="http://schemas.microsoft.com/office/powerpoint/2010/main" val="18421113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fade">
                                      <p:cBhvr>
                                        <p:cTn id="13" dur="500"/>
                                        <p:tgtEl>
                                          <p:spTgt spid="4">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fade">
                                      <p:cBhvr>
                                        <p:cTn id="21" dur="500"/>
                                        <p:tgtEl>
                                          <p:spTgt spid="5">
                                            <p:txEl>
                                              <p:pRg st="0" end="0"/>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6">
                                            <p:txEl>
                                              <p:pRg st="0" end="0"/>
                                            </p:txEl>
                                          </p:spTgt>
                                        </p:tgtEl>
                                        <p:attrNameLst>
                                          <p:attrName>style.visibility</p:attrName>
                                        </p:attrNameLst>
                                      </p:cBhvr>
                                      <p:to>
                                        <p:strVal val="visible"/>
                                      </p:to>
                                    </p:set>
                                    <p:animEffect transition="in" filter="fade">
                                      <p:cBhvr>
                                        <p:cTn id="24" dur="500"/>
                                        <p:tgtEl>
                                          <p:spTgt spid="6">
                                            <p:txEl>
                                              <p:pRg st="0" end="0"/>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animEffect transition="in" filter="fade">
                                      <p:cBhvr>
                                        <p:cTn id="27" dur="500"/>
                                        <p:tgtEl>
                                          <p:spTgt spid="6">
                                            <p:txEl>
                                              <p:pRg st="1" end="1"/>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6">
                                            <p:txEl>
                                              <p:pRg st="2" end="2"/>
                                            </p:txEl>
                                          </p:spTgt>
                                        </p:tgtEl>
                                        <p:attrNameLst>
                                          <p:attrName>style.visibility</p:attrName>
                                        </p:attrNameLst>
                                      </p:cBhvr>
                                      <p:to>
                                        <p:strVal val="visible"/>
                                      </p:to>
                                    </p:set>
                                    <p:animEffect transition="in" filter="fade">
                                      <p:cBhvr>
                                        <p:cTn id="30"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uiExpand="1" build="p"/>
      <p:bldP spid="5" grpId="0" build="p"/>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B680D4D6-B06E-4316-8BBC-7A65A10AC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4" name="Title 3">
            <a:extLst>
              <a:ext uri="{FF2B5EF4-FFF2-40B4-BE49-F238E27FC236}">
                <a16:creationId xmlns:a16="http://schemas.microsoft.com/office/drawing/2014/main" id="{00DC49DC-299B-29A2-D121-96A6321DA076}"/>
              </a:ext>
            </a:extLst>
          </p:cNvPr>
          <p:cNvSpPr>
            <a:spLocks noGrp="1"/>
          </p:cNvSpPr>
          <p:nvPr>
            <p:ph type="title"/>
          </p:nvPr>
        </p:nvSpPr>
        <p:spPr>
          <a:xfrm>
            <a:off x="761996" y="1153287"/>
            <a:ext cx="3570566" cy="4551426"/>
          </a:xfrm>
        </p:spPr>
        <p:txBody>
          <a:bodyPr anchor="ctr">
            <a:normAutofit/>
          </a:bodyPr>
          <a:lstStyle/>
          <a:p>
            <a:pPr algn="r"/>
            <a:r>
              <a:rPr lang="en-US" sz="3200" dirty="0"/>
              <a:t>6:10-12</a:t>
            </a:r>
          </a:p>
        </p:txBody>
      </p:sp>
      <p:cxnSp>
        <p:nvCxnSpPr>
          <p:cNvPr id="25" name="Straight Connector 24">
            <a:extLst>
              <a:ext uri="{FF2B5EF4-FFF2-40B4-BE49-F238E27FC236}">
                <a16:creationId xmlns:a16="http://schemas.microsoft.com/office/drawing/2014/main" id="{ED72A37F-0C2F-473C-9D71-B80AEE71BF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796" y="1962397"/>
            <a:ext cx="0" cy="2933206"/>
          </a:xfrm>
          <a:prstGeom prst="line">
            <a:avLst/>
          </a:prstGeom>
          <a:ln w="22225">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4F29BD05-003C-C776-FB7B-CB105AA4502B}"/>
              </a:ext>
            </a:extLst>
          </p:cNvPr>
          <p:cNvSpPr>
            <a:spLocks noGrp="1"/>
          </p:cNvSpPr>
          <p:nvPr>
            <p:ph idx="1"/>
          </p:nvPr>
        </p:nvSpPr>
        <p:spPr>
          <a:xfrm>
            <a:off x="4976032" y="605790"/>
            <a:ext cx="6008198" cy="5189220"/>
          </a:xfrm>
        </p:spPr>
        <p:txBody>
          <a:bodyPr anchor="ctr">
            <a:normAutofit lnSpcReduction="10000"/>
          </a:bodyPr>
          <a:lstStyle/>
          <a:p>
            <a:pPr marL="0" indent="0">
              <a:buNone/>
            </a:pPr>
            <a:r>
              <a:rPr lang="en-US" sz="2800" dirty="0">
                <a:effectLst/>
                <a:latin typeface="Times New Roman" panose="02020603050405020304" pitchFamily="18" charset="0"/>
                <a:ea typeface="Calibri" panose="020F0502020204030204" pitchFamily="34" charset="0"/>
              </a:rPr>
              <a:t>Whatever has come to be has already been named, and it is known what man is, and that he is not able to dispute with one stronger than he.</a:t>
            </a:r>
          </a:p>
          <a:p>
            <a:pPr marL="0" indent="0">
              <a:buNone/>
            </a:pPr>
            <a:r>
              <a:rPr lang="en-US" sz="2800" dirty="0">
                <a:latin typeface="Times New Roman" panose="02020603050405020304" pitchFamily="18" charset="0"/>
                <a:ea typeface="Calibri" panose="020F0502020204030204" pitchFamily="34" charset="0"/>
              </a:rPr>
              <a:t>The more words, the more vanity, and what is the advantage to man?</a:t>
            </a:r>
          </a:p>
          <a:p>
            <a:pPr marL="0" indent="0">
              <a:buNone/>
            </a:pPr>
            <a:r>
              <a:rPr lang="en-US" sz="2800" dirty="0">
                <a:effectLst/>
                <a:latin typeface="Times New Roman" panose="02020603050405020304" pitchFamily="18" charset="0"/>
                <a:ea typeface="Calibri" panose="020F0502020204030204" pitchFamily="34" charset="0"/>
              </a:rPr>
              <a:t>For who knows what is good for man while he lives the few days of his vain</a:t>
            </a:r>
            <a:r>
              <a:rPr lang="en-US" sz="2800" dirty="0">
                <a:latin typeface="Times New Roman" panose="02020603050405020304" pitchFamily="18" charset="0"/>
                <a:ea typeface="Calibri" panose="020F0502020204030204" pitchFamily="34" charset="0"/>
              </a:rPr>
              <a:t> life, which he passes like a shadow?  For who can tell man what will be after him under the sun?</a:t>
            </a:r>
            <a:endParaRPr lang="en-US" sz="2800" dirty="0">
              <a:effectLst/>
              <a:latin typeface="Times New Roman" panose="02020603050405020304" pitchFamily="18" charset="0"/>
              <a:ea typeface="Calibri" panose="020F0502020204030204" pitchFamily="34" charset="0"/>
            </a:endParaRPr>
          </a:p>
        </p:txBody>
      </p:sp>
      <p:sp>
        <p:nvSpPr>
          <p:cNvPr id="27" name="Rectangle 26">
            <a:extLst>
              <a:ext uri="{FF2B5EF4-FFF2-40B4-BE49-F238E27FC236}">
                <a16:creationId xmlns:a16="http://schemas.microsoft.com/office/drawing/2014/main" id="{64016ABB-4F5D-4BFA-9406-7CD61399B6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74263" y="440267"/>
            <a:ext cx="643467" cy="12191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7785142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B680D4D6-B06E-4316-8BBC-7A65A10AC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4" name="Title 3">
            <a:extLst>
              <a:ext uri="{FF2B5EF4-FFF2-40B4-BE49-F238E27FC236}">
                <a16:creationId xmlns:a16="http://schemas.microsoft.com/office/drawing/2014/main" id="{00DC49DC-299B-29A2-D121-96A6321DA076}"/>
              </a:ext>
            </a:extLst>
          </p:cNvPr>
          <p:cNvSpPr>
            <a:spLocks noGrp="1"/>
          </p:cNvSpPr>
          <p:nvPr>
            <p:ph type="title"/>
          </p:nvPr>
        </p:nvSpPr>
        <p:spPr>
          <a:xfrm>
            <a:off x="761996" y="1153287"/>
            <a:ext cx="3570566" cy="4551426"/>
          </a:xfrm>
        </p:spPr>
        <p:txBody>
          <a:bodyPr anchor="ctr">
            <a:normAutofit/>
          </a:bodyPr>
          <a:lstStyle/>
          <a:p>
            <a:pPr algn="r"/>
            <a:r>
              <a:rPr lang="en-US" sz="3200" dirty="0"/>
              <a:t>6:10-12</a:t>
            </a:r>
          </a:p>
        </p:txBody>
      </p:sp>
      <p:cxnSp>
        <p:nvCxnSpPr>
          <p:cNvPr id="25" name="Straight Connector 24">
            <a:extLst>
              <a:ext uri="{FF2B5EF4-FFF2-40B4-BE49-F238E27FC236}">
                <a16:creationId xmlns:a16="http://schemas.microsoft.com/office/drawing/2014/main" id="{ED72A37F-0C2F-473C-9D71-B80AEE71BF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796" y="1962397"/>
            <a:ext cx="0" cy="2933206"/>
          </a:xfrm>
          <a:prstGeom prst="line">
            <a:avLst/>
          </a:prstGeom>
          <a:ln w="22225">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4F29BD05-003C-C776-FB7B-CB105AA4502B}"/>
              </a:ext>
            </a:extLst>
          </p:cNvPr>
          <p:cNvSpPr>
            <a:spLocks noGrp="1"/>
          </p:cNvSpPr>
          <p:nvPr>
            <p:ph idx="1"/>
          </p:nvPr>
        </p:nvSpPr>
        <p:spPr>
          <a:xfrm>
            <a:off x="4976032" y="605790"/>
            <a:ext cx="6008198" cy="5189220"/>
          </a:xfrm>
        </p:spPr>
        <p:txBody>
          <a:bodyPr anchor="ctr">
            <a:normAutofit lnSpcReduction="10000"/>
          </a:bodyPr>
          <a:lstStyle/>
          <a:p>
            <a:pPr marL="0" indent="0">
              <a:buNone/>
            </a:pPr>
            <a:r>
              <a:rPr lang="en-US" sz="2800" dirty="0">
                <a:effectLst/>
                <a:latin typeface="Times New Roman" panose="02020603050405020304" pitchFamily="18" charset="0"/>
                <a:ea typeface="Calibri" panose="020F0502020204030204" pitchFamily="34" charset="0"/>
              </a:rPr>
              <a:t>Whatever has come to be has already been named, and it is known what man is, and that he is not able to dispute with one stronger than he.</a:t>
            </a:r>
          </a:p>
          <a:p>
            <a:pPr marL="0" indent="0">
              <a:buNone/>
            </a:pPr>
            <a:r>
              <a:rPr lang="en-US" sz="2800" dirty="0">
                <a:solidFill>
                  <a:srgbClr val="FF0000"/>
                </a:solidFill>
                <a:latin typeface="Times New Roman" panose="02020603050405020304" pitchFamily="18" charset="0"/>
                <a:ea typeface="Calibri" panose="020F0502020204030204" pitchFamily="34" charset="0"/>
              </a:rPr>
              <a:t>The more words, the more vanity, and what is the advantage to man?</a:t>
            </a:r>
          </a:p>
          <a:p>
            <a:pPr marL="0" indent="0">
              <a:buNone/>
            </a:pPr>
            <a:r>
              <a:rPr lang="en-US" sz="2800" dirty="0">
                <a:effectLst/>
                <a:latin typeface="Times New Roman" panose="02020603050405020304" pitchFamily="18" charset="0"/>
                <a:ea typeface="Calibri" panose="020F0502020204030204" pitchFamily="34" charset="0"/>
              </a:rPr>
              <a:t>For who knows what is good for man while he lives the few days of his vain</a:t>
            </a:r>
            <a:r>
              <a:rPr lang="en-US" sz="2800" dirty="0">
                <a:latin typeface="Times New Roman" panose="02020603050405020304" pitchFamily="18" charset="0"/>
                <a:ea typeface="Calibri" panose="020F0502020204030204" pitchFamily="34" charset="0"/>
              </a:rPr>
              <a:t> life, which he passes like a shadow?  For who can tell man what will be after him under the sun?</a:t>
            </a:r>
            <a:endParaRPr lang="en-US" sz="2800" dirty="0">
              <a:effectLst/>
              <a:latin typeface="Times New Roman" panose="02020603050405020304" pitchFamily="18" charset="0"/>
              <a:ea typeface="Calibri" panose="020F0502020204030204" pitchFamily="34" charset="0"/>
            </a:endParaRPr>
          </a:p>
        </p:txBody>
      </p:sp>
      <p:sp>
        <p:nvSpPr>
          <p:cNvPr id="27" name="Rectangle 26">
            <a:extLst>
              <a:ext uri="{FF2B5EF4-FFF2-40B4-BE49-F238E27FC236}">
                <a16:creationId xmlns:a16="http://schemas.microsoft.com/office/drawing/2014/main" id="{64016ABB-4F5D-4BFA-9406-7CD61399B6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74263" y="440267"/>
            <a:ext cx="643467" cy="12191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2582179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3" name="Freeform 6">
            <a:extLst>
              <a:ext uri="{FF2B5EF4-FFF2-40B4-BE49-F238E27FC236}">
                <a16:creationId xmlns:a16="http://schemas.microsoft.com/office/drawing/2014/main" id="{7520F84D-966A-41CD-B818-16BF32EF1E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txBody>
          <a:bodyPr/>
          <a:lstStyle/>
          <a:p>
            <a:endParaRPr lang="en-US"/>
          </a:p>
        </p:txBody>
      </p:sp>
      <p:sp>
        <p:nvSpPr>
          <p:cNvPr id="15" name="Rectangle 14">
            <a:extLst>
              <a:ext uri="{FF2B5EF4-FFF2-40B4-BE49-F238E27FC236}">
                <a16:creationId xmlns:a16="http://schemas.microsoft.com/office/drawing/2014/main" id="{57510D23-E323-4577-A8EA-12C6C6019B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useBgFill="1">
        <p:nvSpPr>
          <p:cNvPr id="17" name="Rectangle 16">
            <a:extLst>
              <a:ext uri="{FF2B5EF4-FFF2-40B4-BE49-F238E27FC236}">
                <a16:creationId xmlns:a16="http://schemas.microsoft.com/office/drawing/2014/main" id="{8AACE35A-DD26-4C0E-81A5-8C18F73905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6">
            <a:extLst>
              <a:ext uri="{FF2B5EF4-FFF2-40B4-BE49-F238E27FC236}">
                <a16:creationId xmlns:a16="http://schemas.microsoft.com/office/drawing/2014/main" id="{B9E871BE-68DD-43BE-B3DB-E11D2B5402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08051" y="1262092"/>
            <a:ext cx="4369702" cy="4364402"/>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txBody>
          <a:bodyPr/>
          <a:lstStyle/>
          <a:p>
            <a:endParaRPr lang="en-US"/>
          </a:p>
        </p:txBody>
      </p:sp>
      <p:sp>
        <p:nvSpPr>
          <p:cNvPr id="7" name="Title 6">
            <a:extLst>
              <a:ext uri="{FF2B5EF4-FFF2-40B4-BE49-F238E27FC236}">
                <a16:creationId xmlns:a16="http://schemas.microsoft.com/office/drawing/2014/main" id="{783B8C26-8EA9-7F2C-2D07-C3CEB36613FB}"/>
              </a:ext>
            </a:extLst>
          </p:cNvPr>
          <p:cNvSpPr>
            <a:spLocks noGrp="1"/>
          </p:cNvSpPr>
          <p:nvPr>
            <p:ph type="title"/>
          </p:nvPr>
        </p:nvSpPr>
        <p:spPr>
          <a:xfrm>
            <a:off x="761996" y="1231506"/>
            <a:ext cx="6461812" cy="4394988"/>
          </a:xfrm>
        </p:spPr>
        <p:txBody>
          <a:bodyPr vert="horz" lIns="91440" tIns="45720" rIns="91440" bIns="45720" rtlCol="0" anchor="ctr">
            <a:normAutofit/>
          </a:bodyPr>
          <a:lstStyle/>
          <a:p>
            <a:pPr algn="ctr"/>
            <a:r>
              <a:rPr lang="en-US" sz="4800" dirty="0"/>
              <a:t>7:1-18</a:t>
            </a:r>
            <a:br>
              <a:rPr lang="en-US" sz="4800" dirty="0"/>
            </a:br>
            <a:br>
              <a:rPr lang="en-US" sz="4800" dirty="0"/>
            </a:br>
            <a:r>
              <a:rPr lang="en-US" sz="4800" dirty="0"/>
              <a:t>What is “Better”?</a:t>
            </a:r>
          </a:p>
        </p:txBody>
      </p:sp>
      <p:sp>
        <p:nvSpPr>
          <p:cNvPr id="8" name="Text Placeholder 7">
            <a:extLst>
              <a:ext uri="{FF2B5EF4-FFF2-40B4-BE49-F238E27FC236}">
                <a16:creationId xmlns:a16="http://schemas.microsoft.com/office/drawing/2014/main" id="{F14FD5B8-DAA6-27BC-B532-EF8564F42F8F}"/>
              </a:ext>
            </a:extLst>
          </p:cNvPr>
          <p:cNvSpPr>
            <a:spLocks noGrp="1"/>
          </p:cNvSpPr>
          <p:nvPr>
            <p:ph type="body" idx="1"/>
          </p:nvPr>
        </p:nvSpPr>
        <p:spPr>
          <a:xfrm>
            <a:off x="7867275" y="1231506"/>
            <a:ext cx="3207933" cy="4394988"/>
          </a:xfrm>
        </p:spPr>
        <p:txBody>
          <a:bodyPr vert="horz" lIns="91440" tIns="45720" rIns="91440" bIns="45720" rtlCol="0" anchor="ctr">
            <a:normAutofit/>
          </a:bodyPr>
          <a:lstStyle/>
          <a:p>
            <a:pPr algn="r"/>
            <a:r>
              <a:rPr lang="en-US" dirty="0">
                <a:solidFill>
                  <a:schemeClr val="tx2"/>
                </a:solidFill>
              </a:rPr>
              <a:t>Next time</a:t>
            </a:r>
          </a:p>
        </p:txBody>
      </p:sp>
      <p:sp>
        <p:nvSpPr>
          <p:cNvPr id="21" name="Freeform: Shape 20">
            <a:extLst>
              <a:ext uri="{FF2B5EF4-FFF2-40B4-BE49-F238E27FC236}">
                <a16:creationId xmlns:a16="http://schemas.microsoft.com/office/drawing/2014/main" id="{19C71155-FE2E-4DAD-A34B-04706245E3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02742" y="3407199"/>
            <a:ext cx="2032000" cy="43602"/>
          </a:xfrm>
          <a:custGeom>
            <a:avLst/>
            <a:gdLst>
              <a:gd name="connsiteX0" fmla="*/ 103232 w 2032000"/>
              <a:gd name="connsiteY0" fmla="*/ 0 h 43602"/>
              <a:gd name="connsiteX1" fmla="*/ 114609 w 2032000"/>
              <a:gd name="connsiteY1" fmla="*/ 529 h 43602"/>
              <a:gd name="connsiteX2" fmla="*/ 124663 w 2032000"/>
              <a:gd name="connsiteY2" fmla="*/ 1588 h 43602"/>
              <a:gd name="connsiteX3" fmla="*/ 133394 w 2032000"/>
              <a:gd name="connsiteY3" fmla="*/ 3440 h 43602"/>
              <a:gd name="connsiteX4" fmla="*/ 141067 w 2032000"/>
              <a:gd name="connsiteY4" fmla="*/ 6085 h 43602"/>
              <a:gd name="connsiteX5" fmla="*/ 147946 w 2032000"/>
              <a:gd name="connsiteY5" fmla="*/ 8731 h 43602"/>
              <a:gd name="connsiteX6" fmla="*/ 154032 w 2032000"/>
              <a:gd name="connsiteY6" fmla="*/ 11377 h 43602"/>
              <a:gd name="connsiteX7" fmla="*/ 160382 w 2032000"/>
              <a:gd name="connsiteY7" fmla="*/ 14552 h 43602"/>
              <a:gd name="connsiteX8" fmla="*/ 166732 w 2032000"/>
              <a:gd name="connsiteY8" fmla="*/ 17727 h 43602"/>
              <a:gd name="connsiteX9" fmla="*/ 172817 w 2032000"/>
              <a:gd name="connsiteY9" fmla="*/ 20902 h 43602"/>
              <a:gd name="connsiteX10" fmla="*/ 179696 w 2032000"/>
              <a:gd name="connsiteY10" fmla="*/ 23548 h 43602"/>
              <a:gd name="connsiteX11" fmla="*/ 187369 w 2032000"/>
              <a:gd name="connsiteY11" fmla="*/ 25929 h 43602"/>
              <a:gd name="connsiteX12" fmla="*/ 196100 w 2032000"/>
              <a:gd name="connsiteY12" fmla="*/ 27781 h 43602"/>
              <a:gd name="connsiteX13" fmla="*/ 206155 w 2032000"/>
              <a:gd name="connsiteY13" fmla="*/ 29104 h 43602"/>
              <a:gd name="connsiteX14" fmla="*/ 217532 w 2032000"/>
              <a:gd name="connsiteY14" fmla="*/ 29369 h 43602"/>
              <a:gd name="connsiteX15" fmla="*/ 228909 w 2032000"/>
              <a:gd name="connsiteY15" fmla="*/ 29104 h 43602"/>
              <a:gd name="connsiteX16" fmla="*/ 238963 w 2032000"/>
              <a:gd name="connsiteY16" fmla="*/ 27781 h 43602"/>
              <a:gd name="connsiteX17" fmla="*/ 247694 w 2032000"/>
              <a:gd name="connsiteY17" fmla="*/ 25929 h 43602"/>
              <a:gd name="connsiteX18" fmla="*/ 255367 w 2032000"/>
              <a:gd name="connsiteY18" fmla="*/ 23548 h 43602"/>
              <a:gd name="connsiteX19" fmla="*/ 262246 w 2032000"/>
              <a:gd name="connsiteY19" fmla="*/ 20902 h 43602"/>
              <a:gd name="connsiteX20" fmla="*/ 268332 w 2032000"/>
              <a:gd name="connsiteY20" fmla="*/ 17727 h 43602"/>
              <a:gd name="connsiteX21" fmla="*/ 274682 w 2032000"/>
              <a:gd name="connsiteY21" fmla="*/ 14552 h 43602"/>
              <a:gd name="connsiteX22" fmla="*/ 281032 w 2032000"/>
              <a:gd name="connsiteY22" fmla="*/ 11377 h 43602"/>
              <a:gd name="connsiteX23" fmla="*/ 287117 w 2032000"/>
              <a:gd name="connsiteY23" fmla="*/ 8731 h 43602"/>
              <a:gd name="connsiteX24" fmla="*/ 293996 w 2032000"/>
              <a:gd name="connsiteY24" fmla="*/ 6085 h 43602"/>
              <a:gd name="connsiteX25" fmla="*/ 301669 w 2032000"/>
              <a:gd name="connsiteY25" fmla="*/ 3440 h 43602"/>
              <a:gd name="connsiteX26" fmla="*/ 310400 w 2032000"/>
              <a:gd name="connsiteY26" fmla="*/ 1588 h 43602"/>
              <a:gd name="connsiteX27" fmla="*/ 320455 w 2032000"/>
              <a:gd name="connsiteY27" fmla="*/ 529 h 43602"/>
              <a:gd name="connsiteX28" fmla="*/ 331832 w 2032000"/>
              <a:gd name="connsiteY28" fmla="*/ 0 h 43602"/>
              <a:gd name="connsiteX29" fmla="*/ 343209 w 2032000"/>
              <a:gd name="connsiteY29" fmla="*/ 529 h 43602"/>
              <a:gd name="connsiteX30" fmla="*/ 353263 w 2032000"/>
              <a:gd name="connsiteY30" fmla="*/ 1588 h 43602"/>
              <a:gd name="connsiteX31" fmla="*/ 361994 w 2032000"/>
              <a:gd name="connsiteY31" fmla="*/ 3440 h 43602"/>
              <a:gd name="connsiteX32" fmla="*/ 369667 w 2032000"/>
              <a:gd name="connsiteY32" fmla="*/ 6085 h 43602"/>
              <a:gd name="connsiteX33" fmla="*/ 376546 w 2032000"/>
              <a:gd name="connsiteY33" fmla="*/ 8731 h 43602"/>
              <a:gd name="connsiteX34" fmla="*/ 382632 w 2032000"/>
              <a:gd name="connsiteY34" fmla="*/ 11377 h 43602"/>
              <a:gd name="connsiteX35" fmla="*/ 388982 w 2032000"/>
              <a:gd name="connsiteY35" fmla="*/ 14552 h 43602"/>
              <a:gd name="connsiteX36" fmla="*/ 395332 w 2032000"/>
              <a:gd name="connsiteY36" fmla="*/ 17727 h 43602"/>
              <a:gd name="connsiteX37" fmla="*/ 401417 w 2032000"/>
              <a:gd name="connsiteY37" fmla="*/ 20902 h 43602"/>
              <a:gd name="connsiteX38" fmla="*/ 408296 w 2032000"/>
              <a:gd name="connsiteY38" fmla="*/ 23548 h 43602"/>
              <a:gd name="connsiteX39" fmla="*/ 415969 w 2032000"/>
              <a:gd name="connsiteY39" fmla="*/ 25929 h 43602"/>
              <a:gd name="connsiteX40" fmla="*/ 424700 w 2032000"/>
              <a:gd name="connsiteY40" fmla="*/ 27781 h 43602"/>
              <a:gd name="connsiteX41" fmla="*/ 434755 w 2032000"/>
              <a:gd name="connsiteY41" fmla="*/ 29104 h 43602"/>
              <a:gd name="connsiteX42" fmla="*/ 446132 w 2032000"/>
              <a:gd name="connsiteY42" fmla="*/ 29369 h 43602"/>
              <a:gd name="connsiteX43" fmla="*/ 457509 w 2032000"/>
              <a:gd name="connsiteY43" fmla="*/ 29104 h 43602"/>
              <a:gd name="connsiteX44" fmla="*/ 467563 w 2032000"/>
              <a:gd name="connsiteY44" fmla="*/ 27781 h 43602"/>
              <a:gd name="connsiteX45" fmla="*/ 476294 w 2032000"/>
              <a:gd name="connsiteY45" fmla="*/ 25929 h 43602"/>
              <a:gd name="connsiteX46" fmla="*/ 483967 w 2032000"/>
              <a:gd name="connsiteY46" fmla="*/ 23548 h 43602"/>
              <a:gd name="connsiteX47" fmla="*/ 490846 w 2032000"/>
              <a:gd name="connsiteY47" fmla="*/ 20902 h 43602"/>
              <a:gd name="connsiteX48" fmla="*/ 496932 w 2032000"/>
              <a:gd name="connsiteY48" fmla="*/ 17727 h 43602"/>
              <a:gd name="connsiteX49" fmla="*/ 503282 w 2032000"/>
              <a:gd name="connsiteY49" fmla="*/ 14552 h 43602"/>
              <a:gd name="connsiteX50" fmla="*/ 509632 w 2032000"/>
              <a:gd name="connsiteY50" fmla="*/ 11377 h 43602"/>
              <a:gd name="connsiteX51" fmla="*/ 515717 w 2032000"/>
              <a:gd name="connsiteY51" fmla="*/ 8731 h 43602"/>
              <a:gd name="connsiteX52" fmla="*/ 522596 w 2032000"/>
              <a:gd name="connsiteY52" fmla="*/ 6085 h 43602"/>
              <a:gd name="connsiteX53" fmla="*/ 530269 w 2032000"/>
              <a:gd name="connsiteY53" fmla="*/ 3440 h 43602"/>
              <a:gd name="connsiteX54" fmla="*/ 539000 w 2032000"/>
              <a:gd name="connsiteY54" fmla="*/ 1588 h 43602"/>
              <a:gd name="connsiteX55" fmla="*/ 549055 w 2032000"/>
              <a:gd name="connsiteY55" fmla="*/ 529 h 43602"/>
              <a:gd name="connsiteX56" fmla="*/ 560167 w 2032000"/>
              <a:gd name="connsiteY56" fmla="*/ 0 h 43602"/>
              <a:gd name="connsiteX57" fmla="*/ 571809 w 2032000"/>
              <a:gd name="connsiteY57" fmla="*/ 529 h 43602"/>
              <a:gd name="connsiteX58" fmla="*/ 581863 w 2032000"/>
              <a:gd name="connsiteY58" fmla="*/ 1588 h 43602"/>
              <a:gd name="connsiteX59" fmla="*/ 590594 w 2032000"/>
              <a:gd name="connsiteY59" fmla="*/ 3440 h 43602"/>
              <a:gd name="connsiteX60" fmla="*/ 598267 w 2032000"/>
              <a:gd name="connsiteY60" fmla="*/ 6085 h 43602"/>
              <a:gd name="connsiteX61" fmla="*/ 605146 w 2032000"/>
              <a:gd name="connsiteY61" fmla="*/ 8731 h 43602"/>
              <a:gd name="connsiteX62" fmla="*/ 611232 w 2032000"/>
              <a:gd name="connsiteY62" fmla="*/ 11377 h 43602"/>
              <a:gd name="connsiteX63" fmla="*/ 617582 w 2032000"/>
              <a:gd name="connsiteY63" fmla="*/ 14552 h 43602"/>
              <a:gd name="connsiteX64" fmla="*/ 623932 w 2032000"/>
              <a:gd name="connsiteY64" fmla="*/ 17727 h 43602"/>
              <a:gd name="connsiteX65" fmla="*/ 630017 w 2032000"/>
              <a:gd name="connsiteY65" fmla="*/ 20902 h 43602"/>
              <a:gd name="connsiteX66" fmla="*/ 636896 w 2032000"/>
              <a:gd name="connsiteY66" fmla="*/ 23548 h 43602"/>
              <a:gd name="connsiteX67" fmla="*/ 644569 w 2032000"/>
              <a:gd name="connsiteY67" fmla="*/ 25929 h 43602"/>
              <a:gd name="connsiteX68" fmla="*/ 653300 w 2032000"/>
              <a:gd name="connsiteY68" fmla="*/ 27781 h 43602"/>
              <a:gd name="connsiteX69" fmla="*/ 663355 w 2032000"/>
              <a:gd name="connsiteY69" fmla="*/ 29104 h 43602"/>
              <a:gd name="connsiteX70" fmla="*/ 674732 w 2032000"/>
              <a:gd name="connsiteY70" fmla="*/ 29369 h 43602"/>
              <a:gd name="connsiteX71" fmla="*/ 686109 w 2032000"/>
              <a:gd name="connsiteY71" fmla="*/ 29104 h 43602"/>
              <a:gd name="connsiteX72" fmla="*/ 696163 w 2032000"/>
              <a:gd name="connsiteY72" fmla="*/ 27781 h 43602"/>
              <a:gd name="connsiteX73" fmla="*/ 704894 w 2032000"/>
              <a:gd name="connsiteY73" fmla="*/ 25929 h 43602"/>
              <a:gd name="connsiteX74" fmla="*/ 712567 w 2032000"/>
              <a:gd name="connsiteY74" fmla="*/ 23548 h 43602"/>
              <a:gd name="connsiteX75" fmla="*/ 719446 w 2032000"/>
              <a:gd name="connsiteY75" fmla="*/ 20902 h 43602"/>
              <a:gd name="connsiteX76" fmla="*/ 725532 w 2032000"/>
              <a:gd name="connsiteY76" fmla="*/ 17727 h 43602"/>
              <a:gd name="connsiteX77" fmla="*/ 738232 w 2032000"/>
              <a:gd name="connsiteY77" fmla="*/ 11377 h 43602"/>
              <a:gd name="connsiteX78" fmla="*/ 744317 w 2032000"/>
              <a:gd name="connsiteY78" fmla="*/ 8731 h 43602"/>
              <a:gd name="connsiteX79" fmla="*/ 751196 w 2032000"/>
              <a:gd name="connsiteY79" fmla="*/ 6085 h 43602"/>
              <a:gd name="connsiteX80" fmla="*/ 758869 w 2032000"/>
              <a:gd name="connsiteY80" fmla="*/ 3440 h 43602"/>
              <a:gd name="connsiteX81" fmla="*/ 767600 w 2032000"/>
              <a:gd name="connsiteY81" fmla="*/ 1588 h 43602"/>
              <a:gd name="connsiteX82" fmla="*/ 777655 w 2032000"/>
              <a:gd name="connsiteY82" fmla="*/ 529 h 43602"/>
              <a:gd name="connsiteX83" fmla="*/ 789032 w 2032000"/>
              <a:gd name="connsiteY83" fmla="*/ 0 h 43602"/>
              <a:gd name="connsiteX84" fmla="*/ 800409 w 2032000"/>
              <a:gd name="connsiteY84" fmla="*/ 529 h 43602"/>
              <a:gd name="connsiteX85" fmla="*/ 810463 w 2032000"/>
              <a:gd name="connsiteY85" fmla="*/ 1588 h 43602"/>
              <a:gd name="connsiteX86" fmla="*/ 819194 w 2032000"/>
              <a:gd name="connsiteY86" fmla="*/ 3440 h 43602"/>
              <a:gd name="connsiteX87" fmla="*/ 826867 w 2032000"/>
              <a:gd name="connsiteY87" fmla="*/ 6085 h 43602"/>
              <a:gd name="connsiteX88" fmla="*/ 833746 w 2032000"/>
              <a:gd name="connsiteY88" fmla="*/ 8731 h 43602"/>
              <a:gd name="connsiteX89" fmla="*/ 839832 w 2032000"/>
              <a:gd name="connsiteY89" fmla="*/ 11377 h 43602"/>
              <a:gd name="connsiteX90" fmla="*/ 846182 w 2032000"/>
              <a:gd name="connsiteY90" fmla="*/ 14552 h 43602"/>
              <a:gd name="connsiteX91" fmla="*/ 852532 w 2032000"/>
              <a:gd name="connsiteY91" fmla="*/ 17727 h 43602"/>
              <a:gd name="connsiteX92" fmla="*/ 858617 w 2032000"/>
              <a:gd name="connsiteY92" fmla="*/ 20902 h 43602"/>
              <a:gd name="connsiteX93" fmla="*/ 865496 w 2032000"/>
              <a:gd name="connsiteY93" fmla="*/ 23548 h 43602"/>
              <a:gd name="connsiteX94" fmla="*/ 873169 w 2032000"/>
              <a:gd name="connsiteY94" fmla="*/ 25929 h 43602"/>
              <a:gd name="connsiteX95" fmla="*/ 881900 w 2032000"/>
              <a:gd name="connsiteY95" fmla="*/ 27781 h 43602"/>
              <a:gd name="connsiteX96" fmla="*/ 891955 w 2032000"/>
              <a:gd name="connsiteY96" fmla="*/ 29104 h 43602"/>
              <a:gd name="connsiteX97" fmla="*/ 901700 w 2032000"/>
              <a:gd name="connsiteY97" fmla="*/ 29331 h 43602"/>
              <a:gd name="connsiteX98" fmla="*/ 911445 w 2032000"/>
              <a:gd name="connsiteY98" fmla="*/ 29104 h 43602"/>
              <a:gd name="connsiteX99" fmla="*/ 921499 w 2032000"/>
              <a:gd name="connsiteY99" fmla="*/ 27781 h 43602"/>
              <a:gd name="connsiteX100" fmla="*/ 930231 w 2032000"/>
              <a:gd name="connsiteY100" fmla="*/ 25929 h 43602"/>
              <a:gd name="connsiteX101" fmla="*/ 937904 w 2032000"/>
              <a:gd name="connsiteY101" fmla="*/ 23548 h 43602"/>
              <a:gd name="connsiteX102" fmla="*/ 944783 w 2032000"/>
              <a:gd name="connsiteY102" fmla="*/ 20902 h 43602"/>
              <a:gd name="connsiteX103" fmla="*/ 950868 w 2032000"/>
              <a:gd name="connsiteY103" fmla="*/ 17727 h 43602"/>
              <a:gd name="connsiteX104" fmla="*/ 957218 w 2032000"/>
              <a:gd name="connsiteY104" fmla="*/ 14552 h 43602"/>
              <a:gd name="connsiteX105" fmla="*/ 963568 w 2032000"/>
              <a:gd name="connsiteY105" fmla="*/ 11377 h 43602"/>
              <a:gd name="connsiteX106" fmla="*/ 969654 w 2032000"/>
              <a:gd name="connsiteY106" fmla="*/ 8731 h 43602"/>
              <a:gd name="connsiteX107" fmla="*/ 976533 w 2032000"/>
              <a:gd name="connsiteY107" fmla="*/ 6085 h 43602"/>
              <a:gd name="connsiteX108" fmla="*/ 984206 w 2032000"/>
              <a:gd name="connsiteY108" fmla="*/ 3440 h 43602"/>
              <a:gd name="connsiteX109" fmla="*/ 992937 w 2032000"/>
              <a:gd name="connsiteY109" fmla="*/ 1588 h 43602"/>
              <a:gd name="connsiteX110" fmla="*/ 1002991 w 2032000"/>
              <a:gd name="connsiteY110" fmla="*/ 529 h 43602"/>
              <a:gd name="connsiteX111" fmla="*/ 1014368 w 2032000"/>
              <a:gd name="connsiteY111" fmla="*/ 0 h 43602"/>
              <a:gd name="connsiteX112" fmla="*/ 1016000 w 2032000"/>
              <a:gd name="connsiteY112" fmla="*/ 76 h 43602"/>
              <a:gd name="connsiteX113" fmla="*/ 1017632 w 2032000"/>
              <a:gd name="connsiteY113" fmla="*/ 0 h 43602"/>
              <a:gd name="connsiteX114" fmla="*/ 1029009 w 2032000"/>
              <a:gd name="connsiteY114" fmla="*/ 529 h 43602"/>
              <a:gd name="connsiteX115" fmla="*/ 1039063 w 2032000"/>
              <a:gd name="connsiteY115" fmla="*/ 1588 h 43602"/>
              <a:gd name="connsiteX116" fmla="*/ 1047794 w 2032000"/>
              <a:gd name="connsiteY116" fmla="*/ 3440 h 43602"/>
              <a:gd name="connsiteX117" fmla="*/ 1055467 w 2032000"/>
              <a:gd name="connsiteY117" fmla="*/ 6085 h 43602"/>
              <a:gd name="connsiteX118" fmla="*/ 1062346 w 2032000"/>
              <a:gd name="connsiteY118" fmla="*/ 8731 h 43602"/>
              <a:gd name="connsiteX119" fmla="*/ 1068432 w 2032000"/>
              <a:gd name="connsiteY119" fmla="*/ 11377 h 43602"/>
              <a:gd name="connsiteX120" fmla="*/ 1074782 w 2032000"/>
              <a:gd name="connsiteY120" fmla="*/ 14552 h 43602"/>
              <a:gd name="connsiteX121" fmla="*/ 1081132 w 2032000"/>
              <a:gd name="connsiteY121" fmla="*/ 17727 h 43602"/>
              <a:gd name="connsiteX122" fmla="*/ 1087217 w 2032000"/>
              <a:gd name="connsiteY122" fmla="*/ 20902 h 43602"/>
              <a:gd name="connsiteX123" fmla="*/ 1094096 w 2032000"/>
              <a:gd name="connsiteY123" fmla="*/ 23548 h 43602"/>
              <a:gd name="connsiteX124" fmla="*/ 1101769 w 2032000"/>
              <a:gd name="connsiteY124" fmla="*/ 25929 h 43602"/>
              <a:gd name="connsiteX125" fmla="*/ 1110501 w 2032000"/>
              <a:gd name="connsiteY125" fmla="*/ 27781 h 43602"/>
              <a:gd name="connsiteX126" fmla="*/ 1120555 w 2032000"/>
              <a:gd name="connsiteY126" fmla="*/ 29104 h 43602"/>
              <a:gd name="connsiteX127" fmla="*/ 1130300 w 2032000"/>
              <a:gd name="connsiteY127" fmla="*/ 29331 h 43602"/>
              <a:gd name="connsiteX128" fmla="*/ 1140045 w 2032000"/>
              <a:gd name="connsiteY128" fmla="*/ 29104 h 43602"/>
              <a:gd name="connsiteX129" fmla="*/ 1150100 w 2032000"/>
              <a:gd name="connsiteY129" fmla="*/ 27781 h 43602"/>
              <a:gd name="connsiteX130" fmla="*/ 1158831 w 2032000"/>
              <a:gd name="connsiteY130" fmla="*/ 25929 h 43602"/>
              <a:gd name="connsiteX131" fmla="*/ 1166504 w 2032000"/>
              <a:gd name="connsiteY131" fmla="*/ 23548 h 43602"/>
              <a:gd name="connsiteX132" fmla="*/ 1173383 w 2032000"/>
              <a:gd name="connsiteY132" fmla="*/ 20902 h 43602"/>
              <a:gd name="connsiteX133" fmla="*/ 1179468 w 2032000"/>
              <a:gd name="connsiteY133" fmla="*/ 17727 h 43602"/>
              <a:gd name="connsiteX134" fmla="*/ 1185818 w 2032000"/>
              <a:gd name="connsiteY134" fmla="*/ 14552 h 43602"/>
              <a:gd name="connsiteX135" fmla="*/ 1192168 w 2032000"/>
              <a:gd name="connsiteY135" fmla="*/ 11377 h 43602"/>
              <a:gd name="connsiteX136" fmla="*/ 1198254 w 2032000"/>
              <a:gd name="connsiteY136" fmla="*/ 8731 h 43602"/>
              <a:gd name="connsiteX137" fmla="*/ 1205133 w 2032000"/>
              <a:gd name="connsiteY137" fmla="*/ 6085 h 43602"/>
              <a:gd name="connsiteX138" fmla="*/ 1212806 w 2032000"/>
              <a:gd name="connsiteY138" fmla="*/ 3440 h 43602"/>
              <a:gd name="connsiteX139" fmla="*/ 1221537 w 2032000"/>
              <a:gd name="connsiteY139" fmla="*/ 1588 h 43602"/>
              <a:gd name="connsiteX140" fmla="*/ 1231591 w 2032000"/>
              <a:gd name="connsiteY140" fmla="*/ 529 h 43602"/>
              <a:gd name="connsiteX141" fmla="*/ 1242968 w 2032000"/>
              <a:gd name="connsiteY141" fmla="*/ 0 h 43602"/>
              <a:gd name="connsiteX142" fmla="*/ 1254345 w 2032000"/>
              <a:gd name="connsiteY142" fmla="*/ 529 h 43602"/>
              <a:gd name="connsiteX143" fmla="*/ 1264400 w 2032000"/>
              <a:gd name="connsiteY143" fmla="*/ 1588 h 43602"/>
              <a:gd name="connsiteX144" fmla="*/ 1273131 w 2032000"/>
              <a:gd name="connsiteY144" fmla="*/ 3440 h 43602"/>
              <a:gd name="connsiteX145" fmla="*/ 1280804 w 2032000"/>
              <a:gd name="connsiteY145" fmla="*/ 6085 h 43602"/>
              <a:gd name="connsiteX146" fmla="*/ 1287683 w 2032000"/>
              <a:gd name="connsiteY146" fmla="*/ 8731 h 43602"/>
              <a:gd name="connsiteX147" fmla="*/ 1293768 w 2032000"/>
              <a:gd name="connsiteY147" fmla="*/ 11377 h 43602"/>
              <a:gd name="connsiteX148" fmla="*/ 1300118 w 2032000"/>
              <a:gd name="connsiteY148" fmla="*/ 14552 h 43602"/>
              <a:gd name="connsiteX149" fmla="*/ 1306468 w 2032000"/>
              <a:gd name="connsiteY149" fmla="*/ 17727 h 43602"/>
              <a:gd name="connsiteX150" fmla="*/ 1312554 w 2032000"/>
              <a:gd name="connsiteY150" fmla="*/ 20902 h 43602"/>
              <a:gd name="connsiteX151" fmla="*/ 1319433 w 2032000"/>
              <a:gd name="connsiteY151" fmla="*/ 23548 h 43602"/>
              <a:gd name="connsiteX152" fmla="*/ 1327106 w 2032000"/>
              <a:gd name="connsiteY152" fmla="*/ 25929 h 43602"/>
              <a:gd name="connsiteX153" fmla="*/ 1335837 w 2032000"/>
              <a:gd name="connsiteY153" fmla="*/ 27781 h 43602"/>
              <a:gd name="connsiteX154" fmla="*/ 1345891 w 2032000"/>
              <a:gd name="connsiteY154" fmla="*/ 29104 h 43602"/>
              <a:gd name="connsiteX155" fmla="*/ 1357268 w 2032000"/>
              <a:gd name="connsiteY155" fmla="*/ 29369 h 43602"/>
              <a:gd name="connsiteX156" fmla="*/ 1368645 w 2032000"/>
              <a:gd name="connsiteY156" fmla="*/ 29104 h 43602"/>
              <a:gd name="connsiteX157" fmla="*/ 1378700 w 2032000"/>
              <a:gd name="connsiteY157" fmla="*/ 27781 h 43602"/>
              <a:gd name="connsiteX158" fmla="*/ 1387431 w 2032000"/>
              <a:gd name="connsiteY158" fmla="*/ 25929 h 43602"/>
              <a:gd name="connsiteX159" fmla="*/ 1395104 w 2032000"/>
              <a:gd name="connsiteY159" fmla="*/ 23548 h 43602"/>
              <a:gd name="connsiteX160" fmla="*/ 1401983 w 2032000"/>
              <a:gd name="connsiteY160" fmla="*/ 20902 h 43602"/>
              <a:gd name="connsiteX161" fmla="*/ 1408068 w 2032000"/>
              <a:gd name="connsiteY161" fmla="*/ 17727 h 43602"/>
              <a:gd name="connsiteX162" fmla="*/ 1414418 w 2032000"/>
              <a:gd name="connsiteY162" fmla="*/ 14552 h 43602"/>
              <a:gd name="connsiteX163" fmla="*/ 1420768 w 2032000"/>
              <a:gd name="connsiteY163" fmla="*/ 11377 h 43602"/>
              <a:gd name="connsiteX164" fmla="*/ 1426854 w 2032000"/>
              <a:gd name="connsiteY164" fmla="*/ 8731 h 43602"/>
              <a:gd name="connsiteX165" fmla="*/ 1433733 w 2032000"/>
              <a:gd name="connsiteY165" fmla="*/ 6085 h 43602"/>
              <a:gd name="connsiteX166" fmla="*/ 1441406 w 2032000"/>
              <a:gd name="connsiteY166" fmla="*/ 3440 h 43602"/>
              <a:gd name="connsiteX167" fmla="*/ 1450137 w 2032000"/>
              <a:gd name="connsiteY167" fmla="*/ 1588 h 43602"/>
              <a:gd name="connsiteX168" fmla="*/ 1460191 w 2032000"/>
              <a:gd name="connsiteY168" fmla="*/ 529 h 43602"/>
              <a:gd name="connsiteX169" fmla="*/ 1471304 w 2032000"/>
              <a:gd name="connsiteY169" fmla="*/ 0 h 43602"/>
              <a:gd name="connsiteX170" fmla="*/ 1482945 w 2032000"/>
              <a:gd name="connsiteY170" fmla="*/ 529 h 43602"/>
              <a:gd name="connsiteX171" fmla="*/ 1493000 w 2032000"/>
              <a:gd name="connsiteY171" fmla="*/ 1588 h 43602"/>
              <a:gd name="connsiteX172" fmla="*/ 1501731 w 2032000"/>
              <a:gd name="connsiteY172" fmla="*/ 3440 h 43602"/>
              <a:gd name="connsiteX173" fmla="*/ 1509404 w 2032000"/>
              <a:gd name="connsiteY173" fmla="*/ 6085 h 43602"/>
              <a:gd name="connsiteX174" fmla="*/ 1516283 w 2032000"/>
              <a:gd name="connsiteY174" fmla="*/ 8731 h 43602"/>
              <a:gd name="connsiteX175" fmla="*/ 1522368 w 2032000"/>
              <a:gd name="connsiteY175" fmla="*/ 11377 h 43602"/>
              <a:gd name="connsiteX176" fmla="*/ 1528718 w 2032000"/>
              <a:gd name="connsiteY176" fmla="*/ 14552 h 43602"/>
              <a:gd name="connsiteX177" fmla="*/ 1535068 w 2032000"/>
              <a:gd name="connsiteY177" fmla="*/ 17727 h 43602"/>
              <a:gd name="connsiteX178" fmla="*/ 1541154 w 2032000"/>
              <a:gd name="connsiteY178" fmla="*/ 20902 h 43602"/>
              <a:gd name="connsiteX179" fmla="*/ 1548033 w 2032000"/>
              <a:gd name="connsiteY179" fmla="*/ 23548 h 43602"/>
              <a:gd name="connsiteX180" fmla="*/ 1555706 w 2032000"/>
              <a:gd name="connsiteY180" fmla="*/ 25929 h 43602"/>
              <a:gd name="connsiteX181" fmla="*/ 1564437 w 2032000"/>
              <a:gd name="connsiteY181" fmla="*/ 27781 h 43602"/>
              <a:gd name="connsiteX182" fmla="*/ 1574491 w 2032000"/>
              <a:gd name="connsiteY182" fmla="*/ 29104 h 43602"/>
              <a:gd name="connsiteX183" fmla="*/ 1585868 w 2032000"/>
              <a:gd name="connsiteY183" fmla="*/ 29369 h 43602"/>
              <a:gd name="connsiteX184" fmla="*/ 1597245 w 2032000"/>
              <a:gd name="connsiteY184" fmla="*/ 29104 h 43602"/>
              <a:gd name="connsiteX185" fmla="*/ 1607300 w 2032000"/>
              <a:gd name="connsiteY185" fmla="*/ 27781 h 43602"/>
              <a:gd name="connsiteX186" fmla="*/ 1616031 w 2032000"/>
              <a:gd name="connsiteY186" fmla="*/ 25929 h 43602"/>
              <a:gd name="connsiteX187" fmla="*/ 1623704 w 2032000"/>
              <a:gd name="connsiteY187" fmla="*/ 23548 h 43602"/>
              <a:gd name="connsiteX188" fmla="*/ 1630583 w 2032000"/>
              <a:gd name="connsiteY188" fmla="*/ 20902 h 43602"/>
              <a:gd name="connsiteX189" fmla="*/ 1636668 w 2032000"/>
              <a:gd name="connsiteY189" fmla="*/ 17727 h 43602"/>
              <a:gd name="connsiteX190" fmla="*/ 1649368 w 2032000"/>
              <a:gd name="connsiteY190" fmla="*/ 11377 h 43602"/>
              <a:gd name="connsiteX191" fmla="*/ 1655454 w 2032000"/>
              <a:gd name="connsiteY191" fmla="*/ 8731 h 43602"/>
              <a:gd name="connsiteX192" fmla="*/ 1662333 w 2032000"/>
              <a:gd name="connsiteY192" fmla="*/ 6085 h 43602"/>
              <a:gd name="connsiteX193" fmla="*/ 1670006 w 2032000"/>
              <a:gd name="connsiteY193" fmla="*/ 3440 h 43602"/>
              <a:gd name="connsiteX194" fmla="*/ 1678737 w 2032000"/>
              <a:gd name="connsiteY194" fmla="*/ 1588 h 43602"/>
              <a:gd name="connsiteX195" fmla="*/ 1688791 w 2032000"/>
              <a:gd name="connsiteY195" fmla="*/ 529 h 43602"/>
              <a:gd name="connsiteX196" fmla="*/ 1700168 w 2032000"/>
              <a:gd name="connsiteY196" fmla="*/ 0 h 43602"/>
              <a:gd name="connsiteX197" fmla="*/ 1711545 w 2032000"/>
              <a:gd name="connsiteY197" fmla="*/ 529 h 43602"/>
              <a:gd name="connsiteX198" fmla="*/ 1721600 w 2032000"/>
              <a:gd name="connsiteY198" fmla="*/ 1588 h 43602"/>
              <a:gd name="connsiteX199" fmla="*/ 1730331 w 2032000"/>
              <a:gd name="connsiteY199" fmla="*/ 3440 h 43602"/>
              <a:gd name="connsiteX200" fmla="*/ 1738004 w 2032000"/>
              <a:gd name="connsiteY200" fmla="*/ 6085 h 43602"/>
              <a:gd name="connsiteX201" fmla="*/ 1744883 w 2032000"/>
              <a:gd name="connsiteY201" fmla="*/ 8731 h 43602"/>
              <a:gd name="connsiteX202" fmla="*/ 1750968 w 2032000"/>
              <a:gd name="connsiteY202" fmla="*/ 11377 h 43602"/>
              <a:gd name="connsiteX203" fmla="*/ 1757318 w 2032000"/>
              <a:gd name="connsiteY203" fmla="*/ 14552 h 43602"/>
              <a:gd name="connsiteX204" fmla="*/ 1763668 w 2032000"/>
              <a:gd name="connsiteY204" fmla="*/ 17727 h 43602"/>
              <a:gd name="connsiteX205" fmla="*/ 1769754 w 2032000"/>
              <a:gd name="connsiteY205" fmla="*/ 20902 h 43602"/>
              <a:gd name="connsiteX206" fmla="*/ 1776633 w 2032000"/>
              <a:gd name="connsiteY206" fmla="*/ 23548 h 43602"/>
              <a:gd name="connsiteX207" fmla="*/ 1784306 w 2032000"/>
              <a:gd name="connsiteY207" fmla="*/ 25929 h 43602"/>
              <a:gd name="connsiteX208" fmla="*/ 1793037 w 2032000"/>
              <a:gd name="connsiteY208" fmla="*/ 27781 h 43602"/>
              <a:gd name="connsiteX209" fmla="*/ 1803091 w 2032000"/>
              <a:gd name="connsiteY209" fmla="*/ 29104 h 43602"/>
              <a:gd name="connsiteX210" fmla="*/ 1814468 w 2032000"/>
              <a:gd name="connsiteY210" fmla="*/ 29369 h 43602"/>
              <a:gd name="connsiteX211" fmla="*/ 1825845 w 2032000"/>
              <a:gd name="connsiteY211" fmla="*/ 29104 h 43602"/>
              <a:gd name="connsiteX212" fmla="*/ 1835900 w 2032000"/>
              <a:gd name="connsiteY212" fmla="*/ 27781 h 43602"/>
              <a:gd name="connsiteX213" fmla="*/ 1844631 w 2032000"/>
              <a:gd name="connsiteY213" fmla="*/ 25929 h 43602"/>
              <a:gd name="connsiteX214" fmla="*/ 1852304 w 2032000"/>
              <a:gd name="connsiteY214" fmla="*/ 23548 h 43602"/>
              <a:gd name="connsiteX215" fmla="*/ 1859183 w 2032000"/>
              <a:gd name="connsiteY215" fmla="*/ 20902 h 43602"/>
              <a:gd name="connsiteX216" fmla="*/ 1865268 w 2032000"/>
              <a:gd name="connsiteY216" fmla="*/ 17727 h 43602"/>
              <a:gd name="connsiteX217" fmla="*/ 1871618 w 2032000"/>
              <a:gd name="connsiteY217" fmla="*/ 14552 h 43602"/>
              <a:gd name="connsiteX218" fmla="*/ 1877968 w 2032000"/>
              <a:gd name="connsiteY218" fmla="*/ 11377 h 43602"/>
              <a:gd name="connsiteX219" fmla="*/ 1884054 w 2032000"/>
              <a:gd name="connsiteY219" fmla="*/ 8731 h 43602"/>
              <a:gd name="connsiteX220" fmla="*/ 1890933 w 2032000"/>
              <a:gd name="connsiteY220" fmla="*/ 6085 h 43602"/>
              <a:gd name="connsiteX221" fmla="*/ 1898606 w 2032000"/>
              <a:gd name="connsiteY221" fmla="*/ 3440 h 43602"/>
              <a:gd name="connsiteX222" fmla="*/ 1907337 w 2032000"/>
              <a:gd name="connsiteY222" fmla="*/ 1588 h 43602"/>
              <a:gd name="connsiteX223" fmla="*/ 1917391 w 2032000"/>
              <a:gd name="connsiteY223" fmla="*/ 529 h 43602"/>
              <a:gd name="connsiteX224" fmla="*/ 1928768 w 2032000"/>
              <a:gd name="connsiteY224" fmla="*/ 0 h 43602"/>
              <a:gd name="connsiteX225" fmla="*/ 1940145 w 2032000"/>
              <a:gd name="connsiteY225" fmla="*/ 529 h 43602"/>
              <a:gd name="connsiteX226" fmla="*/ 1950200 w 2032000"/>
              <a:gd name="connsiteY226" fmla="*/ 1588 h 43602"/>
              <a:gd name="connsiteX227" fmla="*/ 1958931 w 2032000"/>
              <a:gd name="connsiteY227" fmla="*/ 3440 h 43602"/>
              <a:gd name="connsiteX228" fmla="*/ 1966604 w 2032000"/>
              <a:gd name="connsiteY228" fmla="*/ 6085 h 43602"/>
              <a:gd name="connsiteX229" fmla="*/ 1973483 w 2032000"/>
              <a:gd name="connsiteY229" fmla="*/ 8731 h 43602"/>
              <a:gd name="connsiteX230" fmla="*/ 1979568 w 2032000"/>
              <a:gd name="connsiteY230" fmla="*/ 11377 h 43602"/>
              <a:gd name="connsiteX231" fmla="*/ 1985918 w 2032000"/>
              <a:gd name="connsiteY231" fmla="*/ 14552 h 43602"/>
              <a:gd name="connsiteX232" fmla="*/ 1992268 w 2032000"/>
              <a:gd name="connsiteY232" fmla="*/ 17727 h 43602"/>
              <a:gd name="connsiteX233" fmla="*/ 1998354 w 2032000"/>
              <a:gd name="connsiteY233" fmla="*/ 20902 h 43602"/>
              <a:gd name="connsiteX234" fmla="*/ 2005233 w 2032000"/>
              <a:gd name="connsiteY234" fmla="*/ 23548 h 43602"/>
              <a:gd name="connsiteX235" fmla="*/ 2012906 w 2032000"/>
              <a:gd name="connsiteY235" fmla="*/ 25929 h 43602"/>
              <a:gd name="connsiteX236" fmla="*/ 2021637 w 2032000"/>
              <a:gd name="connsiteY236" fmla="*/ 27781 h 43602"/>
              <a:gd name="connsiteX237" fmla="*/ 2031691 w 2032000"/>
              <a:gd name="connsiteY237" fmla="*/ 29104 h 43602"/>
              <a:gd name="connsiteX238" fmla="*/ 2032000 w 2032000"/>
              <a:gd name="connsiteY238" fmla="*/ 29111 h 43602"/>
              <a:gd name="connsiteX239" fmla="*/ 2032000 w 2032000"/>
              <a:gd name="connsiteY239" fmla="*/ 43344 h 43602"/>
              <a:gd name="connsiteX240" fmla="*/ 2031691 w 2032000"/>
              <a:gd name="connsiteY240" fmla="*/ 43337 h 43602"/>
              <a:gd name="connsiteX241" fmla="*/ 2021637 w 2032000"/>
              <a:gd name="connsiteY241" fmla="*/ 42014 h 43602"/>
              <a:gd name="connsiteX242" fmla="*/ 2012906 w 2032000"/>
              <a:gd name="connsiteY242" fmla="*/ 40162 h 43602"/>
              <a:gd name="connsiteX243" fmla="*/ 2005233 w 2032000"/>
              <a:gd name="connsiteY243" fmla="*/ 37781 h 43602"/>
              <a:gd name="connsiteX244" fmla="*/ 1998354 w 2032000"/>
              <a:gd name="connsiteY244" fmla="*/ 35135 h 43602"/>
              <a:gd name="connsiteX245" fmla="*/ 1992268 w 2032000"/>
              <a:gd name="connsiteY245" fmla="*/ 31960 h 43602"/>
              <a:gd name="connsiteX246" fmla="*/ 1985918 w 2032000"/>
              <a:gd name="connsiteY246" fmla="*/ 28785 h 43602"/>
              <a:gd name="connsiteX247" fmla="*/ 1979568 w 2032000"/>
              <a:gd name="connsiteY247" fmla="*/ 25610 h 43602"/>
              <a:gd name="connsiteX248" fmla="*/ 1973483 w 2032000"/>
              <a:gd name="connsiteY248" fmla="*/ 22964 h 43602"/>
              <a:gd name="connsiteX249" fmla="*/ 1966604 w 2032000"/>
              <a:gd name="connsiteY249" fmla="*/ 20318 h 43602"/>
              <a:gd name="connsiteX250" fmla="*/ 1958931 w 2032000"/>
              <a:gd name="connsiteY250" fmla="*/ 17673 h 43602"/>
              <a:gd name="connsiteX251" fmla="*/ 1950200 w 2032000"/>
              <a:gd name="connsiteY251" fmla="*/ 15821 h 43602"/>
              <a:gd name="connsiteX252" fmla="*/ 1940145 w 2032000"/>
              <a:gd name="connsiteY252" fmla="*/ 14762 h 43602"/>
              <a:gd name="connsiteX253" fmla="*/ 1928768 w 2032000"/>
              <a:gd name="connsiteY253" fmla="*/ 14233 h 43602"/>
              <a:gd name="connsiteX254" fmla="*/ 1917391 w 2032000"/>
              <a:gd name="connsiteY254" fmla="*/ 14762 h 43602"/>
              <a:gd name="connsiteX255" fmla="*/ 1907337 w 2032000"/>
              <a:gd name="connsiteY255" fmla="*/ 15821 h 43602"/>
              <a:gd name="connsiteX256" fmla="*/ 1898606 w 2032000"/>
              <a:gd name="connsiteY256" fmla="*/ 17673 h 43602"/>
              <a:gd name="connsiteX257" fmla="*/ 1890933 w 2032000"/>
              <a:gd name="connsiteY257" fmla="*/ 20318 h 43602"/>
              <a:gd name="connsiteX258" fmla="*/ 1884054 w 2032000"/>
              <a:gd name="connsiteY258" fmla="*/ 22964 h 43602"/>
              <a:gd name="connsiteX259" fmla="*/ 1877968 w 2032000"/>
              <a:gd name="connsiteY259" fmla="*/ 25610 h 43602"/>
              <a:gd name="connsiteX260" fmla="*/ 1871618 w 2032000"/>
              <a:gd name="connsiteY260" fmla="*/ 28785 h 43602"/>
              <a:gd name="connsiteX261" fmla="*/ 1865268 w 2032000"/>
              <a:gd name="connsiteY261" fmla="*/ 31960 h 43602"/>
              <a:gd name="connsiteX262" fmla="*/ 1859183 w 2032000"/>
              <a:gd name="connsiteY262" fmla="*/ 35135 h 43602"/>
              <a:gd name="connsiteX263" fmla="*/ 1852304 w 2032000"/>
              <a:gd name="connsiteY263" fmla="*/ 37781 h 43602"/>
              <a:gd name="connsiteX264" fmla="*/ 1844631 w 2032000"/>
              <a:gd name="connsiteY264" fmla="*/ 40162 h 43602"/>
              <a:gd name="connsiteX265" fmla="*/ 1835900 w 2032000"/>
              <a:gd name="connsiteY265" fmla="*/ 42014 h 43602"/>
              <a:gd name="connsiteX266" fmla="*/ 1825845 w 2032000"/>
              <a:gd name="connsiteY266" fmla="*/ 43337 h 43602"/>
              <a:gd name="connsiteX267" fmla="*/ 1814468 w 2032000"/>
              <a:gd name="connsiteY267" fmla="*/ 43602 h 43602"/>
              <a:gd name="connsiteX268" fmla="*/ 1803091 w 2032000"/>
              <a:gd name="connsiteY268" fmla="*/ 43337 h 43602"/>
              <a:gd name="connsiteX269" fmla="*/ 1793037 w 2032000"/>
              <a:gd name="connsiteY269" fmla="*/ 42014 h 43602"/>
              <a:gd name="connsiteX270" fmla="*/ 1784306 w 2032000"/>
              <a:gd name="connsiteY270" fmla="*/ 40162 h 43602"/>
              <a:gd name="connsiteX271" fmla="*/ 1776633 w 2032000"/>
              <a:gd name="connsiteY271" fmla="*/ 37781 h 43602"/>
              <a:gd name="connsiteX272" fmla="*/ 1769754 w 2032000"/>
              <a:gd name="connsiteY272" fmla="*/ 35135 h 43602"/>
              <a:gd name="connsiteX273" fmla="*/ 1763668 w 2032000"/>
              <a:gd name="connsiteY273" fmla="*/ 31960 h 43602"/>
              <a:gd name="connsiteX274" fmla="*/ 1757318 w 2032000"/>
              <a:gd name="connsiteY274" fmla="*/ 28785 h 43602"/>
              <a:gd name="connsiteX275" fmla="*/ 1750968 w 2032000"/>
              <a:gd name="connsiteY275" fmla="*/ 25610 h 43602"/>
              <a:gd name="connsiteX276" fmla="*/ 1744883 w 2032000"/>
              <a:gd name="connsiteY276" fmla="*/ 22964 h 43602"/>
              <a:gd name="connsiteX277" fmla="*/ 1738004 w 2032000"/>
              <a:gd name="connsiteY277" fmla="*/ 20318 h 43602"/>
              <a:gd name="connsiteX278" fmla="*/ 1730331 w 2032000"/>
              <a:gd name="connsiteY278" fmla="*/ 17673 h 43602"/>
              <a:gd name="connsiteX279" fmla="*/ 1721600 w 2032000"/>
              <a:gd name="connsiteY279" fmla="*/ 15821 h 43602"/>
              <a:gd name="connsiteX280" fmla="*/ 1711545 w 2032000"/>
              <a:gd name="connsiteY280" fmla="*/ 14762 h 43602"/>
              <a:gd name="connsiteX281" fmla="*/ 1700168 w 2032000"/>
              <a:gd name="connsiteY281" fmla="*/ 14233 h 43602"/>
              <a:gd name="connsiteX282" fmla="*/ 1688791 w 2032000"/>
              <a:gd name="connsiteY282" fmla="*/ 14762 h 43602"/>
              <a:gd name="connsiteX283" fmla="*/ 1678737 w 2032000"/>
              <a:gd name="connsiteY283" fmla="*/ 15821 h 43602"/>
              <a:gd name="connsiteX284" fmla="*/ 1670006 w 2032000"/>
              <a:gd name="connsiteY284" fmla="*/ 17673 h 43602"/>
              <a:gd name="connsiteX285" fmla="*/ 1662333 w 2032000"/>
              <a:gd name="connsiteY285" fmla="*/ 20318 h 43602"/>
              <a:gd name="connsiteX286" fmla="*/ 1655454 w 2032000"/>
              <a:gd name="connsiteY286" fmla="*/ 22964 h 43602"/>
              <a:gd name="connsiteX287" fmla="*/ 1649368 w 2032000"/>
              <a:gd name="connsiteY287" fmla="*/ 25610 h 43602"/>
              <a:gd name="connsiteX288" fmla="*/ 1636668 w 2032000"/>
              <a:gd name="connsiteY288" fmla="*/ 31960 h 43602"/>
              <a:gd name="connsiteX289" fmla="*/ 1630583 w 2032000"/>
              <a:gd name="connsiteY289" fmla="*/ 35135 h 43602"/>
              <a:gd name="connsiteX290" fmla="*/ 1623704 w 2032000"/>
              <a:gd name="connsiteY290" fmla="*/ 37781 h 43602"/>
              <a:gd name="connsiteX291" fmla="*/ 1616031 w 2032000"/>
              <a:gd name="connsiteY291" fmla="*/ 40162 h 43602"/>
              <a:gd name="connsiteX292" fmla="*/ 1607300 w 2032000"/>
              <a:gd name="connsiteY292" fmla="*/ 42014 h 43602"/>
              <a:gd name="connsiteX293" fmla="*/ 1597245 w 2032000"/>
              <a:gd name="connsiteY293" fmla="*/ 43337 h 43602"/>
              <a:gd name="connsiteX294" fmla="*/ 1585868 w 2032000"/>
              <a:gd name="connsiteY294" fmla="*/ 43602 h 43602"/>
              <a:gd name="connsiteX295" fmla="*/ 1574491 w 2032000"/>
              <a:gd name="connsiteY295" fmla="*/ 43337 h 43602"/>
              <a:gd name="connsiteX296" fmla="*/ 1564437 w 2032000"/>
              <a:gd name="connsiteY296" fmla="*/ 42014 h 43602"/>
              <a:gd name="connsiteX297" fmla="*/ 1555706 w 2032000"/>
              <a:gd name="connsiteY297" fmla="*/ 40162 h 43602"/>
              <a:gd name="connsiteX298" fmla="*/ 1548033 w 2032000"/>
              <a:gd name="connsiteY298" fmla="*/ 37781 h 43602"/>
              <a:gd name="connsiteX299" fmla="*/ 1541154 w 2032000"/>
              <a:gd name="connsiteY299" fmla="*/ 35135 h 43602"/>
              <a:gd name="connsiteX300" fmla="*/ 1535068 w 2032000"/>
              <a:gd name="connsiteY300" fmla="*/ 31960 h 43602"/>
              <a:gd name="connsiteX301" fmla="*/ 1528718 w 2032000"/>
              <a:gd name="connsiteY301" fmla="*/ 28785 h 43602"/>
              <a:gd name="connsiteX302" fmla="*/ 1522368 w 2032000"/>
              <a:gd name="connsiteY302" fmla="*/ 25610 h 43602"/>
              <a:gd name="connsiteX303" fmla="*/ 1516283 w 2032000"/>
              <a:gd name="connsiteY303" fmla="*/ 22964 h 43602"/>
              <a:gd name="connsiteX304" fmla="*/ 1509404 w 2032000"/>
              <a:gd name="connsiteY304" fmla="*/ 20318 h 43602"/>
              <a:gd name="connsiteX305" fmla="*/ 1501731 w 2032000"/>
              <a:gd name="connsiteY305" fmla="*/ 17673 h 43602"/>
              <a:gd name="connsiteX306" fmla="*/ 1493000 w 2032000"/>
              <a:gd name="connsiteY306" fmla="*/ 15821 h 43602"/>
              <a:gd name="connsiteX307" fmla="*/ 1482945 w 2032000"/>
              <a:gd name="connsiteY307" fmla="*/ 14762 h 43602"/>
              <a:gd name="connsiteX308" fmla="*/ 1471304 w 2032000"/>
              <a:gd name="connsiteY308" fmla="*/ 14233 h 43602"/>
              <a:gd name="connsiteX309" fmla="*/ 1460191 w 2032000"/>
              <a:gd name="connsiteY309" fmla="*/ 14762 h 43602"/>
              <a:gd name="connsiteX310" fmla="*/ 1450137 w 2032000"/>
              <a:gd name="connsiteY310" fmla="*/ 15821 h 43602"/>
              <a:gd name="connsiteX311" fmla="*/ 1441406 w 2032000"/>
              <a:gd name="connsiteY311" fmla="*/ 17673 h 43602"/>
              <a:gd name="connsiteX312" fmla="*/ 1433733 w 2032000"/>
              <a:gd name="connsiteY312" fmla="*/ 20318 h 43602"/>
              <a:gd name="connsiteX313" fmla="*/ 1426854 w 2032000"/>
              <a:gd name="connsiteY313" fmla="*/ 22964 h 43602"/>
              <a:gd name="connsiteX314" fmla="*/ 1420768 w 2032000"/>
              <a:gd name="connsiteY314" fmla="*/ 25610 h 43602"/>
              <a:gd name="connsiteX315" fmla="*/ 1414418 w 2032000"/>
              <a:gd name="connsiteY315" fmla="*/ 28785 h 43602"/>
              <a:gd name="connsiteX316" fmla="*/ 1408068 w 2032000"/>
              <a:gd name="connsiteY316" fmla="*/ 31960 h 43602"/>
              <a:gd name="connsiteX317" fmla="*/ 1401983 w 2032000"/>
              <a:gd name="connsiteY317" fmla="*/ 35135 h 43602"/>
              <a:gd name="connsiteX318" fmla="*/ 1395104 w 2032000"/>
              <a:gd name="connsiteY318" fmla="*/ 37781 h 43602"/>
              <a:gd name="connsiteX319" fmla="*/ 1387431 w 2032000"/>
              <a:gd name="connsiteY319" fmla="*/ 40162 h 43602"/>
              <a:gd name="connsiteX320" fmla="*/ 1378700 w 2032000"/>
              <a:gd name="connsiteY320" fmla="*/ 42014 h 43602"/>
              <a:gd name="connsiteX321" fmla="*/ 1368645 w 2032000"/>
              <a:gd name="connsiteY321" fmla="*/ 43337 h 43602"/>
              <a:gd name="connsiteX322" fmla="*/ 1357268 w 2032000"/>
              <a:gd name="connsiteY322" fmla="*/ 43602 h 43602"/>
              <a:gd name="connsiteX323" fmla="*/ 1345891 w 2032000"/>
              <a:gd name="connsiteY323" fmla="*/ 43337 h 43602"/>
              <a:gd name="connsiteX324" fmla="*/ 1335837 w 2032000"/>
              <a:gd name="connsiteY324" fmla="*/ 42014 h 43602"/>
              <a:gd name="connsiteX325" fmla="*/ 1327106 w 2032000"/>
              <a:gd name="connsiteY325" fmla="*/ 40162 h 43602"/>
              <a:gd name="connsiteX326" fmla="*/ 1319433 w 2032000"/>
              <a:gd name="connsiteY326" fmla="*/ 37781 h 43602"/>
              <a:gd name="connsiteX327" fmla="*/ 1312554 w 2032000"/>
              <a:gd name="connsiteY327" fmla="*/ 35135 h 43602"/>
              <a:gd name="connsiteX328" fmla="*/ 1306468 w 2032000"/>
              <a:gd name="connsiteY328" fmla="*/ 31960 h 43602"/>
              <a:gd name="connsiteX329" fmla="*/ 1300118 w 2032000"/>
              <a:gd name="connsiteY329" fmla="*/ 28785 h 43602"/>
              <a:gd name="connsiteX330" fmla="*/ 1293768 w 2032000"/>
              <a:gd name="connsiteY330" fmla="*/ 25610 h 43602"/>
              <a:gd name="connsiteX331" fmla="*/ 1287683 w 2032000"/>
              <a:gd name="connsiteY331" fmla="*/ 22964 h 43602"/>
              <a:gd name="connsiteX332" fmla="*/ 1280804 w 2032000"/>
              <a:gd name="connsiteY332" fmla="*/ 20318 h 43602"/>
              <a:gd name="connsiteX333" fmla="*/ 1273131 w 2032000"/>
              <a:gd name="connsiteY333" fmla="*/ 17673 h 43602"/>
              <a:gd name="connsiteX334" fmla="*/ 1264400 w 2032000"/>
              <a:gd name="connsiteY334" fmla="*/ 15821 h 43602"/>
              <a:gd name="connsiteX335" fmla="*/ 1254345 w 2032000"/>
              <a:gd name="connsiteY335" fmla="*/ 14762 h 43602"/>
              <a:gd name="connsiteX336" fmla="*/ 1242968 w 2032000"/>
              <a:gd name="connsiteY336" fmla="*/ 14233 h 43602"/>
              <a:gd name="connsiteX337" fmla="*/ 1231591 w 2032000"/>
              <a:gd name="connsiteY337" fmla="*/ 14762 h 43602"/>
              <a:gd name="connsiteX338" fmla="*/ 1221537 w 2032000"/>
              <a:gd name="connsiteY338" fmla="*/ 15821 h 43602"/>
              <a:gd name="connsiteX339" fmla="*/ 1212806 w 2032000"/>
              <a:gd name="connsiteY339" fmla="*/ 17673 h 43602"/>
              <a:gd name="connsiteX340" fmla="*/ 1205133 w 2032000"/>
              <a:gd name="connsiteY340" fmla="*/ 20318 h 43602"/>
              <a:gd name="connsiteX341" fmla="*/ 1198254 w 2032000"/>
              <a:gd name="connsiteY341" fmla="*/ 22964 h 43602"/>
              <a:gd name="connsiteX342" fmla="*/ 1192168 w 2032000"/>
              <a:gd name="connsiteY342" fmla="*/ 25610 h 43602"/>
              <a:gd name="connsiteX343" fmla="*/ 1185818 w 2032000"/>
              <a:gd name="connsiteY343" fmla="*/ 28785 h 43602"/>
              <a:gd name="connsiteX344" fmla="*/ 1179468 w 2032000"/>
              <a:gd name="connsiteY344" fmla="*/ 31960 h 43602"/>
              <a:gd name="connsiteX345" fmla="*/ 1173383 w 2032000"/>
              <a:gd name="connsiteY345" fmla="*/ 35135 h 43602"/>
              <a:gd name="connsiteX346" fmla="*/ 1166504 w 2032000"/>
              <a:gd name="connsiteY346" fmla="*/ 37781 h 43602"/>
              <a:gd name="connsiteX347" fmla="*/ 1158831 w 2032000"/>
              <a:gd name="connsiteY347" fmla="*/ 40162 h 43602"/>
              <a:gd name="connsiteX348" fmla="*/ 1150100 w 2032000"/>
              <a:gd name="connsiteY348" fmla="*/ 42014 h 43602"/>
              <a:gd name="connsiteX349" fmla="*/ 1140045 w 2032000"/>
              <a:gd name="connsiteY349" fmla="*/ 43337 h 43602"/>
              <a:gd name="connsiteX350" fmla="*/ 1130300 w 2032000"/>
              <a:gd name="connsiteY350" fmla="*/ 43564 h 43602"/>
              <a:gd name="connsiteX351" fmla="*/ 1120555 w 2032000"/>
              <a:gd name="connsiteY351" fmla="*/ 43337 h 43602"/>
              <a:gd name="connsiteX352" fmla="*/ 1110501 w 2032000"/>
              <a:gd name="connsiteY352" fmla="*/ 42014 h 43602"/>
              <a:gd name="connsiteX353" fmla="*/ 1101769 w 2032000"/>
              <a:gd name="connsiteY353" fmla="*/ 40162 h 43602"/>
              <a:gd name="connsiteX354" fmla="*/ 1094096 w 2032000"/>
              <a:gd name="connsiteY354" fmla="*/ 37781 h 43602"/>
              <a:gd name="connsiteX355" fmla="*/ 1087217 w 2032000"/>
              <a:gd name="connsiteY355" fmla="*/ 35135 h 43602"/>
              <a:gd name="connsiteX356" fmla="*/ 1081132 w 2032000"/>
              <a:gd name="connsiteY356" fmla="*/ 31960 h 43602"/>
              <a:gd name="connsiteX357" fmla="*/ 1074782 w 2032000"/>
              <a:gd name="connsiteY357" fmla="*/ 28785 h 43602"/>
              <a:gd name="connsiteX358" fmla="*/ 1068432 w 2032000"/>
              <a:gd name="connsiteY358" fmla="*/ 25610 h 43602"/>
              <a:gd name="connsiteX359" fmla="*/ 1062346 w 2032000"/>
              <a:gd name="connsiteY359" fmla="*/ 22964 h 43602"/>
              <a:gd name="connsiteX360" fmla="*/ 1055467 w 2032000"/>
              <a:gd name="connsiteY360" fmla="*/ 20318 h 43602"/>
              <a:gd name="connsiteX361" fmla="*/ 1047794 w 2032000"/>
              <a:gd name="connsiteY361" fmla="*/ 17673 h 43602"/>
              <a:gd name="connsiteX362" fmla="*/ 1039063 w 2032000"/>
              <a:gd name="connsiteY362" fmla="*/ 15821 h 43602"/>
              <a:gd name="connsiteX363" fmla="*/ 1029009 w 2032000"/>
              <a:gd name="connsiteY363" fmla="*/ 14762 h 43602"/>
              <a:gd name="connsiteX364" fmla="*/ 1017632 w 2032000"/>
              <a:gd name="connsiteY364" fmla="*/ 14233 h 43602"/>
              <a:gd name="connsiteX365" fmla="*/ 1016000 w 2032000"/>
              <a:gd name="connsiteY365" fmla="*/ 14309 h 43602"/>
              <a:gd name="connsiteX366" fmla="*/ 1014368 w 2032000"/>
              <a:gd name="connsiteY366" fmla="*/ 14233 h 43602"/>
              <a:gd name="connsiteX367" fmla="*/ 1002991 w 2032000"/>
              <a:gd name="connsiteY367" fmla="*/ 14762 h 43602"/>
              <a:gd name="connsiteX368" fmla="*/ 992937 w 2032000"/>
              <a:gd name="connsiteY368" fmla="*/ 15821 h 43602"/>
              <a:gd name="connsiteX369" fmla="*/ 984206 w 2032000"/>
              <a:gd name="connsiteY369" fmla="*/ 17673 h 43602"/>
              <a:gd name="connsiteX370" fmla="*/ 976533 w 2032000"/>
              <a:gd name="connsiteY370" fmla="*/ 20318 h 43602"/>
              <a:gd name="connsiteX371" fmla="*/ 969654 w 2032000"/>
              <a:gd name="connsiteY371" fmla="*/ 22964 h 43602"/>
              <a:gd name="connsiteX372" fmla="*/ 963568 w 2032000"/>
              <a:gd name="connsiteY372" fmla="*/ 25610 h 43602"/>
              <a:gd name="connsiteX373" fmla="*/ 957218 w 2032000"/>
              <a:gd name="connsiteY373" fmla="*/ 28785 h 43602"/>
              <a:gd name="connsiteX374" fmla="*/ 950868 w 2032000"/>
              <a:gd name="connsiteY374" fmla="*/ 31960 h 43602"/>
              <a:gd name="connsiteX375" fmla="*/ 944783 w 2032000"/>
              <a:gd name="connsiteY375" fmla="*/ 35135 h 43602"/>
              <a:gd name="connsiteX376" fmla="*/ 937904 w 2032000"/>
              <a:gd name="connsiteY376" fmla="*/ 37781 h 43602"/>
              <a:gd name="connsiteX377" fmla="*/ 930231 w 2032000"/>
              <a:gd name="connsiteY377" fmla="*/ 40162 h 43602"/>
              <a:gd name="connsiteX378" fmla="*/ 921499 w 2032000"/>
              <a:gd name="connsiteY378" fmla="*/ 42014 h 43602"/>
              <a:gd name="connsiteX379" fmla="*/ 911445 w 2032000"/>
              <a:gd name="connsiteY379" fmla="*/ 43337 h 43602"/>
              <a:gd name="connsiteX380" fmla="*/ 901700 w 2032000"/>
              <a:gd name="connsiteY380" fmla="*/ 43564 h 43602"/>
              <a:gd name="connsiteX381" fmla="*/ 891955 w 2032000"/>
              <a:gd name="connsiteY381" fmla="*/ 43337 h 43602"/>
              <a:gd name="connsiteX382" fmla="*/ 881900 w 2032000"/>
              <a:gd name="connsiteY382" fmla="*/ 42014 h 43602"/>
              <a:gd name="connsiteX383" fmla="*/ 873169 w 2032000"/>
              <a:gd name="connsiteY383" fmla="*/ 40162 h 43602"/>
              <a:gd name="connsiteX384" fmla="*/ 865496 w 2032000"/>
              <a:gd name="connsiteY384" fmla="*/ 37781 h 43602"/>
              <a:gd name="connsiteX385" fmla="*/ 858617 w 2032000"/>
              <a:gd name="connsiteY385" fmla="*/ 35135 h 43602"/>
              <a:gd name="connsiteX386" fmla="*/ 852532 w 2032000"/>
              <a:gd name="connsiteY386" fmla="*/ 31960 h 43602"/>
              <a:gd name="connsiteX387" fmla="*/ 846182 w 2032000"/>
              <a:gd name="connsiteY387" fmla="*/ 28785 h 43602"/>
              <a:gd name="connsiteX388" fmla="*/ 839832 w 2032000"/>
              <a:gd name="connsiteY388" fmla="*/ 25610 h 43602"/>
              <a:gd name="connsiteX389" fmla="*/ 833746 w 2032000"/>
              <a:gd name="connsiteY389" fmla="*/ 22964 h 43602"/>
              <a:gd name="connsiteX390" fmla="*/ 826867 w 2032000"/>
              <a:gd name="connsiteY390" fmla="*/ 20318 h 43602"/>
              <a:gd name="connsiteX391" fmla="*/ 819194 w 2032000"/>
              <a:gd name="connsiteY391" fmla="*/ 17673 h 43602"/>
              <a:gd name="connsiteX392" fmla="*/ 810463 w 2032000"/>
              <a:gd name="connsiteY392" fmla="*/ 15821 h 43602"/>
              <a:gd name="connsiteX393" fmla="*/ 800409 w 2032000"/>
              <a:gd name="connsiteY393" fmla="*/ 14762 h 43602"/>
              <a:gd name="connsiteX394" fmla="*/ 789032 w 2032000"/>
              <a:gd name="connsiteY394" fmla="*/ 14233 h 43602"/>
              <a:gd name="connsiteX395" fmla="*/ 777655 w 2032000"/>
              <a:gd name="connsiteY395" fmla="*/ 14762 h 43602"/>
              <a:gd name="connsiteX396" fmla="*/ 767600 w 2032000"/>
              <a:gd name="connsiteY396" fmla="*/ 15821 h 43602"/>
              <a:gd name="connsiteX397" fmla="*/ 758869 w 2032000"/>
              <a:gd name="connsiteY397" fmla="*/ 17673 h 43602"/>
              <a:gd name="connsiteX398" fmla="*/ 751196 w 2032000"/>
              <a:gd name="connsiteY398" fmla="*/ 20318 h 43602"/>
              <a:gd name="connsiteX399" fmla="*/ 744317 w 2032000"/>
              <a:gd name="connsiteY399" fmla="*/ 22964 h 43602"/>
              <a:gd name="connsiteX400" fmla="*/ 738232 w 2032000"/>
              <a:gd name="connsiteY400" fmla="*/ 25610 h 43602"/>
              <a:gd name="connsiteX401" fmla="*/ 725532 w 2032000"/>
              <a:gd name="connsiteY401" fmla="*/ 31960 h 43602"/>
              <a:gd name="connsiteX402" fmla="*/ 719446 w 2032000"/>
              <a:gd name="connsiteY402" fmla="*/ 35135 h 43602"/>
              <a:gd name="connsiteX403" fmla="*/ 712567 w 2032000"/>
              <a:gd name="connsiteY403" fmla="*/ 37781 h 43602"/>
              <a:gd name="connsiteX404" fmla="*/ 704894 w 2032000"/>
              <a:gd name="connsiteY404" fmla="*/ 40162 h 43602"/>
              <a:gd name="connsiteX405" fmla="*/ 696163 w 2032000"/>
              <a:gd name="connsiteY405" fmla="*/ 42014 h 43602"/>
              <a:gd name="connsiteX406" fmla="*/ 686109 w 2032000"/>
              <a:gd name="connsiteY406" fmla="*/ 43337 h 43602"/>
              <a:gd name="connsiteX407" fmla="*/ 674732 w 2032000"/>
              <a:gd name="connsiteY407" fmla="*/ 43602 h 43602"/>
              <a:gd name="connsiteX408" fmla="*/ 663355 w 2032000"/>
              <a:gd name="connsiteY408" fmla="*/ 43337 h 43602"/>
              <a:gd name="connsiteX409" fmla="*/ 653300 w 2032000"/>
              <a:gd name="connsiteY409" fmla="*/ 42014 h 43602"/>
              <a:gd name="connsiteX410" fmla="*/ 644569 w 2032000"/>
              <a:gd name="connsiteY410" fmla="*/ 40162 h 43602"/>
              <a:gd name="connsiteX411" fmla="*/ 636896 w 2032000"/>
              <a:gd name="connsiteY411" fmla="*/ 37781 h 43602"/>
              <a:gd name="connsiteX412" fmla="*/ 630017 w 2032000"/>
              <a:gd name="connsiteY412" fmla="*/ 35135 h 43602"/>
              <a:gd name="connsiteX413" fmla="*/ 623932 w 2032000"/>
              <a:gd name="connsiteY413" fmla="*/ 31960 h 43602"/>
              <a:gd name="connsiteX414" fmla="*/ 617582 w 2032000"/>
              <a:gd name="connsiteY414" fmla="*/ 28785 h 43602"/>
              <a:gd name="connsiteX415" fmla="*/ 611232 w 2032000"/>
              <a:gd name="connsiteY415" fmla="*/ 25610 h 43602"/>
              <a:gd name="connsiteX416" fmla="*/ 605146 w 2032000"/>
              <a:gd name="connsiteY416" fmla="*/ 22964 h 43602"/>
              <a:gd name="connsiteX417" fmla="*/ 598267 w 2032000"/>
              <a:gd name="connsiteY417" fmla="*/ 20318 h 43602"/>
              <a:gd name="connsiteX418" fmla="*/ 590594 w 2032000"/>
              <a:gd name="connsiteY418" fmla="*/ 17673 h 43602"/>
              <a:gd name="connsiteX419" fmla="*/ 581863 w 2032000"/>
              <a:gd name="connsiteY419" fmla="*/ 15821 h 43602"/>
              <a:gd name="connsiteX420" fmla="*/ 571809 w 2032000"/>
              <a:gd name="connsiteY420" fmla="*/ 14762 h 43602"/>
              <a:gd name="connsiteX421" fmla="*/ 560167 w 2032000"/>
              <a:gd name="connsiteY421" fmla="*/ 14233 h 43602"/>
              <a:gd name="connsiteX422" fmla="*/ 549055 w 2032000"/>
              <a:gd name="connsiteY422" fmla="*/ 14762 h 43602"/>
              <a:gd name="connsiteX423" fmla="*/ 539000 w 2032000"/>
              <a:gd name="connsiteY423" fmla="*/ 15821 h 43602"/>
              <a:gd name="connsiteX424" fmla="*/ 530269 w 2032000"/>
              <a:gd name="connsiteY424" fmla="*/ 17673 h 43602"/>
              <a:gd name="connsiteX425" fmla="*/ 522596 w 2032000"/>
              <a:gd name="connsiteY425" fmla="*/ 20318 h 43602"/>
              <a:gd name="connsiteX426" fmla="*/ 515717 w 2032000"/>
              <a:gd name="connsiteY426" fmla="*/ 22964 h 43602"/>
              <a:gd name="connsiteX427" fmla="*/ 509632 w 2032000"/>
              <a:gd name="connsiteY427" fmla="*/ 25610 h 43602"/>
              <a:gd name="connsiteX428" fmla="*/ 503282 w 2032000"/>
              <a:gd name="connsiteY428" fmla="*/ 28785 h 43602"/>
              <a:gd name="connsiteX429" fmla="*/ 496932 w 2032000"/>
              <a:gd name="connsiteY429" fmla="*/ 31960 h 43602"/>
              <a:gd name="connsiteX430" fmla="*/ 490846 w 2032000"/>
              <a:gd name="connsiteY430" fmla="*/ 35135 h 43602"/>
              <a:gd name="connsiteX431" fmla="*/ 483967 w 2032000"/>
              <a:gd name="connsiteY431" fmla="*/ 37781 h 43602"/>
              <a:gd name="connsiteX432" fmla="*/ 476294 w 2032000"/>
              <a:gd name="connsiteY432" fmla="*/ 40162 h 43602"/>
              <a:gd name="connsiteX433" fmla="*/ 467563 w 2032000"/>
              <a:gd name="connsiteY433" fmla="*/ 42014 h 43602"/>
              <a:gd name="connsiteX434" fmla="*/ 457509 w 2032000"/>
              <a:gd name="connsiteY434" fmla="*/ 43337 h 43602"/>
              <a:gd name="connsiteX435" fmla="*/ 446132 w 2032000"/>
              <a:gd name="connsiteY435" fmla="*/ 43602 h 43602"/>
              <a:gd name="connsiteX436" fmla="*/ 434755 w 2032000"/>
              <a:gd name="connsiteY436" fmla="*/ 43337 h 43602"/>
              <a:gd name="connsiteX437" fmla="*/ 424700 w 2032000"/>
              <a:gd name="connsiteY437" fmla="*/ 42014 h 43602"/>
              <a:gd name="connsiteX438" fmla="*/ 415969 w 2032000"/>
              <a:gd name="connsiteY438" fmla="*/ 40162 h 43602"/>
              <a:gd name="connsiteX439" fmla="*/ 408296 w 2032000"/>
              <a:gd name="connsiteY439" fmla="*/ 37781 h 43602"/>
              <a:gd name="connsiteX440" fmla="*/ 401417 w 2032000"/>
              <a:gd name="connsiteY440" fmla="*/ 35135 h 43602"/>
              <a:gd name="connsiteX441" fmla="*/ 395332 w 2032000"/>
              <a:gd name="connsiteY441" fmla="*/ 31960 h 43602"/>
              <a:gd name="connsiteX442" fmla="*/ 388982 w 2032000"/>
              <a:gd name="connsiteY442" fmla="*/ 28785 h 43602"/>
              <a:gd name="connsiteX443" fmla="*/ 382632 w 2032000"/>
              <a:gd name="connsiteY443" fmla="*/ 25610 h 43602"/>
              <a:gd name="connsiteX444" fmla="*/ 376546 w 2032000"/>
              <a:gd name="connsiteY444" fmla="*/ 22964 h 43602"/>
              <a:gd name="connsiteX445" fmla="*/ 369667 w 2032000"/>
              <a:gd name="connsiteY445" fmla="*/ 20318 h 43602"/>
              <a:gd name="connsiteX446" fmla="*/ 361994 w 2032000"/>
              <a:gd name="connsiteY446" fmla="*/ 17673 h 43602"/>
              <a:gd name="connsiteX447" fmla="*/ 353263 w 2032000"/>
              <a:gd name="connsiteY447" fmla="*/ 15821 h 43602"/>
              <a:gd name="connsiteX448" fmla="*/ 343209 w 2032000"/>
              <a:gd name="connsiteY448" fmla="*/ 14762 h 43602"/>
              <a:gd name="connsiteX449" fmla="*/ 331832 w 2032000"/>
              <a:gd name="connsiteY449" fmla="*/ 14233 h 43602"/>
              <a:gd name="connsiteX450" fmla="*/ 320455 w 2032000"/>
              <a:gd name="connsiteY450" fmla="*/ 14762 h 43602"/>
              <a:gd name="connsiteX451" fmla="*/ 310400 w 2032000"/>
              <a:gd name="connsiteY451" fmla="*/ 15821 h 43602"/>
              <a:gd name="connsiteX452" fmla="*/ 301669 w 2032000"/>
              <a:gd name="connsiteY452" fmla="*/ 17673 h 43602"/>
              <a:gd name="connsiteX453" fmla="*/ 293996 w 2032000"/>
              <a:gd name="connsiteY453" fmla="*/ 20318 h 43602"/>
              <a:gd name="connsiteX454" fmla="*/ 287117 w 2032000"/>
              <a:gd name="connsiteY454" fmla="*/ 22964 h 43602"/>
              <a:gd name="connsiteX455" fmla="*/ 281032 w 2032000"/>
              <a:gd name="connsiteY455" fmla="*/ 25610 h 43602"/>
              <a:gd name="connsiteX456" fmla="*/ 274682 w 2032000"/>
              <a:gd name="connsiteY456" fmla="*/ 28785 h 43602"/>
              <a:gd name="connsiteX457" fmla="*/ 268332 w 2032000"/>
              <a:gd name="connsiteY457" fmla="*/ 31960 h 43602"/>
              <a:gd name="connsiteX458" fmla="*/ 262246 w 2032000"/>
              <a:gd name="connsiteY458" fmla="*/ 35135 h 43602"/>
              <a:gd name="connsiteX459" fmla="*/ 255367 w 2032000"/>
              <a:gd name="connsiteY459" fmla="*/ 37781 h 43602"/>
              <a:gd name="connsiteX460" fmla="*/ 247694 w 2032000"/>
              <a:gd name="connsiteY460" fmla="*/ 40162 h 43602"/>
              <a:gd name="connsiteX461" fmla="*/ 238963 w 2032000"/>
              <a:gd name="connsiteY461" fmla="*/ 42014 h 43602"/>
              <a:gd name="connsiteX462" fmla="*/ 228909 w 2032000"/>
              <a:gd name="connsiteY462" fmla="*/ 43337 h 43602"/>
              <a:gd name="connsiteX463" fmla="*/ 217532 w 2032000"/>
              <a:gd name="connsiteY463" fmla="*/ 43602 h 43602"/>
              <a:gd name="connsiteX464" fmla="*/ 206155 w 2032000"/>
              <a:gd name="connsiteY464" fmla="*/ 43337 h 43602"/>
              <a:gd name="connsiteX465" fmla="*/ 196100 w 2032000"/>
              <a:gd name="connsiteY465" fmla="*/ 42014 h 43602"/>
              <a:gd name="connsiteX466" fmla="*/ 187369 w 2032000"/>
              <a:gd name="connsiteY466" fmla="*/ 40162 h 43602"/>
              <a:gd name="connsiteX467" fmla="*/ 179696 w 2032000"/>
              <a:gd name="connsiteY467" fmla="*/ 37781 h 43602"/>
              <a:gd name="connsiteX468" fmla="*/ 172817 w 2032000"/>
              <a:gd name="connsiteY468" fmla="*/ 35135 h 43602"/>
              <a:gd name="connsiteX469" fmla="*/ 166732 w 2032000"/>
              <a:gd name="connsiteY469" fmla="*/ 31960 h 43602"/>
              <a:gd name="connsiteX470" fmla="*/ 160382 w 2032000"/>
              <a:gd name="connsiteY470" fmla="*/ 28785 h 43602"/>
              <a:gd name="connsiteX471" fmla="*/ 154032 w 2032000"/>
              <a:gd name="connsiteY471" fmla="*/ 25610 h 43602"/>
              <a:gd name="connsiteX472" fmla="*/ 147946 w 2032000"/>
              <a:gd name="connsiteY472" fmla="*/ 22964 h 43602"/>
              <a:gd name="connsiteX473" fmla="*/ 141067 w 2032000"/>
              <a:gd name="connsiteY473" fmla="*/ 20318 h 43602"/>
              <a:gd name="connsiteX474" fmla="*/ 133394 w 2032000"/>
              <a:gd name="connsiteY474" fmla="*/ 17673 h 43602"/>
              <a:gd name="connsiteX475" fmla="*/ 124663 w 2032000"/>
              <a:gd name="connsiteY475" fmla="*/ 15821 h 43602"/>
              <a:gd name="connsiteX476" fmla="*/ 114609 w 2032000"/>
              <a:gd name="connsiteY476" fmla="*/ 14762 h 43602"/>
              <a:gd name="connsiteX477" fmla="*/ 103232 w 2032000"/>
              <a:gd name="connsiteY477" fmla="*/ 14233 h 43602"/>
              <a:gd name="connsiteX478" fmla="*/ 91855 w 2032000"/>
              <a:gd name="connsiteY478" fmla="*/ 14762 h 43602"/>
              <a:gd name="connsiteX479" fmla="*/ 81800 w 2032000"/>
              <a:gd name="connsiteY479" fmla="*/ 15821 h 43602"/>
              <a:gd name="connsiteX480" fmla="*/ 73069 w 2032000"/>
              <a:gd name="connsiteY480" fmla="*/ 17673 h 43602"/>
              <a:gd name="connsiteX481" fmla="*/ 65396 w 2032000"/>
              <a:gd name="connsiteY481" fmla="*/ 20318 h 43602"/>
              <a:gd name="connsiteX482" fmla="*/ 58517 w 2032000"/>
              <a:gd name="connsiteY482" fmla="*/ 22964 h 43602"/>
              <a:gd name="connsiteX483" fmla="*/ 52432 w 2032000"/>
              <a:gd name="connsiteY483" fmla="*/ 25610 h 43602"/>
              <a:gd name="connsiteX484" fmla="*/ 46082 w 2032000"/>
              <a:gd name="connsiteY484" fmla="*/ 28785 h 43602"/>
              <a:gd name="connsiteX485" fmla="*/ 39732 w 2032000"/>
              <a:gd name="connsiteY485" fmla="*/ 31960 h 43602"/>
              <a:gd name="connsiteX486" fmla="*/ 33646 w 2032000"/>
              <a:gd name="connsiteY486" fmla="*/ 35135 h 43602"/>
              <a:gd name="connsiteX487" fmla="*/ 26767 w 2032000"/>
              <a:gd name="connsiteY487" fmla="*/ 37781 h 43602"/>
              <a:gd name="connsiteX488" fmla="*/ 19094 w 2032000"/>
              <a:gd name="connsiteY488" fmla="*/ 40162 h 43602"/>
              <a:gd name="connsiteX489" fmla="*/ 10363 w 2032000"/>
              <a:gd name="connsiteY489" fmla="*/ 42014 h 43602"/>
              <a:gd name="connsiteX490" fmla="*/ 309 w 2032000"/>
              <a:gd name="connsiteY490" fmla="*/ 43337 h 43602"/>
              <a:gd name="connsiteX491" fmla="*/ 0 w 2032000"/>
              <a:gd name="connsiteY491" fmla="*/ 43344 h 43602"/>
              <a:gd name="connsiteX492" fmla="*/ 0 w 2032000"/>
              <a:gd name="connsiteY492" fmla="*/ 29111 h 43602"/>
              <a:gd name="connsiteX493" fmla="*/ 309 w 2032000"/>
              <a:gd name="connsiteY493" fmla="*/ 29104 h 43602"/>
              <a:gd name="connsiteX494" fmla="*/ 10363 w 2032000"/>
              <a:gd name="connsiteY494" fmla="*/ 27781 h 43602"/>
              <a:gd name="connsiteX495" fmla="*/ 19094 w 2032000"/>
              <a:gd name="connsiteY495" fmla="*/ 25929 h 43602"/>
              <a:gd name="connsiteX496" fmla="*/ 26767 w 2032000"/>
              <a:gd name="connsiteY496" fmla="*/ 23548 h 43602"/>
              <a:gd name="connsiteX497" fmla="*/ 33646 w 2032000"/>
              <a:gd name="connsiteY497" fmla="*/ 20902 h 43602"/>
              <a:gd name="connsiteX498" fmla="*/ 39732 w 2032000"/>
              <a:gd name="connsiteY498" fmla="*/ 17727 h 43602"/>
              <a:gd name="connsiteX499" fmla="*/ 46082 w 2032000"/>
              <a:gd name="connsiteY499" fmla="*/ 14552 h 43602"/>
              <a:gd name="connsiteX500" fmla="*/ 52432 w 2032000"/>
              <a:gd name="connsiteY500" fmla="*/ 11377 h 43602"/>
              <a:gd name="connsiteX501" fmla="*/ 58517 w 2032000"/>
              <a:gd name="connsiteY501" fmla="*/ 8731 h 43602"/>
              <a:gd name="connsiteX502" fmla="*/ 65396 w 2032000"/>
              <a:gd name="connsiteY502" fmla="*/ 6085 h 43602"/>
              <a:gd name="connsiteX503" fmla="*/ 73069 w 2032000"/>
              <a:gd name="connsiteY503" fmla="*/ 3440 h 43602"/>
              <a:gd name="connsiteX504" fmla="*/ 81800 w 2032000"/>
              <a:gd name="connsiteY504" fmla="*/ 1588 h 43602"/>
              <a:gd name="connsiteX505" fmla="*/ 91855 w 2032000"/>
              <a:gd name="connsiteY505" fmla="*/ 529 h 43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Lst>
            <a:rect l="l" t="t" r="r" b="b"/>
            <a:pathLst>
              <a:path w="2032000" h="43602">
                <a:moveTo>
                  <a:pt x="103232" y="0"/>
                </a:moveTo>
                <a:lnTo>
                  <a:pt x="114609" y="529"/>
                </a:lnTo>
                <a:lnTo>
                  <a:pt x="124663" y="1588"/>
                </a:lnTo>
                <a:lnTo>
                  <a:pt x="133394" y="3440"/>
                </a:lnTo>
                <a:lnTo>
                  <a:pt x="141067" y="6085"/>
                </a:lnTo>
                <a:lnTo>
                  <a:pt x="147946" y="8731"/>
                </a:lnTo>
                <a:lnTo>
                  <a:pt x="154032" y="11377"/>
                </a:lnTo>
                <a:lnTo>
                  <a:pt x="160382" y="14552"/>
                </a:lnTo>
                <a:lnTo>
                  <a:pt x="166732" y="17727"/>
                </a:lnTo>
                <a:lnTo>
                  <a:pt x="172817" y="20902"/>
                </a:lnTo>
                <a:lnTo>
                  <a:pt x="179696" y="23548"/>
                </a:lnTo>
                <a:lnTo>
                  <a:pt x="187369" y="25929"/>
                </a:lnTo>
                <a:lnTo>
                  <a:pt x="196100" y="27781"/>
                </a:lnTo>
                <a:lnTo>
                  <a:pt x="206155" y="29104"/>
                </a:lnTo>
                <a:lnTo>
                  <a:pt x="217532" y="29369"/>
                </a:lnTo>
                <a:lnTo>
                  <a:pt x="228909" y="29104"/>
                </a:lnTo>
                <a:lnTo>
                  <a:pt x="238963" y="27781"/>
                </a:lnTo>
                <a:lnTo>
                  <a:pt x="247694" y="25929"/>
                </a:lnTo>
                <a:lnTo>
                  <a:pt x="255367" y="23548"/>
                </a:lnTo>
                <a:lnTo>
                  <a:pt x="262246" y="20902"/>
                </a:lnTo>
                <a:lnTo>
                  <a:pt x="268332" y="17727"/>
                </a:lnTo>
                <a:lnTo>
                  <a:pt x="274682" y="14552"/>
                </a:lnTo>
                <a:lnTo>
                  <a:pt x="281032" y="11377"/>
                </a:lnTo>
                <a:lnTo>
                  <a:pt x="287117" y="8731"/>
                </a:lnTo>
                <a:lnTo>
                  <a:pt x="293996" y="6085"/>
                </a:lnTo>
                <a:lnTo>
                  <a:pt x="301669" y="3440"/>
                </a:lnTo>
                <a:lnTo>
                  <a:pt x="310400" y="1588"/>
                </a:lnTo>
                <a:lnTo>
                  <a:pt x="320455" y="529"/>
                </a:lnTo>
                <a:lnTo>
                  <a:pt x="331832" y="0"/>
                </a:lnTo>
                <a:lnTo>
                  <a:pt x="343209" y="529"/>
                </a:lnTo>
                <a:lnTo>
                  <a:pt x="353263" y="1588"/>
                </a:lnTo>
                <a:lnTo>
                  <a:pt x="361994" y="3440"/>
                </a:lnTo>
                <a:lnTo>
                  <a:pt x="369667" y="6085"/>
                </a:lnTo>
                <a:lnTo>
                  <a:pt x="376546" y="8731"/>
                </a:lnTo>
                <a:lnTo>
                  <a:pt x="382632" y="11377"/>
                </a:lnTo>
                <a:lnTo>
                  <a:pt x="388982" y="14552"/>
                </a:lnTo>
                <a:lnTo>
                  <a:pt x="395332" y="17727"/>
                </a:lnTo>
                <a:lnTo>
                  <a:pt x="401417" y="20902"/>
                </a:lnTo>
                <a:lnTo>
                  <a:pt x="408296" y="23548"/>
                </a:lnTo>
                <a:lnTo>
                  <a:pt x="415969" y="25929"/>
                </a:lnTo>
                <a:lnTo>
                  <a:pt x="424700" y="27781"/>
                </a:lnTo>
                <a:lnTo>
                  <a:pt x="434755" y="29104"/>
                </a:lnTo>
                <a:lnTo>
                  <a:pt x="446132" y="29369"/>
                </a:lnTo>
                <a:lnTo>
                  <a:pt x="457509" y="29104"/>
                </a:lnTo>
                <a:lnTo>
                  <a:pt x="467563" y="27781"/>
                </a:lnTo>
                <a:lnTo>
                  <a:pt x="476294" y="25929"/>
                </a:lnTo>
                <a:lnTo>
                  <a:pt x="483967" y="23548"/>
                </a:lnTo>
                <a:lnTo>
                  <a:pt x="490846" y="20902"/>
                </a:lnTo>
                <a:lnTo>
                  <a:pt x="496932" y="17727"/>
                </a:lnTo>
                <a:lnTo>
                  <a:pt x="503282" y="14552"/>
                </a:lnTo>
                <a:lnTo>
                  <a:pt x="509632" y="11377"/>
                </a:lnTo>
                <a:lnTo>
                  <a:pt x="515717" y="8731"/>
                </a:lnTo>
                <a:lnTo>
                  <a:pt x="522596" y="6085"/>
                </a:lnTo>
                <a:lnTo>
                  <a:pt x="530269" y="3440"/>
                </a:lnTo>
                <a:lnTo>
                  <a:pt x="539000" y="1588"/>
                </a:lnTo>
                <a:lnTo>
                  <a:pt x="549055" y="529"/>
                </a:lnTo>
                <a:lnTo>
                  <a:pt x="560167" y="0"/>
                </a:lnTo>
                <a:lnTo>
                  <a:pt x="571809" y="529"/>
                </a:lnTo>
                <a:lnTo>
                  <a:pt x="581863" y="1588"/>
                </a:lnTo>
                <a:lnTo>
                  <a:pt x="590594" y="3440"/>
                </a:lnTo>
                <a:lnTo>
                  <a:pt x="598267" y="6085"/>
                </a:lnTo>
                <a:lnTo>
                  <a:pt x="605146" y="8731"/>
                </a:lnTo>
                <a:lnTo>
                  <a:pt x="611232" y="11377"/>
                </a:lnTo>
                <a:lnTo>
                  <a:pt x="617582" y="14552"/>
                </a:lnTo>
                <a:lnTo>
                  <a:pt x="623932" y="17727"/>
                </a:lnTo>
                <a:lnTo>
                  <a:pt x="630017" y="20902"/>
                </a:lnTo>
                <a:lnTo>
                  <a:pt x="636896" y="23548"/>
                </a:lnTo>
                <a:lnTo>
                  <a:pt x="644569" y="25929"/>
                </a:lnTo>
                <a:lnTo>
                  <a:pt x="653300" y="27781"/>
                </a:lnTo>
                <a:lnTo>
                  <a:pt x="663355" y="29104"/>
                </a:lnTo>
                <a:lnTo>
                  <a:pt x="674732" y="29369"/>
                </a:lnTo>
                <a:lnTo>
                  <a:pt x="686109" y="29104"/>
                </a:lnTo>
                <a:lnTo>
                  <a:pt x="696163" y="27781"/>
                </a:lnTo>
                <a:lnTo>
                  <a:pt x="704894" y="25929"/>
                </a:lnTo>
                <a:lnTo>
                  <a:pt x="712567" y="23548"/>
                </a:lnTo>
                <a:lnTo>
                  <a:pt x="719446" y="20902"/>
                </a:lnTo>
                <a:lnTo>
                  <a:pt x="725532" y="17727"/>
                </a:lnTo>
                <a:lnTo>
                  <a:pt x="738232" y="11377"/>
                </a:lnTo>
                <a:lnTo>
                  <a:pt x="744317" y="8731"/>
                </a:lnTo>
                <a:lnTo>
                  <a:pt x="751196" y="6085"/>
                </a:lnTo>
                <a:lnTo>
                  <a:pt x="758869" y="3440"/>
                </a:lnTo>
                <a:lnTo>
                  <a:pt x="767600" y="1588"/>
                </a:lnTo>
                <a:lnTo>
                  <a:pt x="777655" y="529"/>
                </a:lnTo>
                <a:lnTo>
                  <a:pt x="789032" y="0"/>
                </a:lnTo>
                <a:lnTo>
                  <a:pt x="800409" y="529"/>
                </a:lnTo>
                <a:lnTo>
                  <a:pt x="810463" y="1588"/>
                </a:lnTo>
                <a:lnTo>
                  <a:pt x="819194" y="3440"/>
                </a:lnTo>
                <a:lnTo>
                  <a:pt x="826867" y="6085"/>
                </a:lnTo>
                <a:lnTo>
                  <a:pt x="833746" y="8731"/>
                </a:lnTo>
                <a:lnTo>
                  <a:pt x="839832" y="11377"/>
                </a:lnTo>
                <a:lnTo>
                  <a:pt x="846182" y="14552"/>
                </a:lnTo>
                <a:lnTo>
                  <a:pt x="852532" y="17727"/>
                </a:lnTo>
                <a:lnTo>
                  <a:pt x="858617" y="20902"/>
                </a:lnTo>
                <a:lnTo>
                  <a:pt x="865496" y="23548"/>
                </a:lnTo>
                <a:lnTo>
                  <a:pt x="873169" y="25929"/>
                </a:lnTo>
                <a:lnTo>
                  <a:pt x="881900" y="27781"/>
                </a:lnTo>
                <a:lnTo>
                  <a:pt x="891955" y="29104"/>
                </a:lnTo>
                <a:lnTo>
                  <a:pt x="901700" y="29331"/>
                </a:lnTo>
                <a:lnTo>
                  <a:pt x="911445" y="29104"/>
                </a:lnTo>
                <a:lnTo>
                  <a:pt x="921499" y="27781"/>
                </a:lnTo>
                <a:lnTo>
                  <a:pt x="930231" y="25929"/>
                </a:lnTo>
                <a:lnTo>
                  <a:pt x="937904" y="23548"/>
                </a:lnTo>
                <a:lnTo>
                  <a:pt x="944783" y="20902"/>
                </a:lnTo>
                <a:lnTo>
                  <a:pt x="950868" y="17727"/>
                </a:lnTo>
                <a:lnTo>
                  <a:pt x="957218" y="14552"/>
                </a:lnTo>
                <a:lnTo>
                  <a:pt x="963568" y="11377"/>
                </a:lnTo>
                <a:lnTo>
                  <a:pt x="969654" y="8731"/>
                </a:lnTo>
                <a:lnTo>
                  <a:pt x="976533" y="6085"/>
                </a:lnTo>
                <a:lnTo>
                  <a:pt x="984206" y="3440"/>
                </a:lnTo>
                <a:lnTo>
                  <a:pt x="992937" y="1588"/>
                </a:lnTo>
                <a:lnTo>
                  <a:pt x="1002991" y="529"/>
                </a:lnTo>
                <a:lnTo>
                  <a:pt x="1014368" y="0"/>
                </a:lnTo>
                <a:lnTo>
                  <a:pt x="1016000" y="76"/>
                </a:lnTo>
                <a:lnTo>
                  <a:pt x="1017632" y="0"/>
                </a:lnTo>
                <a:lnTo>
                  <a:pt x="1029009" y="529"/>
                </a:lnTo>
                <a:lnTo>
                  <a:pt x="1039063" y="1588"/>
                </a:lnTo>
                <a:lnTo>
                  <a:pt x="1047794" y="3440"/>
                </a:lnTo>
                <a:lnTo>
                  <a:pt x="1055467" y="6085"/>
                </a:lnTo>
                <a:lnTo>
                  <a:pt x="1062346" y="8731"/>
                </a:lnTo>
                <a:lnTo>
                  <a:pt x="1068432" y="11377"/>
                </a:lnTo>
                <a:lnTo>
                  <a:pt x="1074782" y="14552"/>
                </a:lnTo>
                <a:lnTo>
                  <a:pt x="1081132" y="17727"/>
                </a:lnTo>
                <a:lnTo>
                  <a:pt x="1087217" y="20902"/>
                </a:lnTo>
                <a:lnTo>
                  <a:pt x="1094096" y="23548"/>
                </a:lnTo>
                <a:lnTo>
                  <a:pt x="1101769" y="25929"/>
                </a:lnTo>
                <a:lnTo>
                  <a:pt x="1110501" y="27781"/>
                </a:lnTo>
                <a:lnTo>
                  <a:pt x="1120555" y="29104"/>
                </a:lnTo>
                <a:lnTo>
                  <a:pt x="1130300" y="29331"/>
                </a:lnTo>
                <a:lnTo>
                  <a:pt x="1140045" y="29104"/>
                </a:lnTo>
                <a:lnTo>
                  <a:pt x="1150100" y="27781"/>
                </a:lnTo>
                <a:lnTo>
                  <a:pt x="1158831" y="25929"/>
                </a:lnTo>
                <a:lnTo>
                  <a:pt x="1166504" y="23548"/>
                </a:lnTo>
                <a:lnTo>
                  <a:pt x="1173383" y="20902"/>
                </a:lnTo>
                <a:lnTo>
                  <a:pt x="1179468" y="17727"/>
                </a:lnTo>
                <a:lnTo>
                  <a:pt x="1185818" y="14552"/>
                </a:lnTo>
                <a:lnTo>
                  <a:pt x="1192168" y="11377"/>
                </a:lnTo>
                <a:lnTo>
                  <a:pt x="1198254" y="8731"/>
                </a:lnTo>
                <a:lnTo>
                  <a:pt x="1205133" y="6085"/>
                </a:lnTo>
                <a:lnTo>
                  <a:pt x="1212806" y="3440"/>
                </a:lnTo>
                <a:lnTo>
                  <a:pt x="1221537" y="1588"/>
                </a:lnTo>
                <a:lnTo>
                  <a:pt x="1231591" y="529"/>
                </a:lnTo>
                <a:lnTo>
                  <a:pt x="1242968" y="0"/>
                </a:lnTo>
                <a:lnTo>
                  <a:pt x="1254345" y="529"/>
                </a:lnTo>
                <a:lnTo>
                  <a:pt x="1264400" y="1588"/>
                </a:lnTo>
                <a:lnTo>
                  <a:pt x="1273131" y="3440"/>
                </a:lnTo>
                <a:lnTo>
                  <a:pt x="1280804" y="6085"/>
                </a:lnTo>
                <a:lnTo>
                  <a:pt x="1287683" y="8731"/>
                </a:lnTo>
                <a:lnTo>
                  <a:pt x="1293768" y="11377"/>
                </a:lnTo>
                <a:lnTo>
                  <a:pt x="1300118" y="14552"/>
                </a:lnTo>
                <a:lnTo>
                  <a:pt x="1306468" y="17727"/>
                </a:lnTo>
                <a:lnTo>
                  <a:pt x="1312554" y="20902"/>
                </a:lnTo>
                <a:lnTo>
                  <a:pt x="1319433" y="23548"/>
                </a:lnTo>
                <a:lnTo>
                  <a:pt x="1327106" y="25929"/>
                </a:lnTo>
                <a:lnTo>
                  <a:pt x="1335837" y="27781"/>
                </a:lnTo>
                <a:lnTo>
                  <a:pt x="1345891" y="29104"/>
                </a:lnTo>
                <a:lnTo>
                  <a:pt x="1357268" y="29369"/>
                </a:lnTo>
                <a:lnTo>
                  <a:pt x="1368645" y="29104"/>
                </a:lnTo>
                <a:lnTo>
                  <a:pt x="1378700" y="27781"/>
                </a:lnTo>
                <a:lnTo>
                  <a:pt x="1387431" y="25929"/>
                </a:lnTo>
                <a:lnTo>
                  <a:pt x="1395104" y="23548"/>
                </a:lnTo>
                <a:lnTo>
                  <a:pt x="1401983" y="20902"/>
                </a:lnTo>
                <a:lnTo>
                  <a:pt x="1408068" y="17727"/>
                </a:lnTo>
                <a:lnTo>
                  <a:pt x="1414418" y="14552"/>
                </a:lnTo>
                <a:lnTo>
                  <a:pt x="1420768" y="11377"/>
                </a:lnTo>
                <a:lnTo>
                  <a:pt x="1426854" y="8731"/>
                </a:lnTo>
                <a:lnTo>
                  <a:pt x="1433733" y="6085"/>
                </a:lnTo>
                <a:lnTo>
                  <a:pt x="1441406" y="3440"/>
                </a:lnTo>
                <a:lnTo>
                  <a:pt x="1450137" y="1588"/>
                </a:lnTo>
                <a:lnTo>
                  <a:pt x="1460191" y="529"/>
                </a:lnTo>
                <a:lnTo>
                  <a:pt x="1471304" y="0"/>
                </a:lnTo>
                <a:lnTo>
                  <a:pt x="1482945" y="529"/>
                </a:lnTo>
                <a:lnTo>
                  <a:pt x="1493000" y="1588"/>
                </a:lnTo>
                <a:lnTo>
                  <a:pt x="1501731" y="3440"/>
                </a:lnTo>
                <a:lnTo>
                  <a:pt x="1509404" y="6085"/>
                </a:lnTo>
                <a:lnTo>
                  <a:pt x="1516283" y="8731"/>
                </a:lnTo>
                <a:lnTo>
                  <a:pt x="1522368" y="11377"/>
                </a:lnTo>
                <a:lnTo>
                  <a:pt x="1528718" y="14552"/>
                </a:lnTo>
                <a:lnTo>
                  <a:pt x="1535068" y="17727"/>
                </a:lnTo>
                <a:lnTo>
                  <a:pt x="1541154" y="20902"/>
                </a:lnTo>
                <a:lnTo>
                  <a:pt x="1548033" y="23548"/>
                </a:lnTo>
                <a:lnTo>
                  <a:pt x="1555706" y="25929"/>
                </a:lnTo>
                <a:lnTo>
                  <a:pt x="1564437" y="27781"/>
                </a:lnTo>
                <a:lnTo>
                  <a:pt x="1574491" y="29104"/>
                </a:lnTo>
                <a:lnTo>
                  <a:pt x="1585868" y="29369"/>
                </a:lnTo>
                <a:lnTo>
                  <a:pt x="1597245" y="29104"/>
                </a:lnTo>
                <a:lnTo>
                  <a:pt x="1607300" y="27781"/>
                </a:lnTo>
                <a:lnTo>
                  <a:pt x="1616031" y="25929"/>
                </a:lnTo>
                <a:lnTo>
                  <a:pt x="1623704" y="23548"/>
                </a:lnTo>
                <a:lnTo>
                  <a:pt x="1630583" y="20902"/>
                </a:lnTo>
                <a:lnTo>
                  <a:pt x="1636668" y="17727"/>
                </a:lnTo>
                <a:lnTo>
                  <a:pt x="1649368" y="11377"/>
                </a:lnTo>
                <a:lnTo>
                  <a:pt x="1655454" y="8731"/>
                </a:lnTo>
                <a:lnTo>
                  <a:pt x="1662333" y="6085"/>
                </a:lnTo>
                <a:lnTo>
                  <a:pt x="1670006" y="3440"/>
                </a:lnTo>
                <a:lnTo>
                  <a:pt x="1678737" y="1588"/>
                </a:lnTo>
                <a:lnTo>
                  <a:pt x="1688791" y="529"/>
                </a:lnTo>
                <a:lnTo>
                  <a:pt x="1700168" y="0"/>
                </a:lnTo>
                <a:lnTo>
                  <a:pt x="1711545" y="529"/>
                </a:lnTo>
                <a:lnTo>
                  <a:pt x="1721600" y="1588"/>
                </a:lnTo>
                <a:lnTo>
                  <a:pt x="1730331" y="3440"/>
                </a:lnTo>
                <a:lnTo>
                  <a:pt x="1738004" y="6085"/>
                </a:lnTo>
                <a:lnTo>
                  <a:pt x="1744883" y="8731"/>
                </a:lnTo>
                <a:lnTo>
                  <a:pt x="1750968" y="11377"/>
                </a:lnTo>
                <a:lnTo>
                  <a:pt x="1757318" y="14552"/>
                </a:lnTo>
                <a:lnTo>
                  <a:pt x="1763668" y="17727"/>
                </a:lnTo>
                <a:lnTo>
                  <a:pt x="1769754" y="20902"/>
                </a:lnTo>
                <a:lnTo>
                  <a:pt x="1776633" y="23548"/>
                </a:lnTo>
                <a:lnTo>
                  <a:pt x="1784306" y="25929"/>
                </a:lnTo>
                <a:lnTo>
                  <a:pt x="1793037" y="27781"/>
                </a:lnTo>
                <a:lnTo>
                  <a:pt x="1803091" y="29104"/>
                </a:lnTo>
                <a:lnTo>
                  <a:pt x="1814468" y="29369"/>
                </a:lnTo>
                <a:lnTo>
                  <a:pt x="1825845" y="29104"/>
                </a:lnTo>
                <a:lnTo>
                  <a:pt x="1835900" y="27781"/>
                </a:lnTo>
                <a:lnTo>
                  <a:pt x="1844631" y="25929"/>
                </a:lnTo>
                <a:lnTo>
                  <a:pt x="1852304" y="23548"/>
                </a:lnTo>
                <a:lnTo>
                  <a:pt x="1859183" y="20902"/>
                </a:lnTo>
                <a:lnTo>
                  <a:pt x="1865268" y="17727"/>
                </a:lnTo>
                <a:lnTo>
                  <a:pt x="1871618" y="14552"/>
                </a:lnTo>
                <a:lnTo>
                  <a:pt x="1877968" y="11377"/>
                </a:lnTo>
                <a:lnTo>
                  <a:pt x="1884054" y="8731"/>
                </a:lnTo>
                <a:lnTo>
                  <a:pt x="1890933" y="6085"/>
                </a:lnTo>
                <a:lnTo>
                  <a:pt x="1898606" y="3440"/>
                </a:lnTo>
                <a:lnTo>
                  <a:pt x="1907337" y="1588"/>
                </a:lnTo>
                <a:lnTo>
                  <a:pt x="1917391" y="529"/>
                </a:lnTo>
                <a:lnTo>
                  <a:pt x="1928768" y="0"/>
                </a:lnTo>
                <a:lnTo>
                  <a:pt x="1940145" y="529"/>
                </a:lnTo>
                <a:lnTo>
                  <a:pt x="1950200" y="1588"/>
                </a:lnTo>
                <a:lnTo>
                  <a:pt x="1958931" y="3440"/>
                </a:lnTo>
                <a:lnTo>
                  <a:pt x="1966604" y="6085"/>
                </a:lnTo>
                <a:lnTo>
                  <a:pt x="1973483" y="8731"/>
                </a:lnTo>
                <a:lnTo>
                  <a:pt x="1979568" y="11377"/>
                </a:lnTo>
                <a:lnTo>
                  <a:pt x="1985918" y="14552"/>
                </a:lnTo>
                <a:lnTo>
                  <a:pt x="1992268" y="17727"/>
                </a:lnTo>
                <a:lnTo>
                  <a:pt x="1998354" y="20902"/>
                </a:lnTo>
                <a:lnTo>
                  <a:pt x="2005233" y="23548"/>
                </a:lnTo>
                <a:lnTo>
                  <a:pt x="2012906" y="25929"/>
                </a:lnTo>
                <a:lnTo>
                  <a:pt x="2021637" y="27781"/>
                </a:lnTo>
                <a:lnTo>
                  <a:pt x="2031691" y="29104"/>
                </a:lnTo>
                <a:lnTo>
                  <a:pt x="2032000" y="29111"/>
                </a:lnTo>
                <a:lnTo>
                  <a:pt x="2032000" y="43344"/>
                </a:lnTo>
                <a:lnTo>
                  <a:pt x="2031691" y="43337"/>
                </a:lnTo>
                <a:lnTo>
                  <a:pt x="2021637" y="42014"/>
                </a:lnTo>
                <a:lnTo>
                  <a:pt x="2012906" y="40162"/>
                </a:lnTo>
                <a:lnTo>
                  <a:pt x="2005233" y="37781"/>
                </a:lnTo>
                <a:lnTo>
                  <a:pt x="1998354" y="35135"/>
                </a:lnTo>
                <a:lnTo>
                  <a:pt x="1992268" y="31960"/>
                </a:lnTo>
                <a:lnTo>
                  <a:pt x="1985918" y="28785"/>
                </a:lnTo>
                <a:lnTo>
                  <a:pt x="1979568" y="25610"/>
                </a:lnTo>
                <a:lnTo>
                  <a:pt x="1973483" y="22964"/>
                </a:lnTo>
                <a:lnTo>
                  <a:pt x="1966604" y="20318"/>
                </a:lnTo>
                <a:lnTo>
                  <a:pt x="1958931" y="17673"/>
                </a:lnTo>
                <a:lnTo>
                  <a:pt x="1950200" y="15821"/>
                </a:lnTo>
                <a:lnTo>
                  <a:pt x="1940145" y="14762"/>
                </a:lnTo>
                <a:lnTo>
                  <a:pt x="1928768" y="14233"/>
                </a:lnTo>
                <a:lnTo>
                  <a:pt x="1917391" y="14762"/>
                </a:lnTo>
                <a:lnTo>
                  <a:pt x="1907337" y="15821"/>
                </a:lnTo>
                <a:lnTo>
                  <a:pt x="1898606" y="17673"/>
                </a:lnTo>
                <a:lnTo>
                  <a:pt x="1890933" y="20318"/>
                </a:lnTo>
                <a:lnTo>
                  <a:pt x="1884054" y="22964"/>
                </a:lnTo>
                <a:lnTo>
                  <a:pt x="1877968" y="25610"/>
                </a:lnTo>
                <a:lnTo>
                  <a:pt x="1871618" y="28785"/>
                </a:lnTo>
                <a:lnTo>
                  <a:pt x="1865268" y="31960"/>
                </a:lnTo>
                <a:lnTo>
                  <a:pt x="1859183" y="35135"/>
                </a:lnTo>
                <a:lnTo>
                  <a:pt x="1852304" y="37781"/>
                </a:lnTo>
                <a:lnTo>
                  <a:pt x="1844631" y="40162"/>
                </a:lnTo>
                <a:lnTo>
                  <a:pt x="1835900" y="42014"/>
                </a:lnTo>
                <a:lnTo>
                  <a:pt x="1825845" y="43337"/>
                </a:lnTo>
                <a:lnTo>
                  <a:pt x="1814468" y="43602"/>
                </a:lnTo>
                <a:lnTo>
                  <a:pt x="1803091" y="43337"/>
                </a:lnTo>
                <a:lnTo>
                  <a:pt x="1793037" y="42014"/>
                </a:lnTo>
                <a:lnTo>
                  <a:pt x="1784306" y="40162"/>
                </a:lnTo>
                <a:lnTo>
                  <a:pt x="1776633" y="37781"/>
                </a:lnTo>
                <a:lnTo>
                  <a:pt x="1769754" y="35135"/>
                </a:lnTo>
                <a:lnTo>
                  <a:pt x="1763668" y="31960"/>
                </a:lnTo>
                <a:lnTo>
                  <a:pt x="1757318" y="28785"/>
                </a:lnTo>
                <a:lnTo>
                  <a:pt x="1750968" y="25610"/>
                </a:lnTo>
                <a:lnTo>
                  <a:pt x="1744883" y="22964"/>
                </a:lnTo>
                <a:lnTo>
                  <a:pt x="1738004" y="20318"/>
                </a:lnTo>
                <a:lnTo>
                  <a:pt x="1730331" y="17673"/>
                </a:lnTo>
                <a:lnTo>
                  <a:pt x="1721600" y="15821"/>
                </a:lnTo>
                <a:lnTo>
                  <a:pt x="1711545" y="14762"/>
                </a:lnTo>
                <a:lnTo>
                  <a:pt x="1700168" y="14233"/>
                </a:lnTo>
                <a:lnTo>
                  <a:pt x="1688791" y="14762"/>
                </a:lnTo>
                <a:lnTo>
                  <a:pt x="1678737" y="15821"/>
                </a:lnTo>
                <a:lnTo>
                  <a:pt x="1670006" y="17673"/>
                </a:lnTo>
                <a:lnTo>
                  <a:pt x="1662333" y="20318"/>
                </a:lnTo>
                <a:lnTo>
                  <a:pt x="1655454" y="22964"/>
                </a:lnTo>
                <a:lnTo>
                  <a:pt x="1649368" y="25610"/>
                </a:lnTo>
                <a:lnTo>
                  <a:pt x="1636668" y="31960"/>
                </a:lnTo>
                <a:lnTo>
                  <a:pt x="1630583" y="35135"/>
                </a:lnTo>
                <a:lnTo>
                  <a:pt x="1623704" y="37781"/>
                </a:lnTo>
                <a:lnTo>
                  <a:pt x="1616031" y="40162"/>
                </a:lnTo>
                <a:lnTo>
                  <a:pt x="1607300" y="42014"/>
                </a:lnTo>
                <a:lnTo>
                  <a:pt x="1597245" y="43337"/>
                </a:lnTo>
                <a:lnTo>
                  <a:pt x="1585868" y="43602"/>
                </a:lnTo>
                <a:lnTo>
                  <a:pt x="1574491" y="43337"/>
                </a:lnTo>
                <a:lnTo>
                  <a:pt x="1564437" y="42014"/>
                </a:lnTo>
                <a:lnTo>
                  <a:pt x="1555706" y="40162"/>
                </a:lnTo>
                <a:lnTo>
                  <a:pt x="1548033" y="37781"/>
                </a:lnTo>
                <a:lnTo>
                  <a:pt x="1541154" y="35135"/>
                </a:lnTo>
                <a:lnTo>
                  <a:pt x="1535068" y="31960"/>
                </a:lnTo>
                <a:lnTo>
                  <a:pt x="1528718" y="28785"/>
                </a:lnTo>
                <a:lnTo>
                  <a:pt x="1522368" y="25610"/>
                </a:lnTo>
                <a:lnTo>
                  <a:pt x="1516283" y="22964"/>
                </a:lnTo>
                <a:lnTo>
                  <a:pt x="1509404" y="20318"/>
                </a:lnTo>
                <a:lnTo>
                  <a:pt x="1501731" y="17673"/>
                </a:lnTo>
                <a:lnTo>
                  <a:pt x="1493000" y="15821"/>
                </a:lnTo>
                <a:lnTo>
                  <a:pt x="1482945" y="14762"/>
                </a:lnTo>
                <a:lnTo>
                  <a:pt x="1471304" y="14233"/>
                </a:lnTo>
                <a:lnTo>
                  <a:pt x="1460191" y="14762"/>
                </a:lnTo>
                <a:lnTo>
                  <a:pt x="1450137" y="15821"/>
                </a:lnTo>
                <a:lnTo>
                  <a:pt x="1441406" y="17673"/>
                </a:lnTo>
                <a:lnTo>
                  <a:pt x="1433733" y="20318"/>
                </a:lnTo>
                <a:lnTo>
                  <a:pt x="1426854" y="22964"/>
                </a:lnTo>
                <a:lnTo>
                  <a:pt x="1420768" y="25610"/>
                </a:lnTo>
                <a:lnTo>
                  <a:pt x="1414418" y="28785"/>
                </a:lnTo>
                <a:lnTo>
                  <a:pt x="1408068" y="31960"/>
                </a:lnTo>
                <a:lnTo>
                  <a:pt x="1401983" y="35135"/>
                </a:lnTo>
                <a:lnTo>
                  <a:pt x="1395104" y="37781"/>
                </a:lnTo>
                <a:lnTo>
                  <a:pt x="1387431" y="40162"/>
                </a:lnTo>
                <a:lnTo>
                  <a:pt x="1378700" y="42014"/>
                </a:lnTo>
                <a:lnTo>
                  <a:pt x="1368645" y="43337"/>
                </a:lnTo>
                <a:lnTo>
                  <a:pt x="1357268" y="43602"/>
                </a:lnTo>
                <a:lnTo>
                  <a:pt x="1345891" y="43337"/>
                </a:lnTo>
                <a:lnTo>
                  <a:pt x="1335837" y="42014"/>
                </a:lnTo>
                <a:lnTo>
                  <a:pt x="1327106" y="40162"/>
                </a:lnTo>
                <a:lnTo>
                  <a:pt x="1319433" y="37781"/>
                </a:lnTo>
                <a:lnTo>
                  <a:pt x="1312554" y="35135"/>
                </a:lnTo>
                <a:lnTo>
                  <a:pt x="1306468" y="31960"/>
                </a:lnTo>
                <a:lnTo>
                  <a:pt x="1300118" y="28785"/>
                </a:lnTo>
                <a:lnTo>
                  <a:pt x="1293768" y="25610"/>
                </a:lnTo>
                <a:lnTo>
                  <a:pt x="1287683" y="22964"/>
                </a:lnTo>
                <a:lnTo>
                  <a:pt x="1280804" y="20318"/>
                </a:lnTo>
                <a:lnTo>
                  <a:pt x="1273131" y="17673"/>
                </a:lnTo>
                <a:lnTo>
                  <a:pt x="1264400" y="15821"/>
                </a:lnTo>
                <a:lnTo>
                  <a:pt x="1254345" y="14762"/>
                </a:lnTo>
                <a:lnTo>
                  <a:pt x="1242968" y="14233"/>
                </a:lnTo>
                <a:lnTo>
                  <a:pt x="1231591" y="14762"/>
                </a:lnTo>
                <a:lnTo>
                  <a:pt x="1221537" y="15821"/>
                </a:lnTo>
                <a:lnTo>
                  <a:pt x="1212806" y="17673"/>
                </a:lnTo>
                <a:lnTo>
                  <a:pt x="1205133" y="20318"/>
                </a:lnTo>
                <a:lnTo>
                  <a:pt x="1198254" y="22964"/>
                </a:lnTo>
                <a:lnTo>
                  <a:pt x="1192168" y="25610"/>
                </a:lnTo>
                <a:lnTo>
                  <a:pt x="1185818" y="28785"/>
                </a:lnTo>
                <a:lnTo>
                  <a:pt x="1179468" y="31960"/>
                </a:lnTo>
                <a:lnTo>
                  <a:pt x="1173383" y="35135"/>
                </a:lnTo>
                <a:lnTo>
                  <a:pt x="1166504" y="37781"/>
                </a:lnTo>
                <a:lnTo>
                  <a:pt x="1158831" y="40162"/>
                </a:lnTo>
                <a:lnTo>
                  <a:pt x="1150100" y="42014"/>
                </a:lnTo>
                <a:lnTo>
                  <a:pt x="1140045" y="43337"/>
                </a:lnTo>
                <a:lnTo>
                  <a:pt x="1130300" y="43564"/>
                </a:lnTo>
                <a:lnTo>
                  <a:pt x="1120555" y="43337"/>
                </a:lnTo>
                <a:lnTo>
                  <a:pt x="1110501" y="42014"/>
                </a:lnTo>
                <a:lnTo>
                  <a:pt x="1101769" y="40162"/>
                </a:lnTo>
                <a:lnTo>
                  <a:pt x="1094096" y="37781"/>
                </a:lnTo>
                <a:lnTo>
                  <a:pt x="1087217" y="35135"/>
                </a:lnTo>
                <a:lnTo>
                  <a:pt x="1081132" y="31960"/>
                </a:lnTo>
                <a:lnTo>
                  <a:pt x="1074782" y="28785"/>
                </a:lnTo>
                <a:lnTo>
                  <a:pt x="1068432" y="25610"/>
                </a:lnTo>
                <a:lnTo>
                  <a:pt x="1062346" y="22964"/>
                </a:lnTo>
                <a:lnTo>
                  <a:pt x="1055467" y="20318"/>
                </a:lnTo>
                <a:lnTo>
                  <a:pt x="1047794" y="17673"/>
                </a:lnTo>
                <a:lnTo>
                  <a:pt x="1039063" y="15821"/>
                </a:lnTo>
                <a:lnTo>
                  <a:pt x="1029009" y="14762"/>
                </a:lnTo>
                <a:lnTo>
                  <a:pt x="1017632" y="14233"/>
                </a:lnTo>
                <a:lnTo>
                  <a:pt x="1016000" y="14309"/>
                </a:lnTo>
                <a:lnTo>
                  <a:pt x="1014368" y="14233"/>
                </a:lnTo>
                <a:lnTo>
                  <a:pt x="1002991" y="14762"/>
                </a:lnTo>
                <a:lnTo>
                  <a:pt x="992937" y="15821"/>
                </a:lnTo>
                <a:lnTo>
                  <a:pt x="984206" y="17673"/>
                </a:lnTo>
                <a:lnTo>
                  <a:pt x="976533" y="20318"/>
                </a:lnTo>
                <a:lnTo>
                  <a:pt x="969654" y="22964"/>
                </a:lnTo>
                <a:lnTo>
                  <a:pt x="963568" y="25610"/>
                </a:lnTo>
                <a:lnTo>
                  <a:pt x="957218" y="28785"/>
                </a:lnTo>
                <a:lnTo>
                  <a:pt x="950868" y="31960"/>
                </a:lnTo>
                <a:lnTo>
                  <a:pt x="944783" y="35135"/>
                </a:lnTo>
                <a:lnTo>
                  <a:pt x="937904" y="37781"/>
                </a:lnTo>
                <a:lnTo>
                  <a:pt x="930231" y="40162"/>
                </a:lnTo>
                <a:lnTo>
                  <a:pt x="921499" y="42014"/>
                </a:lnTo>
                <a:lnTo>
                  <a:pt x="911445" y="43337"/>
                </a:lnTo>
                <a:lnTo>
                  <a:pt x="901700" y="43564"/>
                </a:lnTo>
                <a:lnTo>
                  <a:pt x="891955" y="43337"/>
                </a:lnTo>
                <a:lnTo>
                  <a:pt x="881900" y="42014"/>
                </a:lnTo>
                <a:lnTo>
                  <a:pt x="873169" y="40162"/>
                </a:lnTo>
                <a:lnTo>
                  <a:pt x="865496" y="37781"/>
                </a:lnTo>
                <a:lnTo>
                  <a:pt x="858617" y="35135"/>
                </a:lnTo>
                <a:lnTo>
                  <a:pt x="852532" y="31960"/>
                </a:lnTo>
                <a:lnTo>
                  <a:pt x="846182" y="28785"/>
                </a:lnTo>
                <a:lnTo>
                  <a:pt x="839832" y="25610"/>
                </a:lnTo>
                <a:lnTo>
                  <a:pt x="833746" y="22964"/>
                </a:lnTo>
                <a:lnTo>
                  <a:pt x="826867" y="20318"/>
                </a:lnTo>
                <a:lnTo>
                  <a:pt x="819194" y="17673"/>
                </a:lnTo>
                <a:lnTo>
                  <a:pt x="810463" y="15821"/>
                </a:lnTo>
                <a:lnTo>
                  <a:pt x="800409" y="14762"/>
                </a:lnTo>
                <a:lnTo>
                  <a:pt x="789032" y="14233"/>
                </a:lnTo>
                <a:lnTo>
                  <a:pt x="777655" y="14762"/>
                </a:lnTo>
                <a:lnTo>
                  <a:pt x="767600" y="15821"/>
                </a:lnTo>
                <a:lnTo>
                  <a:pt x="758869" y="17673"/>
                </a:lnTo>
                <a:lnTo>
                  <a:pt x="751196" y="20318"/>
                </a:lnTo>
                <a:lnTo>
                  <a:pt x="744317" y="22964"/>
                </a:lnTo>
                <a:lnTo>
                  <a:pt x="738232" y="25610"/>
                </a:lnTo>
                <a:lnTo>
                  <a:pt x="725532" y="31960"/>
                </a:lnTo>
                <a:lnTo>
                  <a:pt x="719446" y="35135"/>
                </a:lnTo>
                <a:lnTo>
                  <a:pt x="712567" y="37781"/>
                </a:lnTo>
                <a:lnTo>
                  <a:pt x="704894" y="40162"/>
                </a:lnTo>
                <a:lnTo>
                  <a:pt x="696163" y="42014"/>
                </a:lnTo>
                <a:lnTo>
                  <a:pt x="686109" y="43337"/>
                </a:lnTo>
                <a:lnTo>
                  <a:pt x="674732" y="43602"/>
                </a:lnTo>
                <a:lnTo>
                  <a:pt x="663355" y="43337"/>
                </a:lnTo>
                <a:lnTo>
                  <a:pt x="653300" y="42014"/>
                </a:lnTo>
                <a:lnTo>
                  <a:pt x="644569" y="40162"/>
                </a:lnTo>
                <a:lnTo>
                  <a:pt x="636896" y="37781"/>
                </a:lnTo>
                <a:lnTo>
                  <a:pt x="630017" y="35135"/>
                </a:lnTo>
                <a:lnTo>
                  <a:pt x="623932" y="31960"/>
                </a:lnTo>
                <a:lnTo>
                  <a:pt x="617582" y="28785"/>
                </a:lnTo>
                <a:lnTo>
                  <a:pt x="611232" y="25610"/>
                </a:lnTo>
                <a:lnTo>
                  <a:pt x="605146" y="22964"/>
                </a:lnTo>
                <a:lnTo>
                  <a:pt x="598267" y="20318"/>
                </a:lnTo>
                <a:lnTo>
                  <a:pt x="590594" y="17673"/>
                </a:lnTo>
                <a:lnTo>
                  <a:pt x="581863" y="15821"/>
                </a:lnTo>
                <a:lnTo>
                  <a:pt x="571809" y="14762"/>
                </a:lnTo>
                <a:lnTo>
                  <a:pt x="560167" y="14233"/>
                </a:lnTo>
                <a:lnTo>
                  <a:pt x="549055" y="14762"/>
                </a:lnTo>
                <a:lnTo>
                  <a:pt x="539000" y="15821"/>
                </a:lnTo>
                <a:lnTo>
                  <a:pt x="530269" y="17673"/>
                </a:lnTo>
                <a:lnTo>
                  <a:pt x="522596" y="20318"/>
                </a:lnTo>
                <a:lnTo>
                  <a:pt x="515717" y="22964"/>
                </a:lnTo>
                <a:lnTo>
                  <a:pt x="509632" y="25610"/>
                </a:lnTo>
                <a:lnTo>
                  <a:pt x="503282" y="28785"/>
                </a:lnTo>
                <a:lnTo>
                  <a:pt x="496932" y="31960"/>
                </a:lnTo>
                <a:lnTo>
                  <a:pt x="490846" y="35135"/>
                </a:lnTo>
                <a:lnTo>
                  <a:pt x="483967" y="37781"/>
                </a:lnTo>
                <a:lnTo>
                  <a:pt x="476294" y="40162"/>
                </a:lnTo>
                <a:lnTo>
                  <a:pt x="467563" y="42014"/>
                </a:lnTo>
                <a:lnTo>
                  <a:pt x="457509" y="43337"/>
                </a:lnTo>
                <a:lnTo>
                  <a:pt x="446132" y="43602"/>
                </a:lnTo>
                <a:lnTo>
                  <a:pt x="434755" y="43337"/>
                </a:lnTo>
                <a:lnTo>
                  <a:pt x="424700" y="42014"/>
                </a:lnTo>
                <a:lnTo>
                  <a:pt x="415969" y="40162"/>
                </a:lnTo>
                <a:lnTo>
                  <a:pt x="408296" y="37781"/>
                </a:lnTo>
                <a:lnTo>
                  <a:pt x="401417" y="35135"/>
                </a:lnTo>
                <a:lnTo>
                  <a:pt x="395332" y="31960"/>
                </a:lnTo>
                <a:lnTo>
                  <a:pt x="388982" y="28785"/>
                </a:lnTo>
                <a:lnTo>
                  <a:pt x="382632" y="25610"/>
                </a:lnTo>
                <a:lnTo>
                  <a:pt x="376546" y="22964"/>
                </a:lnTo>
                <a:lnTo>
                  <a:pt x="369667" y="20318"/>
                </a:lnTo>
                <a:lnTo>
                  <a:pt x="361994" y="17673"/>
                </a:lnTo>
                <a:lnTo>
                  <a:pt x="353263" y="15821"/>
                </a:lnTo>
                <a:lnTo>
                  <a:pt x="343209" y="14762"/>
                </a:lnTo>
                <a:lnTo>
                  <a:pt x="331832" y="14233"/>
                </a:lnTo>
                <a:lnTo>
                  <a:pt x="320455" y="14762"/>
                </a:lnTo>
                <a:lnTo>
                  <a:pt x="310400" y="15821"/>
                </a:lnTo>
                <a:lnTo>
                  <a:pt x="301669" y="17673"/>
                </a:lnTo>
                <a:lnTo>
                  <a:pt x="293996" y="20318"/>
                </a:lnTo>
                <a:lnTo>
                  <a:pt x="287117" y="22964"/>
                </a:lnTo>
                <a:lnTo>
                  <a:pt x="281032" y="25610"/>
                </a:lnTo>
                <a:lnTo>
                  <a:pt x="274682" y="28785"/>
                </a:lnTo>
                <a:lnTo>
                  <a:pt x="268332" y="31960"/>
                </a:lnTo>
                <a:lnTo>
                  <a:pt x="262246" y="35135"/>
                </a:lnTo>
                <a:lnTo>
                  <a:pt x="255367" y="37781"/>
                </a:lnTo>
                <a:lnTo>
                  <a:pt x="247694" y="40162"/>
                </a:lnTo>
                <a:lnTo>
                  <a:pt x="238963" y="42014"/>
                </a:lnTo>
                <a:lnTo>
                  <a:pt x="228909" y="43337"/>
                </a:lnTo>
                <a:lnTo>
                  <a:pt x="217532" y="43602"/>
                </a:lnTo>
                <a:lnTo>
                  <a:pt x="206155" y="43337"/>
                </a:lnTo>
                <a:lnTo>
                  <a:pt x="196100" y="42014"/>
                </a:lnTo>
                <a:lnTo>
                  <a:pt x="187369" y="40162"/>
                </a:lnTo>
                <a:lnTo>
                  <a:pt x="179696" y="37781"/>
                </a:lnTo>
                <a:lnTo>
                  <a:pt x="172817" y="35135"/>
                </a:lnTo>
                <a:lnTo>
                  <a:pt x="166732" y="31960"/>
                </a:lnTo>
                <a:lnTo>
                  <a:pt x="160382" y="28785"/>
                </a:lnTo>
                <a:lnTo>
                  <a:pt x="154032" y="25610"/>
                </a:lnTo>
                <a:lnTo>
                  <a:pt x="147946" y="22964"/>
                </a:lnTo>
                <a:lnTo>
                  <a:pt x="141067" y="20318"/>
                </a:lnTo>
                <a:lnTo>
                  <a:pt x="133394" y="17673"/>
                </a:lnTo>
                <a:lnTo>
                  <a:pt x="124663" y="15821"/>
                </a:lnTo>
                <a:lnTo>
                  <a:pt x="114609" y="14762"/>
                </a:lnTo>
                <a:lnTo>
                  <a:pt x="103232" y="14233"/>
                </a:lnTo>
                <a:lnTo>
                  <a:pt x="91855" y="14762"/>
                </a:lnTo>
                <a:lnTo>
                  <a:pt x="81800" y="15821"/>
                </a:lnTo>
                <a:lnTo>
                  <a:pt x="73069" y="17673"/>
                </a:lnTo>
                <a:lnTo>
                  <a:pt x="65396" y="20318"/>
                </a:lnTo>
                <a:lnTo>
                  <a:pt x="58517" y="22964"/>
                </a:lnTo>
                <a:lnTo>
                  <a:pt x="52432" y="25610"/>
                </a:lnTo>
                <a:lnTo>
                  <a:pt x="46082" y="28785"/>
                </a:lnTo>
                <a:lnTo>
                  <a:pt x="39732" y="31960"/>
                </a:lnTo>
                <a:lnTo>
                  <a:pt x="33646" y="35135"/>
                </a:lnTo>
                <a:lnTo>
                  <a:pt x="26767" y="37781"/>
                </a:lnTo>
                <a:lnTo>
                  <a:pt x="19094" y="40162"/>
                </a:lnTo>
                <a:lnTo>
                  <a:pt x="10363" y="42014"/>
                </a:lnTo>
                <a:lnTo>
                  <a:pt x="309" y="43337"/>
                </a:lnTo>
                <a:lnTo>
                  <a:pt x="0" y="43344"/>
                </a:lnTo>
                <a:lnTo>
                  <a:pt x="0" y="29111"/>
                </a:lnTo>
                <a:lnTo>
                  <a:pt x="309" y="29104"/>
                </a:lnTo>
                <a:lnTo>
                  <a:pt x="10363" y="27781"/>
                </a:lnTo>
                <a:lnTo>
                  <a:pt x="19094" y="25929"/>
                </a:lnTo>
                <a:lnTo>
                  <a:pt x="26767" y="23548"/>
                </a:lnTo>
                <a:lnTo>
                  <a:pt x="33646" y="20902"/>
                </a:lnTo>
                <a:lnTo>
                  <a:pt x="39732" y="17727"/>
                </a:lnTo>
                <a:lnTo>
                  <a:pt x="46082" y="14552"/>
                </a:lnTo>
                <a:lnTo>
                  <a:pt x="52432" y="11377"/>
                </a:lnTo>
                <a:lnTo>
                  <a:pt x="58517" y="8731"/>
                </a:lnTo>
                <a:lnTo>
                  <a:pt x="65396" y="6085"/>
                </a:lnTo>
                <a:lnTo>
                  <a:pt x="73069" y="3440"/>
                </a:lnTo>
                <a:lnTo>
                  <a:pt x="81800" y="1588"/>
                </a:lnTo>
                <a:lnTo>
                  <a:pt x="91855" y="529"/>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7635874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A0FC8-8549-A6C3-9DFF-4791F45E11F6}"/>
              </a:ext>
            </a:extLst>
          </p:cNvPr>
          <p:cNvSpPr>
            <a:spLocks noGrp="1"/>
          </p:cNvSpPr>
          <p:nvPr>
            <p:ph type="title"/>
          </p:nvPr>
        </p:nvSpPr>
        <p:spPr/>
        <p:txBody>
          <a:bodyPr/>
          <a:lstStyle/>
          <a:p>
            <a:r>
              <a:rPr lang="en-US" dirty="0"/>
              <a:t>schedule</a:t>
            </a:r>
          </a:p>
        </p:txBody>
      </p:sp>
      <p:graphicFrame>
        <p:nvGraphicFramePr>
          <p:cNvPr id="4" name="Table 3">
            <a:extLst>
              <a:ext uri="{FF2B5EF4-FFF2-40B4-BE49-F238E27FC236}">
                <a16:creationId xmlns:a16="http://schemas.microsoft.com/office/drawing/2014/main" id="{46416D6F-B051-FA61-ECB4-AC5BB1E2699C}"/>
              </a:ext>
            </a:extLst>
          </p:cNvPr>
          <p:cNvGraphicFramePr>
            <a:graphicFrameLocks noGrp="1"/>
          </p:cNvGraphicFramePr>
          <p:nvPr>
            <p:extLst>
              <p:ext uri="{D42A27DB-BD31-4B8C-83A1-F6EECF244321}">
                <p14:modId xmlns:p14="http://schemas.microsoft.com/office/powerpoint/2010/main" val="4260863210"/>
              </p:ext>
            </p:extLst>
          </p:nvPr>
        </p:nvGraphicFramePr>
        <p:xfrm>
          <a:off x="2005013" y="1450971"/>
          <a:ext cx="8935309" cy="4792665"/>
        </p:xfrm>
        <a:graphic>
          <a:graphicData uri="http://schemas.openxmlformats.org/drawingml/2006/table">
            <a:tbl>
              <a:tblPr/>
              <a:tblGrid>
                <a:gridCol w="1175461">
                  <a:extLst>
                    <a:ext uri="{9D8B030D-6E8A-4147-A177-3AD203B41FA5}">
                      <a16:colId xmlns:a16="http://schemas.microsoft.com/office/drawing/2014/main" val="1333703210"/>
                    </a:ext>
                  </a:extLst>
                </a:gridCol>
                <a:gridCol w="1175461">
                  <a:extLst>
                    <a:ext uri="{9D8B030D-6E8A-4147-A177-3AD203B41FA5}">
                      <a16:colId xmlns:a16="http://schemas.microsoft.com/office/drawing/2014/main" val="1822382334"/>
                    </a:ext>
                  </a:extLst>
                </a:gridCol>
                <a:gridCol w="1175461">
                  <a:extLst>
                    <a:ext uri="{9D8B030D-6E8A-4147-A177-3AD203B41FA5}">
                      <a16:colId xmlns:a16="http://schemas.microsoft.com/office/drawing/2014/main" val="48242682"/>
                    </a:ext>
                  </a:extLst>
                </a:gridCol>
                <a:gridCol w="1175461">
                  <a:extLst>
                    <a:ext uri="{9D8B030D-6E8A-4147-A177-3AD203B41FA5}">
                      <a16:colId xmlns:a16="http://schemas.microsoft.com/office/drawing/2014/main" val="1407099400"/>
                    </a:ext>
                  </a:extLst>
                </a:gridCol>
                <a:gridCol w="4233465">
                  <a:extLst>
                    <a:ext uri="{9D8B030D-6E8A-4147-A177-3AD203B41FA5}">
                      <a16:colId xmlns:a16="http://schemas.microsoft.com/office/drawing/2014/main" val="386609812"/>
                    </a:ext>
                  </a:extLst>
                </a:gridCol>
              </a:tblGrid>
              <a:tr h="319511">
                <a:tc>
                  <a:txBody>
                    <a:bodyPr/>
                    <a:lstStyle/>
                    <a:p>
                      <a:pPr algn="ctr" fontAlgn="b"/>
                      <a:r>
                        <a:rPr lang="en-US" sz="1200" b="1" i="0" u="none" strike="noStrike">
                          <a:solidFill>
                            <a:srgbClr val="000000"/>
                          </a:solidFill>
                          <a:effectLst/>
                          <a:latin typeface="Times New Roman" panose="02020603050405020304" pitchFamily="18" charset="0"/>
                        </a:rPr>
                        <a:t>Class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1" i="0" u="none" strike="noStrike">
                          <a:solidFill>
                            <a:srgbClr val="000000"/>
                          </a:solidFill>
                          <a:effectLst/>
                          <a:latin typeface="Times New Roman" panose="02020603050405020304" pitchFamily="18" charset="0"/>
                        </a:rPr>
                        <a:t>Day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1" i="0" u="none" strike="noStrike">
                          <a:solidFill>
                            <a:srgbClr val="000000"/>
                          </a:solidFill>
                          <a:effectLst/>
                          <a:latin typeface="Times New Roman" panose="02020603050405020304" pitchFamily="18" charset="0"/>
                        </a:rPr>
                        <a:t>Date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1" i="0" u="none" strike="noStrike">
                          <a:solidFill>
                            <a:srgbClr val="000000"/>
                          </a:solidFill>
                          <a:effectLst/>
                          <a:latin typeface="Times New Roman" panose="02020603050405020304" pitchFamily="18" charset="0"/>
                        </a:rPr>
                        <a:t>Reading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1" i="0" u="none" strike="noStrike">
                          <a:solidFill>
                            <a:srgbClr val="000000"/>
                          </a:solidFill>
                          <a:effectLst/>
                          <a:latin typeface="Times New Roman" panose="02020603050405020304" pitchFamily="18" charset="0"/>
                        </a:rPr>
                        <a:t>Lesson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97797366"/>
                  </a:ext>
                </a:extLst>
              </a:tr>
              <a:tr h="319511">
                <a:tc>
                  <a:txBody>
                    <a:bodyPr/>
                    <a:lstStyle/>
                    <a:p>
                      <a:pPr algn="ctr" fontAlgn="b"/>
                      <a:r>
                        <a:rPr lang="en-US" sz="1200" b="0" i="0" u="none" strike="noStrike">
                          <a:solidFill>
                            <a:srgbClr val="000000"/>
                          </a:solidFill>
                          <a:effectLst/>
                          <a:latin typeface="Times New Roman" panose="02020603050405020304" pitchFamily="18"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2/25/24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(intro)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Introduction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41473304"/>
                  </a:ext>
                </a:extLst>
              </a:tr>
              <a:tr h="319511">
                <a:tc>
                  <a:txBody>
                    <a:bodyPr/>
                    <a:lstStyle/>
                    <a:p>
                      <a:pPr algn="ctr" fontAlgn="b"/>
                      <a:r>
                        <a:rPr lang="en-US" sz="1200" b="0" i="0" u="none" strike="noStrike">
                          <a:solidFill>
                            <a:srgbClr val="000000"/>
                          </a:solidFill>
                          <a:effectLst/>
                          <a:latin typeface="Times New Roman" panose="02020603050405020304" pitchFamily="18"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2/28/24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1:1-11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Opening Statement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01258657"/>
                  </a:ext>
                </a:extLst>
              </a:tr>
              <a:tr h="319511">
                <a:tc>
                  <a:txBody>
                    <a:bodyPr/>
                    <a:lstStyle/>
                    <a:p>
                      <a:pPr algn="ctr" fontAlgn="b"/>
                      <a:r>
                        <a:rPr lang="en-US" sz="1200" b="0" i="0" u="none" strike="noStrike">
                          <a:solidFill>
                            <a:srgbClr val="000000"/>
                          </a:solidFill>
                          <a:effectLst/>
                          <a:latin typeface="Times New Roman" panose="02020603050405020304" pitchFamily="18"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3/3/24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1:12-2:26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Solomon's Search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71355837"/>
                  </a:ext>
                </a:extLst>
              </a:tr>
              <a:tr h="319511">
                <a:tc>
                  <a:txBody>
                    <a:bodyPr/>
                    <a:lstStyle/>
                    <a:p>
                      <a:pPr algn="ctr" fontAlgn="b"/>
                      <a:r>
                        <a:rPr lang="en-US" sz="1200" b="0" i="0" u="none" strike="noStrike">
                          <a:solidFill>
                            <a:srgbClr val="000000"/>
                          </a:solidFill>
                          <a:effectLst/>
                          <a:latin typeface="Times New Roman" panose="02020603050405020304" pitchFamily="18"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3/6/24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3:1-22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"For Everything There Is A Season"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22944844"/>
                  </a:ext>
                </a:extLst>
              </a:tr>
              <a:tr h="319511">
                <a:tc>
                  <a:txBody>
                    <a:bodyPr/>
                    <a:lstStyle/>
                    <a:p>
                      <a:pPr algn="ctr" fontAlgn="b"/>
                      <a:r>
                        <a:rPr lang="en-US" sz="1200" b="0" i="0" u="none" strike="noStrike">
                          <a:solidFill>
                            <a:srgbClr val="000000"/>
                          </a:solidFill>
                          <a:effectLst/>
                          <a:latin typeface="Times New Roman" panose="02020603050405020304" pitchFamily="18"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3/10/24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4:1-5:7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Problems Under The Sun (Part 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65684457"/>
                  </a:ext>
                </a:extLst>
              </a:tr>
              <a:tr h="319511">
                <a:tc>
                  <a:txBody>
                    <a:bodyPr/>
                    <a:lstStyle/>
                    <a:p>
                      <a:pPr algn="ctr" fontAlgn="b"/>
                      <a:r>
                        <a:rPr lang="en-US" sz="1200" b="0" i="0" u="none" strike="noStrike">
                          <a:solidFill>
                            <a:srgbClr val="000000"/>
                          </a:solidFill>
                          <a:effectLst/>
                          <a:latin typeface="Times New Roman" panose="02020603050405020304" pitchFamily="18"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3/13/24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5:8-6:12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Problems Under The Sun (Part 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85645626"/>
                  </a:ext>
                </a:extLst>
              </a:tr>
              <a:tr h="319511">
                <a:tc>
                  <a:txBody>
                    <a:bodyPr/>
                    <a:lstStyle/>
                    <a:p>
                      <a:pPr algn="ctr" fontAlgn="b"/>
                      <a:r>
                        <a:rPr lang="en-US" sz="1200" b="0" i="0" u="none" strike="noStrike">
                          <a:solidFill>
                            <a:srgbClr val="000000"/>
                          </a:solidFill>
                          <a:effectLst/>
                          <a:latin typeface="Times New Roman" panose="02020603050405020304" pitchFamily="18"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3/17/24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7:1-18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What Is "Better"?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85372689"/>
                  </a:ext>
                </a:extLst>
              </a:tr>
              <a:tr h="319511">
                <a:tc>
                  <a:txBody>
                    <a:bodyPr/>
                    <a:lstStyle/>
                    <a:p>
                      <a:pPr algn="ctr" fontAlgn="b"/>
                      <a:r>
                        <a:rPr lang="en-US" sz="1200" b="0" i="0" u="none" strike="noStrike">
                          <a:solidFill>
                            <a:srgbClr val="000000"/>
                          </a:solidFill>
                          <a:effectLst/>
                          <a:latin typeface="Times New Roman" panose="02020603050405020304" pitchFamily="18" charset="0"/>
                        </a:rPr>
                        <a:t>Meeting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3/20/24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1200" b="0" i="0" u="none" strike="noStrike">
                          <a:solidFill>
                            <a:srgbClr val="000000"/>
                          </a:solidFill>
                          <a:effectLst/>
                          <a:latin typeface="Times New Roman" panose="02020603050405020304"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756268823"/>
                  </a:ext>
                </a:extLst>
              </a:tr>
              <a:tr h="319511">
                <a:tc>
                  <a:txBody>
                    <a:bodyPr/>
                    <a:lstStyle/>
                    <a:p>
                      <a:pPr algn="ctr" fontAlgn="b"/>
                      <a:r>
                        <a:rPr lang="en-US" sz="1200" b="0" i="0" u="none" strike="noStrike">
                          <a:solidFill>
                            <a:srgbClr val="000000"/>
                          </a:solidFill>
                          <a:effectLst/>
                          <a:latin typeface="Times New Roman" panose="02020603050405020304" pitchFamily="18"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3/24/24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7:19-8:17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Finding Wisdom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06592290"/>
                  </a:ext>
                </a:extLst>
              </a:tr>
              <a:tr h="319511">
                <a:tc>
                  <a:txBody>
                    <a:bodyPr/>
                    <a:lstStyle/>
                    <a:p>
                      <a:pPr algn="ctr" fontAlgn="b"/>
                      <a:r>
                        <a:rPr lang="en-US" sz="1200" b="0" i="0" u="none" strike="noStrike">
                          <a:solidFill>
                            <a:srgbClr val="000000"/>
                          </a:solidFill>
                          <a:effectLst/>
                          <a:latin typeface="Times New Roman" panose="02020603050405020304" pitchFamily="18" charset="0"/>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3/27/24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9:1-12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Death, Time, and Chance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03448547"/>
                  </a:ext>
                </a:extLst>
              </a:tr>
              <a:tr h="319511">
                <a:tc>
                  <a:txBody>
                    <a:bodyPr/>
                    <a:lstStyle/>
                    <a:p>
                      <a:pPr algn="ctr" fontAlgn="b"/>
                      <a:r>
                        <a:rPr lang="en-US" sz="1200" b="0" i="0" u="none" strike="noStrike">
                          <a:solidFill>
                            <a:srgbClr val="000000"/>
                          </a:solidFill>
                          <a:effectLst/>
                          <a:latin typeface="Times New Roman" panose="02020603050405020304" pitchFamily="18"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3/31/24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9:13-10:20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There Is More Gain In Wisdom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98278608"/>
                  </a:ext>
                </a:extLst>
              </a:tr>
              <a:tr h="319511">
                <a:tc>
                  <a:txBody>
                    <a:bodyPr/>
                    <a:lstStyle/>
                    <a:p>
                      <a:pPr algn="ctr" fontAlgn="b"/>
                      <a:r>
                        <a:rPr lang="en-US" sz="1200" b="0" i="0" u="none" strike="noStrike">
                          <a:solidFill>
                            <a:srgbClr val="000000"/>
                          </a:solidFill>
                          <a:effectLst/>
                          <a:latin typeface="Times New Roman" panose="02020603050405020304" pitchFamily="18" charset="0"/>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4/3/24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11:1-12:8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Carpe Diem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7628167"/>
                  </a:ext>
                </a:extLst>
              </a:tr>
              <a:tr h="319511">
                <a:tc>
                  <a:txBody>
                    <a:bodyPr/>
                    <a:lstStyle/>
                    <a:p>
                      <a:pPr algn="ctr" fontAlgn="b"/>
                      <a:r>
                        <a:rPr lang="en-US" sz="1200" b="0" i="0" u="none" strike="noStrike">
                          <a:solidFill>
                            <a:srgbClr val="000000"/>
                          </a:solidFill>
                          <a:effectLst/>
                          <a:latin typeface="Times New Roman" panose="02020603050405020304" pitchFamily="18" charset="0"/>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4/7/24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12:9-14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The End of the Matter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11448932"/>
                  </a:ext>
                </a:extLst>
              </a:tr>
              <a:tr h="319511">
                <a:tc>
                  <a:txBody>
                    <a:bodyPr/>
                    <a:lstStyle/>
                    <a:p>
                      <a:pPr algn="ctr" fontAlgn="b"/>
                      <a:r>
                        <a:rPr lang="en-US" sz="1200" b="0" i="0" u="none" strike="noStrike">
                          <a:solidFill>
                            <a:srgbClr val="000000"/>
                          </a:solidFill>
                          <a:effectLst/>
                          <a:latin typeface="Times New Roman" panose="02020603050405020304" pitchFamily="18" charset="0"/>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4/10/24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(conclusion)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dirty="0">
                          <a:solidFill>
                            <a:srgbClr val="000000"/>
                          </a:solidFill>
                          <a:effectLst/>
                          <a:latin typeface="Times New Roman" panose="02020603050405020304" pitchFamily="18" charset="0"/>
                        </a:rPr>
                        <a:t>Review and Miscellaneous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47491613"/>
                  </a:ext>
                </a:extLst>
              </a:tr>
            </a:tbl>
          </a:graphicData>
        </a:graphic>
      </p:graphicFrame>
    </p:spTree>
    <p:extLst>
      <p:ext uri="{BB962C8B-B14F-4D97-AF65-F5344CB8AC3E}">
        <p14:creationId xmlns:p14="http://schemas.microsoft.com/office/powerpoint/2010/main" val="1224325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600A9-BF7A-2367-591E-CA4BC97DFE0C}"/>
              </a:ext>
            </a:extLst>
          </p:cNvPr>
          <p:cNvSpPr>
            <a:spLocks noGrp="1"/>
          </p:cNvSpPr>
          <p:nvPr>
            <p:ph type="title"/>
          </p:nvPr>
        </p:nvSpPr>
        <p:spPr>
          <a:xfrm>
            <a:off x="1251679" y="645106"/>
            <a:ext cx="3384329" cy="5421435"/>
          </a:xfrm>
        </p:spPr>
        <p:txBody>
          <a:bodyPr anchor="ctr">
            <a:normAutofit/>
          </a:bodyPr>
          <a:lstStyle/>
          <a:p>
            <a:r>
              <a:rPr lang="en-US" sz="4000" dirty="0"/>
              <a:t>What conclusions Might be drawn?</a:t>
            </a:r>
          </a:p>
        </p:txBody>
      </p:sp>
      <p:graphicFrame>
        <p:nvGraphicFramePr>
          <p:cNvPr id="14" name="Content Placeholder 2">
            <a:extLst>
              <a:ext uri="{FF2B5EF4-FFF2-40B4-BE49-F238E27FC236}">
                <a16:creationId xmlns:a16="http://schemas.microsoft.com/office/drawing/2014/main" id="{1C49A511-97F0-6571-592F-32868E458384}"/>
              </a:ext>
            </a:extLst>
          </p:cNvPr>
          <p:cNvGraphicFramePr>
            <a:graphicFrameLocks noGrp="1"/>
          </p:cNvGraphicFramePr>
          <p:nvPr>
            <p:ph idx="1"/>
            <p:extLst>
              <p:ext uri="{D42A27DB-BD31-4B8C-83A1-F6EECF244321}">
                <p14:modId xmlns:p14="http://schemas.microsoft.com/office/powerpoint/2010/main" val="3024406257"/>
              </p:ext>
            </p:extLst>
          </p:nvPr>
        </p:nvGraphicFramePr>
        <p:xfrm>
          <a:off x="5280025" y="644525"/>
          <a:ext cx="5994400" cy="54094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55972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02758-661C-A0F0-E946-FD47D3B84229}"/>
              </a:ext>
            </a:extLst>
          </p:cNvPr>
          <p:cNvSpPr>
            <a:spLocks noGrp="1"/>
          </p:cNvSpPr>
          <p:nvPr>
            <p:ph type="title"/>
          </p:nvPr>
        </p:nvSpPr>
        <p:spPr/>
        <p:txBody>
          <a:bodyPr>
            <a:normAutofit/>
          </a:bodyPr>
          <a:lstStyle/>
          <a:p>
            <a:r>
              <a:rPr lang="en-US" sz="3600" dirty="0"/>
              <a:t>Guard your steps</a:t>
            </a:r>
          </a:p>
        </p:txBody>
      </p:sp>
      <p:sp>
        <p:nvSpPr>
          <p:cNvPr id="3" name="Content Placeholder 2">
            <a:extLst>
              <a:ext uri="{FF2B5EF4-FFF2-40B4-BE49-F238E27FC236}">
                <a16:creationId xmlns:a16="http://schemas.microsoft.com/office/drawing/2014/main" id="{ED468A3D-F77D-CE2B-A8A5-536EEF364855}"/>
              </a:ext>
            </a:extLst>
          </p:cNvPr>
          <p:cNvSpPr>
            <a:spLocks noGrp="1"/>
          </p:cNvSpPr>
          <p:nvPr>
            <p:ph idx="1"/>
          </p:nvPr>
        </p:nvSpPr>
        <p:spPr>
          <a:xfrm>
            <a:off x="1251678" y="1097280"/>
            <a:ext cx="10178322" cy="5378335"/>
          </a:xfrm>
        </p:spPr>
        <p:txBody>
          <a:bodyPr>
            <a:normAutofit fontScale="92500" lnSpcReduction="10000"/>
          </a:bodyPr>
          <a:lstStyle/>
          <a:p>
            <a:pPr marL="0" indent="0" algn="l">
              <a:buNone/>
            </a:pPr>
            <a:r>
              <a:rPr lang="en-US" sz="2400" b="1" baseline="30000" dirty="0">
                <a:solidFill>
                  <a:srgbClr val="000000"/>
                </a:solidFill>
                <a:latin typeface="system-ui"/>
              </a:rPr>
              <a:t>1</a:t>
            </a:r>
            <a:r>
              <a:rPr lang="en-US" sz="2400" b="1" i="0" u="none" strike="noStrike" baseline="30000" dirty="0">
                <a:solidFill>
                  <a:srgbClr val="000000"/>
                </a:solidFill>
                <a:effectLst/>
                <a:latin typeface="system-ui"/>
              </a:rPr>
              <a:t> </a:t>
            </a:r>
            <a:r>
              <a:rPr lang="en-US" sz="2400" b="0" i="0" u="none" strike="noStrike" dirty="0">
                <a:solidFill>
                  <a:srgbClr val="000000"/>
                </a:solidFill>
                <a:effectLst/>
                <a:latin typeface="system-ui"/>
              </a:rPr>
              <a:t>Guard your steps when you go to the house of God. To draw near to listen is better than to offer the sacrifice of fools, for they do not know that they are doing evil.</a:t>
            </a:r>
          </a:p>
          <a:p>
            <a:pPr marL="0" indent="0" algn="l">
              <a:buNone/>
            </a:pPr>
            <a:r>
              <a:rPr lang="en-US" sz="2400" b="1" i="0" u="none" strike="noStrike" baseline="30000" dirty="0">
                <a:solidFill>
                  <a:srgbClr val="000000"/>
                </a:solidFill>
                <a:effectLst/>
                <a:latin typeface="system-ui"/>
              </a:rPr>
              <a:t>2 </a:t>
            </a:r>
            <a:r>
              <a:rPr lang="en-US" sz="2400" b="0" i="0" u="none" strike="noStrike" dirty="0">
                <a:solidFill>
                  <a:srgbClr val="000000"/>
                </a:solidFill>
                <a:effectLst/>
                <a:latin typeface="system-ui"/>
              </a:rPr>
              <a:t>Be not rash with your mouth, nor let your heart be hasty to utter a word before God, for God is in heaven and you are on earth. Therefore let your words be few.</a:t>
            </a:r>
          </a:p>
          <a:p>
            <a:pPr marL="0" indent="0" algn="l">
              <a:buNone/>
            </a:pPr>
            <a:r>
              <a:rPr lang="en-US" sz="2400" b="1" i="0" u="none" strike="noStrike" baseline="30000" dirty="0">
                <a:solidFill>
                  <a:srgbClr val="000000"/>
                </a:solidFill>
                <a:effectLst/>
                <a:latin typeface="system-ui"/>
              </a:rPr>
              <a:t>3 </a:t>
            </a:r>
            <a:r>
              <a:rPr lang="en-US" sz="2400" b="0" i="0" u="none" strike="noStrike" dirty="0">
                <a:solidFill>
                  <a:srgbClr val="000000"/>
                </a:solidFill>
                <a:effectLst/>
                <a:latin typeface="system-ui"/>
              </a:rPr>
              <a:t>For a dream comes with much business, and a fool's voice with many words.</a:t>
            </a:r>
          </a:p>
          <a:p>
            <a:pPr marL="0" indent="0" algn="l">
              <a:buNone/>
            </a:pPr>
            <a:r>
              <a:rPr lang="en-US" sz="2400" b="1" i="0" u="none" strike="noStrike" baseline="30000" dirty="0">
                <a:solidFill>
                  <a:srgbClr val="000000"/>
                </a:solidFill>
                <a:effectLst/>
                <a:latin typeface="system-ui"/>
              </a:rPr>
              <a:t>4 </a:t>
            </a:r>
            <a:r>
              <a:rPr lang="en-US" sz="2400" b="0" i="0" u="none" strike="noStrike" dirty="0">
                <a:solidFill>
                  <a:srgbClr val="000000"/>
                </a:solidFill>
                <a:effectLst/>
                <a:latin typeface="system-ui"/>
              </a:rPr>
              <a:t>When you vow a vow to God, do not delay paying it, for he has no pleasure in fools. Pay what you vow.</a:t>
            </a:r>
          </a:p>
          <a:p>
            <a:pPr marL="0" indent="0" algn="l">
              <a:buNone/>
            </a:pPr>
            <a:r>
              <a:rPr lang="en-US" sz="2400" b="1" i="0" u="none" strike="noStrike" baseline="30000" dirty="0">
                <a:solidFill>
                  <a:srgbClr val="000000"/>
                </a:solidFill>
                <a:effectLst/>
                <a:latin typeface="system-ui"/>
              </a:rPr>
              <a:t>5 </a:t>
            </a:r>
            <a:r>
              <a:rPr lang="en-US" sz="2400" b="0" i="0" u="none" strike="noStrike" dirty="0">
                <a:solidFill>
                  <a:srgbClr val="000000"/>
                </a:solidFill>
                <a:effectLst/>
                <a:latin typeface="system-ui"/>
              </a:rPr>
              <a:t>It is better that you should not vow than that you should vow and not pay.</a:t>
            </a:r>
          </a:p>
          <a:p>
            <a:pPr marL="0" indent="0" algn="l">
              <a:buNone/>
            </a:pPr>
            <a:r>
              <a:rPr lang="en-US" sz="2400" b="1" i="0" u="none" strike="noStrike" baseline="30000" dirty="0">
                <a:solidFill>
                  <a:srgbClr val="000000"/>
                </a:solidFill>
                <a:effectLst/>
                <a:latin typeface="system-ui"/>
              </a:rPr>
              <a:t>6 </a:t>
            </a:r>
            <a:r>
              <a:rPr lang="en-US" sz="2400" b="0" i="0" u="none" strike="noStrike" dirty="0">
                <a:solidFill>
                  <a:srgbClr val="000000"/>
                </a:solidFill>
                <a:effectLst/>
                <a:latin typeface="system-ui"/>
              </a:rPr>
              <a:t>Let not your mouth lead you into sin, and do not say before the messenger</a:t>
            </a:r>
            <a:r>
              <a:rPr lang="en-US" sz="2400" baseline="30000" dirty="0">
                <a:solidFill>
                  <a:srgbClr val="000000"/>
                </a:solidFill>
                <a:latin typeface="system-ui"/>
              </a:rPr>
              <a:t> </a:t>
            </a:r>
            <a:r>
              <a:rPr lang="en-US" sz="2400" b="0" i="0" u="none" strike="noStrike" dirty="0">
                <a:solidFill>
                  <a:srgbClr val="000000"/>
                </a:solidFill>
                <a:effectLst/>
                <a:latin typeface="system-ui"/>
              </a:rPr>
              <a:t>that it was a mistake. Why should God be angry at your voice and destroy the work of your hands?</a:t>
            </a:r>
          </a:p>
          <a:p>
            <a:pPr marL="0" indent="0" algn="l">
              <a:buNone/>
            </a:pPr>
            <a:r>
              <a:rPr lang="en-US" sz="2400" b="1" i="0" u="none" strike="noStrike" baseline="30000" dirty="0">
                <a:solidFill>
                  <a:srgbClr val="000000"/>
                </a:solidFill>
                <a:effectLst/>
                <a:latin typeface="system-ui"/>
              </a:rPr>
              <a:t>7 </a:t>
            </a:r>
            <a:r>
              <a:rPr lang="en-US" sz="2400" b="0" i="0" u="none" strike="noStrike" dirty="0">
                <a:solidFill>
                  <a:srgbClr val="000000"/>
                </a:solidFill>
                <a:effectLst/>
                <a:latin typeface="system-ui"/>
              </a:rPr>
              <a:t>For when dreams increase and words grow many, there is vanity; but God is the one you must fear.</a:t>
            </a:r>
          </a:p>
        </p:txBody>
      </p:sp>
    </p:spTree>
    <p:extLst>
      <p:ext uri="{BB962C8B-B14F-4D97-AF65-F5344CB8AC3E}">
        <p14:creationId xmlns:p14="http://schemas.microsoft.com/office/powerpoint/2010/main" val="30233382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1000"/>
                                        <p:tgtEl>
                                          <p:spTgt spid="3">
                                            <p:txEl>
                                              <p:pRg st="6" end="6"/>
                                            </p:txEl>
                                          </p:spTgt>
                                        </p:tgtEl>
                                      </p:cBhvr>
                                    </p:animEffect>
                                    <p:anim calcmode="lin" valueType="num">
                                      <p:cBhvr>
                                        <p:cTn id="5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BD17F87-FE96-4A5F-83F2-3E87B953B0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E63600A9-BF7A-2367-591E-CA4BC97DFE0C}"/>
              </a:ext>
            </a:extLst>
          </p:cNvPr>
          <p:cNvSpPr>
            <a:spLocks noGrp="1"/>
          </p:cNvSpPr>
          <p:nvPr>
            <p:ph type="title"/>
          </p:nvPr>
        </p:nvSpPr>
        <p:spPr>
          <a:xfrm>
            <a:off x="761996" y="498985"/>
            <a:ext cx="10668004" cy="747649"/>
          </a:xfrm>
        </p:spPr>
        <p:txBody>
          <a:bodyPr anchor="ctr">
            <a:normAutofit/>
          </a:bodyPr>
          <a:lstStyle/>
          <a:p>
            <a:pPr algn="r"/>
            <a:r>
              <a:rPr lang="en-US" sz="3200" dirty="0"/>
              <a:t>“Wealth, Possessions, and honor”</a:t>
            </a:r>
          </a:p>
        </p:txBody>
      </p:sp>
      <p:sp>
        <p:nvSpPr>
          <p:cNvPr id="10" name="Rectangle 9">
            <a:extLst>
              <a:ext uri="{FF2B5EF4-FFF2-40B4-BE49-F238E27FC236}">
                <a16:creationId xmlns:a16="http://schemas.microsoft.com/office/drawing/2014/main" id="{9546C973-6034-4DAE-8C50-764E316048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9705" cy="6858000"/>
          </a:xfrm>
          <a:prstGeom prst="rect">
            <a:avLst/>
          </a:prstGeom>
          <a:solidFill>
            <a:schemeClr val="tx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cxnSp>
        <p:nvCxnSpPr>
          <p:cNvPr id="12" name="Straight Connector 11">
            <a:extLst>
              <a:ext uri="{FF2B5EF4-FFF2-40B4-BE49-F238E27FC236}">
                <a16:creationId xmlns:a16="http://schemas.microsoft.com/office/drawing/2014/main" id="{BC2ADC72-9292-411C-B17E-1DC83998D3C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53659" y="666625"/>
            <a:ext cx="0" cy="1207892"/>
          </a:xfrm>
          <a:prstGeom prst="line">
            <a:avLst/>
          </a:prstGeom>
          <a:ln w="22225">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35F5336-99E1-695B-82C2-55E4721E9E3D}"/>
              </a:ext>
            </a:extLst>
          </p:cNvPr>
          <p:cNvSpPr>
            <a:spLocks noGrp="1"/>
          </p:cNvSpPr>
          <p:nvPr>
            <p:ph idx="1"/>
          </p:nvPr>
        </p:nvSpPr>
        <p:spPr>
          <a:xfrm>
            <a:off x="638338" y="1246634"/>
            <a:ext cx="10791656" cy="5112381"/>
          </a:xfrm>
        </p:spPr>
        <p:txBody>
          <a:bodyPr>
            <a:normAutofit/>
          </a:bodyPr>
          <a:lstStyle/>
          <a:p>
            <a:endParaRPr lang="en-US" sz="2800" dirty="0"/>
          </a:p>
          <a:p>
            <a:r>
              <a:rPr lang="en-US" sz="2800" dirty="0"/>
              <a:t>Uncertain Justice (5:8-9)</a:t>
            </a:r>
          </a:p>
          <a:p>
            <a:r>
              <a:rPr lang="en-US" sz="2800" dirty="0"/>
              <a:t>Lack of Satisfaction (5:10)</a:t>
            </a:r>
          </a:p>
          <a:p>
            <a:pPr lvl="1"/>
            <a:r>
              <a:rPr lang="en-US" sz="2400" dirty="0"/>
              <a:t>“Money” </a:t>
            </a:r>
            <a:r>
              <a:rPr lang="en-US" sz="2400" dirty="0">
                <a:sym typeface="Wingdings" pitchFamily="2" charset="2"/>
              </a:rPr>
              <a:t></a:t>
            </a:r>
            <a:r>
              <a:rPr lang="en-US" sz="2400" dirty="0"/>
              <a:t> silver (2:8) ;  “Satisfied” </a:t>
            </a:r>
            <a:r>
              <a:rPr lang="en-US" sz="2400" dirty="0">
                <a:sym typeface="Wingdings" pitchFamily="2" charset="2"/>
              </a:rPr>
              <a:t></a:t>
            </a:r>
            <a:r>
              <a:rPr lang="en-US" sz="2400" dirty="0"/>
              <a:t> 4:8, 1:8</a:t>
            </a:r>
          </a:p>
          <a:p>
            <a:pPr lvl="1"/>
            <a:r>
              <a:rPr lang="en-US" sz="2400" i="1" dirty="0"/>
              <a:t>“For the love of money is a root of all kinds of evil.  Some people, eager for money, have wondered from the faith and pierced themselves with many griefs.”</a:t>
            </a:r>
            <a:r>
              <a:rPr lang="en-US" sz="2400" dirty="0"/>
              <a:t> (1 Tim. 6:10)</a:t>
            </a:r>
          </a:p>
        </p:txBody>
      </p:sp>
    </p:spTree>
    <p:extLst>
      <p:ext uri="{BB962C8B-B14F-4D97-AF65-F5344CB8AC3E}">
        <p14:creationId xmlns:p14="http://schemas.microsoft.com/office/powerpoint/2010/main" val="19554465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BD17F87-FE96-4A5F-83F2-3E87B953B0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E63600A9-BF7A-2367-591E-CA4BC97DFE0C}"/>
              </a:ext>
            </a:extLst>
          </p:cNvPr>
          <p:cNvSpPr>
            <a:spLocks noGrp="1"/>
          </p:cNvSpPr>
          <p:nvPr>
            <p:ph type="title"/>
          </p:nvPr>
        </p:nvSpPr>
        <p:spPr>
          <a:xfrm>
            <a:off x="761996" y="498985"/>
            <a:ext cx="10668004" cy="747649"/>
          </a:xfrm>
        </p:spPr>
        <p:txBody>
          <a:bodyPr anchor="ctr">
            <a:normAutofit/>
          </a:bodyPr>
          <a:lstStyle/>
          <a:p>
            <a:pPr algn="r"/>
            <a:r>
              <a:rPr lang="en-US" sz="3200" dirty="0"/>
              <a:t>“Wealth, Possessions, and honor”</a:t>
            </a:r>
          </a:p>
        </p:txBody>
      </p:sp>
      <p:sp>
        <p:nvSpPr>
          <p:cNvPr id="10" name="Rectangle 9">
            <a:extLst>
              <a:ext uri="{FF2B5EF4-FFF2-40B4-BE49-F238E27FC236}">
                <a16:creationId xmlns:a16="http://schemas.microsoft.com/office/drawing/2014/main" id="{9546C973-6034-4DAE-8C50-764E316048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9705" cy="6858000"/>
          </a:xfrm>
          <a:prstGeom prst="rect">
            <a:avLst/>
          </a:prstGeom>
          <a:solidFill>
            <a:schemeClr val="tx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cxnSp>
        <p:nvCxnSpPr>
          <p:cNvPr id="12" name="Straight Connector 11">
            <a:extLst>
              <a:ext uri="{FF2B5EF4-FFF2-40B4-BE49-F238E27FC236}">
                <a16:creationId xmlns:a16="http://schemas.microsoft.com/office/drawing/2014/main" id="{BC2ADC72-9292-411C-B17E-1DC83998D3C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53659" y="666625"/>
            <a:ext cx="0" cy="1207892"/>
          </a:xfrm>
          <a:prstGeom prst="line">
            <a:avLst/>
          </a:prstGeom>
          <a:ln w="22225">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35F5336-99E1-695B-82C2-55E4721E9E3D}"/>
              </a:ext>
            </a:extLst>
          </p:cNvPr>
          <p:cNvSpPr>
            <a:spLocks noGrp="1"/>
          </p:cNvSpPr>
          <p:nvPr>
            <p:ph idx="1"/>
          </p:nvPr>
        </p:nvSpPr>
        <p:spPr>
          <a:xfrm>
            <a:off x="638338" y="1246634"/>
            <a:ext cx="10791656" cy="5112381"/>
          </a:xfrm>
        </p:spPr>
        <p:txBody>
          <a:bodyPr>
            <a:normAutofit/>
          </a:bodyPr>
          <a:lstStyle/>
          <a:p>
            <a:endParaRPr lang="en-US" sz="2800" dirty="0"/>
          </a:p>
          <a:p>
            <a:r>
              <a:rPr lang="en-US" sz="2800" dirty="0"/>
              <a:t>Uncertain Justice (5:8-9)</a:t>
            </a:r>
          </a:p>
          <a:p>
            <a:r>
              <a:rPr lang="en-US" sz="2800" dirty="0"/>
              <a:t>Lack of Satisfaction (5:10)</a:t>
            </a:r>
            <a:endParaRPr lang="en-US" sz="2400" dirty="0"/>
          </a:p>
          <a:p>
            <a:r>
              <a:rPr lang="en-US" sz="2800" dirty="0"/>
              <a:t>Pressures (5:11)</a:t>
            </a:r>
          </a:p>
          <a:p>
            <a:pPr lvl="1"/>
            <a:r>
              <a:rPr lang="en-US" sz="2400" dirty="0"/>
              <a:t>In what ways?</a:t>
            </a:r>
          </a:p>
        </p:txBody>
      </p:sp>
    </p:spTree>
    <p:extLst>
      <p:ext uri="{BB962C8B-B14F-4D97-AF65-F5344CB8AC3E}">
        <p14:creationId xmlns:p14="http://schemas.microsoft.com/office/powerpoint/2010/main" val="28680663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BD17F87-FE96-4A5F-83F2-3E87B953B0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E63600A9-BF7A-2367-591E-CA4BC97DFE0C}"/>
              </a:ext>
            </a:extLst>
          </p:cNvPr>
          <p:cNvSpPr>
            <a:spLocks noGrp="1"/>
          </p:cNvSpPr>
          <p:nvPr>
            <p:ph type="title"/>
          </p:nvPr>
        </p:nvSpPr>
        <p:spPr>
          <a:xfrm>
            <a:off x="761996" y="498985"/>
            <a:ext cx="10668004" cy="747649"/>
          </a:xfrm>
        </p:spPr>
        <p:txBody>
          <a:bodyPr anchor="ctr">
            <a:normAutofit/>
          </a:bodyPr>
          <a:lstStyle/>
          <a:p>
            <a:pPr algn="r"/>
            <a:r>
              <a:rPr lang="en-US" sz="3200" dirty="0"/>
              <a:t>“Wealth, Possessions, and honor”</a:t>
            </a:r>
          </a:p>
        </p:txBody>
      </p:sp>
      <p:sp>
        <p:nvSpPr>
          <p:cNvPr id="10" name="Rectangle 9">
            <a:extLst>
              <a:ext uri="{FF2B5EF4-FFF2-40B4-BE49-F238E27FC236}">
                <a16:creationId xmlns:a16="http://schemas.microsoft.com/office/drawing/2014/main" id="{9546C973-6034-4DAE-8C50-764E316048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9705" cy="6858000"/>
          </a:xfrm>
          <a:prstGeom prst="rect">
            <a:avLst/>
          </a:prstGeom>
          <a:solidFill>
            <a:schemeClr val="tx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cxnSp>
        <p:nvCxnSpPr>
          <p:cNvPr id="12" name="Straight Connector 11">
            <a:extLst>
              <a:ext uri="{FF2B5EF4-FFF2-40B4-BE49-F238E27FC236}">
                <a16:creationId xmlns:a16="http://schemas.microsoft.com/office/drawing/2014/main" id="{BC2ADC72-9292-411C-B17E-1DC83998D3C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53659" y="666625"/>
            <a:ext cx="0" cy="1207892"/>
          </a:xfrm>
          <a:prstGeom prst="line">
            <a:avLst/>
          </a:prstGeom>
          <a:ln w="22225">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35F5336-99E1-695B-82C2-55E4721E9E3D}"/>
              </a:ext>
            </a:extLst>
          </p:cNvPr>
          <p:cNvSpPr>
            <a:spLocks noGrp="1"/>
          </p:cNvSpPr>
          <p:nvPr>
            <p:ph idx="1"/>
          </p:nvPr>
        </p:nvSpPr>
        <p:spPr>
          <a:xfrm>
            <a:off x="638337" y="1246634"/>
            <a:ext cx="11123123" cy="5405626"/>
          </a:xfrm>
        </p:spPr>
        <p:txBody>
          <a:bodyPr>
            <a:normAutofit/>
          </a:bodyPr>
          <a:lstStyle/>
          <a:p>
            <a:endParaRPr lang="en-US" sz="2800" dirty="0"/>
          </a:p>
          <a:p>
            <a:r>
              <a:rPr lang="en-US" sz="2800" dirty="0"/>
              <a:t>Uncertain Justice (5:8-9)</a:t>
            </a:r>
          </a:p>
          <a:p>
            <a:r>
              <a:rPr lang="en-US" sz="2800" dirty="0"/>
              <a:t>Lack of Satisfaction (5:10)</a:t>
            </a:r>
            <a:endParaRPr lang="en-US" sz="2400" dirty="0"/>
          </a:p>
          <a:p>
            <a:r>
              <a:rPr lang="en-US" sz="2800" dirty="0"/>
              <a:t>Pressures (5:11)</a:t>
            </a:r>
          </a:p>
          <a:p>
            <a:r>
              <a:rPr lang="en-US" sz="2800" dirty="0"/>
              <a:t>Anxiety (5:12)</a:t>
            </a:r>
          </a:p>
          <a:p>
            <a:r>
              <a:rPr lang="en-US" sz="2800" dirty="0"/>
              <a:t>Uncertain Wealth (5:13-17)</a:t>
            </a:r>
          </a:p>
          <a:p>
            <a:pPr lvl="1"/>
            <a:r>
              <a:rPr lang="en-US" sz="2400" dirty="0"/>
              <a:t>“kept” </a:t>
            </a:r>
            <a:r>
              <a:rPr lang="en-US" sz="2400" dirty="0">
                <a:sym typeface="Wingdings" pitchFamily="2" charset="2"/>
              </a:rPr>
              <a:t> 3:4 ;  “bad venture”  “unhappy business” (1:13, 3:10, 4:8) ;  “son”  4:8</a:t>
            </a:r>
          </a:p>
          <a:p>
            <a:pPr lvl="1"/>
            <a:r>
              <a:rPr lang="en-US" sz="2400" dirty="0">
                <a:sym typeface="Wingdings" pitchFamily="2" charset="2"/>
              </a:rPr>
              <a:t> Vexation, sickness, anger (v.17)</a:t>
            </a:r>
          </a:p>
          <a:p>
            <a:pPr lvl="1"/>
            <a:r>
              <a:rPr lang="en-US" sz="2400" i="1" dirty="0">
                <a:sym typeface="Wingdings" pitchFamily="2" charset="2"/>
              </a:rPr>
              <a:t>“nor to set their hopes on the uncertainty of riches” </a:t>
            </a:r>
            <a:r>
              <a:rPr lang="en-US" sz="2400" dirty="0">
                <a:sym typeface="Wingdings" pitchFamily="2" charset="2"/>
              </a:rPr>
              <a:t>(1 Tim. 6:17)</a:t>
            </a:r>
            <a:endParaRPr lang="en-US" sz="2400" i="1" dirty="0"/>
          </a:p>
          <a:p>
            <a:endParaRPr lang="en-US" sz="2800" dirty="0"/>
          </a:p>
        </p:txBody>
      </p:sp>
    </p:spTree>
    <p:extLst>
      <p:ext uri="{BB962C8B-B14F-4D97-AF65-F5344CB8AC3E}">
        <p14:creationId xmlns:p14="http://schemas.microsoft.com/office/powerpoint/2010/main" val="30279122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600A9-BF7A-2367-591E-CA4BC97DFE0C}"/>
              </a:ext>
            </a:extLst>
          </p:cNvPr>
          <p:cNvSpPr>
            <a:spLocks noGrp="1"/>
          </p:cNvSpPr>
          <p:nvPr>
            <p:ph type="title"/>
          </p:nvPr>
        </p:nvSpPr>
        <p:spPr>
          <a:xfrm>
            <a:off x="1251679" y="645106"/>
            <a:ext cx="3384329" cy="5421435"/>
          </a:xfrm>
        </p:spPr>
        <p:txBody>
          <a:bodyPr anchor="ctr">
            <a:normAutofit/>
          </a:bodyPr>
          <a:lstStyle/>
          <a:p>
            <a:r>
              <a:rPr lang="en-US" sz="4000" dirty="0"/>
              <a:t>What conclusions Might be drawn?</a:t>
            </a:r>
          </a:p>
        </p:txBody>
      </p:sp>
      <p:graphicFrame>
        <p:nvGraphicFramePr>
          <p:cNvPr id="14" name="Content Placeholder 2">
            <a:extLst>
              <a:ext uri="{FF2B5EF4-FFF2-40B4-BE49-F238E27FC236}">
                <a16:creationId xmlns:a16="http://schemas.microsoft.com/office/drawing/2014/main" id="{1C49A511-97F0-6571-592F-32868E458384}"/>
              </a:ext>
            </a:extLst>
          </p:cNvPr>
          <p:cNvGraphicFramePr>
            <a:graphicFrameLocks noGrp="1"/>
          </p:cNvGraphicFramePr>
          <p:nvPr>
            <p:ph idx="1"/>
            <p:extLst>
              <p:ext uri="{D42A27DB-BD31-4B8C-83A1-F6EECF244321}">
                <p14:modId xmlns:p14="http://schemas.microsoft.com/office/powerpoint/2010/main" val="372105468"/>
              </p:ext>
            </p:extLst>
          </p:nvPr>
        </p:nvGraphicFramePr>
        <p:xfrm>
          <a:off x="5280025" y="644525"/>
          <a:ext cx="5994400" cy="54094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212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B680D4D6-B06E-4316-8BBC-7A65A10AC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4" name="Title 3">
            <a:extLst>
              <a:ext uri="{FF2B5EF4-FFF2-40B4-BE49-F238E27FC236}">
                <a16:creationId xmlns:a16="http://schemas.microsoft.com/office/drawing/2014/main" id="{00DC49DC-299B-29A2-D121-96A6321DA076}"/>
              </a:ext>
            </a:extLst>
          </p:cNvPr>
          <p:cNvSpPr>
            <a:spLocks noGrp="1"/>
          </p:cNvSpPr>
          <p:nvPr>
            <p:ph type="title"/>
          </p:nvPr>
        </p:nvSpPr>
        <p:spPr>
          <a:xfrm>
            <a:off x="761996" y="1153287"/>
            <a:ext cx="3570566" cy="4551426"/>
          </a:xfrm>
        </p:spPr>
        <p:txBody>
          <a:bodyPr anchor="ctr">
            <a:normAutofit/>
          </a:bodyPr>
          <a:lstStyle/>
          <a:p>
            <a:pPr algn="r"/>
            <a:r>
              <a:rPr lang="en-US" sz="3200" dirty="0"/>
              <a:t>5:18-20</a:t>
            </a:r>
          </a:p>
        </p:txBody>
      </p:sp>
      <p:cxnSp>
        <p:nvCxnSpPr>
          <p:cNvPr id="25" name="Straight Connector 24">
            <a:extLst>
              <a:ext uri="{FF2B5EF4-FFF2-40B4-BE49-F238E27FC236}">
                <a16:creationId xmlns:a16="http://schemas.microsoft.com/office/drawing/2014/main" id="{ED72A37F-0C2F-473C-9D71-B80AEE71BF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796" y="1962397"/>
            <a:ext cx="0" cy="2933206"/>
          </a:xfrm>
          <a:prstGeom prst="line">
            <a:avLst/>
          </a:prstGeom>
          <a:ln w="22225">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4F29BD05-003C-C776-FB7B-CB105AA4502B}"/>
              </a:ext>
            </a:extLst>
          </p:cNvPr>
          <p:cNvSpPr>
            <a:spLocks noGrp="1"/>
          </p:cNvSpPr>
          <p:nvPr>
            <p:ph idx="1"/>
          </p:nvPr>
        </p:nvSpPr>
        <p:spPr>
          <a:xfrm>
            <a:off x="4976032" y="605790"/>
            <a:ext cx="6008198" cy="5189220"/>
          </a:xfrm>
        </p:spPr>
        <p:txBody>
          <a:bodyPr anchor="ctr">
            <a:normAutofit fontScale="92500" lnSpcReduction="10000"/>
          </a:bodyPr>
          <a:lstStyle/>
          <a:p>
            <a:pPr marL="0" indent="0">
              <a:buNone/>
            </a:pPr>
            <a:r>
              <a:rPr lang="en-US" sz="2800" dirty="0">
                <a:effectLst/>
                <a:latin typeface="Times New Roman" panose="02020603050405020304" pitchFamily="18" charset="0"/>
                <a:ea typeface="Calibri" panose="020F0502020204030204" pitchFamily="34" charset="0"/>
              </a:rPr>
              <a:t>Behold, what I have seen to be good and fitting is to eat and drink and find enjoyment in all the toil with which one toils under the sun the few days of his life that God has given him, for this is his lot.</a:t>
            </a:r>
          </a:p>
          <a:p>
            <a:pPr marL="0" indent="0">
              <a:buNone/>
            </a:pPr>
            <a:r>
              <a:rPr lang="en-US" sz="2800" dirty="0">
                <a:latin typeface="Times New Roman" panose="02020603050405020304" pitchFamily="18" charset="0"/>
                <a:ea typeface="Calibri" panose="020F0502020204030204" pitchFamily="34" charset="0"/>
              </a:rPr>
              <a:t>Everyone also to whom God has given wealth and possessions and power to enjoy them, and to accept his lot and rejoice in his toil – this is the gift of God.</a:t>
            </a:r>
          </a:p>
          <a:p>
            <a:pPr marL="0" indent="0">
              <a:buNone/>
            </a:pPr>
            <a:r>
              <a:rPr lang="en-US" sz="2800" dirty="0">
                <a:effectLst/>
                <a:latin typeface="Times New Roman" panose="02020603050405020304" pitchFamily="18" charset="0"/>
                <a:ea typeface="Calibri" panose="020F0502020204030204" pitchFamily="34" charset="0"/>
              </a:rPr>
              <a:t>For he will not much remember the days of his life because God keeps him occupied with joy in his heart.</a:t>
            </a:r>
          </a:p>
        </p:txBody>
      </p:sp>
      <p:sp>
        <p:nvSpPr>
          <p:cNvPr id="27" name="Rectangle 26">
            <a:extLst>
              <a:ext uri="{FF2B5EF4-FFF2-40B4-BE49-F238E27FC236}">
                <a16:creationId xmlns:a16="http://schemas.microsoft.com/office/drawing/2014/main" id="{64016ABB-4F5D-4BFA-9406-7CD61399B6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74263" y="440267"/>
            <a:ext cx="643467" cy="12191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6804783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{221B030E-B774-C14A-9A7E-E534A52AE5D3}tf10001071</Template>
  <TotalTime>2326</TotalTime>
  <Words>1268</Words>
  <Application>Microsoft Macintosh PowerPoint</Application>
  <PresentationFormat>Widescreen</PresentationFormat>
  <Paragraphs>156</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Gill Sans MT</vt:lpstr>
      <vt:lpstr>Impact</vt:lpstr>
      <vt:lpstr>system-ui</vt:lpstr>
      <vt:lpstr>Times New Roman</vt:lpstr>
      <vt:lpstr>Wingdings</vt:lpstr>
      <vt:lpstr>Badge</vt:lpstr>
      <vt:lpstr>Ecclesiastes</vt:lpstr>
      <vt:lpstr>schedule</vt:lpstr>
      <vt:lpstr>What conclusions Might be drawn?</vt:lpstr>
      <vt:lpstr>Guard your steps</vt:lpstr>
      <vt:lpstr>“Wealth, Possessions, and honor”</vt:lpstr>
      <vt:lpstr>“Wealth, Possessions, and honor”</vt:lpstr>
      <vt:lpstr>“Wealth, Possessions, and honor”</vt:lpstr>
      <vt:lpstr>What conclusions Might be drawn?</vt:lpstr>
      <vt:lpstr>5:18-20</vt:lpstr>
      <vt:lpstr>5:18-20</vt:lpstr>
      <vt:lpstr>6:1-2</vt:lpstr>
      <vt:lpstr>6:1-2</vt:lpstr>
      <vt:lpstr>“This also is vanity”</vt:lpstr>
      <vt:lpstr>6:10-12</vt:lpstr>
      <vt:lpstr>6:10-12</vt:lpstr>
      <vt:lpstr>7:1-18  What is “Better”?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Ecclesiastes</dc:title>
  <dc:creator>David Hamlett</dc:creator>
  <cp:lastModifiedBy>David Hamlett</cp:lastModifiedBy>
  <cp:revision>30</cp:revision>
  <dcterms:created xsi:type="dcterms:W3CDTF">2024-02-25T02:51:32Z</dcterms:created>
  <dcterms:modified xsi:type="dcterms:W3CDTF">2024-03-13T23:14:58Z</dcterms:modified>
</cp:coreProperties>
</file>