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18" r:id="rId4"/>
    <p:sldId id="320" r:id="rId5"/>
    <p:sldId id="326" r:id="rId6"/>
    <p:sldId id="327" r:id="rId7"/>
    <p:sldId id="329" r:id="rId8"/>
    <p:sldId id="330" r:id="rId9"/>
    <p:sldId id="331" r:id="rId10"/>
    <p:sldId id="332" r:id="rId11"/>
    <p:sldId id="333" r:id="rId12"/>
    <p:sldId id="311" r:id="rId13"/>
    <p:sldId id="334"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0"/>
    <p:restoredTop sz="95840"/>
  </p:normalViewPr>
  <p:slideViewPr>
    <p:cSldViewPr snapToGrid="0">
      <p:cViewPr varScale="1">
        <p:scale>
          <a:sx n="84" d="100"/>
          <a:sy n="84" d="100"/>
        </p:scale>
        <p:origin x="200"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8C4E2E8-4677-4C87-BE42-E2E0ED084E7E}">
      <dgm:prSet/>
      <dgm:spPr/>
      <dgm:t>
        <a:bodyPr/>
        <a:lstStyle/>
        <a:p>
          <a:r>
            <a:rPr lang="en-US"/>
            <a:t>Injustice (3:16-22)</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a:t>Oppression (4:1-3)</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a:t>Envy/Rivalry (4:4-6)</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a:t>Self-centeredness/Isolation (4:7-12)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a:t>Government Instability (4:13-16)</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CE9348-5DD0-419B-9F31-899253DD3E1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8C4E2E8-4677-4C87-BE42-E2E0ED084E7E}">
      <dgm:prSet/>
      <dgm:spPr/>
      <dgm:t>
        <a:bodyPr/>
        <a:lstStyle/>
        <a:p>
          <a:r>
            <a:rPr lang="en-US" dirty="0"/>
            <a:t>Uncertain Justice (5:8-9)</a:t>
          </a:r>
        </a:p>
      </dgm:t>
    </dgm:pt>
    <dgm:pt modelId="{96DCD29E-16B7-49E1-9D73-11A034546AD8}" type="parTrans" cxnId="{CF2AC8E4-FC7E-4FCC-832F-AB68CD8DF69D}">
      <dgm:prSet/>
      <dgm:spPr/>
      <dgm:t>
        <a:bodyPr/>
        <a:lstStyle/>
        <a:p>
          <a:endParaRPr lang="en-US"/>
        </a:p>
      </dgm:t>
    </dgm:pt>
    <dgm:pt modelId="{980ABAAC-41A3-4A5C-954A-72E279092473}" type="sibTrans" cxnId="{CF2AC8E4-FC7E-4FCC-832F-AB68CD8DF69D}">
      <dgm:prSet/>
      <dgm:spPr/>
      <dgm:t>
        <a:bodyPr/>
        <a:lstStyle/>
        <a:p>
          <a:endParaRPr lang="en-US"/>
        </a:p>
      </dgm:t>
    </dgm:pt>
    <dgm:pt modelId="{660B0FC3-18D7-4849-A3D7-CA39D7AAF66D}">
      <dgm:prSet/>
      <dgm:spPr/>
      <dgm:t>
        <a:bodyPr/>
        <a:lstStyle/>
        <a:p>
          <a:r>
            <a:rPr lang="en-US" dirty="0"/>
            <a:t>Lack of Satisfaction (5:10)</a:t>
          </a:r>
        </a:p>
      </dgm:t>
    </dgm:pt>
    <dgm:pt modelId="{8CB4E1C5-F2AF-4600-9C85-0A1ADA312685}" type="parTrans" cxnId="{B21D6562-C2C6-480E-8931-4B893514ED19}">
      <dgm:prSet/>
      <dgm:spPr/>
      <dgm:t>
        <a:bodyPr/>
        <a:lstStyle/>
        <a:p>
          <a:endParaRPr lang="en-US"/>
        </a:p>
      </dgm:t>
    </dgm:pt>
    <dgm:pt modelId="{064C685D-C8D7-42FD-8E52-6B0CA5C2B0D0}" type="sibTrans" cxnId="{B21D6562-C2C6-480E-8931-4B893514ED19}">
      <dgm:prSet/>
      <dgm:spPr/>
      <dgm:t>
        <a:bodyPr/>
        <a:lstStyle/>
        <a:p>
          <a:endParaRPr lang="en-US"/>
        </a:p>
      </dgm:t>
    </dgm:pt>
    <dgm:pt modelId="{0A51EE76-DB74-487F-A446-8B587B47979A}">
      <dgm:prSet/>
      <dgm:spPr/>
      <dgm:t>
        <a:bodyPr/>
        <a:lstStyle/>
        <a:p>
          <a:r>
            <a:rPr lang="en-US" dirty="0"/>
            <a:t>Pressures (5:11)</a:t>
          </a:r>
        </a:p>
      </dgm:t>
    </dgm:pt>
    <dgm:pt modelId="{34BA993D-C95E-46E3-AF6D-27ABC86A4CE3}" type="parTrans" cxnId="{C5210C2A-22CA-407F-BDAF-E635575531C9}">
      <dgm:prSet/>
      <dgm:spPr/>
      <dgm:t>
        <a:bodyPr/>
        <a:lstStyle/>
        <a:p>
          <a:endParaRPr lang="en-US"/>
        </a:p>
      </dgm:t>
    </dgm:pt>
    <dgm:pt modelId="{7497B36C-2251-4600-A322-C4604DD0DBB0}" type="sibTrans" cxnId="{C5210C2A-22CA-407F-BDAF-E635575531C9}">
      <dgm:prSet/>
      <dgm:spPr/>
      <dgm:t>
        <a:bodyPr/>
        <a:lstStyle/>
        <a:p>
          <a:endParaRPr lang="en-US"/>
        </a:p>
      </dgm:t>
    </dgm:pt>
    <dgm:pt modelId="{1FDA77C3-5DBD-41D1-88AC-0E134F239F7C}">
      <dgm:prSet/>
      <dgm:spPr/>
      <dgm:t>
        <a:bodyPr/>
        <a:lstStyle/>
        <a:p>
          <a:r>
            <a:rPr lang="en-US" dirty="0"/>
            <a:t>Anxiety (5:12)</a:t>
          </a:r>
        </a:p>
      </dgm:t>
    </dgm:pt>
    <dgm:pt modelId="{CEE4B600-8056-4499-92E7-594DB5D60E83}" type="parTrans" cxnId="{BC2297FD-52DF-44B9-9B80-85E96E9AAA2D}">
      <dgm:prSet/>
      <dgm:spPr/>
      <dgm:t>
        <a:bodyPr/>
        <a:lstStyle/>
        <a:p>
          <a:endParaRPr lang="en-US"/>
        </a:p>
      </dgm:t>
    </dgm:pt>
    <dgm:pt modelId="{2DEA563C-DA4F-4871-95DB-9EAA5625F843}" type="sibTrans" cxnId="{BC2297FD-52DF-44B9-9B80-85E96E9AAA2D}">
      <dgm:prSet/>
      <dgm:spPr/>
      <dgm:t>
        <a:bodyPr/>
        <a:lstStyle/>
        <a:p>
          <a:endParaRPr lang="en-US"/>
        </a:p>
      </dgm:t>
    </dgm:pt>
    <dgm:pt modelId="{318CF27F-017D-4CCA-915E-A0D81B949697}">
      <dgm:prSet/>
      <dgm:spPr/>
      <dgm:t>
        <a:bodyPr/>
        <a:lstStyle/>
        <a:p>
          <a:r>
            <a:rPr lang="en-US" dirty="0"/>
            <a:t>Uncertain Wealth (5:13-17)</a:t>
          </a:r>
        </a:p>
      </dgm:t>
    </dgm:pt>
    <dgm:pt modelId="{5040737F-09EA-411D-8237-BACB575D22C0}" type="parTrans" cxnId="{98EB9F7C-CE52-4EAE-83C1-AD767079839E}">
      <dgm:prSet/>
      <dgm:spPr/>
      <dgm:t>
        <a:bodyPr/>
        <a:lstStyle/>
        <a:p>
          <a:endParaRPr lang="en-US"/>
        </a:p>
      </dgm:t>
    </dgm:pt>
    <dgm:pt modelId="{CE00075C-5B8C-41D9-9B16-107B7B5E3F2E}" type="sibTrans" cxnId="{98EB9F7C-CE52-4EAE-83C1-AD767079839E}">
      <dgm:prSet/>
      <dgm:spPr/>
      <dgm:t>
        <a:bodyPr/>
        <a:lstStyle/>
        <a:p>
          <a:endParaRPr lang="en-US"/>
        </a:p>
      </dgm:t>
    </dgm:pt>
    <dgm:pt modelId="{989ABE50-1BDB-3546-B2E8-5E29B6349CF5}" type="pres">
      <dgm:prSet presAssocID="{44CE9348-5DD0-419B-9F31-899253DD3E13}" presName="linear" presStyleCnt="0">
        <dgm:presLayoutVars>
          <dgm:animLvl val="lvl"/>
          <dgm:resizeHandles val="exact"/>
        </dgm:presLayoutVars>
      </dgm:prSet>
      <dgm:spPr/>
    </dgm:pt>
    <dgm:pt modelId="{090D2554-4CA4-AB4D-8624-92B5A6DB28ED}" type="pres">
      <dgm:prSet presAssocID="{C8C4E2E8-4677-4C87-BE42-E2E0ED084E7E}" presName="parentText" presStyleLbl="node1" presStyleIdx="0" presStyleCnt="5">
        <dgm:presLayoutVars>
          <dgm:chMax val="0"/>
          <dgm:bulletEnabled val="1"/>
        </dgm:presLayoutVars>
      </dgm:prSet>
      <dgm:spPr/>
    </dgm:pt>
    <dgm:pt modelId="{09433DA4-BFB3-7041-B999-2F8EE6EB0837}" type="pres">
      <dgm:prSet presAssocID="{980ABAAC-41A3-4A5C-954A-72E279092473}" presName="spacer" presStyleCnt="0"/>
      <dgm:spPr/>
    </dgm:pt>
    <dgm:pt modelId="{E40746AE-589E-8748-ABD9-1479DC1B6449}" type="pres">
      <dgm:prSet presAssocID="{660B0FC3-18D7-4849-A3D7-CA39D7AAF66D}" presName="parentText" presStyleLbl="node1" presStyleIdx="1" presStyleCnt="5">
        <dgm:presLayoutVars>
          <dgm:chMax val="0"/>
          <dgm:bulletEnabled val="1"/>
        </dgm:presLayoutVars>
      </dgm:prSet>
      <dgm:spPr/>
    </dgm:pt>
    <dgm:pt modelId="{73296B0E-F63B-8242-86A0-4EC242FC5465}" type="pres">
      <dgm:prSet presAssocID="{064C685D-C8D7-42FD-8E52-6B0CA5C2B0D0}" presName="spacer" presStyleCnt="0"/>
      <dgm:spPr/>
    </dgm:pt>
    <dgm:pt modelId="{B25A62E7-4FFA-FC4F-80F7-7189E7053AD3}" type="pres">
      <dgm:prSet presAssocID="{0A51EE76-DB74-487F-A446-8B587B47979A}" presName="parentText" presStyleLbl="node1" presStyleIdx="2" presStyleCnt="5">
        <dgm:presLayoutVars>
          <dgm:chMax val="0"/>
          <dgm:bulletEnabled val="1"/>
        </dgm:presLayoutVars>
      </dgm:prSet>
      <dgm:spPr/>
    </dgm:pt>
    <dgm:pt modelId="{5F66664F-C2F7-A747-AC52-92FCD1D1FAB7}" type="pres">
      <dgm:prSet presAssocID="{7497B36C-2251-4600-A322-C4604DD0DBB0}" presName="spacer" presStyleCnt="0"/>
      <dgm:spPr/>
    </dgm:pt>
    <dgm:pt modelId="{7A1884EF-FBF8-AC44-86D5-8D2E74C81D72}" type="pres">
      <dgm:prSet presAssocID="{1FDA77C3-5DBD-41D1-88AC-0E134F239F7C}" presName="parentText" presStyleLbl="node1" presStyleIdx="3" presStyleCnt="5">
        <dgm:presLayoutVars>
          <dgm:chMax val="0"/>
          <dgm:bulletEnabled val="1"/>
        </dgm:presLayoutVars>
      </dgm:prSet>
      <dgm:spPr/>
    </dgm:pt>
    <dgm:pt modelId="{1BDD59C9-5D68-6A48-B5FE-25AC8426E5E4}" type="pres">
      <dgm:prSet presAssocID="{2DEA563C-DA4F-4871-95DB-9EAA5625F843}" presName="spacer" presStyleCnt="0"/>
      <dgm:spPr/>
    </dgm:pt>
    <dgm:pt modelId="{374DA220-492C-474B-A162-FB147B38C172}" type="pres">
      <dgm:prSet presAssocID="{318CF27F-017D-4CCA-915E-A0D81B949697}" presName="parentText" presStyleLbl="node1" presStyleIdx="4" presStyleCnt="5">
        <dgm:presLayoutVars>
          <dgm:chMax val="0"/>
          <dgm:bulletEnabled val="1"/>
        </dgm:presLayoutVars>
      </dgm:prSet>
      <dgm:spPr/>
    </dgm:pt>
  </dgm:ptLst>
  <dgm:cxnLst>
    <dgm:cxn modelId="{C5210C2A-22CA-407F-BDAF-E635575531C9}" srcId="{44CE9348-5DD0-419B-9F31-899253DD3E13}" destId="{0A51EE76-DB74-487F-A446-8B587B47979A}" srcOrd="2" destOrd="0" parTransId="{34BA993D-C95E-46E3-AF6D-27ABC86A4CE3}" sibTransId="{7497B36C-2251-4600-A322-C4604DD0DBB0}"/>
    <dgm:cxn modelId="{DCED0E2B-13D3-024C-B341-B65AF7329586}" type="presOf" srcId="{1FDA77C3-5DBD-41D1-88AC-0E134F239F7C}" destId="{7A1884EF-FBF8-AC44-86D5-8D2E74C81D72}" srcOrd="0" destOrd="0" presId="urn:microsoft.com/office/officeart/2005/8/layout/vList2"/>
    <dgm:cxn modelId="{4AF55F59-13A6-CC45-8A23-CD4C7C5F7C0A}" type="presOf" srcId="{C8C4E2E8-4677-4C87-BE42-E2E0ED084E7E}" destId="{090D2554-4CA4-AB4D-8624-92B5A6DB28ED}" srcOrd="0" destOrd="0" presId="urn:microsoft.com/office/officeart/2005/8/layout/vList2"/>
    <dgm:cxn modelId="{B21D6562-C2C6-480E-8931-4B893514ED19}" srcId="{44CE9348-5DD0-419B-9F31-899253DD3E13}" destId="{660B0FC3-18D7-4849-A3D7-CA39D7AAF66D}" srcOrd="1" destOrd="0" parTransId="{8CB4E1C5-F2AF-4600-9C85-0A1ADA312685}" sibTransId="{064C685D-C8D7-42FD-8E52-6B0CA5C2B0D0}"/>
    <dgm:cxn modelId="{98EB9F7C-CE52-4EAE-83C1-AD767079839E}" srcId="{44CE9348-5DD0-419B-9F31-899253DD3E13}" destId="{318CF27F-017D-4CCA-915E-A0D81B949697}" srcOrd="4" destOrd="0" parTransId="{5040737F-09EA-411D-8237-BACB575D22C0}" sibTransId="{CE00075C-5B8C-41D9-9B16-107B7B5E3F2E}"/>
    <dgm:cxn modelId="{A0073E88-2F24-AF43-AFBB-6A0D37B7B6D9}" type="presOf" srcId="{44CE9348-5DD0-419B-9F31-899253DD3E13}" destId="{989ABE50-1BDB-3546-B2E8-5E29B6349CF5}" srcOrd="0" destOrd="0" presId="urn:microsoft.com/office/officeart/2005/8/layout/vList2"/>
    <dgm:cxn modelId="{F378B7AF-14EB-1C46-BD7D-1D2BF0CDE8BC}" type="presOf" srcId="{318CF27F-017D-4CCA-915E-A0D81B949697}" destId="{374DA220-492C-474B-A162-FB147B38C172}" srcOrd="0" destOrd="0" presId="urn:microsoft.com/office/officeart/2005/8/layout/vList2"/>
    <dgm:cxn modelId="{5C707CB8-B69F-6049-87D8-B836CC61D746}" type="presOf" srcId="{0A51EE76-DB74-487F-A446-8B587B47979A}" destId="{B25A62E7-4FFA-FC4F-80F7-7189E7053AD3}" srcOrd="0" destOrd="0" presId="urn:microsoft.com/office/officeart/2005/8/layout/vList2"/>
    <dgm:cxn modelId="{CF2AC8E4-FC7E-4FCC-832F-AB68CD8DF69D}" srcId="{44CE9348-5DD0-419B-9F31-899253DD3E13}" destId="{C8C4E2E8-4677-4C87-BE42-E2E0ED084E7E}" srcOrd="0" destOrd="0" parTransId="{96DCD29E-16B7-49E1-9D73-11A034546AD8}" sibTransId="{980ABAAC-41A3-4A5C-954A-72E279092473}"/>
    <dgm:cxn modelId="{374CA3F3-413F-324E-B500-2E3DEF4D3809}" type="presOf" srcId="{660B0FC3-18D7-4849-A3D7-CA39D7AAF66D}" destId="{E40746AE-589E-8748-ABD9-1479DC1B6449}" srcOrd="0" destOrd="0" presId="urn:microsoft.com/office/officeart/2005/8/layout/vList2"/>
    <dgm:cxn modelId="{BC2297FD-52DF-44B9-9B80-85E96E9AAA2D}" srcId="{44CE9348-5DD0-419B-9F31-899253DD3E13}" destId="{1FDA77C3-5DBD-41D1-88AC-0E134F239F7C}" srcOrd="3" destOrd="0" parTransId="{CEE4B600-8056-4499-92E7-594DB5D60E83}" sibTransId="{2DEA563C-DA4F-4871-95DB-9EAA5625F843}"/>
    <dgm:cxn modelId="{9E84C5DB-9833-D543-85B7-2E5E2FEAB9F6}" type="presParOf" srcId="{989ABE50-1BDB-3546-B2E8-5E29B6349CF5}" destId="{090D2554-4CA4-AB4D-8624-92B5A6DB28ED}" srcOrd="0" destOrd="0" presId="urn:microsoft.com/office/officeart/2005/8/layout/vList2"/>
    <dgm:cxn modelId="{6057905E-C7E0-E949-BB1E-29A46E7ADF5D}" type="presParOf" srcId="{989ABE50-1BDB-3546-B2E8-5E29B6349CF5}" destId="{09433DA4-BFB3-7041-B999-2F8EE6EB0837}" srcOrd="1" destOrd="0" presId="urn:microsoft.com/office/officeart/2005/8/layout/vList2"/>
    <dgm:cxn modelId="{9CCD12E0-ACB9-F94E-8C72-5E65740110C5}" type="presParOf" srcId="{989ABE50-1BDB-3546-B2E8-5E29B6349CF5}" destId="{E40746AE-589E-8748-ABD9-1479DC1B6449}" srcOrd="2" destOrd="0" presId="urn:microsoft.com/office/officeart/2005/8/layout/vList2"/>
    <dgm:cxn modelId="{93D226B8-1C03-2B40-BCB7-F81417CE83F3}" type="presParOf" srcId="{989ABE50-1BDB-3546-B2E8-5E29B6349CF5}" destId="{73296B0E-F63B-8242-86A0-4EC242FC5465}" srcOrd="3" destOrd="0" presId="urn:microsoft.com/office/officeart/2005/8/layout/vList2"/>
    <dgm:cxn modelId="{3D01E097-80CF-3E4D-ABBE-344A4366E388}" type="presParOf" srcId="{989ABE50-1BDB-3546-B2E8-5E29B6349CF5}" destId="{B25A62E7-4FFA-FC4F-80F7-7189E7053AD3}" srcOrd="4" destOrd="0" presId="urn:microsoft.com/office/officeart/2005/8/layout/vList2"/>
    <dgm:cxn modelId="{63C538D9-D70E-D447-8C94-9A638104105B}" type="presParOf" srcId="{989ABE50-1BDB-3546-B2E8-5E29B6349CF5}" destId="{5F66664F-C2F7-A747-AC52-92FCD1D1FAB7}" srcOrd="5" destOrd="0" presId="urn:microsoft.com/office/officeart/2005/8/layout/vList2"/>
    <dgm:cxn modelId="{ECA0BC7D-DF4F-FF41-8368-C969C9FF2983}" type="presParOf" srcId="{989ABE50-1BDB-3546-B2E8-5E29B6349CF5}" destId="{7A1884EF-FBF8-AC44-86D5-8D2E74C81D72}" srcOrd="6" destOrd="0" presId="urn:microsoft.com/office/officeart/2005/8/layout/vList2"/>
    <dgm:cxn modelId="{B5A57FCC-0A7F-3047-A426-73AD08E8DFD9}" type="presParOf" srcId="{989ABE50-1BDB-3546-B2E8-5E29B6349CF5}" destId="{1BDD59C9-5D68-6A48-B5FE-25AC8426E5E4}" srcOrd="7" destOrd="0" presId="urn:microsoft.com/office/officeart/2005/8/layout/vList2"/>
    <dgm:cxn modelId="{020CEF10-7F03-624D-95DB-6982FE1E8FD0}" type="presParOf" srcId="{989ABE50-1BDB-3546-B2E8-5E29B6349CF5}" destId="{374DA220-492C-474B-A162-FB147B38C17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712650"/>
          <a:ext cx="5994400" cy="725399"/>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Injustice (3:16-22)</a:t>
          </a:r>
        </a:p>
      </dsp:txBody>
      <dsp:txXfrm>
        <a:off x="35411" y="748061"/>
        <a:ext cx="5923578" cy="654577"/>
      </dsp:txXfrm>
    </dsp:sp>
    <dsp:sp modelId="{E40746AE-589E-8748-ABD9-1479DC1B6449}">
      <dsp:nvSpPr>
        <dsp:cNvPr id="0" name=""/>
        <dsp:cNvSpPr/>
      </dsp:nvSpPr>
      <dsp:spPr>
        <a:xfrm>
          <a:off x="0" y="1527330"/>
          <a:ext cx="5994400" cy="725399"/>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Oppression (4:1-3)</a:t>
          </a:r>
        </a:p>
      </dsp:txBody>
      <dsp:txXfrm>
        <a:off x="35411" y="1562741"/>
        <a:ext cx="5923578" cy="654577"/>
      </dsp:txXfrm>
    </dsp:sp>
    <dsp:sp modelId="{B25A62E7-4FFA-FC4F-80F7-7189E7053AD3}">
      <dsp:nvSpPr>
        <dsp:cNvPr id="0" name=""/>
        <dsp:cNvSpPr/>
      </dsp:nvSpPr>
      <dsp:spPr>
        <a:xfrm>
          <a:off x="0" y="2342010"/>
          <a:ext cx="5994400" cy="725399"/>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Envy/Rivalry (4:4-6)</a:t>
          </a:r>
        </a:p>
      </dsp:txBody>
      <dsp:txXfrm>
        <a:off x="35411" y="2377421"/>
        <a:ext cx="5923578" cy="654577"/>
      </dsp:txXfrm>
    </dsp:sp>
    <dsp:sp modelId="{7A1884EF-FBF8-AC44-86D5-8D2E74C81D72}">
      <dsp:nvSpPr>
        <dsp:cNvPr id="0" name=""/>
        <dsp:cNvSpPr/>
      </dsp:nvSpPr>
      <dsp:spPr>
        <a:xfrm>
          <a:off x="0" y="3156690"/>
          <a:ext cx="5994400" cy="725399"/>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Self-centeredness/Isolation (4:7-12)</a:t>
          </a:r>
        </a:p>
      </dsp:txBody>
      <dsp:txXfrm>
        <a:off x="35411" y="3192101"/>
        <a:ext cx="5923578" cy="654577"/>
      </dsp:txXfrm>
    </dsp:sp>
    <dsp:sp modelId="{374DA220-492C-474B-A162-FB147B38C172}">
      <dsp:nvSpPr>
        <dsp:cNvPr id="0" name=""/>
        <dsp:cNvSpPr/>
      </dsp:nvSpPr>
      <dsp:spPr>
        <a:xfrm>
          <a:off x="0" y="3971370"/>
          <a:ext cx="5994400" cy="725399"/>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Government Instability (4:13-16)</a:t>
          </a:r>
        </a:p>
      </dsp:txBody>
      <dsp:txXfrm>
        <a:off x="35411" y="4006781"/>
        <a:ext cx="5923578" cy="654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D2554-4CA4-AB4D-8624-92B5A6DB28ED}">
      <dsp:nvSpPr>
        <dsp:cNvPr id="0" name=""/>
        <dsp:cNvSpPr/>
      </dsp:nvSpPr>
      <dsp:spPr>
        <a:xfrm>
          <a:off x="0" y="198570"/>
          <a:ext cx="5994400" cy="912600"/>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Justice (5:8-9)</a:t>
          </a:r>
        </a:p>
      </dsp:txBody>
      <dsp:txXfrm>
        <a:off x="44549" y="243119"/>
        <a:ext cx="5905302" cy="823502"/>
      </dsp:txXfrm>
    </dsp:sp>
    <dsp:sp modelId="{E40746AE-589E-8748-ABD9-1479DC1B6449}">
      <dsp:nvSpPr>
        <dsp:cNvPr id="0" name=""/>
        <dsp:cNvSpPr/>
      </dsp:nvSpPr>
      <dsp:spPr>
        <a:xfrm>
          <a:off x="0" y="1223490"/>
          <a:ext cx="5994400" cy="912600"/>
        </a:xfrm>
        <a:prstGeom prst="roundRect">
          <a:avLst/>
        </a:prstGeom>
        <a:solidFill>
          <a:schemeClr val="accent2">
            <a:hueOff val="1559665"/>
            <a:satOff val="8876"/>
            <a:lumOff val="274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Lack of Satisfaction (5:10)</a:t>
          </a:r>
        </a:p>
      </dsp:txBody>
      <dsp:txXfrm>
        <a:off x="44549" y="1268039"/>
        <a:ext cx="5905302" cy="823502"/>
      </dsp:txXfrm>
    </dsp:sp>
    <dsp:sp modelId="{B25A62E7-4FFA-FC4F-80F7-7189E7053AD3}">
      <dsp:nvSpPr>
        <dsp:cNvPr id="0" name=""/>
        <dsp:cNvSpPr/>
      </dsp:nvSpPr>
      <dsp:spPr>
        <a:xfrm>
          <a:off x="0" y="2248410"/>
          <a:ext cx="5994400" cy="912600"/>
        </a:xfrm>
        <a:prstGeom prst="roundRect">
          <a:avLst/>
        </a:prstGeom>
        <a:solidFill>
          <a:schemeClr val="accent2">
            <a:hueOff val="3119330"/>
            <a:satOff val="17752"/>
            <a:lumOff val="549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Pressures (5:11)</a:t>
          </a:r>
        </a:p>
      </dsp:txBody>
      <dsp:txXfrm>
        <a:off x="44549" y="2292959"/>
        <a:ext cx="5905302" cy="823502"/>
      </dsp:txXfrm>
    </dsp:sp>
    <dsp:sp modelId="{7A1884EF-FBF8-AC44-86D5-8D2E74C81D72}">
      <dsp:nvSpPr>
        <dsp:cNvPr id="0" name=""/>
        <dsp:cNvSpPr/>
      </dsp:nvSpPr>
      <dsp:spPr>
        <a:xfrm>
          <a:off x="0" y="3273330"/>
          <a:ext cx="5994400" cy="912600"/>
        </a:xfrm>
        <a:prstGeom prst="roundRect">
          <a:avLst/>
        </a:prstGeom>
        <a:solidFill>
          <a:schemeClr val="accent2">
            <a:hueOff val="4678995"/>
            <a:satOff val="26628"/>
            <a:lumOff val="8235"/>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Anxiety (5:12)</a:t>
          </a:r>
        </a:p>
      </dsp:txBody>
      <dsp:txXfrm>
        <a:off x="44549" y="3317879"/>
        <a:ext cx="5905302" cy="823502"/>
      </dsp:txXfrm>
    </dsp:sp>
    <dsp:sp modelId="{374DA220-492C-474B-A162-FB147B38C172}">
      <dsp:nvSpPr>
        <dsp:cNvPr id="0" name=""/>
        <dsp:cNvSpPr/>
      </dsp:nvSpPr>
      <dsp:spPr>
        <a:xfrm>
          <a:off x="0" y="4298250"/>
          <a:ext cx="5994400" cy="912600"/>
        </a:xfrm>
        <a:prstGeom prst="roundRect">
          <a:avLst/>
        </a:prstGeom>
        <a:solidFill>
          <a:schemeClr val="accent2">
            <a:hueOff val="6238660"/>
            <a:satOff val="35504"/>
            <a:lumOff val="1098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Uncertain Wealth (5:13-17)</a:t>
          </a:r>
        </a:p>
      </dsp:txBody>
      <dsp:txXfrm>
        <a:off x="44549" y="4342799"/>
        <a:ext cx="5905302" cy="8235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3/17/24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3/17/24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3/17/24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3/17/24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3/17/24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7</a:t>
            </a:r>
          </a:p>
          <a:p>
            <a:r>
              <a:rPr lang="en-US" dirty="0"/>
              <a:t>What is “Better”?</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p>
          <a:p>
            <a:pPr algn="ctr"/>
            <a:r>
              <a:rPr lang="en-US" dirty="0"/>
              <a:t>Has the subject changed starting in 7:1? If so, how?</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6:10-12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lnSpcReduction="10000"/>
          </a:bodyPr>
          <a:lstStyle/>
          <a:p>
            <a:pPr marL="0" indent="0">
              <a:buNone/>
            </a:pPr>
            <a:r>
              <a:rPr lang="en-US" sz="2800" dirty="0">
                <a:effectLst/>
                <a:latin typeface="Times New Roman" panose="02020603050405020304" pitchFamily="18" charset="0"/>
                <a:ea typeface="Calibri" panose="020F0502020204030204" pitchFamily="34" charset="0"/>
              </a:rPr>
              <a:t>Whatever has come to be has already been named, and it is known what man is, and that he is not able to dispute with one stronger than he.</a:t>
            </a:r>
          </a:p>
          <a:p>
            <a:pPr marL="0" indent="0">
              <a:buNone/>
            </a:pPr>
            <a:r>
              <a:rPr lang="en-US" sz="2800" dirty="0">
                <a:solidFill>
                  <a:srgbClr val="FF0000"/>
                </a:solidFill>
                <a:latin typeface="Times New Roman" panose="02020603050405020304" pitchFamily="18" charset="0"/>
                <a:ea typeface="Calibri" panose="020F0502020204030204" pitchFamily="34" charset="0"/>
              </a:rPr>
              <a:t>The more words, the more vanity, and what is the advantage to man?</a:t>
            </a:r>
          </a:p>
          <a:p>
            <a:pPr marL="0" indent="0">
              <a:buNone/>
            </a:pPr>
            <a:r>
              <a:rPr lang="en-US" sz="2800" dirty="0">
                <a:effectLst/>
                <a:latin typeface="Times New Roman" panose="02020603050405020304" pitchFamily="18" charset="0"/>
                <a:ea typeface="Calibri" panose="020F0502020204030204" pitchFamily="34" charset="0"/>
              </a:rPr>
              <a:t>For who knows what is good for man while he lives the few days of his vain</a:t>
            </a:r>
            <a:r>
              <a:rPr lang="en-US" sz="2800" dirty="0">
                <a:latin typeface="Times New Roman" panose="02020603050405020304" pitchFamily="18" charset="0"/>
                <a:ea typeface="Calibri" panose="020F0502020204030204" pitchFamily="34" charset="0"/>
              </a:rPr>
              <a:t> life, which he passes like a shadow?  For who can tell man what will be after him under the sun?</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258217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952500" y="382385"/>
            <a:ext cx="10178322" cy="737063"/>
          </a:xfrm>
        </p:spPr>
        <p:txBody>
          <a:bodyPr>
            <a:normAutofit/>
          </a:bodyPr>
          <a:lstStyle/>
          <a:p>
            <a:r>
              <a:rPr lang="en-US" sz="3600" dirty="0"/>
              <a:t>“Better”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sz="half" idx="1"/>
          </p:nvPr>
        </p:nvSpPr>
        <p:spPr>
          <a:xfrm>
            <a:off x="952500" y="1128451"/>
            <a:ext cx="5097780" cy="5180215"/>
          </a:xfrm>
        </p:spPr>
        <p:txBody>
          <a:bodyPr>
            <a:noAutofit/>
          </a:bodyPr>
          <a:lstStyle/>
          <a:p>
            <a:pPr marL="0" indent="0" algn="l">
              <a:buNone/>
            </a:pPr>
            <a:r>
              <a:rPr lang="en-US" sz="1800" b="1" baseline="30000" dirty="0">
                <a:solidFill>
                  <a:srgbClr val="000000"/>
                </a:solidFill>
                <a:latin typeface="system-ui"/>
              </a:rPr>
              <a:t>1</a:t>
            </a:r>
            <a:r>
              <a:rPr lang="en-US" sz="1800" b="1" i="0" u="none" strike="noStrike" baseline="30000" dirty="0">
                <a:solidFill>
                  <a:srgbClr val="000000"/>
                </a:solidFill>
                <a:effectLst/>
                <a:latin typeface="system-ui"/>
              </a:rPr>
              <a:t> </a:t>
            </a:r>
            <a:r>
              <a:rPr lang="en-US" sz="1800" b="0" i="0" u="none" strike="noStrike" dirty="0">
                <a:solidFill>
                  <a:srgbClr val="000000"/>
                </a:solidFill>
                <a:effectLst/>
                <a:latin typeface="system-ui"/>
              </a:rPr>
              <a:t>A good name is better than precious ointment,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day of death than the day of birth.</a:t>
            </a:r>
            <a:endParaRPr lang="en-US" sz="1800" dirty="0"/>
          </a:p>
          <a:p>
            <a:pPr marL="0" indent="0" algn="l">
              <a:buNone/>
            </a:pPr>
            <a:r>
              <a:rPr lang="en-US" sz="1800" b="1" i="0" u="none" strike="noStrike" baseline="30000" dirty="0">
                <a:solidFill>
                  <a:srgbClr val="000000"/>
                </a:solidFill>
                <a:effectLst/>
                <a:latin typeface="system-ui"/>
              </a:rPr>
              <a:t>2 </a:t>
            </a:r>
            <a:r>
              <a:rPr lang="en-US" sz="1800" b="0" i="0" u="none" strike="noStrike" dirty="0">
                <a:solidFill>
                  <a:srgbClr val="000000"/>
                </a:solidFill>
                <a:effectLst/>
                <a:latin typeface="system-ui"/>
              </a:rPr>
              <a:t>It is better to go to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go to the house of feasting,</a:t>
            </a:r>
            <a:br>
              <a:rPr lang="en-US" sz="1800" dirty="0"/>
            </a:br>
            <a:r>
              <a:rPr lang="en-US" sz="1800" dirty="0"/>
              <a:t>	</a:t>
            </a:r>
            <a:r>
              <a:rPr lang="en-US" sz="1800" b="0" i="0" u="none" strike="noStrike" dirty="0">
                <a:solidFill>
                  <a:srgbClr val="000000"/>
                </a:solidFill>
                <a:effectLst/>
                <a:latin typeface="system-ui"/>
              </a:rPr>
              <a:t>for this is the end of all mankind,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living will lay it to heart.</a:t>
            </a:r>
            <a:endParaRPr lang="en-US" sz="1800" dirty="0"/>
          </a:p>
          <a:p>
            <a:pPr marL="0" indent="0" algn="l">
              <a:buNone/>
            </a:pPr>
            <a:r>
              <a:rPr lang="en-US" sz="1800" b="1" i="0" u="none" strike="noStrike" baseline="30000" dirty="0">
                <a:solidFill>
                  <a:srgbClr val="000000"/>
                </a:solidFill>
                <a:effectLst/>
                <a:latin typeface="system-ui"/>
              </a:rPr>
              <a:t>3 </a:t>
            </a:r>
            <a:r>
              <a:rPr lang="en-US" sz="1800" b="0" i="0" u="none" strike="noStrike" dirty="0">
                <a:solidFill>
                  <a:srgbClr val="000000"/>
                </a:solidFill>
                <a:effectLst/>
                <a:latin typeface="system-ui"/>
              </a:rPr>
              <a:t>Sorrow is better than laughter,</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by sadness of face the heart is made glad.</a:t>
            </a:r>
            <a:endParaRPr lang="en-US" sz="1800" dirty="0"/>
          </a:p>
          <a:p>
            <a:pPr marL="0" indent="0" algn="l">
              <a:buNone/>
            </a:pPr>
            <a:r>
              <a:rPr lang="en-US" sz="1800" b="1" i="0" u="none" strike="noStrike" baseline="30000" dirty="0">
                <a:solidFill>
                  <a:srgbClr val="000000"/>
                </a:solidFill>
                <a:effectLst/>
                <a:latin typeface="system-ui"/>
              </a:rPr>
              <a:t>4 </a:t>
            </a:r>
            <a:r>
              <a:rPr lang="en-US" sz="1800" b="0" i="0" u="none" strike="noStrike" dirty="0">
                <a:solidFill>
                  <a:srgbClr val="000000"/>
                </a:solidFill>
                <a:effectLst/>
                <a:latin typeface="system-ui"/>
              </a:rPr>
              <a:t>The heart of the wise is in the house of mourning,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but the heart of fools is in the house of mirth.</a:t>
            </a:r>
            <a:endParaRPr lang="en-US" sz="1800" dirty="0"/>
          </a:p>
          <a:p>
            <a:pPr marL="0" indent="0" algn="l">
              <a:buNone/>
            </a:pPr>
            <a:r>
              <a:rPr lang="en-US" sz="1800" b="1" i="0" u="none" strike="noStrike" baseline="30000" dirty="0">
                <a:solidFill>
                  <a:srgbClr val="000000"/>
                </a:solidFill>
                <a:effectLst/>
                <a:latin typeface="system-ui"/>
              </a:rPr>
              <a:t>5 </a:t>
            </a:r>
            <a:r>
              <a:rPr lang="en-US" sz="1800" b="0" i="0" u="none" strike="noStrike" dirty="0">
                <a:solidFill>
                  <a:srgbClr val="000000"/>
                </a:solidFill>
                <a:effectLst/>
                <a:latin typeface="system-ui"/>
              </a:rPr>
              <a:t>It is better for a man to hear the rebuke of the wise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than to hear the song of fools.</a:t>
            </a:r>
            <a:endParaRPr lang="en-US" sz="1800" dirty="0"/>
          </a:p>
          <a:p>
            <a:pPr marL="0" indent="0" algn="l">
              <a:buNone/>
            </a:pPr>
            <a:r>
              <a:rPr lang="en-US" sz="1800" b="1" i="0" u="none" strike="noStrike" baseline="30000" dirty="0">
                <a:solidFill>
                  <a:srgbClr val="000000"/>
                </a:solidFill>
                <a:effectLst/>
                <a:latin typeface="system-ui"/>
              </a:rPr>
              <a:t>6 </a:t>
            </a:r>
            <a:r>
              <a:rPr lang="en-US" sz="1800" b="0" i="0" u="none" strike="noStrike" dirty="0">
                <a:solidFill>
                  <a:srgbClr val="000000"/>
                </a:solidFill>
                <a:effectLst/>
                <a:latin typeface="system-ui"/>
              </a:rPr>
              <a:t>For as the crackling of thorns under a pot,</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so is the laughter of the fools;</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this also is vanity.</a:t>
            </a:r>
            <a:br>
              <a:rPr lang="en-US" sz="1800" dirty="0"/>
            </a:br>
            <a:endParaRPr lang="en-US" sz="1800" b="0" i="0" u="none" strike="noStrike" dirty="0">
              <a:solidFill>
                <a:srgbClr val="000000"/>
              </a:solidFill>
              <a:effectLst/>
              <a:latin typeface="system-ui"/>
            </a:endParaRPr>
          </a:p>
        </p:txBody>
      </p:sp>
      <p:sp>
        <p:nvSpPr>
          <p:cNvPr id="4" name="Content Placeholder 3">
            <a:extLst>
              <a:ext uri="{FF2B5EF4-FFF2-40B4-BE49-F238E27FC236}">
                <a16:creationId xmlns:a16="http://schemas.microsoft.com/office/drawing/2014/main" id="{33694CFD-73C8-3486-2539-68FD23414577}"/>
              </a:ext>
            </a:extLst>
          </p:cNvPr>
          <p:cNvSpPr>
            <a:spLocks noGrp="1"/>
          </p:cNvSpPr>
          <p:nvPr>
            <p:ph sz="half" idx="2"/>
          </p:nvPr>
        </p:nvSpPr>
        <p:spPr>
          <a:xfrm>
            <a:off x="5968038" y="1128451"/>
            <a:ext cx="6117282" cy="5470469"/>
          </a:xfrm>
        </p:spPr>
        <p:txBody>
          <a:bodyPr>
            <a:noAutofit/>
          </a:bodyPr>
          <a:lstStyle/>
          <a:p>
            <a:pPr marL="0" indent="0">
              <a:buNone/>
            </a:pPr>
            <a:r>
              <a:rPr lang="en-US" sz="1800" b="1" baseline="30000" dirty="0">
                <a:solidFill>
                  <a:srgbClr val="000000"/>
                </a:solidFill>
                <a:latin typeface="system-ui"/>
              </a:rPr>
              <a:t>7 </a:t>
            </a:r>
            <a:r>
              <a:rPr lang="en-US" sz="1800" dirty="0">
                <a:solidFill>
                  <a:srgbClr val="000000"/>
                </a:solidFill>
                <a:latin typeface="system-ui"/>
              </a:rPr>
              <a:t>Surely oppression drives the wise into madness,</a:t>
            </a:r>
            <a:br>
              <a:rPr lang="en-US" sz="1800" dirty="0"/>
            </a:br>
            <a:r>
              <a:rPr lang="en-US" sz="1800" dirty="0">
                <a:solidFill>
                  <a:srgbClr val="000000"/>
                </a:solidFill>
                <a:latin typeface="Courier New" panose="02070309020205020404" pitchFamily="49" charset="0"/>
              </a:rPr>
              <a:t>    </a:t>
            </a:r>
            <a:r>
              <a:rPr lang="en-US" sz="1800" dirty="0">
                <a:solidFill>
                  <a:srgbClr val="000000"/>
                </a:solidFill>
                <a:latin typeface="system-ui"/>
              </a:rPr>
              <a:t>and a bribe corrupts the heart.</a:t>
            </a:r>
            <a:endParaRPr lang="en-US" sz="1800" b="1" i="0" u="none" strike="noStrike" baseline="30000" dirty="0">
              <a:solidFill>
                <a:srgbClr val="000000"/>
              </a:solidFill>
              <a:effectLst/>
              <a:latin typeface="system-ui"/>
            </a:endParaRPr>
          </a:p>
          <a:p>
            <a:pPr marL="0" indent="0">
              <a:buNone/>
            </a:pPr>
            <a:r>
              <a:rPr lang="en-US" sz="1800" b="1" i="0" u="none" strike="noStrike" baseline="30000" dirty="0">
                <a:solidFill>
                  <a:srgbClr val="000000"/>
                </a:solidFill>
                <a:effectLst/>
                <a:latin typeface="system-ui"/>
              </a:rPr>
              <a:t>8 </a:t>
            </a:r>
            <a:r>
              <a:rPr lang="en-US" sz="1800" b="0" i="0" u="none" strike="noStrike" dirty="0">
                <a:solidFill>
                  <a:srgbClr val="000000"/>
                </a:solidFill>
                <a:effectLst/>
                <a:latin typeface="system-ui"/>
              </a:rPr>
              <a:t>Better is the end of a thing than its beginning,</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patient in spirit is better than the proud in spirit.</a:t>
            </a:r>
            <a:endParaRPr lang="en-US" sz="1800" dirty="0"/>
          </a:p>
          <a:p>
            <a:pPr marL="0" indent="0">
              <a:buNone/>
            </a:pPr>
            <a:r>
              <a:rPr lang="en-US" sz="1800" b="1" i="0" u="none" strike="noStrike" baseline="30000" dirty="0">
                <a:solidFill>
                  <a:srgbClr val="000000"/>
                </a:solidFill>
                <a:effectLst/>
                <a:latin typeface="system-ui"/>
              </a:rPr>
              <a:t>9 </a:t>
            </a:r>
            <a:r>
              <a:rPr lang="en-US" sz="1800" b="0" i="0" u="none" strike="noStrike" dirty="0">
                <a:solidFill>
                  <a:srgbClr val="000000"/>
                </a:solidFill>
                <a:effectLst/>
                <a:latin typeface="system-ui"/>
              </a:rPr>
              <a:t>Be not quick in your spirit to become angry,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anger lodges in the heart of fools.</a:t>
            </a:r>
            <a:endParaRPr lang="en-US" sz="1800" dirty="0"/>
          </a:p>
          <a:p>
            <a:pPr marL="0" indent="0">
              <a:buNone/>
            </a:pPr>
            <a:r>
              <a:rPr lang="en-US" sz="1800" b="1" i="0" u="none" strike="noStrike" baseline="30000" dirty="0">
                <a:solidFill>
                  <a:srgbClr val="000000"/>
                </a:solidFill>
                <a:effectLst/>
                <a:latin typeface="system-ui"/>
              </a:rPr>
              <a:t>10 </a:t>
            </a:r>
            <a:r>
              <a:rPr lang="en-US" sz="1800" b="0" i="0" u="none" strike="noStrike" dirty="0">
                <a:solidFill>
                  <a:srgbClr val="000000"/>
                </a:solidFill>
                <a:effectLst/>
                <a:latin typeface="system-ui"/>
              </a:rPr>
              <a:t>Say not, “Why were the former days better than these?”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For it is not from wisdom that you ask this.</a:t>
            </a:r>
            <a:endParaRPr lang="en-US" sz="1800" dirty="0"/>
          </a:p>
          <a:p>
            <a:pPr marL="0" indent="0">
              <a:buNone/>
            </a:pPr>
            <a:r>
              <a:rPr lang="en-US" sz="1800" b="1" i="0" u="none" strike="noStrike" baseline="30000" dirty="0">
                <a:solidFill>
                  <a:srgbClr val="000000"/>
                </a:solidFill>
                <a:effectLst/>
                <a:latin typeface="system-ui"/>
              </a:rPr>
              <a:t>11 </a:t>
            </a:r>
            <a:r>
              <a:rPr lang="en-US" sz="1800" b="0" i="0" u="none" strike="noStrike" dirty="0">
                <a:solidFill>
                  <a:srgbClr val="000000"/>
                </a:solidFill>
                <a:effectLst/>
                <a:latin typeface="system-ui"/>
              </a:rPr>
              <a:t>Wisdom is good with an inheritance,</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 advantage to those who see the sun.</a:t>
            </a:r>
            <a:endParaRPr lang="en-US" sz="1800" dirty="0"/>
          </a:p>
          <a:p>
            <a:pPr marL="0" indent="0">
              <a:buNone/>
            </a:pPr>
            <a:r>
              <a:rPr lang="en-US" sz="1800" b="1" i="0" u="none" strike="noStrike" baseline="30000" dirty="0">
                <a:solidFill>
                  <a:srgbClr val="000000"/>
                </a:solidFill>
                <a:effectLst/>
                <a:latin typeface="system-ui"/>
              </a:rPr>
              <a:t>12 </a:t>
            </a:r>
            <a:r>
              <a:rPr lang="en-US" sz="1800" b="0" i="0" u="none" strike="noStrike" dirty="0">
                <a:solidFill>
                  <a:srgbClr val="000000"/>
                </a:solidFill>
                <a:effectLst/>
                <a:latin typeface="system-ui"/>
              </a:rPr>
              <a:t>For the protection of wisdom is like the protection of money,</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and the advantage of knowledge is that wisdom 	preserves the life of him who has it.</a:t>
            </a:r>
            <a:endParaRPr lang="en-US" sz="1800" dirty="0"/>
          </a:p>
          <a:p>
            <a:pPr marL="0" indent="0">
              <a:buNone/>
            </a:pPr>
            <a:r>
              <a:rPr lang="en-US" sz="1800" b="1" i="0" u="none" strike="noStrike" baseline="30000" dirty="0">
                <a:solidFill>
                  <a:srgbClr val="000000"/>
                </a:solidFill>
                <a:effectLst/>
                <a:latin typeface="system-ui"/>
              </a:rPr>
              <a:t>13 </a:t>
            </a:r>
            <a:r>
              <a:rPr lang="en-US" sz="1800" b="0" i="0" u="none" strike="noStrike" dirty="0">
                <a:solidFill>
                  <a:srgbClr val="000000"/>
                </a:solidFill>
                <a:effectLst/>
                <a:latin typeface="system-ui"/>
              </a:rPr>
              <a:t>Consider the work of God:</a:t>
            </a:r>
            <a:br>
              <a:rPr lang="en-US" sz="1800" dirty="0"/>
            </a:br>
            <a:r>
              <a:rPr lang="en-US" sz="1800" b="0" i="0" u="none" strike="noStrike" dirty="0">
                <a:solidFill>
                  <a:srgbClr val="000000"/>
                </a:solidFill>
                <a:effectLst/>
                <a:latin typeface="Courier New" panose="02070309020205020404" pitchFamily="49" charset="0"/>
              </a:rPr>
              <a:t>    </a:t>
            </a:r>
            <a:r>
              <a:rPr lang="en-US" sz="1800" b="0" i="0" u="none" strike="noStrike" dirty="0">
                <a:solidFill>
                  <a:srgbClr val="000000"/>
                </a:solidFill>
                <a:effectLst/>
                <a:latin typeface="system-ui"/>
              </a:rPr>
              <a:t>who can make straight what he has made crooked?</a:t>
            </a:r>
            <a:endParaRPr lang="en-US" sz="1800" dirty="0"/>
          </a:p>
        </p:txBody>
      </p:sp>
    </p:spTree>
    <p:extLst>
      <p:ext uri="{BB962C8B-B14F-4D97-AF65-F5344CB8AC3E}">
        <p14:creationId xmlns:p14="http://schemas.microsoft.com/office/powerpoint/2010/main" val="3625534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500"/>
                                        <p:tgtEl>
                                          <p:spTgt spid="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500"/>
                                        <p:tgtEl>
                                          <p:spTgt spid="4">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500"/>
                                        <p:tgtEl>
                                          <p:spTgt spid="4">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xEl>
                                              <p:pRg st="3" end="3"/>
                                            </p:txEl>
                                          </p:spTgt>
                                        </p:tgtEl>
                                        <p:attrNameLst>
                                          <p:attrName>style.visibility</p:attrName>
                                        </p:attrNameLst>
                                      </p:cBhvr>
                                      <p:to>
                                        <p:strVal val="visible"/>
                                      </p:to>
                                    </p:set>
                                    <p:animEffect transition="in" filter="fade">
                                      <p:cBhvr>
                                        <p:cTn id="52" dur="500"/>
                                        <p:tgtEl>
                                          <p:spTgt spid="4">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Effect transition="in" filter="fade">
                                      <p:cBhvr>
                                        <p:cTn id="57" dur="500"/>
                                        <p:tgtEl>
                                          <p:spTgt spid="4">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fade">
                                      <p:cBhvr>
                                        <p:cTn id="62" dur="500"/>
                                        <p:tgtEl>
                                          <p:spTgt spid="4">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fade">
                                      <p:cBhvr>
                                        <p:cTn id="6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C2B1-1F64-00BB-912B-0959F526B2BE}"/>
              </a:ext>
            </a:extLst>
          </p:cNvPr>
          <p:cNvSpPr>
            <a:spLocks noGrp="1"/>
          </p:cNvSpPr>
          <p:nvPr>
            <p:ph type="title"/>
          </p:nvPr>
        </p:nvSpPr>
        <p:spPr/>
        <p:txBody>
          <a:bodyPr>
            <a:normAutofit/>
          </a:bodyPr>
          <a:lstStyle/>
          <a:p>
            <a:r>
              <a:rPr lang="en-US" sz="4000" dirty="0"/>
              <a:t>Reflection</a:t>
            </a:r>
          </a:p>
        </p:txBody>
      </p:sp>
      <p:sp>
        <p:nvSpPr>
          <p:cNvPr id="3" name="Text Placeholder 2">
            <a:extLst>
              <a:ext uri="{FF2B5EF4-FFF2-40B4-BE49-F238E27FC236}">
                <a16:creationId xmlns:a16="http://schemas.microsoft.com/office/drawing/2014/main" id="{2645EA89-E632-5DC8-9F83-C1A334930F40}"/>
              </a:ext>
            </a:extLst>
          </p:cNvPr>
          <p:cNvSpPr>
            <a:spLocks noGrp="1"/>
          </p:cNvSpPr>
          <p:nvPr>
            <p:ph type="body" idx="1"/>
          </p:nvPr>
        </p:nvSpPr>
        <p:spPr>
          <a:xfrm>
            <a:off x="1251678" y="1590033"/>
            <a:ext cx="4800600" cy="632529"/>
          </a:xfrm>
        </p:spPr>
        <p:txBody>
          <a:bodyPr/>
          <a:lstStyle/>
          <a:p>
            <a:r>
              <a:rPr lang="en-US" dirty="0"/>
              <a:t>Ecclesiastes 7:13-18</a:t>
            </a:r>
          </a:p>
        </p:txBody>
      </p:sp>
      <p:sp>
        <p:nvSpPr>
          <p:cNvPr id="4" name="Content Placeholder 3">
            <a:extLst>
              <a:ext uri="{FF2B5EF4-FFF2-40B4-BE49-F238E27FC236}">
                <a16:creationId xmlns:a16="http://schemas.microsoft.com/office/drawing/2014/main" id="{B9CB8619-8F0A-5FB1-58B0-9240BBF057BE}"/>
              </a:ext>
            </a:extLst>
          </p:cNvPr>
          <p:cNvSpPr>
            <a:spLocks noGrp="1"/>
          </p:cNvSpPr>
          <p:nvPr>
            <p:ph sz="half" idx="2"/>
          </p:nvPr>
        </p:nvSpPr>
        <p:spPr>
          <a:xfrm>
            <a:off x="1257300" y="2222562"/>
            <a:ext cx="4800600" cy="4254438"/>
          </a:xfrm>
        </p:spPr>
        <p:txBody>
          <a:bodyPr>
            <a:normAutofit/>
          </a:bodyPr>
          <a:lstStyle/>
          <a:p>
            <a:r>
              <a:rPr lang="en-US" dirty="0"/>
              <a:t>“Consider the work of God” (7:13)</a:t>
            </a:r>
          </a:p>
          <a:p>
            <a:r>
              <a:rPr lang="en-US" dirty="0"/>
              <a:t>“So that man may not find out anything that will be after him.” (7:14)</a:t>
            </a:r>
          </a:p>
          <a:p>
            <a:r>
              <a:rPr lang="en-US" dirty="0"/>
              <a:t>“For the one who fears God shall come out from both of them.” (7:18)</a:t>
            </a:r>
          </a:p>
          <a:p>
            <a:r>
              <a:rPr lang="en-US" dirty="0"/>
              <a:t>“There is a righteous man who perishes in his righteousness, and there is a wicked man who prolongs his life in his evildoing.” (7:15)</a:t>
            </a:r>
          </a:p>
          <a:p>
            <a:r>
              <a:rPr lang="en-US" dirty="0"/>
              <a:t>“why should you die before your time?” (7:16-17)</a:t>
            </a:r>
          </a:p>
        </p:txBody>
      </p:sp>
      <p:sp>
        <p:nvSpPr>
          <p:cNvPr id="5" name="Text Placeholder 4">
            <a:extLst>
              <a:ext uri="{FF2B5EF4-FFF2-40B4-BE49-F238E27FC236}">
                <a16:creationId xmlns:a16="http://schemas.microsoft.com/office/drawing/2014/main" id="{7AB5A806-9841-7534-285E-B83AC19C4474}"/>
              </a:ext>
            </a:extLst>
          </p:cNvPr>
          <p:cNvSpPr>
            <a:spLocks noGrp="1"/>
          </p:cNvSpPr>
          <p:nvPr>
            <p:ph type="body" sz="quarter" idx="3"/>
          </p:nvPr>
        </p:nvSpPr>
        <p:spPr>
          <a:xfrm>
            <a:off x="6633864" y="1590033"/>
            <a:ext cx="4800600" cy="632529"/>
          </a:xfrm>
        </p:spPr>
        <p:txBody>
          <a:bodyPr/>
          <a:lstStyle/>
          <a:p>
            <a:r>
              <a:rPr lang="en-US" dirty="0"/>
              <a:t>Ecclesiastes 3:9-22</a:t>
            </a:r>
          </a:p>
        </p:txBody>
      </p:sp>
      <p:sp>
        <p:nvSpPr>
          <p:cNvPr id="6" name="Content Placeholder 5">
            <a:extLst>
              <a:ext uri="{FF2B5EF4-FFF2-40B4-BE49-F238E27FC236}">
                <a16:creationId xmlns:a16="http://schemas.microsoft.com/office/drawing/2014/main" id="{231DA423-B6E7-0022-50AF-1B454E3CE744}"/>
              </a:ext>
            </a:extLst>
          </p:cNvPr>
          <p:cNvSpPr>
            <a:spLocks noGrp="1"/>
          </p:cNvSpPr>
          <p:nvPr>
            <p:ph sz="quarter" idx="4"/>
          </p:nvPr>
        </p:nvSpPr>
        <p:spPr>
          <a:xfrm>
            <a:off x="6633864" y="2222562"/>
            <a:ext cx="4800600" cy="4254438"/>
          </a:xfrm>
        </p:spPr>
        <p:txBody>
          <a:bodyPr>
            <a:normAutofit/>
          </a:bodyPr>
          <a:lstStyle/>
          <a:p>
            <a:r>
              <a:rPr lang="en-US" dirty="0"/>
              <a:t>“I have seen the business that God has given…” (3:10)</a:t>
            </a:r>
          </a:p>
          <a:p>
            <a:r>
              <a:rPr lang="en-US" dirty="0"/>
              <a:t>“yet so that he cannot find out what God has done from the beginning to the end.” (3:11)</a:t>
            </a:r>
          </a:p>
          <a:p>
            <a:r>
              <a:rPr lang="en-US" dirty="0"/>
              <a:t>“God has done it, so that people fear before him” (3:14)</a:t>
            </a:r>
          </a:p>
          <a:p>
            <a:r>
              <a:rPr lang="en-US" dirty="0"/>
              <a:t>“and in the place of righteousness, even there was wickedness.” (3:16)</a:t>
            </a:r>
          </a:p>
          <a:p>
            <a:r>
              <a:rPr lang="en-US" dirty="0"/>
              <a:t>“as one dies, so dies the other” (3:18-21)</a:t>
            </a:r>
          </a:p>
          <a:p>
            <a:endParaRPr lang="en-US" dirty="0"/>
          </a:p>
        </p:txBody>
      </p:sp>
    </p:spTree>
    <p:extLst>
      <p:ext uri="{BB962C8B-B14F-4D97-AF65-F5344CB8AC3E}">
        <p14:creationId xmlns:p14="http://schemas.microsoft.com/office/powerpoint/2010/main" val="326515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5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fade">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fade">
                                      <p:cBhvr>
                                        <p:cTn id="42" dur="5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500"/>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7:18</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It is good that you should take hold of this, and from that withhold not your hand, for the one who fears God shall come out from both of them.</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2788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7:19-8:17</a:t>
            </a:r>
            <a:br>
              <a:rPr lang="en-US" sz="4800" dirty="0"/>
            </a:br>
            <a:br>
              <a:rPr lang="en-US" sz="4800" dirty="0"/>
            </a:br>
            <a:r>
              <a:rPr lang="en-US" sz="4800" dirty="0"/>
              <a:t>Finding</a:t>
            </a:r>
            <a:br>
              <a:rPr lang="en-US" sz="4800" dirty="0"/>
            </a:br>
            <a:r>
              <a:rPr lang="en-US" sz="4800" dirty="0"/>
              <a:t>wisdom</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What conclusions Might be drawn?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extLst>
              <p:ext uri="{D42A27DB-BD31-4B8C-83A1-F6EECF244321}">
                <p14:modId xmlns:p14="http://schemas.microsoft.com/office/powerpoint/2010/main" val="3024406257"/>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597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Guard your steps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fontScale="92500" lnSpcReduction="10000"/>
          </a:bodyPr>
          <a:lstStyle/>
          <a:p>
            <a:pPr marL="0" indent="0" algn="l">
              <a:buNone/>
            </a:pPr>
            <a:r>
              <a:rPr lang="en-US" sz="2400" b="1" baseline="30000" dirty="0">
                <a:solidFill>
                  <a:srgbClr val="000000"/>
                </a:solidFill>
                <a:latin typeface="system-ui"/>
              </a:rPr>
              <a:t>1</a:t>
            </a:r>
            <a:r>
              <a:rPr lang="en-US" sz="2400" b="1" i="0" u="none" strike="noStrike" baseline="30000" dirty="0">
                <a:solidFill>
                  <a:srgbClr val="000000"/>
                </a:solidFill>
                <a:effectLst/>
                <a:latin typeface="system-ui"/>
              </a:rPr>
              <a:t> </a:t>
            </a:r>
            <a:r>
              <a:rPr lang="en-US" sz="2400" b="0" i="0" u="none" strike="noStrike" dirty="0">
                <a:solidFill>
                  <a:srgbClr val="000000"/>
                </a:solidFill>
                <a:effectLst/>
                <a:latin typeface="system-ui"/>
              </a:rPr>
              <a:t>Guard your steps when you go to the house of God. To draw near to listen is better than to offer the sacrifice of fools, for they do not know that they are doing evil.</a:t>
            </a:r>
          </a:p>
          <a:p>
            <a:pPr marL="0" indent="0" algn="l">
              <a:buNone/>
            </a:pPr>
            <a:r>
              <a:rPr lang="en-US" sz="2400" b="1" i="0" u="none" strike="noStrike" baseline="30000" dirty="0">
                <a:solidFill>
                  <a:srgbClr val="000000"/>
                </a:solidFill>
                <a:effectLst/>
                <a:latin typeface="system-ui"/>
              </a:rPr>
              <a:t>2 </a:t>
            </a:r>
            <a:r>
              <a:rPr lang="en-US" sz="2400" b="0" i="0" u="none" strike="noStrike" dirty="0">
                <a:solidFill>
                  <a:srgbClr val="000000"/>
                </a:solidFill>
                <a:effectLst/>
                <a:latin typeface="system-ui"/>
              </a:rPr>
              <a:t>Be not rash with your mouth, nor let your heart be hasty to utter a word before God, for God is in heaven and you are on earth. Therefore let your words be few.</a:t>
            </a:r>
          </a:p>
          <a:p>
            <a:pPr marL="0" indent="0" algn="l">
              <a:buNone/>
            </a:pPr>
            <a:r>
              <a:rPr lang="en-US" sz="2400" b="1" i="0" u="none" strike="noStrike" baseline="30000" dirty="0">
                <a:solidFill>
                  <a:srgbClr val="000000"/>
                </a:solidFill>
                <a:effectLst/>
                <a:latin typeface="system-ui"/>
              </a:rPr>
              <a:t>3 </a:t>
            </a:r>
            <a:r>
              <a:rPr lang="en-US" sz="2400" b="0" i="0" u="none" strike="noStrike" dirty="0">
                <a:solidFill>
                  <a:srgbClr val="000000"/>
                </a:solidFill>
                <a:effectLst/>
                <a:latin typeface="system-ui"/>
              </a:rPr>
              <a:t>For a dream comes with much business, and a fool's voice with many words.</a:t>
            </a:r>
          </a:p>
          <a:p>
            <a:pPr marL="0" indent="0" algn="l">
              <a:buNone/>
            </a:pPr>
            <a:r>
              <a:rPr lang="en-US" sz="2400" b="1" i="0" u="none" strike="noStrike" baseline="30000" dirty="0">
                <a:solidFill>
                  <a:srgbClr val="000000"/>
                </a:solidFill>
                <a:effectLst/>
                <a:latin typeface="system-ui"/>
              </a:rPr>
              <a:t>4 </a:t>
            </a:r>
            <a:r>
              <a:rPr lang="en-US" sz="2400" b="0" i="0" u="none" strike="noStrike" dirty="0">
                <a:solidFill>
                  <a:srgbClr val="000000"/>
                </a:solidFill>
                <a:effectLst/>
                <a:latin typeface="system-ui"/>
              </a:rPr>
              <a:t>When you vow a vow to God, do not delay paying it, for he has no pleasure in fools. Pay what you vow.</a:t>
            </a:r>
          </a:p>
          <a:p>
            <a:pPr marL="0" indent="0" algn="l">
              <a:buNone/>
            </a:pPr>
            <a:r>
              <a:rPr lang="en-US" sz="2400" b="1" i="0" u="none" strike="noStrike" baseline="30000" dirty="0">
                <a:solidFill>
                  <a:srgbClr val="000000"/>
                </a:solidFill>
                <a:effectLst/>
                <a:latin typeface="system-ui"/>
              </a:rPr>
              <a:t>5 </a:t>
            </a:r>
            <a:r>
              <a:rPr lang="en-US" sz="2400" b="0" i="0" u="none" strike="noStrike" dirty="0">
                <a:solidFill>
                  <a:srgbClr val="000000"/>
                </a:solidFill>
                <a:effectLst/>
                <a:latin typeface="system-ui"/>
              </a:rPr>
              <a:t>It is better that you should not vow than that you should vow and not pay.</a:t>
            </a:r>
          </a:p>
          <a:p>
            <a:pPr marL="0" indent="0" algn="l">
              <a:buNone/>
            </a:pPr>
            <a:r>
              <a:rPr lang="en-US" sz="2400" b="1" i="0" u="none" strike="noStrike" baseline="30000" dirty="0">
                <a:solidFill>
                  <a:srgbClr val="000000"/>
                </a:solidFill>
                <a:effectLst/>
                <a:latin typeface="system-ui"/>
              </a:rPr>
              <a:t>6 </a:t>
            </a:r>
            <a:r>
              <a:rPr lang="en-US" sz="2400" b="0" i="0" u="none" strike="noStrike" dirty="0">
                <a:solidFill>
                  <a:srgbClr val="000000"/>
                </a:solidFill>
                <a:effectLst/>
                <a:latin typeface="system-ui"/>
              </a:rPr>
              <a:t>Let not your mouth lead you into sin, and do not say before the messenger</a:t>
            </a:r>
            <a:r>
              <a:rPr lang="en-US" sz="2400" baseline="30000" dirty="0">
                <a:solidFill>
                  <a:srgbClr val="000000"/>
                </a:solidFill>
                <a:latin typeface="system-ui"/>
              </a:rPr>
              <a:t> </a:t>
            </a:r>
            <a:r>
              <a:rPr lang="en-US" sz="2400" b="0" i="0" u="none" strike="noStrike" dirty="0">
                <a:solidFill>
                  <a:srgbClr val="000000"/>
                </a:solidFill>
                <a:effectLst/>
                <a:latin typeface="system-ui"/>
              </a:rPr>
              <a:t>that it was a mistake. Why should God be angry at your voice and destroy the work of your hands?</a:t>
            </a:r>
          </a:p>
          <a:p>
            <a:pPr marL="0" indent="0" algn="l">
              <a:buNone/>
            </a:pPr>
            <a:r>
              <a:rPr lang="en-US" sz="2400" b="1" i="0" u="none" strike="noStrike" baseline="30000" dirty="0">
                <a:solidFill>
                  <a:srgbClr val="000000"/>
                </a:solidFill>
                <a:effectLst/>
                <a:latin typeface="system-ui"/>
              </a:rPr>
              <a:t>7 </a:t>
            </a:r>
            <a:r>
              <a:rPr lang="en-US" sz="2400" b="0" i="0" u="none" strike="noStrike" dirty="0">
                <a:solidFill>
                  <a:srgbClr val="000000"/>
                </a:solidFill>
                <a:effectLst/>
                <a:latin typeface="system-ui"/>
              </a:rPr>
              <a:t>For when dreams increase and words grow many, there is vanity; but God is the one you must fear.</a:t>
            </a:r>
          </a:p>
        </p:txBody>
      </p:sp>
    </p:spTree>
    <p:extLst>
      <p:ext uri="{BB962C8B-B14F-4D97-AF65-F5344CB8AC3E}">
        <p14:creationId xmlns:p14="http://schemas.microsoft.com/office/powerpoint/2010/main" val="302333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00A9-BF7A-2367-591E-CA4BC97DFE0C}"/>
              </a:ext>
            </a:extLst>
          </p:cNvPr>
          <p:cNvSpPr>
            <a:spLocks noGrp="1"/>
          </p:cNvSpPr>
          <p:nvPr>
            <p:ph type="title"/>
          </p:nvPr>
        </p:nvSpPr>
        <p:spPr>
          <a:xfrm>
            <a:off x="1251679" y="645106"/>
            <a:ext cx="3384329" cy="5421435"/>
          </a:xfrm>
        </p:spPr>
        <p:txBody>
          <a:bodyPr anchor="ctr">
            <a:normAutofit/>
          </a:bodyPr>
          <a:lstStyle/>
          <a:p>
            <a:r>
              <a:rPr lang="en-US" sz="4000" dirty="0"/>
              <a:t>What conclusions Might be drawn?</a:t>
            </a:r>
          </a:p>
        </p:txBody>
      </p:sp>
      <p:graphicFrame>
        <p:nvGraphicFramePr>
          <p:cNvPr id="14" name="Content Placeholder 2">
            <a:extLst>
              <a:ext uri="{FF2B5EF4-FFF2-40B4-BE49-F238E27FC236}">
                <a16:creationId xmlns:a16="http://schemas.microsoft.com/office/drawing/2014/main" id="{1C49A511-97F0-6571-592F-32868E458384}"/>
              </a:ext>
            </a:extLst>
          </p:cNvPr>
          <p:cNvGraphicFramePr>
            <a:graphicFrameLocks noGrp="1"/>
          </p:cNvGraphicFramePr>
          <p:nvPr>
            <p:ph idx="1"/>
            <p:extLst>
              <p:ext uri="{D42A27DB-BD31-4B8C-83A1-F6EECF244321}">
                <p14:modId xmlns:p14="http://schemas.microsoft.com/office/powerpoint/2010/main" val="372105468"/>
              </p:ext>
            </p:extLst>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2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5:18-20</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fontScale="92500" lnSpcReduction="10000"/>
          </a:bodyPr>
          <a:lstStyle/>
          <a:p>
            <a:pPr marL="0" indent="0">
              <a:buNone/>
            </a:pPr>
            <a:r>
              <a:rPr lang="en-US" sz="2800" dirty="0">
                <a:effectLst/>
                <a:latin typeface="Times New Roman" panose="02020603050405020304" pitchFamily="18" charset="0"/>
                <a:ea typeface="Calibri" panose="020F0502020204030204" pitchFamily="34" charset="0"/>
              </a:rPr>
              <a:t>Behold, what I have seen to be good and fitting is to eat and drink and find enjoyment in all the toil with which one toils under the sun the few days of his life that God has given him, for this is his lot.</a:t>
            </a:r>
          </a:p>
          <a:p>
            <a:pPr marL="0" indent="0">
              <a:buNone/>
            </a:pPr>
            <a:r>
              <a:rPr lang="en-US" sz="2800" dirty="0">
                <a:latin typeface="Times New Roman" panose="02020603050405020304" pitchFamily="18" charset="0"/>
                <a:ea typeface="Calibri" panose="020F0502020204030204" pitchFamily="34" charset="0"/>
              </a:rPr>
              <a:t>Everyone also </a:t>
            </a:r>
            <a:r>
              <a:rPr lang="en-US" sz="2800" dirty="0">
                <a:solidFill>
                  <a:srgbClr val="FF0000"/>
                </a:solidFill>
                <a:latin typeface="Times New Roman" panose="02020603050405020304" pitchFamily="18" charset="0"/>
                <a:ea typeface="Calibri" panose="020F0502020204030204" pitchFamily="34" charset="0"/>
              </a:rPr>
              <a:t>to whom God has given wealth and possessions and power to enjoy them</a:t>
            </a:r>
            <a:r>
              <a:rPr lang="en-US" sz="2800" dirty="0">
                <a:latin typeface="Times New Roman" panose="02020603050405020304" pitchFamily="18" charset="0"/>
                <a:ea typeface="Calibri" panose="020F0502020204030204" pitchFamily="34" charset="0"/>
              </a:rPr>
              <a:t>, and to accept his lot and rejoice in his toil – this is the gift of God.</a:t>
            </a:r>
          </a:p>
          <a:p>
            <a:pPr marL="0" indent="0">
              <a:buNone/>
            </a:pPr>
            <a:r>
              <a:rPr lang="en-US" sz="2800" dirty="0">
                <a:effectLst/>
                <a:latin typeface="Times New Roman" panose="02020603050405020304" pitchFamily="18" charset="0"/>
                <a:ea typeface="Calibri" panose="020F0502020204030204" pitchFamily="34" charset="0"/>
              </a:rPr>
              <a:t>For he will not much remember the days of his life because God keeps him occupied with joy in his heart.</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669264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There is an evil that I have seen under the sun, and it lies heavy on mankind:</a:t>
            </a:r>
          </a:p>
          <a:p>
            <a:pPr marL="0" indent="0">
              <a:buNone/>
            </a:pPr>
            <a:r>
              <a:rPr lang="en-US" sz="2800" dirty="0">
                <a:effectLst/>
                <a:latin typeface="Times New Roman" panose="02020603050405020304" pitchFamily="18" charset="0"/>
                <a:ea typeface="Calibri" panose="020F0502020204030204" pitchFamily="34" charset="0"/>
              </a:rPr>
              <a:t>a man </a:t>
            </a:r>
            <a:r>
              <a:rPr lang="en-US" sz="2800" dirty="0">
                <a:solidFill>
                  <a:srgbClr val="FF0000"/>
                </a:solidFill>
                <a:effectLst/>
                <a:latin typeface="Times New Roman" panose="02020603050405020304" pitchFamily="18" charset="0"/>
                <a:ea typeface="Calibri" panose="020F0502020204030204" pitchFamily="34" charset="0"/>
              </a:rPr>
              <a:t>to whom God gives wealth, possessions, and honor</a:t>
            </a:r>
            <a:r>
              <a:rPr lang="en-US" sz="2800" dirty="0">
                <a:effectLst/>
                <a:latin typeface="Times New Roman" panose="02020603050405020304" pitchFamily="18" charset="0"/>
                <a:ea typeface="Calibri" panose="020F0502020204030204" pitchFamily="34" charset="0"/>
              </a:rPr>
              <a:t>, so that he lacks nothing of all that he desires, </a:t>
            </a:r>
            <a:r>
              <a:rPr lang="en-US" sz="2800" dirty="0">
                <a:solidFill>
                  <a:srgbClr val="FF0000"/>
                </a:solidFill>
                <a:effectLst/>
                <a:latin typeface="Times New Roman" panose="02020603050405020304" pitchFamily="18" charset="0"/>
                <a:ea typeface="Calibri" panose="020F0502020204030204" pitchFamily="34" charset="0"/>
              </a:rPr>
              <a:t>yet God does not give him power to enjoy them</a:t>
            </a:r>
            <a:r>
              <a:rPr lang="en-US" sz="2800" dirty="0">
                <a:effectLst/>
                <a:latin typeface="Times New Roman" panose="02020603050405020304" pitchFamily="18" charset="0"/>
                <a:ea typeface="Calibri" panose="020F0502020204030204" pitchFamily="34" charset="0"/>
              </a:rPr>
              <a:t>, but a stranger enjoys them.  This is vanity; it is a grievous evil.</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5015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DA559-454C-58B9-A5FF-4F7A0FA5009D}"/>
              </a:ext>
            </a:extLst>
          </p:cNvPr>
          <p:cNvSpPr>
            <a:spLocks noGrp="1"/>
          </p:cNvSpPr>
          <p:nvPr>
            <p:ph type="title"/>
          </p:nvPr>
        </p:nvSpPr>
        <p:spPr/>
        <p:txBody>
          <a:bodyPr>
            <a:normAutofit/>
          </a:bodyPr>
          <a:lstStyle/>
          <a:p>
            <a:r>
              <a:rPr lang="en-US" sz="3600" dirty="0"/>
              <a:t>“This also is vanity”</a:t>
            </a:r>
          </a:p>
        </p:txBody>
      </p:sp>
      <p:sp>
        <p:nvSpPr>
          <p:cNvPr id="3" name="Text Placeholder 2">
            <a:extLst>
              <a:ext uri="{FF2B5EF4-FFF2-40B4-BE49-F238E27FC236}">
                <a16:creationId xmlns:a16="http://schemas.microsoft.com/office/drawing/2014/main" id="{E64883A4-9A2F-4870-B3C1-DD0F3123E0E7}"/>
              </a:ext>
            </a:extLst>
          </p:cNvPr>
          <p:cNvSpPr>
            <a:spLocks noGrp="1"/>
          </p:cNvSpPr>
          <p:nvPr>
            <p:ph type="body" idx="1"/>
          </p:nvPr>
        </p:nvSpPr>
        <p:spPr/>
        <p:txBody>
          <a:bodyPr/>
          <a:lstStyle/>
          <a:p>
            <a:pPr algn="ctr"/>
            <a:r>
              <a:rPr lang="en-US" dirty="0"/>
              <a:t>Ecclesiastes 6:7-9</a:t>
            </a:r>
          </a:p>
        </p:txBody>
      </p:sp>
      <p:sp>
        <p:nvSpPr>
          <p:cNvPr id="4" name="Content Placeholder 3">
            <a:extLst>
              <a:ext uri="{FF2B5EF4-FFF2-40B4-BE49-F238E27FC236}">
                <a16:creationId xmlns:a16="http://schemas.microsoft.com/office/drawing/2014/main" id="{9C9A658C-C4B9-4B8E-FD5D-CF4B050E938E}"/>
              </a:ext>
            </a:extLst>
          </p:cNvPr>
          <p:cNvSpPr>
            <a:spLocks noGrp="1"/>
          </p:cNvSpPr>
          <p:nvPr>
            <p:ph sz="half" idx="2"/>
          </p:nvPr>
        </p:nvSpPr>
        <p:spPr/>
        <p:txBody>
          <a:bodyPr/>
          <a:lstStyle/>
          <a:p>
            <a:pPr marL="0" indent="0">
              <a:buNone/>
            </a:pPr>
            <a:r>
              <a:rPr lang="en-US" i="1" dirty="0"/>
              <a:t>All the toil of man is for his mouth, yet his appetite is not satisfied.</a:t>
            </a:r>
          </a:p>
          <a:p>
            <a:pPr marL="0" indent="0">
              <a:buNone/>
            </a:pPr>
            <a:r>
              <a:rPr lang="en-US" i="1" dirty="0"/>
              <a:t>For what advantage has the wise man over the fool?  And what does the poor man have who knows how to conduct himself before the living?</a:t>
            </a:r>
          </a:p>
          <a:p>
            <a:pPr marL="0" indent="0">
              <a:buNone/>
            </a:pPr>
            <a:r>
              <a:rPr lang="en-US" i="1" dirty="0"/>
              <a:t>Better is the sight of the eyes than the wandering of the appetite: this also is vanity and striving after wind.</a:t>
            </a:r>
          </a:p>
        </p:txBody>
      </p:sp>
      <p:sp>
        <p:nvSpPr>
          <p:cNvPr id="5" name="Text Placeholder 4">
            <a:extLst>
              <a:ext uri="{FF2B5EF4-FFF2-40B4-BE49-F238E27FC236}">
                <a16:creationId xmlns:a16="http://schemas.microsoft.com/office/drawing/2014/main" id="{21336D5A-7836-09D0-AEED-0F299643A618}"/>
              </a:ext>
            </a:extLst>
          </p:cNvPr>
          <p:cNvSpPr>
            <a:spLocks noGrp="1"/>
          </p:cNvSpPr>
          <p:nvPr>
            <p:ph type="body" sz="quarter" idx="3"/>
          </p:nvPr>
        </p:nvSpPr>
        <p:spPr/>
        <p:txBody>
          <a:bodyPr/>
          <a:lstStyle/>
          <a:p>
            <a:pPr algn="ctr"/>
            <a:r>
              <a:rPr lang="en-US" dirty="0"/>
              <a:t>1 Timothy 6:6-8</a:t>
            </a:r>
          </a:p>
        </p:txBody>
      </p:sp>
      <p:sp>
        <p:nvSpPr>
          <p:cNvPr id="6" name="Content Placeholder 5">
            <a:extLst>
              <a:ext uri="{FF2B5EF4-FFF2-40B4-BE49-F238E27FC236}">
                <a16:creationId xmlns:a16="http://schemas.microsoft.com/office/drawing/2014/main" id="{A6666EE2-1C63-5746-B474-1B8291A7850E}"/>
              </a:ext>
            </a:extLst>
          </p:cNvPr>
          <p:cNvSpPr>
            <a:spLocks noGrp="1"/>
          </p:cNvSpPr>
          <p:nvPr>
            <p:ph sz="quarter" idx="4"/>
          </p:nvPr>
        </p:nvSpPr>
        <p:spPr/>
        <p:txBody>
          <a:bodyPr/>
          <a:lstStyle/>
          <a:p>
            <a:pPr marL="0" indent="0">
              <a:buNone/>
            </a:pPr>
            <a:r>
              <a:rPr lang="en-US" i="1" dirty="0"/>
              <a:t>But godliness with contentment is great gain,</a:t>
            </a:r>
          </a:p>
          <a:p>
            <a:pPr marL="0" indent="0">
              <a:buNone/>
            </a:pPr>
            <a:r>
              <a:rPr lang="en-US" i="1" dirty="0"/>
              <a:t>For we brought nothing into the world, and we cannot take anything out of the world.</a:t>
            </a:r>
          </a:p>
          <a:p>
            <a:pPr marL="0" indent="0">
              <a:buNone/>
            </a:pPr>
            <a:r>
              <a:rPr lang="en-US" i="1" dirty="0"/>
              <a:t>But if we have food and clothing, with these we will be content.</a:t>
            </a:r>
          </a:p>
        </p:txBody>
      </p:sp>
    </p:spTree>
    <p:extLst>
      <p:ext uri="{BB962C8B-B14F-4D97-AF65-F5344CB8AC3E}">
        <p14:creationId xmlns:p14="http://schemas.microsoft.com/office/powerpoint/2010/main" val="184211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500"/>
                                        <p:tgtEl>
                                          <p:spTgt spid="4">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500"/>
                                        <p:tgtEl>
                                          <p:spTgt spid="6">
                                            <p:txEl>
                                              <p:pRg st="0" end="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6:10-12</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lnSpcReduction="10000"/>
          </a:bodyPr>
          <a:lstStyle/>
          <a:p>
            <a:pPr marL="0" indent="0">
              <a:buNone/>
            </a:pPr>
            <a:r>
              <a:rPr lang="en-US" sz="2800" dirty="0">
                <a:effectLst/>
                <a:latin typeface="Times New Roman" panose="02020603050405020304" pitchFamily="18" charset="0"/>
                <a:ea typeface="Calibri" panose="020F0502020204030204" pitchFamily="34" charset="0"/>
              </a:rPr>
              <a:t>Whatever has come to be has already been named, and it is known what man is, and that he is not able to dispute with one stronger than he.</a:t>
            </a:r>
          </a:p>
          <a:p>
            <a:pPr marL="0" indent="0">
              <a:buNone/>
            </a:pPr>
            <a:r>
              <a:rPr lang="en-US" sz="2800" dirty="0">
                <a:latin typeface="Times New Roman" panose="02020603050405020304" pitchFamily="18" charset="0"/>
                <a:ea typeface="Calibri" panose="020F0502020204030204" pitchFamily="34" charset="0"/>
              </a:rPr>
              <a:t>The more words, the more vanity, and what is the advantage to man?</a:t>
            </a:r>
          </a:p>
          <a:p>
            <a:pPr marL="0" indent="0">
              <a:buNone/>
            </a:pPr>
            <a:r>
              <a:rPr lang="en-US" sz="2800" dirty="0">
                <a:effectLst/>
                <a:latin typeface="Times New Roman" panose="02020603050405020304" pitchFamily="18" charset="0"/>
                <a:ea typeface="Calibri" panose="020F0502020204030204" pitchFamily="34" charset="0"/>
              </a:rPr>
              <a:t>For who knows what is good for man while he lives the few days of his vain</a:t>
            </a:r>
            <a:r>
              <a:rPr lang="en-US" sz="2800" dirty="0">
                <a:latin typeface="Times New Roman" panose="02020603050405020304" pitchFamily="18" charset="0"/>
                <a:ea typeface="Calibri" panose="020F0502020204030204" pitchFamily="34" charset="0"/>
              </a:rPr>
              <a:t> life, which he passes like a shadow?  For who can tell man what will be after him under the sun?</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77851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2367</TotalTime>
  <Words>1442</Words>
  <Application>Microsoft Macintosh PowerPoint</Application>
  <PresentationFormat>Widescreen</PresentationFormat>
  <Paragraphs>156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Courier New</vt:lpstr>
      <vt:lpstr>Gill Sans MT</vt:lpstr>
      <vt:lpstr>Impact</vt:lpstr>
      <vt:lpstr>system-ui</vt:lpstr>
      <vt:lpstr>Times New Roman</vt:lpstr>
      <vt:lpstr>Badge</vt:lpstr>
      <vt:lpstr>Ecclesiastes</vt:lpstr>
      <vt:lpstr>schedule</vt:lpstr>
      <vt:lpstr>What conclusions Might be drawn?</vt:lpstr>
      <vt:lpstr>Guard your steps</vt:lpstr>
      <vt:lpstr>What conclusions Might be drawn?</vt:lpstr>
      <vt:lpstr>5:18-20</vt:lpstr>
      <vt:lpstr>6:1-2</vt:lpstr>
      <vt:lpstr>“This also is vanity”</vt:lpstr>
      <vt:lpstr>6:10-12</vt:lpstr>
      <vt:lpstr>6:10-12</vt:lpstr>
      <vt:lpstr>“Better”</vt:lpstr>
      <vt:lpstr>Reflection</vt:lpstr>
      <vt:lpstr>7:18</vt:lpstr>
      <vt:lpstr>7:19-8:17  Finding wisdom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32</cp:revision>
  <dcterms:created xsi:type="dcterms:W3CDTF">2024-02-25T02:51:32Z</dcterms:created>
  <dcterms:modified xsi:type="dcterms:W3CDTF">2024-03-17T11:58:41Z</dcterms:modified>
</cp:coreProperties>
</file>