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  <p:sldMasterId id="2147483684" r:id="rId2"/>
  </p:sldMasterIdLst>
  <p:sldIdLst>
    <p:sldId id="256" r:id="rId3"/>
    <p:sldId id="257" r:id="rId4"/>
    <p:sldId id="272" r:id="rId5"/>
    <p:sldId id="271" r:id="rId6"/>
    <p:sldId id="269" r:id="rId7"/>
    <p:sldId id="273" r:id="rId8"/>
    <p:sldId id="270" r:id="rId9"/>
  </p:sldIdLst>
  <p:sldSz cx="14630400" cy="9144000"/>
  <p:notesSz cx="6858000" cy="9144000"/>
  <p:embeddedFontLst>
    <p:embeddedFont>
      <p:font typeface="Arial Narrow" panose="020B0606020202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Trajan Pro" panose="02020502050506020301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1pPr>
    <a:lvl2pPr marL="570586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2pPr>
    <a:lvl3pPr marL="1141171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3pPr>
    <a:lvl4pPr marL="1711757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4pPr>
    <a:lvl5pPr marL="2282342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5pPr>
    <a:lvl6pPr marL="2852928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6pPr>
    <a:lvl7pPr marL="3423514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7pPr>
    <a:lvl8pPr marL="3994099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8pPr>
    <a:lvl9pPr marL="4564685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CBA9"/>
    <a:srgbClr val="DBA722"/>
    <a:srgbClr val="2E2E30"/>
    <a:srgbClr val="133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/>
    <p:restoredTop sz="94648"/>
  </p:normalViewPr>
  <p:slideViewPr>
    <p:cSldViewPr snapToGrid="0" snapToObjects="1">
      <p:cViewPr varScale="1">
        <p:scale>
          <a:sx n="84" d="100"/>
          <a:sy n="84" d="100"/>
        </p:scale>
        <p:origin x="81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840569"/>
            <a:ext cx="1243584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5181600"/>
            <a:ext cx="1024128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2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9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66186"/>
            <a:ext cx="329184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66186"/>
            <a:ext cx="963168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52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496484"/>
            <a:ext cx="10972800" cy="3183467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802717"/>
            <a:ext cx="10972800" cy="2207683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65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78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279652"/>
            <a:ext cx="12618720" cy="3803649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6119285"/>
            <a:ext cx="12618720" cy="2000249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5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06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86834"/>
            <a:ext cx="1261872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241551"/>
            <a:ext cx="6189344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340100"/>
            <a:ext cx="6189344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241551"/>
            <a:ext cx="6219826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340100"/>
            <a:ext cx="6219826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4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60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20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316567"/>
            <a:ext cx="7406640" cy="6498167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5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316567"/>
            <a:ext cx="7406640" cy="6498167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9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08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86833"/>
            <a:ext cx="315468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86833"/>
            <a:ext cx="928116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29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875869"/>
            <a:ext cx="12435840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875618"/>
            <a:ext cx="12435840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02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463004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2194505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926007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657509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4389011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5120512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852014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33602"/>
            <a:ext cx="6461760" cy="6034617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133602"/>
            <a:ext cx="6461760" cy="6034617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7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1" y="2046818"/>
            <a:ext cx="6464300" cy="853017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02" indent="0">
              <a:buNone/>
              <a:defRPr sz="3200" b="1"/>
            </a:lvl2pPr>
            <a:lvl3pPr marL="1463004" indent="0">
              <a:buNone/>
              <a:defRPr sz="2880" b="1"/>
            </a:lvl3pPr>
            <a:lvl4pPr marL="2194505" indent="0">
              <a:buNone/>
              <a:defRPr sz="2560" b="1"/>
            </a:lvl4pPr>
            <a:lvl5pPr marL="2926007" indent="0">
              <a:buNone/>
              <a:defRPr sz="2560" b="1"/>
            </a:lvl5pPr>
            <a:lvl6pPr marL="3657509" indent="0">
              <a:buNone/>
              <a:defRPr sz="2560" b="1"/>
            </a:lvl6pPr>
            <a:lvl7pPr marL="4389011" indent="0">
              <a:buNone/>
              <a:defRPr sz="2560" b="1"/>
            </a:lvl7pPr>
            <a:lvl8pPr marL="5120512" indent="0">
              <a:buNone/>
              <a:defRPr sz="2560" b="1"/>
            </a:lvl8pPr>
            <a:lvl9pPr marL="5852014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1" y="2899833"/>
            <a:ext cx="6464300" cy="5268384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3" y="2046818"/>
            <a:ext cx="6466840" cy="853017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02" indent="0">
              <a:buNone/>
              <a:defRPr sz="3200" b="1"/>
            </a:lvl2pPr>
            <a:lvl3pPr marL="1463004" indent="0">
              <a:buNone/>
              <a:defRPr sz="2880" b="1"/>
            </a:lvl3pPr>
            <a:lvl4pPr marL="2194505" indent="0">
              <a:buNone/>
              <a:defRPr sz="2560" b="1"/>
            </a:lvl4pPr>
            <a:lvl5pPr marL="2926007" indent="0">
              <a:buNone/>
              <a:defRPr sz="2560" b="1"/>
            </a:lvl5pPr>
            <a:lvl6pPr marL="3657509" indent="0">
              <a:buNone/>
              <a:defRPr sz="2560" b="1"/>
            </a:lvl6pPr>
            <a:lvl7pPr marL="4389011" indent="0">
              <a:buNone/>
              <a:defRPr sz="2560" b="1"/>
            </a:lvl7pPr>
            <a:lvl8pPr marL="5120512" indent="0">
              <a:buNone/>
              <a:defRPr sz="2560" b="1"/>
            </a:lvl8pPr>
            <a:lvl9pPr marL="5852014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3" y="2899833"/>
            <a:ext cx="6466840" cy="5268384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6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3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8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64066"/>
            <a:ext cx="4813301" cy="154940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64070"/>
            <a:ext cx="8178800" cy="7804151"/>
          </a:xfrm>
        </p:spPr>
        <p:txBody>
          <a:bodyPr/>
          <a:lstStyle>
            <a:lvl1pPr>
              <a:defRPr sz="5120"/>
            </a:lvl1pPr>
            <a:lvl2pPr>
              <a:defRPr sz="4480"/>
            </a:lvl2pPr>
            <a:lvl3pPr>
              <a:defRPr sz="384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1913470"/>
            <a:ext cx="4813301" cy="6254751"/>
          </a:xfrm>
        </p:spPr>
        <p:txBody>
          <a:bodyPr/>
          <a:lstStyle>
            <a:lvl1pPr marL="0" indent="0">
              <a:buNone/>
              <a:defRPr sz="2240"/>
            </a:lvl1pPr>
            <a:lvl2pPr marL="731502" indent="0">
              <a:buNone/>
              <a:defRPr sz="1920"/>
            </a:lvl2pPr>
            <a:lvl3pPr marL="1463004" indent="0">
              <a:buNone/>
              <a:defRPr sz="1600"/>
            </a:lvl3pPr>
            <a:lvl4pPr marL="2194505" indent="0">
              <a:buNone/>
              <a:defRPr sz="1440"/>
            </a:lvl4pPr>
            <a:lvl5pPr marL="2926007" indent="0">
              <a:buNone/>
              <a:defRPr sz="1440"/>
            </a:lvl5pPr>
            <a:lvl6pPr marL="3657509" indent="0">
              <a:buNone/>
              <a:defRPr sz="1440"/>
            </a:lvl6pPr>
            <a:lvl7pPr marL="4389011" indent="0">
              <a:buNone/>
              <a:defRPr sz="1440"/>
            </a:lvl7pPr>
            <a:lvl8pPr marL="5120512" indent="0">
              <a:buNone/>
              <a:defRPr sz="1440"/>
            </a:lvl8pPr>
            <a:lvl9pPr marL="5852014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83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0" y="6400801"/>
            <a:ext cx="8778240" cy="755652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0" y="817033"/>
            <a:ext cx="8778240" cy="5486400"/>
          </a:xfrm>
        </p:spPr>
        <p:txBody>
          <a:bodyPr/>
          <a:lstStyle>
            <a:lvl1pPr marL="0" indent="0">
              <a:buNone/>
              <a:defRPr sz="5120"/>
            </a:lvl1pPr>
            <a:lvl2pPr marL="731502" indent="0">
              <a:buNone/>
              <a:defRPr sz="4480"/>
            </a:lvl2pPr>
            <a:lvl3pPr marL="1463004" indent="0">
              <a:buNone/>
              <a:defRPr sz="3840"/>
            </a:lvl3pPr>
            <a:lvl4pPr marL="2194505" indent="0">
              <a:buNone/>
              <a:defRPr sz="3200"/>
            </a:lvl4pPr>
            <a:lvl5pPr marL="2926007" indent="0">
              <a:buNone/>
              <a:defRPr sz="3200"/>
            </a:lvl5pPr>
            <a:lvl6pPr marL="3657509" indent="0">
              <a:buNone/>
              <a:defRPr sz="3200"/>
            </a:lvl6pPr>
            <a:lvl7pPr marL="4389011" indent="0">
              <a:buNone/>
              <a:defRPr sz="3200"/>
            </a:lvl7pPr>
            <a:lvl8pPr marL="5120512" indent="0">
              <a:buNone/>
              <a:defRPr sz="3200"/>
            </a:lvl8pPr>
            <a:lvl9pPr marL="5852014" indent="0">
              <a:buNone/>
              <a:defRPr sz="32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0" y="7156451"/>
            <a:ext cx="8778240" cy="1073151"/>
          </a:xfrm>
        </p:spPr>
        <p:txBody>
          <a:bodyPr/>
          <a:lstStyle>
            <a:lvl1pPr marL="0" indent="0">
              <a:buNone/>
              <a:defRPr sz="2240"/>
            </a:lvl1pPr>
            <a:lvl2pPr marL="731502" indent="0">
              <a:buNone/>
              <a:defRPr sz="1920"/>
            </a:lvl2pPr>
            <a:lvl3pPr marL="1463004" indent="0">
              <a:buNone/>
              <a:defRPr sz="1600"/>
            </a:lvl3pPr>
            <a:lvl4pPr marL="2194505" indent="0">
              <a:buNone/>
              <a:defRPr sz="1440"/>
            </a:lvl4pPr>
            <a:lvl5pPr marL="2926007" indent="0">
              <a:buNone/>
              <a:defRPr sz="1440"/>
            </a:lvl5pPr>
            <a:lvl6pPr marL="3657509" indent="0">
              <a:buNone/>
              <a:defRPr sz="1440"/>
            </a:lvl6pPr>
            <a:lvl7pPr marL="4389011" indent="0">
              <a:buNone/>
              <a:defRPr sz="1440"/>
            </a:lvl7pPr>
            <a:lvl8pPr marL="5120512" indent="0">
              <a:buNone/>
              <a:defRPr sz="1440"/>
            </a:lvl8pPr>
            <a:lvl9pPr marL="5852014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8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66185"/>
            <a:ext cx="1316736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33602"/>
            <a:ext cx="1316736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8475136"/>
            <a:ext cx="3413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8475136"/>
            <a:ext cx="46329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8475136"/>
            <a:ext cx="3413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4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463004" rtl="0" eaLnBrk="1" latinLnBrk="0" hangingPunct="1">
        <a:spcBef>
          <a:spcPct val="0"/>
        </a:spcBef>
        <a:buNone/>
        <a:defRPr sz="70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27" indent="-548627" algn="l" defTabSz="1463004" rtl="0" eaLnBrk="1" latinLnBrk="0" hangingPunct="1">
        <a:spcBef>
          <a:spcPct val="20000"/>
        </a:spcBef>
        <a:buFont typeface="Arial" pitchFamily="34" charset="0"/>
        <a:buChar char="•"/>
        <a:defRPr sz="5120" kern="1200">
          <a:solidFill>
            <a:schemeClr val="tx1"/>
          </a:solidFill>
          <a:latin typeface="+mn-lt"/>
          <a:ea typeface="+mn-ea"/>
          <a:cs typeface="+mn-cs"/>
        </a:defRPr>
      </a:lvl1pPr>
      <a:lvl2pPr marL="1188690" indent="-457188" algn="l" defTabSz="1463004" rtl="0" eaLnBrk="1" latinLnBrk="0" hangingPunct="1">
        <a:spcBef>
          <a:spcPct val="20000"/>
        </a:spcBef>
        <a:buFont typeface="Arial" pitchFamily="34" charset="0"/>
        <a:buChar char="–"/>
        <a:defRPr sz="448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3pPr>
      <a:lvl4pPr marL="2560256" indent="-365750" algn="l" defTabSz="146300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757" indent="-365750" algn="l" defTabSz="146300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259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761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263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764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02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04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05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07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509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011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512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014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86834"/>
            <a:ext cx="1261872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434167"/>
            <a:ext cx="1261872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8475134"/>
            <a:ext cx="4937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37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56844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5455E1-2D30-DB43-8F89-F363B5444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pic>
        <p:nvPicPr>
          <p:cNvPr id="4" name="Picture 3" descr="A close up of a box&#10;&#10;Description automatically generated">
            <a:extLst>
              <a:ext uri="{FF2B5EF4-FFF2-40B4-BE49-F238E27FC236}">
                <a16:creationId xmlns:a16="http://schemas.microsoft.com/office/drawing/2014/main" xmlns="" id="{B23C5527-4628-7043-8926-E988B0B06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6760" y="2331720"/>
            <a:ext cx="5715000" cy="541686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conforme</a:t>
            </a:r>
            <a:endParaRPr lang="en-US" sz="80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al </a:t>
            </a:r>
            <a:r>
              <a:rPr lang="en-US" sz="80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coraz</a:t>
            </a:r>
            <a:r>
              <a:rPr lang="es-ES" sz="80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ón</a:t>
            </a:r>
            <a:r>
              <a:rPr lang="es-ES" sz="8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de</a:t>
            </a:r>
          </a:p>
          <a:p>
            <a:pPr algn="ctr"/>
            <a:r>
              <a:rPr lang="es-ES" sz="1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Dios</a:t>
            </a:r>
          </a:p>
          <a:p>
            <a:pPr algn="ctr"/>
            <a:r>
              <a:rPr lang="es-ES" sz="4800" b="1" dirty="0" smtClean="0">
                <a:cs typeface="Arial" panose="020B0604020202020204" pitchFamily="34" charset="0"/>
              </a:rPr>
              <a:t>un estudio de David</a:t>
            </a:r>
          </a:p>
        </p:txBody>
      </p:sp>
    </p:spTree>
    <p:extLst>
      <p:ext uri="{BB962C8B-B14F-4D97-AF65-F5344CB8AC3E}">
        <p14:creationId xmlns:p14="http://schemas.microsoft.com/office/powerpoint/2010/main" val="51427089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xmlns="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8CD05B-2F14-2147-83E8-A3FA6AFC42A3}"/>
              </a:ext>
            </a:extLst>
          </p:cNvPr>
          <p:cNvSpPr txBox="1"/>
          <p:nvPr/>
        </p:nvSpPr>
        <p:spPr>
          <a:xfrm>
            <a:off x="3212043" y="1531562"/>
            <a:ext cx="1090125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80" b="1" dirty="0" err="1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Cómo</a:t>
            </a:r>
            <a:r>
              <a:rPr lang="en-US" sz="6480" b="1" dirty="0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 </a:t>
            </a:r>
            <a:r>
              <a:rPr lang="en-US" sz="6480" b="1" dirty="0" err="1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cayó</a:t>
            </a:r>
            <a:r>
              <a:rPr lang="en-US" sz="6480" b="1" dirty="0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 David…</a:t>
            </a:r>
            <a:endParaRPr lang="en-US" sz="6480" b="1" dirty="0">
              <a:solidFill>
                <a:srgbClr val="DBA72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ajan Pro" panose="02020502050506020301" pitchFamily="18" charset="0"/>
              <a:cs typeface="Futura Medium" panose="020B0602020204020303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8BAC50-E8DB-6343-A2FE-E54B56CC1E81}"/>
              </a:ext>
            </a:extLst>
          </p:cNvPr>
          <p:cNvSpPr txBox="1"/>
          <p:nvPr/>
        </p:nvSpPr>
        <p:spPr>
          <a:xfrm>
            <a:off x="890246" y="3194170"/>
            <a:ext cx="1284990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440"/>
              </a:spcAft>
            </a:pP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David 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se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puso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en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una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situación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en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que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sería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fácil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caer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(11.1</a:t>
            </a: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760" y="1101289"/>
            <a:ext cx="2316480" cy="209288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conforme</a:t>
            </a:r>
            <a:endParaRPr lang="en-US" sz="32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al </a:t>
            </a:r>
            <a:r>
              <a:rPr lang="en-U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coraz</a:t>
            </a:r>
            <a:r>
              <a:rPr lang="es-E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ón</a:t>
            </a:r>
            <a:r>
              <a:rPr lang="es-E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de</a:t>
            </a:r>
          </a:p>
          <a:p>
            <a:pPr algn="ctr"/>
            <a:r>
              <a:rPr lang="es-E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Dios</a:t>
            </a:r>
          </a:p>
          <a:p>
            <a:pPr algn="ctr"/>
            <a:r>
              <a:rPr lang="es-ES" sz="1600" b="1" dirty="0" smtClean="0">
                <a:cs typeface="Arial" panose="020B0604020202020204" pitchFamily="34" charset="0"/>
              </a:rPr>
              <a:t>un estudio de David</a:t>
            </a:r>
          </a:p>
        </p:txBody>
      </p:sp>
    </p:spTree>
    <p:extLst>
      <p:ext uri="{BB962C8B-B14F-4D97-AF65-F5344CB8AC3E}">
        <p14:creationId xmlns:p14="http://schemas.microsoft.com/office/powerpoint/2010/main" val="1662397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6CDD09-31CA-D44B-8FA7-99C8D42E3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21" r="11525"/>
          <a:stretch/>
        </p:blipFill>
        <p:spPr>
          <a:xfrm>
            <a:off x="1828800" y="457200"/>
            <a:ext cx="10972800" cy="822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3600" y="3153156"/>
            <a:ext cx="967740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Rabá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8540" y="5324856"/>
            <a:ext cx="1623060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Jerusalén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5786521"/>
            <a:ext cx="1043940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Belén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9540" y="4776216"/>
            <a:ext cx="1242060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Guibeá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9940" y="4158996"/>
            <a:ext cx="1421130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Gabaón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60720" y="3931104"/>
            <a:ext cx="1127760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Jericó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69680" y="4776216"/>
            <a:ext cx="982980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Sitim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8620" y="797052"/>
            <a:ext cx="1363980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Siquem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74680" y="2349948"/>
            <a:ext cx="1854324" cy="400110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M  </a:t>
            </a:r>
            <a:r>
              <a:rPr lang="es-ES" sz="2000" dirty="0" err="1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s-E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</a:t>
            </a:r>
            <a:endParaRPr lang="en-US" sz="200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7162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xmlns="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8BAC50-E8DB-6343-A2FE-E54B56CC1E81}"/>
              </a:ext>
            </a:extLst>
          </p:cNvPr>
          <p:cNvSpPr txBox="1"/>
          <p:nvPr/>
        </p:nvSpPr>
        <p:spPr>
          <a:xfrm>
            <a:off x="974066" y="3194170"/>
            <a:ext cx="12682268" cy="43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440"/>
              </a:spcAft>
            </a:pP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David se </a:t>
            </a:r>
            <a:r>
              <a:rPr lang="en-US" sz="3840" b="1" dirty="0" err="1">
                <a:latin typeface="Avenir Next Demi Bold" panose="020B0503020202020204" pitchFamily="34" charset="0"/>
                <a:cs typeface="Futura Medium" panose="020B0602020204020303" pitchFamily="34" charset="-79"/>
              </a:rPr>
              <a:t>puso</a:t>
            </a: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>
                <a:latin typeface="Avenir Next Demi Bold" panose="020B0503020202020204" pitchFamily="34" charset="0"/>
                <a:cs typeface="Futura Medium" panose="020B0602020204020303" pitchFamily="34" charset="-79"/>
              </a:rPr>
              <a:t>en</a:t>
            </a: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>
                <a:latin typeface="Avenir Next Demi Bold" panose="020B0503020202020204" pitchFamily="34" charset="0"/>
                <a:cs typeface="Futura Medium" panose="020B0602020204020303" pitchFamily="34" charset="-79"/>
              </a:rPr>
              <a:t>una</a:t>
            </a: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>
                <a:latin typeface="Avenir Next Demi Bold" panose="020B0503020202020204" pitchFamily="34" charset="0"/>
                <a:cs typeface="Futura Medium" panose="020B0602020204020303" pitchFamily="34" charset="-79"/>
              </a:rPr>
              <a:t>situación</a:t>
            </a: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>
                <a:latin typeface="Avenir Next Demi Bold" panose="020B0503020202020204" pitchFamily="34" charset="0"/>
                <a:cs typeface="Futura Medium" panose="020B0602020204020303" pitchFamily="34" charset="-79"/>
              </a:rPr>
              <a:t>en</a:t>
            </a: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 que </a:t>
            </a:r>
            <a:r>
              <a:rPr lang="en-US" sz="3840" b="1" dirty="0" err="1">
                <a:latin typeface="Avenir Next Demi Bold" panose="020B0503020202020204" pitchFamily="34" charset="0"/>
                <a:cs typeface="Futura Medium" panose="020B0602020204020303" pitchFamily="34" charset="-79"/>
              </a:rPr>
              <a:t>sería</a:t>
            </a: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>
                <a:latin typeface="Avenir Next Demi Bold" panose="020B0503020202020204" pitchFamily="34" charset="0"/>
                <a:cs typeface="Futura Medium" panose="020B0602020204020303" pitchFamily="34" charset="-79"/>
              </a:rPr>
              <a:t>fácil</a:t>
            </a: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>
                <a:latin typeface="Avenir Next Demi Bold" panose="020B0503020202020204" pitchFamily="34" charset="0"/>
                <a:cs typeface="Futura Medium" panose="020B0602020204020303" pitchFamily="34" charset="-79"/>
              </a:rPr>
              <a:t>caer</a:t>
            </a: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 (11.1)</a:t>
            </a:r>
          </a:p>
          <a:p>
            <a:pPr algn="ctr">
              <a:spcAft>
                <a:spcPts val="2040"/>
              </a:spcAft>
            </a:pP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David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permitió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que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su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pasión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se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concibiera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(11.2-4</a:t>
            </a: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)</a:t>
            </a:r>
          </a:p>
          <a:p>
            <a:pPr algn="ctr">
              <a:spcAft>
                <a:spcPts val="2040"/>
              </a:spcAft>
            </a:pP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El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pecado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de David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llegó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a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serle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más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precioso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b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</a:b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que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cualquier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otra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cosa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(11.5-27</a:t>
            </a: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)</a:t>
            </a:r>
          </a:p>
          <a:p>
            <a:pPr algn="ctr">
              <a:spcAft>
                <a:spcPts val="2040"/>
              </a:spcAft>
            </a:pP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David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retuvo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un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sentido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de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justicia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,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pero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estaba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ciego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b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</a:b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en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cuanto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a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sus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propios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defectos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(12.1-6</a:t>
            </a: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0CB4D5-DD96-58CE-6500-106E996FFAEE}"/>
              </a:ext>
            </a:extLst>
          </p:cNvPr>
          <p:cNvSpPr txBox="1"/>
          <p:nvPr/>
        </p:nvSpPr>
        <p:spPr>
          <a:xfrm>
            <a:off x="3212043" y="1531562"/>
            <a:ext cx="1090125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80" b="1" dirty="0" err="1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Cómo</a:t>
            </a:r>
            <a:r>
              <a:rPr lang="en-US" sz="6480" b="1" dirty="0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 </a:t>
            </a:r>
            <a:r>
              <a:rPr lang="en-US" sz="6480" b="1" dirty="0" err="1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cayó</a:t>
            </a:r>
            <a:r>
              <a:rPr lang="en-US" sz="6480" b="1" dirty="0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 David…</a:t>
            </a:r>
            <a:endParaRPr lang="en-US" sz="6480" b="1" dirty="0">
              <a:solidFill>
                <a:srgbClr val="DBA72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ajan Pro" panose="02020502050506020301" pitchFamily="18" charset="0"/>
              <a:cs typeface="Futura Medium" panose="020B0602020204020303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760" y="1101289"/>
            <a:ext cx="2316480" cy="209288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conforme</a:t>
            </a:r>
            <a:endParaRPr lang="en-US" sz="32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al </a:t>
            </a:r>
            <a:r>
              <a:rPr lang="en-U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coraz</a:t>
            </a:r>
            <a:r>
              <a:rPr lang="es-E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ón</a:t>
            </a:r>
            <a:r>
              <a:rPr lang="es-E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de</a:t>
            </a:r>
          </a:p>
          <a:p>
            <a:pPr algn="ctr"/>
            <a:r>
              <a:rPr lang="es-E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Dios</a:t>
            </a:r>
          </a:p>
          <a:p>
            <a:pPr algn="ctr"/>
            <a:r>
              <a:rPr lang="es-ES" sz="1600" b="1" dirty="0" smtClean="0">
                <a:cs typeface="Arial" panose="020B0604020202020204" pitchFamily="34" charset="0"/>
              </a:rPr>
              <a:t>un estudio de David</a:t>
            </a:r>
          </a:p>
        </p:txBody>
      </p:sp>
    </p:spTree>
    <p:extLst>
      <p:ext uri="{BB962C8B-B14F-4D97-AF65-F5344CB8AC3E}">
        <p14:creationId xmlns:p14="http://schemas.microsoft.com/office/powerpoint/2010/main" val="1779367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2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2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3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xmlns="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8CD05B-2F14-2147-83E8-A3FA6AFC42A3}"/>
              </a:ext>
            </a:extLst>
          </p:cNvPr>
          <p:cNvSpPr txBox="1"/>
          <p:nvPr/>
        </p:nvSpPr>
        <p:spPr>
          <a:xfrm>
            <a:off x="3096126" y="1642937"/>
            <a:ext cx="1153427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David </a:t>
            </a:r>
            <a:r>
              <a:rPr lang="en-US" sz="5800" dirty="0" err="1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hizo</a:t>
            </a:r>
            <a:r>
              <a:rPr lang="en-US" sz="5800" dirty="0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 </a:t>
            </a:r>
            <a:r>
              <a:rPr lang="en-US" sz="5800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corrección…</a:t>
            </a:r>
            <a:endParaRPr lang="en-US" sz="5800" dirty="0">
              <a:solidFill>
                <a:srgbClr val="DBA72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ajan Pro" panose="02020502050506020301" pitchFamily="18" charset="0"/>
              <a:cs typeface="Futura Medium" panose="020B0602020204020303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8BAC50-E8DB-6343-A2FE-E54B56CC1E81}"/>
              </a:ext>
            </a:extLst>
          </p:cNvPr>
          <p:cNvSpPr txBox="1"/>
          <p:nvPr/>
        </p:nvSpPr>
        <p:spPr>
          <a:xfrm>
            <a:off x="1719532" y="3504071"/>
            <a:ext cx="11191336" cy="3996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440"/>
              </a:spcAft>
            </a:pP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Entendiendo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que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todo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pecado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b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</a:b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es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contra Dios (12.7-15</a:t>
            </a: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)</a:t>
            </a:r>
          </a:p>
          <a:p>
            <a:pPr algn="ctr">
              <a:spcAft>
                <a:spcPts val="1440"/>
              </a:spcAft>
            </a:pP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Creyendo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en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la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misericordia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de Dios</a:t>
            </a: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/>
            </a:r>
            <a:b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</a:b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(12.15-23; 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Salmo 32.1-7</a:t>
            </a: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)</a:t>
            </a:r>
          </a:p>
          <a:p>
            <a:pPr algn="ctr">
              <a:spcAft>
                <a:spcPts val="1440"/>
              </a:spcAft>
            </a:pP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Comprometiéndose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con el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verdadero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384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cambio</a:t>
            </a: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/>
            </a:r>
            <a:b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</a:b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(Salmo </a:t>
            </a: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32.8-11; </a:t>
            </a:r>
            <a:r>
              <a:rPr lang="en-US" sz="384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Salmo 51</a:t>
            </a:r>
            <a:r>
              <a:rPr lang="en-US" sz="384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760" y="1101289"/>
            <a:ext cx="2316480" cy="209288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conforme</a:t>
            </a:r>
            <a:endParaRPr lang="en-US" sz="32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al </a:t>
            </a:r>
            <a:r>
              <a:rPr lang="en-U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coraz</a:t>
            </a:r>
            <a:r>
              <a:rPr lang="es-E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ón</a:t>
            </a:r>
            <a:r>
              <a:rPr lang="es-E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de</a:t>
            </a:r>
          </a:p>
          <a:p>
            <a:pPr algn="ctr"/>
            <a:r>
              <a:rPr lang="es-E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Dios</a:t>
            </a:r>
          </a:p>
          <a:p>
            <a:pPr algn="ctr"/>
            <a:r>
              <a:rPr lang="es-ES" sz="1600" b="1" dirty="0" smtClean="0">
                <a:cs typeface="Arial" panose="020B0604020202020204" pitchFamily="34" charset="0"/>
              </a:rPr>
              <a:t>un estudio de David</a:t>
            </a:r>
          </a:p>
        </p:txBody>
      </p:sp>
    </p:spTree>
    <p:extLst>
      <p:ext uri="{BB962C8B-B14F-4D97-AF65-F5344CB8AC3E}">
        <p14:creationId xmlns:p14="http://schemas.microsoft.com/office/powerpoint/2010/main" val="3262068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2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91767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3159</TotalTime>
  <Words>115</Words>
  <Application>Microsoft Office PowerPoint</Application>
  <PresentationFormat>Custom</PresentationFormat>
  <Paragraphs>36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 Narrow</vt:lpstr>
      <vt:lpstr>Futura Medium</vt:lpstr>
      <vt:lpstr>Calibri Light</vt:lpstr>
      <vt:lpstr>Arial</vt:lpstr>
      <vt:lpstr>Trajan Pro</vt:lpstr>
      <vt:lpstr>Avenir Next Demi Bold</vt:lpstr>
      <vt:lpstr>Calibri</vt:lpstr>
      <vt:lpstr> Black 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Esther Eubanks</cp:lastModifiedBy>
  <cp:revision>40</cp:revision>
  <dcterms:created xsi:type="dcterms:W3CDTF">2019-05-23T19:28:40Z</dcterms:created>
  <dcterms:modified xsi:type="dcterms:W3CDTF">2024-03-17T00:12:59Z</dcterms:modified>
</cp:coreProperties>
</file>