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  <p:sldMasterId id="2147483684" r:id="rId2"/>
  </p:sldMasterIdLst>
  <p:sldIdLst>
    <p:sldId id="256" r:id="rId3"/>
    <p:sldId id="257" r:id="rId4"/>
    <p:sldId id="270" r:id="rId5"/>
    <p:sldId id="266" r:id="rId6"/>
    <p:sldId id="267" r:id="rId7"/>
    <p:sldId id="268" r:id="rId8"/>
    <p:sldId id="269" r:id="rId9"/>
  </p:sldIdLst>
  <p:sldSz cx="14630400" cy="9144000"/>
  <p:notesSz cx="6858000" cy="9144000"/>
  <p:embeddedFontLst>
    <p:embeddedFont>
      <p:font typeface="Avenir Next LT Pro" panose="020B0504020202020204" pitchFamily="34" charset="0"/>
      <p:regular r:id="rId10"/>
      <p:bold r:id="rId11"/>
      <p:italic r:id="rId12"/>
      <p:boldItalic r:id="rId13"/>
    </p:embeddedFont>
    <p:embeddedFont>
      <p:font typeface="Avenir Next LT Pro Light" panose="020B0304020202020204" pitchFamily="34" charset="0"/>
      <p:regular r:id="rId14"/>
      <p:italic r:id="rId15"/>
    </p:embeddedFont>
  </p:embeddedFontLst>
  <p:defaultTextStyle>
    <a:defPPr>
      <a:defRPr lang="en-US"/>
    </a:defPPr>
    <a:lvl1pPr marL="0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1pPr>
    <a:lvl2pPr marL="570586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2pPr>
    <a:lvl3pPr marL="1141171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3pPr>
    <a:lvl4pPr marL="1711757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4pPr>
    <a:lvl5pPr marL="2282342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5pPr>
    <a:lvl6pPr marL="2852928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6pPr>
    <a:lvl7pPr marL="3423514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7pPr>
    <a:lvl8pPr marL="3994099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8pPr>
    <a:lvl9pPr marL="4564685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CBA9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E9AEC4-EB8D-4B17-925D-E7B2AC8877B5}" v="3" dt="2024-03-18T19:04:36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840569"/>
            <a:ext cx="1243584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5181600"/>
            <a:ext cx="1024128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66186"/>
            <a:ext cx="329184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66186"/>
            <a:ext cx="963168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39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92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279652"/>
            <a:ext cx="12618720" cy="380364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6119285"/>
            <a:ext cx="12618720" cy="20002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95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4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241551"/>
            <a:ext cx="6189344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241551"/>
            <a:ext cx="6219826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2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24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49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7"/>
            <a:ext cx="7406640" cy="6498167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2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316567"/>
            <a:ext cx="7406640" cy="6498167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22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8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86833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86833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875869"/>
            <a:ext cx="12435840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875618"/>
            <a:ext cx="1243584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02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0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05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0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509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01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51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01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2046818"/>
            <a:ext cx="646430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899833"/>
            <a:ext cx="646430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3" y="2046818"/>
            <a:ext cx="646684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3" y="2899833"/>
            <a:ext cx="646684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64066"/>
            <a:ext cx="4813301" cy="154940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64070"/>
            <a:ext cx="8178800" cy="7804151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913470"/>
            <a:ext cx="4813301" cy="62547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6400801"/>
            <a:ext cx="8778240" cy="75565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817033"/>
            <a:ext cx="8778240" cy="5486400"/>
          </a:xfrm>
        </p:spPr>
        <p:txBody>
          <a:bodyPr/>
          <a:lstStyle>
            <a:lvl1pPr marL="0" indent="0">
              <a:buNone/>
              <a:defRPr sz="5120"/>
            </a:lvl1pPr>
            <a:lvl2pPr marL="731502" indent="0">
              <a:buNone/>
              <a:defRPr sz="4480"/>
            </a:lvl2pPr>
            <a:lvl3pPr marL="1463004" indent="0">
              <a:buNone/>
              <a:defRPr sz="3840"/>
            </a:lvl3pPr>
            <a:lvl4pPr marL="2194505" indent="0">
              <a:buNone/>
              <a:defRPr sz="3200"/>
            </a:lvl4pPr>
            <a:lvl5pPr marL="2926007" indent="0">
              <a:buNone/>
              <a:defRPr sz="3200"/>
            </a:lvl5pPr>
            <a:lvl6pPr marL="3657509" indent="0">
              <a:buNone/>
              <a:defRPr sz="3200"/>
            </a:lvl6pPr>
            <a:lvl7pPr marL="4389011" indent="0">
              <a:buNone/>
              <a:defRPr sz="3200"/>
            </a:lvl7pPr>
            <a:lvl8pPr marL="5120512" indent="0">
              <a:buNone/>
              <a:defRPr sz="3200"/>
            </a:lvl8pPr>
            <a:lvl9pPr marL="5852014" indent="0">
              <a:buNone/>
              <a:defRPr sz="32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7156451"/>
            <a:ext cx="8778240" cy="10731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33602"/>
            <a:ext cx="1316736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8475136"/>
            <a:ext cx="46329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63004" rtl="0" eaLnBrk="1" latinLnBrk="0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27" indent="-548627" algn="l" defTabSz="1463004" rtl="0" eaLnBrk="1" latinLnBrk="0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690" indent="-457188" algn="l" defTabSz="1463004" rtl="0" eaLnBrk="1" latinLnBrk="0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indent="-365750" algn="l" defTabSz="146300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757" indent="-365750" algn="l" defTabSz="146300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259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761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263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76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0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05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07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509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011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51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01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86834"/>
            <a:ext cx="1261872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434167"/>
            <a:ext cx="1261872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8475134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01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E99C1-7CE2-2941-BD0E-74EC2388C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" t="27184" r="-291" b="31543"/>
          <a:stretch/>
        </p:blipFill>
        <p:spPr>
          <a:xfrm>
            <a:off x="0" y="393031"/>
            <a:ext cx="14695786" cy="8357937"/>
          </a:xfrm>
          <a:prstGeom prst="rect">
            <a:avLst/>
          </a:prstGeom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EE29BD33-F492-0B43-82F3-51E5E64A591B}"/>
              </a:ext>
            </a:extLst>
          </p:cNvPr>
          <p:cNvSpPr/>
          <p:nvPr/>
        </p:nvSpPr>
        <p:spPr>
          <a:xfrm>
            <a:off x="9273667" y="673732"/>
            <a:ext cx="1672685" cy="602166"/>
          </a:xfrm>
          <a:prstGeom prst="wedgeRectCallout">
            <a:avLst>
              <a:gd name="adj1" fmla="val -51870"/>
              <a:gd name="adj2" fmla="val 10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/>
              <a:t>Psalm 59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22321B20-F9D3-C64D-A6E2-C4051083A7EB}"/>
              </a:ext>
            </a:extLst>
          </p:cNvPr>
          <p:cNvSpPr/>
          <p:nvPr/>
        </p:nvSpPr>
        <p:spPr>
          <a:xfrm>
            <a:off x="9993760" y="2036918"/>
            <a:ext cx="1672685" cy="602166"/>
          </a:xfrm>
          <a:prstGeom prst="wedgeRectCallout">
            <a:avLst>
              <a:gd name="adj1" fmla="val -73470"/>
              <a:gd name="adj2" fmla="val -5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/>
              <a:t>Psalm 52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1A09D22F-9787-6249-87C8-F0E9FB7F2EC6}"/>
              </a:ext>
            </a:extLst>
          </p:cNvPr>
          <p:cNvSpPr/>
          <p:nvPr/>
        </p:nvSpPr>
        <p:spPr>
          <a:xfrm>
            <a:off x="3671049" y="2227604"/>
            <a:ext cx="1568521" cy="822960"/>
          </a:xfrm>
          <a:prstGeom prst="wedgeRectCallout">
            <a:avLst>
              <a:gd name="adj1" fmla="val 78530"/>
              <a:gd name="adj2" fmla="val 2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/>
              <a:t>Psalm 56 Psalm 34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EB17C4E5-FBB4-6044-B345-93E422F19FD3}"/>
              </a:ext>
            </a:extLst>
          </p:cNvPr>
          <p:cNvSpPr/>
          <p:nvPr/>
        </p:nvSpPr>
        <p:spPr>
          <a:xfrm>
            <a:off x="7214271" y="2338001"/>
            <a:ext cx="1877869" cy="602166"/>
          </a:xfrm>
          <a:prstGeom prst="wedgeRectCallout">
            <a:avLst>
              <a:gd name="adj1" fmla="val -44966"/>
              <a:gd name="adj2" fmla="val 91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/>
              <a:t>Psalm 142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5B87A5B0-F678-154B-95C9-6D8C1823AF5A}"/>
              </a:ext>
            </a:extLst>
          </p:cNvPr>
          <p:cNvSpPr/>
          <p:nvPr/>
        </p:nvSpPr>
        <p:spPr>
          <a:xfrm>
            <a:off x="6670689" y="4479900"/>
            <a:ext cx="1672685" cy="602166"/>
          </a:xfrm>
          <a:prstGeom prst="wedgeRectCallout">
            <a:avLst>
              <a:gd name="adj1" fmla="val 60130"/>
              <a:gd name="adj2" fmla="val -39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/>
              <a:t>Psalm 63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8A2AB293-BC68-3540-AE16-46674FCC6652}"/>
              </a:ext>
            </a:extLst>
          </p:cNvPr>
          <p:cNvSpPr/>
          <p:nvPr/>
        </p:nvSpPr>
        <p:spPr>
          <a:xfrm>
            <a:off x="9273666" y="5393943"/>
            <a:ext cx="1672685" cy="602166"/>
          </a:xfrm>
          <a:prstGeom prst="wedgeRectCallout">
            <a:avLst>
              <a:gd name="adj1" fmla="val -74270"/>
              <a:gd name="adj2" fmla="val -236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/>
              <a:t>Psalm 54</a:t>
            </a:r>
          </a:p>
        </p:txBody>
      </p:sp>
    </p:spTree>
    <p:extLst>
      <p:ext uri="{BB962C8B-B14F-4D97-AF65-F5344CB8AC3E}">
        <p14:creationId xmlns:p14="http://schemas.microsoft.com/office/powerpoint/2010/main" val="3726104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AC0ACEAC-0E49-954E-8231-A13C7D14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59519-C73F-B146-A659-CB180BEFBC1C}"/>
              </a:ext>
            </a:extLst>
          </p:cNvPr>
          <p:cNvSpPr txBox="1"/>
          <p:nvPr/>
        </p:nvSpPr>
        <p:spPr>
          <a:xfrm>
            <a:off x="0" y="7466050"/>
            <a:ext cx="146304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>
                <a:latin typeface="Avenir Next LT Pro Light" panose="020B0304020202020204" pitchFamily="34" charset="0"/>
              </a:rPr>
              <a:t>A heart that trusts God thinks correctly about trials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9B2DF-09B3-D443-905E-7C44FB9E80DD}"/>
              </a:ext>
            </a:extLst>
          </p:cNvPr>
          <p:cNvSpPr txBox="1"/>
          <p:nvPr/>
        </p:nvSpPr>
        <p:spPr>
          <a:xfrm>
            <a:off x="167381" y="2900773"/>
            <a:ext cx="14004269" cy="332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  <a:t>Trials are not the result of God’s disfavor </a:t>
            </a:r>
            <a:b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</a:br>
            <a: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  <a:t>(Psalm 59.4,9-10)</a:t>
            </a:r>
          </a:p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  <a:t>God isn’t to blame for evil, He’s the solution! </a:t>
            </a:r>
            <a:b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</a:br>
            <a: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  <a:t>(Psalm 52.1-7)</a:t>
            </a:r>
          </a:p>
        </p:txBody>
      </p:sp>
    </p:spTree>
    <p:extLst>
      <p:ext uri="{BB962C8B-B14F-4D97-AF65-F5344CB8AC3E}">
        <p14:creationId xmlns:p14="http://schemas.microsoft.com/office/powerpoint/2010/main" val="438814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AC0ACEAC-0E49-954E-8231-A13C7D14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59519-C73F-B146-A659-CB180BEFBC1C}"/>
              </a:ext>
            </a:extLst>
          </p:cNvPr>
          <p:cNvSpPr txBox="1"/>
          <p:nvPr/>
        </p:nvSpPr>
        <p:spPr>
          <a:xfrm>
            <a:off x="0" y="7477752"/>
            <a:ext cx="146304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>
                <a:latin typeface="Avenir Next LT Pro Light" panose="020B0304020202020204" pitchFamily="34" charset="0"/>
              </a:rPr>
              <a:t>A heart that trusts God thinks correctly about fear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F9E62-46CC-B449-9849-501AC2EDC013}"/>
              </a:ext>
            </a:extLst>
          </p:cNvPr>
          <p:cNvSpPr txBox="1"/>
          <p:nvPr/>
        </p:nvSpPr>
        <p:spPr>
          <a:xfrm>
            <a:off x="167381" y="2900773"/>
            <a:ext cx="14004269" cy="332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  <a:t>Understands that experiencing fear is not a lack of faith (Psalm 56.3,8; 142.1-4)</a:t>
            </a:r>
          </a:p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  <a:t>Finds in God the remedy (Psalm 56.11; </a:t>
            </a:r>
            <a:b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</a:br>
            <a: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  <a:t>142.5-6) </a:t>
            </a:r>
            <a:endParaRPr lang="en-US" sz="6480">
              <a:solidFill>
                <a:srgbClr val="2E2E30"/>
              </a:solidFill>
              <a:effectLst>
                <a:outerShdw blurRad="50800" dist="38100" dir="2700000" algn="tl" rotWithShape="0">
                  <a:srgbClr val="DBCBA9"/>
                </a:outerShdw>
              </a:effectLst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90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AC0ACEAC-0E49-954E-8231-A13C7D14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59519-C73F-B146-A659-CB180BEFBC1C}"/>
              </a:ext>
            </a:extLst>
          </p:cNvPr>
          <p:cNvSpPr txBox="1"/>
          <p:nvPr/>
        </p:nvSpPr>
        <p:spPr>
          <a:xfrm>
            <a:off x="0" y="7466052"/>
            <a:ext cx="146304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>
                <a:latin typeface="Avenir Next LT Pro Light" panose="020B0304020202020204" pitchFamily="34" charset="0"/>
              </a:rPr>
              <a:t>A heart that trusts God thinks correctly about the solution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438A0-1E18-6C49-9D53-F54C977B081C}"/>
              </a:ext>
            </a:extLst>
          </p:cNvPr>
          <p:cNvSpPr txBox="1"/>
          <p:nvPr/>
        </p:nvSpPr>
        <p:spPr>
          <a:xfrm>
            <a:off x="0" y="2749213"/>
            <a:ext cx="14630400" cy="332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  <a:t>Knows that he is not strong enough </a:t>
            </a:r>
            <a:b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</a:br>
            <a: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  <a:t>(Psalm 142.6; 54.1-5)</a:t>
            </a:r>
          </a:p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 LT Pro" panose="020B0504020202020204" pitchFamily="34" charset="0"/>
              </a:rPr>
              <a:t>Believes in deliverance before deliverance occurs (Psalm 59.16ff; 52.8-9; 142.7; 54.7; 34.19-21) </a:t>
            </a:r>
            <a:endParaRPr lang="en-US" sz="8640">
              <a:solidFill>
                <a:srgbClr val="2E2E30"/>
              </a:solidFill>
              <a:effectLst>
                <a:outerShdw blurRad="50800" dist="38100" dir="2700000" algn="tl" rotWithShape="0">
                  <a:srgbClr val="DBCBA9"/>
                </a:outerShdw>
              </a:effectLst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641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3671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131</Words>
  <Application>Microsoft Office PowerPoint</Application>
  <PresentationFormat>Custom</PresentationFormat>
  <Paragraphs>15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Avenir Next LT Pro</vt:lpstr>
      <vt:lpstr>Avenir Next LT Pro Light</vt:lpstr>
      <vt:lpstr> Black 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Brad Beutjer</cp:lastModifiedBy>
  <cp:revision>1</cp:revision>
  <dcterms:created xsi:type="dcterms:W3CDTF">2019-05-23T19:28:40Z</dcterms:created>
  <dcterms:modified xsi:type="dcterms:W3CDTF">2024-03-19T13:54:42Z</dcterms:modified>
</cp:coreProperties>
</file>