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684" r:id="rId2"/>
  </p:sldMasterIdLst>
  <p:sldIdLst>
    <p:sldId id="256" r:id="rId3"/>
    <p:sldId id="257" r:id="rId4"/>
    <p:sldId id="259" r:id="rId5"/>
    <p:sldId id="276" r:id="rId6"/>
    <p:sldId id="281" r:id="rId7"/>
    <p:sldId id="277" r:id="rId8"/>
    <p:sldId id="278" r:id="rId9"/>
    <p:sldId id="279" r:id="rId10"/>
    <p:sldId id="280" r:id="rId11"/>
    <p:sldId id="269" r:id="rId12"/>
  </p:sldIdLst>
  <p:sldSz cx="14630400" cy="9144000"/>
  <p:notesSz cx="6858000" cy="9144000"/>
  <p:embeddedFontLst>
    <p:embeddedFont>
      <p:font typeface="Avenir Next LT Pro" panose="020B0504020202020204" pitchFamily="34" charset="0"/>
      <p:regular r:id="rId13"/>
      <p:bold r:id="rId14"/>
      <p:italic r:id="rId15"/>
    </p:embeddedFont>
  </p:embeddedFontLst>
  <p:defaultTextStyle>
    <a:defPPr>
      <a:defRPr lang="en-US"/>
    </a:defPPr>
    <a:lvl1pPr marL="0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1pPr>
    <a:lvl2pPr marL="570586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2pPr>
    <a:lvl3pPr marL="1141171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3pPr>
    <a:lvl4pPr marL="1711757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4pPr>
    <a:lvl5pPr marL="2282342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5pPr>
    <a:lvl6pPr marL="2852928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6pPr>
    <a:lvl7pPr marL="3423514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7pPr>
    <a:lvl8pPr marL="3994099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8pPr>
    <a:lvl9pPr marL="4564685" algn="l" defTabSz="570586" rtl="0" eaLnBrk="1" latinLnBrk="0" hangingPunct="1">
      <a:defRPr sz="224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CBA9"/>
    <a:srgbClr val="2E2E30"/>
    <a:srgbClr val="133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62"/>
    <p:restoredTop sz="94721"/>
  </p:normalViewPr>
  <p:slideViewPr>
    <p:cSldViewPr snapToGrid="0" snapToObjects="1">
      <p:cViewPr varScale="1">
        <p:scale>
          <a:sx n="64" d="100"/>
          <a:sy n="64" d="100"/>
        </p:scale>
        <p:origin x="77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840569"/>
            <a:ext cx="1243584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5181600"/>
            <a:ext cx="1024128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31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6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94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26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89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120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52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21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66186"/>
            <a:ext cx="329184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66186"/>
            <a:ext cx="963168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52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496484"/>
            <a:ext cx="10972800" cy="3183467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802717"/>
            <a:ext cx="10972800" cy="2207683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35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318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279652"/>
            <a:ext cx="12618720" cy="3803649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6119285"/>
            <a:ext cx="12618720" cy="2000249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36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434167"/>
            <a:ext cx="621792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39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86834"/>
            <a:ext cx="12618720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241551"/>
            <a:ext cx="6189344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340100"/>
            <a:ext cx="618934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241551"/>
            <a:ext cx="6219826" cy="1098549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340100"/>
            <a:ext cx="6219826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07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93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81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316567"/>
            <a:ext cx="7406640" cy="6498167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913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609600"/>
            <a:ext cx="4718684" cy="213360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19826" y="1316567"/>
            <a:ext cx="7406640" cy="6498167"/>
          </a:xfrm>
        </p:spPr>
        <p:txBody>
          <a:bodyPr anchor="t"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743200"/>
            <a:ext cx="4718684" cy="5082117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41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061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86833"/>
            <a:ext cx="315468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86833"/>
            <a:ext cx="9281160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58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875869"/>
            <a:ext cx="12435840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875618"/>
            <a:ext cx="12435840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31502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2pPr>
            <a:lvl3pPr marL="1463004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2194505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07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509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011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512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014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102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2133602"/>
            <a:ext cx="6461760" cy="6034617"/>
          </a:xfrm>
        </p:spPr>
        <p:txBody>
          <a:bodyPr/>
          <a:lstStyle>
            <a:lvl1pPr>
              <a:defRPr sz="4480"/>
            </a:lvl1pPr>
            <a:lvl2pPr>
              <a:defRPr sz="3840"/>
            </a:lvl2pPr>
            <a:lvl3pPr>
              <a:defRPr sz="3200"/>
            </a:lvl3pPr>
            <a:lvl4pPr>
              <a:defRPr sz="2880"/>
            </a:lvl4pPr>
            <a:lvl5pPr>
              <a:defRPr sz="2880"/>
            </a:lvl5pPr>
            <a:lvl6pPr>
              <a:defRPr sz="2880"/>
            </a:lvl6pPr>
            <a:lvl7pPr>
              <a:defRPr sz="2880"/>
            </a:lvl7pPr>
            <a:lvl8pPr>
              <a:defRPr sz="2880"/>
            </a:lvl8pPr>
            <a:lvl9pPr>
              <a:defRPr sz="28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7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1" y="2046818"/>
            <a:ext cx="646430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1" y="2899833"/>
            <a:ext cx="646430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3" y="2046818"/>
            <a:ext cx="6466840" cy="853017"/>
          </a:xfrm>
        </p:spPr>
        <p:txBody>
          <a:bodyPr anchor="b"/>
          <a:lstStyle>
            <a:lvl1pPr marL="0" indent="0">
              <a:buNone/>
              <a:defRPr sz="3840" b="1"/>
            </a:lvl1pPr>
            <a:lvl2pPr marL="731502" indent="0">
              <a:buNone/>
              <a:defRPr sz="3200" b="1"/>
            </a:lvl2pPr>
            <a:lvl3pPr marL="1463004" indent="0">
              <a:buNone/>
              <a:defRPr sz="2880" b="1"/>
            </a:lvl3pPr>
            <a:lvl4pPr marL="2194505" indent="0">
              <a:buNone/>
              <a:defRPr sz="2560" b="1"/>
            </a:lvl4pPr>
            <a:lvl5pPr marL="2926007" indent="0">
              <a:buNone/>
              <a:defRPr sz="2560" b="1"/>
            </a:lvl5pPr>
            <a:lvl6pPr marL="3657509" indent="0">
              <a:buNone/>
              <a:defRPr sz="2560" b="1"/>
            </a:lvl6pPr>
            <a:lvl7pPr marL="4389011" indent="0">
              <a:buNone/>
              <a:defRPr sz="2560" b="1"/>
            </a:lvl7pPr>
            <a:lvl8pPr marL="5120512" indent="0">
              <a:buNone/>
              <a:defRPr sz="2560" b="1"/>
            </a:lvl8pPr>
            <a:lvl9pPr marL="5852014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3" y="2899833"/>
            <a:ext cx="6466840" cy="5268384"/>
          </a:xfrm>
        </p:spPr>
        <p:txBody>
          <a:bodyPr/>
          <a:lstStyle>
            <a:lvl1pPr>
              <a:defRPr sz="3840"/>
            </a:lvl1pPr>
            <a:lvl2pPr>
              <a:defRPr sz="3200"/>
            </a:lvl2pPr>
            <a:lvl3pPr>
              <a:defRPr sz="2880"/>
            </a:lvl3pPr>
            <a:lvl4pPr>
              <a:defRPr sz="2560"/>
            </a:lvl4pPr>
            <a:lvl5pPr>
              <a:defRPr sz="2560"/>
            </a:lvl5pPr>
            <a:lvl6pPr>
              <a:defRPr sz="2560"/>
            </a:lvl6pPr>
            <a:lvl7pPr>
              <a:defRPr sz="2560"/>
            </a:lvl7pPr>
            <a:lvl8pPr>
              <a:defRPr sz="2560"/>
            </a:lvl8pPr>
            <a:lvl9pPr>
              <a:defRPr sz="25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6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5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89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2" y="364066"/>
            <a:ext cx="4813301" cy="154940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64070"/>
            <a:ext cx="8178800" cy="7804151"/>
          </a:xfrm>
        </p:spPr>
        <p:txBody>
          <a:bodyPr/>
          <a:lstStyle>
            <a:lvl1pPr>
              <a:defRPr sz="5120"/>
            </a:lvl1pPr>
            <a:lvl2pPr>
              <a:defRPr sz="4480"/>
            </a:lvl2pPr>
            <a:lvl3pPr>
              <a:defRPr sz="384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2" y="1913470"/>
            <a:ext cx="4813301" cy="62547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3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0" y="6400801"/>
            <a:ext cx="8778240" cy="755652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0" y="817033"/>
            <a:ext cx="8778240" cy="5486400"/>
          </a:xfrm>
        </p:spPr>
        <p:txBody>
          <a:bodyPr/>
          <a:lstStyle>
            <a:lvl1pPr marL="0" indent="0">
              <a:buNone/>
              <a:defRPr sz="5120"/>
            </a:lvl1pPr>
            <a:lvl2pPr marL="731502" indent="0">
              <a:buNone/>
              <a:defRPr sz="4480"/>
            </a:lvl2pPr>
            <a:lvl3pPr marL="1463004" indent="0">
              <a:buNone/>
              <a:defRPr sz="3840"/>
            </a:lvl3pPr>
            <a:lvl4pPr marL="2194505" indent="0">
              <a:buNone/>
              <a:defRPr sz="3200"/>
            </a:lvl4pPr>
            <a:lvl5pPr marL="2926007" indent="0">
              <a:buNone/>
              <a:defRPr sz="3200"/>
            </a:lvl5pPr>
            <a:lvl6pPr marL="3657509" indent="0">
              <a:buNone/>
              <a:defRPr sz="3200"/>
            </a:lvl6pPr>
            <a:lvl7pPr marL="4389011" indent="0">
              <a:buNone/>
              <a:defRPr sz="3200"/>
            </a:lvl7pPr>
            <a:lvl8pPr marL="5120512" indent="0">
              <a:buNone/>
              <a:defRPr sz="3200"/>
            </a:lvl8pPr>
            <a:lvl9pPr marL="5852014" indent="0">
              <a:buNone/>
              <a:defRPr sz="32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0" y="7156451"/>
            <a:ext cx="8778240" cy="1073151"/>
          </a:xfrm>
        </p:spPr>
        <p:txBody>
          <a:bodyPr/>
          <a:lstStyle>
            <a:lvl1pPr marL="0" indent="0">
              <a:buNone/>
              <a:defRPr sz="2240"/>
            </a:lvl1pPr>
            <a:lvl2pPr marL="731502" indent="0">
              <a:buNone/>
              <a:defRPr sz="1920"/>
            </a:lvl2pPr>
            <a:lvl3pPr marL="1463004" indent="0">
              <a:buNone/>
              <a:defRPr sz="1600"/>
            </a:lvl3pPr>
            <a:lvl4pPr marL="2194505" indent="0">
              <a:buNone/>
              <a:defRPr sz="1440"/>
            </a:lvl4pPr>
            <a:lvl5pPr marL="2926007" indent="0">
              <a:buNone/>
              <a:defRPr sz="1440"/>
            </a:lvl5pPr>
            <a:lvl6pPr marL="3657509" indent="0">
              <a:buNone/>
              <a:defRPr sz="1440"/>
            </a:lvl6pPr>
            <a:lvl7pPr marL="4389011" indent="0">
              <a:buNone/>
              <a:defRPr sz="1440"/>
            </a:lvl7pPr>
            <a:lvl8pPr marL="5120512" indent="0">
              <a:buNone/>
              <a:defRPr sz="1440"/>
            </a:lvl8pPr>
            <a:lvl9pPr marL="5852014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66185"/>
            <a:ext cx="1316736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33602"/>
            <a:ext cx="1316736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8475136"/>
            <a:ext cx="46329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8475136"/>
            <a:ext cx="3413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40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463004" rtl="0" eaLnBrk="1" latinLnBrk="0" hangingPunct="1">
        <a:spcBef>
          <a:spcPct val="0"/>
        </a:spcBef>
        <a:buNone/>
        <a:defRPr sz="70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27" indent="-548627" algn="l" defTabSz="1463004" rtl="0" eaLnBrk="1" latinLnBrk="0" hangingPunct="1">
        <a:spcBef>
          <a:spcPct val="20000"/>
        </a:spcBef>
        <a:buFont typeface="Arial" pitchFamily="34" charset="0"/>
        <a:buChar char="•"/>
        <a:defRPr sz="5120" kern="1200">
          <a:solidFill>
            <a:schemeClr val="tx1"/>
          </a:solidFill>
          <a:latin typeface="+mn-lt"/>
          <a:ea typeface="+mn-ea"/>
          <a:cs typeface="+mn-cs"/>
        </a:defRPr>
      </a:lvl1pPr>
      <a:lvl2pPr marL="1188690" indent="-457188" algn="l" defTabSz="1463004" rtl="0" eaLnBrk="1" latinLnBrk="0" hangingPunct="1">
        <a:spcBef>
          <a:spcPct val="20000"/>
        </a:spcBef>
        <a:buFont typeface="Arial" pitchFamily="34" charset="0"/>
        <a:buChar char="–"/>
        <a:defRPr sz="448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5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3pPr>
      <a:lvl4pPr marL="2560256" indent="-365750" algn="l" defTabSz="146300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91757" indent="-365750" algn="l" defTabSz="146300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23259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54761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263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217764" indent="-365750" algn="l" defTabSz="14630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0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0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05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07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509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011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512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014" algn="l" defTabSz="1463004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86834"/>
            <a:ext cx="1261872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434167"/>
            <a:ext cx="1261872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7335E6-04B6-3849-A022-85E4F34C0A68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8475134"/>
            <a:ext cx="493776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8475134"/>
            <a:ext cx="329184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4B9CC-639C-1B41-93FA-75B946FF68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071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568448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9367176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5455E1-2D30-DB43-8F89-F363B5444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  <p:pic>
        <p:nvPicPr>
          <p:cNvPr id="4" name="Picture 3" descr="A close up of a box&#10;&#10;Description automatically generated">
            <a:extLst>
              <a:ext uri="{FF2B5EF4-FFF2-40B4-BE49-F238E27FC236}">
                <a16:creationId xmlns:a16="http://schemas.microsoft.com/office/drawing/2014/main" id="{B23C5527-4628-7043-8926-E988B0B06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089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50EFA-24FC-9842-A93E-F6CFC6CC48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46" t="25570" r="5335"/>
          <a:stretch/>
        </p:blipFill>
        <p:spPr>
          <a:xfrm>
            <a:off x="2141029" y="457201"/>
            <a:ext cx="10348342" cy="6466556"/>
          </a:xfrm>
          <a:prstGeom prst="rect">
            <a:avLst/>
          </a:prstGeom>
        </p:spPr>
      </p:pic>
      <p:pic>
        <p:nvPicPr>
          <p:cNvPr id="12" name="Picture 5" descr="DSC00161">
            <a:extLst>
              <a:ext uri="{FF2B5EF4-FFF2-40B4-BE49-F238E27FC236}">
                <a16:creationId xmlns:a16="http://schemas.microsoft.com/office/drawing/2014/main" id="{5F6B5626-F575-9F44-8C8B-42FD7A821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57351" y="4424804"/>
            <a:ext cx="6152616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9B4348-B828-A646-AF26-F970C6001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3" y="4391852"/>
            <a:ext cx="5530338" cy="4147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Explosion 2 7">
            <a:extLst>
              <a:ext uri="{FF2B5EF4-FFF2-40B4-BE49-F238E27FC236}">
                <a16:creationId xmlns:a16="http://schemas.microsoft.com/office/drawing/2014/main" id="{23885BC3-E9F0-EB45-AB34-26B52FFD6DB9}"/>
              </a:ext>
            </a:extLst>
          </p:cNvPr>
          <p:cNvSpPr/>
          <p:nvPr/>
        </p:nvSpPr>
        <p:spPr>
          <a:xfrm>
            <a:off x="8762104" y="2808956"/>
            <a:ext cx="419549" cy="387276"/>
          </a:xfrm>
          <a:prstGeom prst="irregularSeal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5"/>
          </a:p>
        </p:txBody>
      </p:sp>
      <p:sp>
        <p:nvSpPr>
          <p:cNvPr id="13" name="Explosion 2 12">
            <a:extLst>
              <a:ext uri="{FF2B5EF4-FFF2-40B4-BE49-F238E27FC236}">
                <a16:creationId xmlns:a16="http://schemas.microsoft.com/office/drawing/2014/main" id="{A3253A17-A5B6-8845-8542-3FFD67DC7141}"/>
              </a:ext>
            </a:extLst>
          </p:cNvPr>
          <p:cNvSpPr/>
          <p:nvPr/>
        </p:nvSpPr>
        <p:spPr>
          <a:xfrm>
            <a:off x="3184264" y="2998427"/>
            <a:ext cx="419549" cy="387276"/>
          </a:xfrm>
          <a:prstGeom prst="irregularSeal2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69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8203D5-B151-245D-2A01-4347757560D0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096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49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Yielding to God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730A40-0585-0EAE-D2AF-A4462C8417B9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08037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49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Yielding to God 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is more than obeying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EE38F-2C41-3737-9C20-D0D6F4C36C60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653486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495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Yielding to God 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doesn’t make life easier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0F79E-4B08-B6DA-6084-20FC75CEC41D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761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131FF-36FD-D142-BD87-1381369BAE7A}"/>
              </a:ext>
            </a:extLst>
          </p:cNvPr>
          <p:cNvSpPr txBox="1"/>
          <p:nvPr/>
        </p:nvSpPr>
        <p:spPr>
          <a:xfrm>
            <a:off x="0" y="7837337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Yielding to God 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can make a powerful impression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743085-BCBB-B7B7-FB2C-EF42D371F0D7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9280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Yielding to God 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is the result of faith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E09882-9607-F1FA-8284-D28DF3191EFB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4305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DSC00161">
            <a:extLst>
              <a:ext uri="{FF2B5EF4-FFF2-40B4-BE49-F238E27FC236}">
                <a16:creationId xmlns:a16="http://schemas.microsoft.com/office/drawing/2014/main" id="{3503A7EF-74F2-BF4C-921F-3C6DA5F4E7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3"/>
          <a:stretch/>
        </p:blipFill>
        <p:spPr>
          <a:xfrm>
            <a:off x="0" y="457200"/>
            <a:ext cx="14630400" cy="82296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C6131FF-36FD-D142-BD87-1381369BAE7A}"/>
              </a:ext>
            </a:extLst>
          </p:cNvPr>
          <p:cNvSpPr txBox="1"/>
          <p:nvPr/>
        </p:nvSpPr>
        <p:spPr>
          <a:xfrm>
            <a:off x="0" y="7837338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Yielding to God </a:t>
            </a:r>
            <a:r>
              <a:rPr lang="en-US" sz="48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Next LT Pro" panose="020B0504020202020204" pitchFamily="34" charset="0"/>
              </a:rPr>
              <a:t>secures His blessing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55259-4C2B-2FF2-8C06-332A5FBA0FA6}"/>
              </a:ext>
            </a:extLst>
          </p:cNvPr>
          <p:cNvSpPr txBox="1"/>
          <p:nvPr/>
        </p:nvSpPr>
        <p:spPr>
          <a:xfrm>
            <a:off x="12489371" y="8576892"/>
            <a:ext cx="3015915" cy="437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Bibleplaces.com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48099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</TotalTime>
  <Words>61</Words>
  <Application>Microsoft Office PowerPoint</Application>
  <PresentationFormat>Custom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Calibri</vt:lpstr>
      <vt:lpstr>Avenir Next LT Pro</vt:lpstr>
      <vt:lpstr>Calibri Light</vt:lpstr>
      <vt:lpstr>Arial</vt:lpstr>
      <vt:lpstr> Black 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David Williams</cp:lastModifiedBy>
  <cp:revision>23</cp:revision>
  <dcterms:created xsi:type="dcterms:W3CDTF">2019-05-23T19:28:40Z</dcterms:created>
  <dcterms:modified xsi:type="dcterms:W3CDTF">2024-03-17T13:28:35Z</dcterms:modified>
</cp:coreProperties>
</file>