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1"/>
  </p:handoutMasterIdLst>
  <p:sldIdLst>
    <p:sldId id="325" r:id="rId2"/>
    <p:sldId id="339" r:id="rId3"/>
    <p:sldId id="340" r:id="rId4"/>
    <p:sldId id="342" r:id="rId5"/>
    <p:sldId id="343" r:id="rId6"/>
    <p:sldId id="345" r:id="rId7"/>
    <p:sldId id="346" r:id="rId8"/>
    <p:sldId id="347" r:id="rId9"/>
    <p:sldId id="333" r:id="rId10"/>
  </p:sldIdLst>
  <p:sldSz cx="10160000" cy="5715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5A5CA3-E1F5-41B3-85A7-C2AA3B6B8D4A}" v="385" dt="2024-03-03T02:34:01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14" y="222"/>
      </p:cViewPr>
      <p:guideLst>
        <p:guide orient="horz" pos="1800"/>
        <p:guide pos="320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s LaGrone" userId="b680fa769da6443c" providerId="LiveId" clId="{4F5A5CA3-E1F5-41B3-85A7-C2AA3B6B8D4A}"/>
    <pc:docChg chg="undo custSel addSld delSld modSld sldOrd">
      <pc:chgData name="Russ LaGrone" userId="b680fa769da6443c" providerId="LiveId" clId="{4F5A5CA3-E1F5-41B3-85A7-C2AA3B6B8D4A}" dt="2024-03-03T02:34:01.595" v="786"/>
      <pc:docMkLst>
        <pc:docMk/>
      </pc:docMkLst>
      <pc:sldChg chg="del">
        <pc:chgData name="Russ LaGrone" userId="b680fa769da6443c" providerId="LiveId" clId="{4F5A5CA3-E1F5-41B3-85A7-C2AA3B6B8D4A}" dt="2024-03-02T20:10:05.910" v="774" actId="47"/>
        <pc:sldMkLst>
          <pc:docMk/>
          <pc:sldMk cId="0" sldId="324"/>
        </pc:sldMkLst>
      </pc:sldChg>
      <pc:sldChg chg="modSp mod">
        <pc:chgData name="Russ LaGrone" userId="b680fa769da6443c" providerId="LiveId" clId="{4F5A5CA3-E1F5-41B3-85A7-C2AA3B6B8D4A}" dt="2024-03-01T15:53:26.845" v="7" actId="20577"/>
        <pc:sldMkLst>
          <pc:docMk/>
          <pc:sldMk cId="0" sldId="325"/>
        </pc:sldMkLst>
        <pc:spChg chg="mod">
          <ac:chgData name="Russ LaGrone" userId="b680fa769da6443c" providerId="LiveId" clId="{4F5A5CA3-E1F5-41B3-85A7-C2AA3B6B8D4A}" dt="2024-03-01T15:53:26.845" v="7" actId="20577"/>
          <ac:spMkLst>
            <pc:docMk/>
            <pc:sldMk cId="0" sldId="325"/>
            <ac:spMk id="3" creationId="{00000000-0000-0000-0000-000000000000}"/>
          </ac:spMkLst>
        </pc:spChg>
      </pc:sldChg>
      <pc:sldChg chg="del">
        <pc:chgData name="Russ LaGrone" userId="b680fa769da6443c" providerId="LiveId" clId="{4F5A5CA3-E1F5-41B3-85A7-C2AA3B6B8D4A}" dt="2024-03-02T20:09:44.192" v="771" actId="47"/>
        <pc:sldMkLst>
          <pc:docMk/>
          <pc:sldMk cId="3508436140" sldId="332"/>
        </pc:sldMkLst>
      </pc:sldChg>
      <pc:sldChg chg="modSp mod ord modAnim">
        <pc:chgData name="Russ LaGrone" userId="b680fa769da6443c" providerId="LiveId" clId="{4F5A5CA3-E1F5-41B3-85A7-C2AA3B6B8D4A}" dt="2024-03-02T20:09:27.545" v="769" actId="1076"/>
        <pc:sldMkLst>
          <pc:docMk/>
          <pc:sldMk cId="2295395257" sldId="333"/>
        </pc:sldMkLst>
        <pc:spChg chg="mod">
          <ac:chgData name="Russ LaGrone" userId="b680fa769da6443c" providerId="LiveId" clId="{4F5A5CA3-E1F5-41B3-85A7-C2AA3B6B8D4A}" dt="2024-03-02T20:09:27.545" v="769" actId="1076"/>
          <ac:spMkLst>
            <pc:docMk/>
            <pc:sldMk cId="2295395257" sldId="333"/>
            <ac:spMk id="47107" creationId="{00000000-0000-0000-0000-000000000000}"/>
          </ac:spMkLst>
        </pc:spChg>
      </pc:sldChg>
      <pc:sldChg chg="del">
        <pc:chgData name="Russ LaGrone" userId="b680fa769da6443c" providerId="LiveId" clId="{4F5A5CA3-E1F5-41B3-85A7-C2AA3B6B8D4A}" dt="2024-03-02T20:10:00.305" v="772" actId="47"/>
        <pc:sldMkLst>
          <pc:docMk/>
          <pc:sldMk cId="2934646894" sldId="336"/>
        </pc:sldMkLst>
      </pc:sldChg>
      <pc:sldChg chg="del">
        <pc:chgData name="Russ LaGrone" userId="b680fa769da6443c" providerId="LiveId" clId="{4F5A5CA3-E1F5-41B3-85A7-C2AA3B6B8D4A}" dt="2024-03-02T20:10:02.507" v="773" actId="47"/>
        <pc:sldMkLst>
          <pc:docMk/>
          <pc:sldMk cId="17127333" sldId="337"/>
        </pc:sldMkLst>
      </pc:sldChg>
      <pc:sldChg chg="del">
        <pc:chgData name="Russ LaGrone" userId="b680fa769da6443c" providerId="LiveId" clId="{4F5A5CA3-E1F5-41B3-85A7-C2AA3B6B8D4A}" dt="2024-03-02T20:10:12.432" v="775" actId="47"/>
        <pc:sldMkLst>
          <pc:docMk/>
          <pc:sldMk cId="1389598672" sldId="338"/>
        </pc:sldMkLst>
      </pc:sldChg>
      <pc:sldChg chg="modSp add mod modAnim">
        <pc:chgData name="Russ LaGrone" userId="b680fa769da6443c" providerId="LiveId" clId="{4F5A5CA3-E1F5-41B3-85A7-C2AA3B6B8D4A}" dt="2024-03-02T19:26:30.919" v="216" actId="14100"/>
        <pc:sldMkLst>
          <pc:docMk/>
          <pc:sldMk cId="1385706136" sldId="339"/>
        </pc:sldMkLst>
        <pc:spChg chg="mod">
          <ac:chgData name="Russ LaGrone" userId="b680fa769da6443c" providerId="LiveId" clId="{4F5A5CA3-E1F5-41B3-85A7-C2AA3B6B8D4A}" dt="2024-03-02T19:24:11.953" v="64" actId="14100"/>
          <ac:spMkLst>
            <pc:docMk/>
            <pc:sldMk cId="1385706136" sldId="339"/>
            <ac:spMk id="47106" creationId="{F48C3451-1410-5EDC-CA0E-E659F57371EF}"/>
          </ac:spMkLst>
        </pc:spChg>
        <pc:spChg chg="mod">
          <ac:chgData name="Russ LaGrone" userId="b680fa769da6443c" providerId="LiveId" clId="{4F5A5CA3-E1F5-41B3-85A7-C2AA3B6B8D4A}" dt="2024-03-02T19:26:30.919" v="216" actId="14100"/>
          <ac:spMkLst>
            <pc:docMk/>
            <pc:sldMk cId="1385706136" sldId="339"/>
            <ac:spMk id="47107" creationId="{3963645E-7EA4-1810-C56B-90C734F9E7D6}"/>
          </ac:spMkLst>
        </pc:spChg>
      </pc:sldChg>
      <pc:sldChg chg="addSp modSp add mod modAnim">
        <pc:chgData name="Russ LaGrone" userId="b680fa769da6443c" providerId="LiveId" clId="{4F5A5CA3-E1F5-41B3-85A7-C2AA3B6B8D4A}" dt="2024-03-02T19:34:40.566" v="290"/>
        <pc:sldMkLst>
          <pc:docMk/>
          <pc:sldMk cId="3149496224" sldId="340"/>
        </pc:sldMkLst>
        <pc:spChg chg="add mod">
          <ac:chgData name="Russ LaGrone" userId="b680fa769da6443c" providerId="LiveId" clId="{4F5A5CA3-E1F5-41B3-85A7-C2AA3B6B8D4A}" dt="2024-03-02T19:31:26.549" v="283" actId="20577"/>
          <ac:spMkLst>
            <pc:docMk/>
            <pc:sldMk cId="3149496224" sldId="340"/>
            <ac:spMk id="2" creationId="{6BC22595-FBE1-354C-9937-D5136B25E957}"/>
          </ac:spMkLst>
        </pc:spChg>
        <pc:spChg chg="mod">
          <ac:chgData name="Russ LaGrone" userId="b680fa769da6443c" providerId="LiveId" clId="{4F5A5CA3-E1F5-41B3-85A7-C2AA3B6B8D4A}" dt="2024-03-02T19:30:54.638" v="267" actId="1076"/>
          <ac:spMkLst>
            <pc:docMk/>
            <pc:sldMk cId="3149496224" sldId="340"/>
            <ac:spMk id="47106" creationId="{26A065A8-4CF8-61E1-9DC6-67E3A27C9344}"/>
          </ac:spMkLst>
        </pc:spChg>
        <pc:spChg chg="mod">
          <ac:chgData name="Russ LaGrone" userId="b680fa769da6443c" providerId="LiveId" clId="{4F5A5CA3-E1F5-41B3-85A7-C2AA3B6B8D4A}" dt="2024-03-02T19:32:57.029" v="286" actId="2711"/>
          <ac:spMkLst>
            <pc:docMk/>
            <pc:sldMk cId="3149496224" sldId="340"/>
            <ac:spMk id="47107" creationId="{F6FECE91-24E5-6AC3-D258-625CF131A973}"/>
          </ac:spMkLst>
        </pc:spChg>
      </pc:sldChg>
      <pc:sldChg chg="modSp add del mod">
        <pc:chgData name="Russ LaGrone" userId="b680fa769da6443c" providerId="LiveId" clId="{4F5A5CA3-E1F5-41B3-85A7-C2AA3B6B8D4A}" dt="2024-03-02T20:09:40.022" v="770" actId="47"/>
        <pc:sldMkLst>
          <pc:docMk/>
          <pc:sldMk cId="263143761" sldId="341"/>
        </pc:sldMkLst>
        <pc:spChg chg="mod">
          <ac:chgData name="Russ LaGrone" userId="b680fa769da6443c" providerId="LiveId" clId="{4F5A5CA3-E1F5-41B3-85A7-C2AA3B6B8D4A}" dt="2024-03-02T19:29:56.056" v="261" actId="1076"/>
          <ac:spMkLst>
            <pc:docMk/>
            <pc:sldMk cId="263143761" sldId="341"/>
            <ac:spMk id="47106" creationId="{25DB7DA3-DF49-DC6A-56E9-99B8269BC498}"/>
          </ac:spMkLst>
        </pc:spChg>
      </pc:sldChg>
      <pc:sldChg chg="modSp add mod modAnim">
        <pc:chgData name="Russ LaGrone" userId="b680fa769da6443c" providerId="LiveId" clId="{4F5A5CA3-E1F5-41B3-85A7-C2AA3B6B8D4A}" dt="2024-03-02T19:37:52.885" v="323" actId="14100"/>
        <pc:sldMkLst>
          <pc:docMk/>
          <pc:sldMk cId="3209333429" sldId="342"/>
        </pc:sldMkLst>
        <pc:spChg chg="mod">
          <ac:chgData name="Russ LaGrone" userId="b680fa769da6443c" providerId="LiveId" clId="{4F5A5CA3-E1F5-41B3-85A7-C2AA3B6B8D4A}" dt="2024-03-02T19:35:40.644" v="303" actId="20577"/>
          <ac:spMkLst>
            <pc:docMk/>
            <pc:sldMk cId="3209333429" sldId="342"/>
            <ac:spMk id="2" creationId="{31A5C874-8696-F8C0-6C48-6AAEB966D2E5}"/>
          </ac:spMkLst>
        </pc:spChg>
        <pc:spChg chg="mod">
          <ac:chgData name="Russ LaGrone" userId="b680fa769da6443c" providerId="LiveId" clId="{4F5A5CA3-E1F5-41B3-85A7-C2AA3B6B8D4A}" dt="2024-03-02T19:37:52.885" v="323" actId="14100"/>
          <ac:spMkLst>
            <pc:docMk/>
            <pc:sldMk cId="3209333429" sldId="342"/>
            <ac:spMk id="47107" creationId="{F34BCD0F-2593-1D64-D762-DEA036C00C12}"/>
          </ac:spMkLst>
        </pc:spChg>
      </pc:sldChg>
      <pc:sldChg chg="addSp modSp add mod modAnim">
        <pc:chgData name="Russ LaGrone" userId="b680fa769da6443c" providerId="LiveId" clId="{4F5A5CA3-E1F5-41B3-85A7-C2AA3B6B8D4A}" dt="2024-03-02T19:48:35.504" v="390" actId="404"/>
        <pc:sldMkLst>
          <pc:docMk/>
          <pc:sldMk cId="1304622276" sldId="343"/>
        </pc:sldMkLst>
        <pc:spChg chg="mod">
          <ac:chgData name="Russ LaGrone" userId="b680fa769da6443c" providerId="LiveId" clId="{4F5A5CA3-E1F5-41B3-85A7-C2AA3B6B8D4A}" dt="2024-03-02T19:41:56.707" v="347" actId="1076"/>
          <ac:spMkLst>
            <pc:docMk/>
            <pc:sldMk cId="1304622276" sldId="343"/>
            <ac:spMk id="2" creationId="{36A3D101-E4FC-1BA0-D8BB-5B63BD6EDD4E}"/>
          </ac:spMkLst>
        </pc:spChg>
        <pc:spChg chg="add mod">
          <ac:chgData name="Russ LaGrone" userId="b680fa769da6443c" providerId="LiveId" clId="{4F5A5CA3-E1F5-41B3-85A7-C2AA3B6B8D4A}" dt="2024-03-02T19:48:35.504" v="390" actId="404"/>
          <ac:spMkLst>
            <pc:docMk/>
            <pc:sldMk cId="1304622276" sldId="343"/>
            <ac:spMk id="3" creationId="{B676CF72-3B34-5EA0-2429-C2A9DCBE1314}"/>
          </ac:spMkLst>
        </pc:spChg>
        <pc:spChg chg="mod">
          <ac:chgData name="Russ LaGrone" userId="b680fa769da6443c" providerId="LiveId" clId="{4F5A5CA3-E1F5-41B3-85A7-C2AA3B6B8D4A}" dt="2024-03-02T19:41:53.486" v="346" actId="1076"/>
          <ac:spMkLst>
            <pc:docMk/>
            <pc:sldMk cId="1304622276" sldId="343"/>
            <ac:spMk id="47106" creationId="{83B7F570-855A-67A4-D11A-96534202B6F7}"/>
          </ac:spMkLst>
        </pc:spChg>
        <pc:spChg chg="mod">
          <ac:chgData name="Russ LaGrone" userId="b680fa769da6443c" providerId="LiveId" clId="{4F5A5CA3-E1F5-41B3-85A7-C2AA3B6B8D4A}" dt="2024-03-02T19:48:30.984" v="389" actId="1076"/>
          <ac:spMkLst>
            <pc:docMk/>
            <pc:sldMk cId="1304622276" sldId="343"/>
            <ac:spMk id="47107" creationId="{2C758907-A2CA-C982-E858-3BD12E1BCFFD}"/>
          </ac:spMkLst>
        </pc:spChg>
      </pc:sldChg>
      <pc:sldChg chg="modSp add del mod">
        <pc:chgData name="Russ LaGrone" userId="b680fa769da6443c" providerId="LiveId" clId="{4F5A5CA3-E1F5-41B3-85A7-C2AA3B6B8D4A}" dt="2024-03-02T20:10:56.952" v="776" actId="47"/>
        <pc:sldMkLst>
          <pc:docMk/>
          <pc:sldMk cId="4155469649" sldId="344"/>
        </pc:sldMkLst>
        <pc:spChg chg="mod">
          <ac:chgData name="Russ LaGrone" userId="b680fa769da6443c" providerId="LiveId" clId="{4F5A5CA3-E1F5-41B3-85A7-C2AA3B6B8D4A}" dt="2024-03-02T19:44:05.996" v="374" actId="20577"/>
          <ac:spMkLst>
            <pc:docMk/>
            <pc:sldMk cId="4155469649" sldId="344"/>
            <ac:spMk id="2" creationId="{B2F3CEA8-670E-9D58-DD04-9282B9EA59A9}"/>
          </ac:spMkLst>
        </pc:spChg>
      </pc:sldChg>
      <pc:sldChg chg="modSp add mod modAnim">
        <pc:chgData name="Russ LaGrone" userId="b680fa769da6443c" providerId="LiveId" clId="{4F5A5CA3-E1F5-41B3-85A7-C2AA3B6B8D4A}" dt="2024-03-02T19:47:41.308" v="387"/>
        <pc:sldMkLst>
          <pc:docMk/>
          <pc:sldMk cId="1657579237" sldId="345"/>
        </pc:sldMkLst>
        <pc:spChg chg="mod">
          <ac:chgData name="Russ LaGrone" userId="b680fa769da6443c" providerId="LiveId" clId="{4F5A5CA3-E1F5-41B3-85A7-C2AA3B6B8D4A}" dt="2024-03-02T19:46:19.642" v="379" actId="20577"/>
          <ac:spMkLst>
            <pc:docMk/>
            <pc:sldMk cId="1657579237" sldId="345"/>
            <ac:spMk id="2" creationId="{16D231B9-4DC3-A4F8-7D65-B55FA0CC31C6}"/>
          </ac:spMkLst>
        </pc:spChg>
        <pc:spChg chg="mod">
          <ac:chgData name="Russ LaGrone" userId="b680fa769da6443c" providerId="LiveId" clId="{4F5A5CA3-E1F5-41B3-85A7-C2AA3B6B8D4A}" dt="2024-03-02T19:47:29.986" v="386" actId="1076"/>
          <ac:spMkLst>
            <pc:docMk/>
            <pc:sldMk cId="1657579237" sldId="345"/>
            <ac:spMk id="3" creationId="{08B9190E-4791-A2B4-7663-DD2E898E9068}"/>
          </ac:spMkLst>
        </pc:spChg>
        <pc:spChg chg="mod">
          <ac:chgData name="Russ LaGrone" userId="b680fa769da6443c" providerId="LiveId" clId="{4F5A5CA3-E1F5-41B3-85A7-C2AA3B6B8D4A}" dt="2024-03-02T19:47:23.162" v="385" actId="14100"/>
          <ac:spMkLst>
            <pc:docMk/>
            <pc:sldMk cId="1657579237" sldId="345"/>
            <ac:spMk id="47107" creationId="{3876F635-DFC4-911B-7B93-E0E1ECBBE22B}"/>
          </ac:spMkLst>
        </pc:spChg>
      </pc:sldChg>
      <pc:sldChg chg="addSp delSp modSp add mod modAnim">
        <pc:chgData name="Russ LaGrone" userId="b680fa769da6443c" providerId="LiveId" clId="{4F5A5CA3-E1F5-41B3-85A7-C2AA3B6B8D4A}" dt="2024-03-03T02:34:01.595" v="786"/>
        <pc:sldMkLst>
          <pc:docMk/>
          <pc:sldMk cId="1126640791" sldId="346"/>
        </pc:sldMkLst>
        <pc:spChg chg="add mod">
          <ac:chgData name="Russ LaGrone" userId="b680fa769da6443c" providerId="LiveId" clId="{4F5A5CA3-E1F5-41B3-85A7-C2AA3B6B8D4A}" dt="2024-03-02T19:59:55.436" v="587" actId="14100"/>
          <ac:spMkLst>
            <pc:docMk/>
            <pc:sldMk cId="1126640791" sldId="346"/>
            <ac:spMk id="2" creationId="{A44AF54C-1D80-E490-08FE-AC7EF3D9AC8F}"/>
          </ac:spMkLst>
        </pc:spChg>
        <pc:spChg chg="add mod">
          <ac:chgData name="Russ LaGrone" userId="b680fa769da6443c" providerId="LiveId" clId="{4F5A5CA3-E1F5-41B3-85A7-C2AA3B6B8D4A}" dt="2024-03-02T20:00:50.276" v="590" actId="207"/>
          <ac:spMkLst>
            <pc:docMk/>
            <pc:sldMk cId="1126640791" sldId="346"/>
            <ac:spMk id="3" creationId="{AA3DE920-3E53-A092-CFAC-144ED8A0F573}"/>
          </ac:spMkLst>
        </pc:spChg>
        <pc:spChg chg="add del">
          <ac:chgData name="Russ LaGrone" userId="b680fa769da6443c" providerId="LiveId" clId="{4F5A5CA3-E1F5-41B3-85A7-C2AA3B6B8D4A}" dt="2024-03-02T20:04:36.741" v="595" actId="22"/>
          <ac:spMkLst>
            <pc:docMk/>
            <pc:sldMk cId="1126640791" sldId="346"/>
            <ac:spMk id="5" creationId="{5C59581F-55E5-EAE6-41A0-627973C0EA3E}"/>
          </ac:spMkLst>
        </pc:spChg>
        <pc:spChg chg="mod">
          <ac:chgData name="Russ LaGrone" userId="b680fa769da6443c" providerId="LiveId" clId="{4F5A5CA3-E1F5-41B3-85A7-C2AA3B6B8D4A}" dt="2024-03-02T19:49:59.940" v="424" actId="20577"/>
          <ac:spMkLst>
            <pc:docMk/>
            <pc:sldMk cId="1126640791" sldId="346"/>
            <ac:spMk id="47106" creationId="{68382B40-FE8B-2325-7703-85C1CB4ED6B5}"/>
          </ac:spMkLst>
        </pc:spChg>
        <pc:spChg chg="mod">
          <ac:chgData name="Russ LaGrone" userId="b680fa769da6443c" providerId="LiveId" clId="{4F5A5CA3-E1F5-41B3-85A7-C2AA3B6B8D4A}" dt="2024-03-02T19:59:46.550" v="585" actId="1076"/>
          <ac:spMkLst>
            <pc:docMk/>
            <pc:sldMk cId="1126640791" sldId="346"/>
            <ac:spMk id="47107" creationId="{EC81BE82-EF0F-2CAD-796A-A6042F5D87E6}"/>
          </ac:spMkLst>
        </pc:spChg>
      </pc:sldChg>
      <pc:sldChg chg="delSp modSp add mod delAnim modAnim">
        <pc:chgData name="Russ LaGrone" userId="b680fa769da6443c" providerId="LiveId" clId="{4F5A5CA3-E1F5-41B3-85A7-C2AA3B6B8D4A}" dt="2024-03-02T20:07:00.856" v="671"/>
        <pc:sldMkLst>
          <pc:docMk/>
          <pc:sldMk cId="865613647" sldId="347"/>
        </pc:sldMkLst>
        <pc:spChg chg="mod">
          <ac:chgData name="Russ LaGrone" userId="b680fa769da6443c" providerId="LiveId" clId="{4F5A5CA3-E1F5-41B3-85A7-C2AA3B6B8D4A}" dt="2024-03-02T20:06:44.927" v="669" actId="14100"/>
          <ac:spMkLst>
            <pc:docMk/>
            <pc:sldMk cId="865613647" sldId="347"/>
            <ac:spMk id="2" creationId="{4A66FD36-F8F5-4088-B753-B92ACA54AF91}"/>
          </ac:spMkLst>
        </pc:spChg>
        <pc:spChg chg="del">
          <ac:chgData name="Russ LaGrone" userId="b680fa769da6443c" providerId="LiveId" clId="{4F5A5CA3-E1F5-41B3-85A7-C2AA3B6B8D4A}" dt="2024-03-02T20:04:58.254" v="597" actId="478"/>
          <ac:spMkLst>
            <pc:docMk/>
            <pc:sldMk cId="865613647" sldId="347"/>
            <ac:spMk id="3" creationId="{47B3ABDC-EA01-C0A1-D28F-7FD3D4CF361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4BECEB8-EEEB-4C7D-B707-F2EC12218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" y="5292"/>
            <a:ext cx="10156472" cy="5709708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65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185333" y="1664231"/>
            <a:ext cx="7874000" cy="1193271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65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85333" y="3238500"/>
            <a:ext cx="7112000" cy="14605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5334" y="5207000"/>
            <a:ext cx="3217333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5064E-CEAB-4F3F-A50E-F3A4CFA63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48B34-ECB8-4C04-B973-5D0AF4BE2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1833" y="254000"/>
            <a:ext cx="2095500" cy="482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5333" y="254000"/>
            <a:ext cx="6117167" cy="482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DA3C3-12DC-4E69-92D2-5A3A1BBF2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A39A8-5FAE-42ED-8529-A792AEF9F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BFD02-FD5A-464F-8E7E-0ECC2F42A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5334" y="1651000"/>
            <a:ext cx="4106333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1000" y="1651000"/>
            <a:ext cx="4106333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62B03-1E35-4294-9124-68267BA34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279262"/>
            <a:ext cx="4490861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1812396"/>
            <a:ext cx="4490861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E3468-0390-4076-868C-538B18F92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EA6F8-FE5B-441A-BD8E-2D534B700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FF92-8461-4EA4-BD64-373D28D97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227543"/>
            <a:ext cx="3342570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1195918"/>
            <a:ext cx="3342570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07DB-8B8F-4D24-80E9-F826C23D1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8F144-9B33-466D-B7E9-086B859D5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" y="5292"/>
            <a:ext cx="10156472" cy="5709708"/>
            <a:chOff x="0" y="4"/>
            <a:chExt cx="5758" cy="4316"/>
          </a:xfrm>
        </p:grpSpPr>
        <p:sp>
          <p:nvSpPr>
            <p:cNvPr id="10547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7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547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7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48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185333" y="254001"/>
            <a:ext cx="8382000" cy="119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54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5333" y="1651000"/>
            <a:ext cx="838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54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85333" y="5207000"/>
            <a:ext cx="211666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5207000"/>
            <a:ext cx="321733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0667" y="5207000"/>
            <a:ext cx="211666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1161EB2-80DF-4B85-81FE-352C38901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803400" y="2247900"/>
            <a:ext cx="71628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4800" b="1" i="1" kern="0" dirty="0">
                <a:solidFill>
                  <a:srgbClr val="FFFF66"/>
                </a:solidFill>
                <a:latin typeface="Calibri" pitchFamily="34" charset="0"/>
                <a:ea typeface="+mj-ea"/>
                <a:cs typeface="+mj-cs"/>
              </a:rPr>
              <a:t>Drawing Closer to God through His Word</a:t>
            </a:r>
            <a:endParaRPr lang="en-US" sz="4800" b="1" i="1" kern="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D56083-582E-7984-DCB8-5C509422E5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F48C3451-1410-5EDC-CA0E-E659F5737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1400" y="266700"/>
            <a:ext cx="8991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Keys to maintain a distant relationship 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963645E-7EA4-1810-C56B-90C734F9E7D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08000" y="1752600"/>
            <a:ext cx="9372600" cy="3962400"/>
          </a:xfrm>
        </p:spPr>
        <p:txBody>
          <a:bodyPr/>
          <a:lstStyle/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Value of communication in any form available</a:t>
            </a:r>
          </a:p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Increased importance of listening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6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Confidence that our words and actions matter to the other person</a:t>
            </a: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endParaRPr lang="en-US" sz="3200" dirty="0">
              <a:effectLst/>
              <a:latin typeface="Calibri" pitchFamily="34" charset="0"/>
              <a:ea typeface="Times New Roman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70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1D1DBF-444E-212A-5617-212BA81F39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26A065A8-4CF8-61E1-9DC6-67E3A27C93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4200" y="114300"/>
            <a:ext cx="9296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0" dirty="0">
                <a:solidFill>
                  <a:srgbClr val="FFFF66"/>
                </a:solidFill>
                <a:effectLst/>
                <a:latin typeface="Calibri" pitchFamily="34" charset="0"/>
              </a:rPr>
              <a:t>The Blessing of God Speaking to Us</a:t>
            </a:r>
            <a:endParaRPr lang="en-US" sz="4000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6FECE91-24E5-6AC3-D258-625CF131A973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117600" y="1638300"/>
            <a:ext cx="8839200" cy="3505200"/>
          </a:xfrm>
        </p:spPr>
        <p:txBody>
          <a:bodyPr/>
          <a:lstStyle/>
          <a:p>
            <a:pPr marL="0" indent="0">
              <a:buNone/>
            </a:pPr>
            <a:r>
              <a:rPr lang="en-US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26 </a:t>
            </a:r>
            <a:r>
              <a:rPr lang="en-US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Then God said, “Let us make man in our image, after our likeness . . .</a:t>
            </a:r>
            <a:endParaRPr lang="en-US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27 </a:t>
            </a:r>
            <a:r>
              <a:rPr lang="en-US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 God created man in his own image,</a:t>
            </a:r>
            <a:br>
              <a:rPr lang="en-US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   in the image of God he created him;</a:t>
            </a:r>
            <a:br>
              <a:rPr lang="en-US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   male and female he created them.</a:t>
            </a:r>
            <a:endParaRPr lang="en-US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28 </a:t>
            </a:r>
            <a:r>
              <a:rPr lang="en-US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God blessed them. And God said to them, “Be fruitful and multiply and fill the earth and subdue it</a:t>
            </a:r>
            <a:endParaRPr lang="en-US" sz="2200" i="1" dirty="0">
              <a:effectLst/>
              <a:latin typeface="Calibri" pitchFamily="34" charset="0"/>
              <a:ea typeface="Times New Roman"/>
              <a:cs typeface="Calibri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BC22595-FBE1-354C-9937-D5136B25E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0" y="776087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9pPr>
          </a:lstStyle>
          <a:p>
            <a:pPr algn="ctr" eaLnBrk="1" hangingPunct="1">
              <a:defRPr/>
            </a:pPr>
            <a:r>
              <a:rPr lang="en-US" sz="3600" b="0" kern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Genesis 1:26-28</a:t>
            </a:r>
          </a:p>
        </p:txBody>
      </p:sp>
    </p:spTree>
    <p:extLst>
      <p:ext uri="{BB962C8B-B14F-4D97-AF65-F5344CB8AC3E}">
        <p14:creationId xmlns:p14="http://schemas.microsoft.com/office/powerpoint/2010/main" val="314949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40B892-FF45-910B-1B96-FFE2146117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20B08CA5-EB8A-1719-4E47-08CC2AEA7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4200" y="114300"/>
            <a:ext cx="9296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0" dirty="0">
                <a:solidFill>
                  <a:srgbClr val="FFFF66"/>
                </a:solidFill>
                <a:effectLst/>
                <a:latin typeface="Calibri" pitchFamily="34" charset="0"/>
              </a:rPr>
              <a:t>The Blessing of God Speaking to Us</a:t>
            </a:r>
            <a:endParaRPr lang="en-US" sz="4000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34BCD0F-2593-1D64-D762-DEA036C00C1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965200" y="1638300"/>
            <a:ext cx="8991600" cy="3505200"/>
          </a:xfrm>
        </p:spPr>
        <p:txBody>
          <a:bodyPr/>
          <a:lstStyle/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8 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my thoughts are not your thoughts,</a:t>
            </a:r>
            <a:b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neither are your ways my ways, declares the Lord.</a:t>
            </a:r>
            <a:b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i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9 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as the heavens are higher than the earth,</a:t>
            </a:r>
            <a:b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so are my ways higher than your ways</a:t>
            </a:r>
            <a:b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and my thoughts than your thoughts.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1A5C874-8696-F8C0-6C48-6AAEB966D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0" y="776087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9pPr>
          </a:lstStyle>
          <a:p>
            <a:pPr algn="ctr" eaLnBrk="1" hangingPunct="1">
              <a:defRPr/>
            </a:pPr>
            <a:r>
              <a:rPr lang="en-US" sz="3600" b="0" kern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Isaiah 55:8-9</a:t>
            </a:r>
          </a:p>
        </p:txBody>
      </p:sp>
    </p:spTree>
    <p:extLst>
      <p:ext uri="{BB962C8B-B14F-4D97-AF65-F5344CB8AC3E}">
        <p14:creationId xmlns:p14="http://schemas.microsoft.com/office/powerpoint/2010/main" val="320933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95CF41-07B6-59D1-9436-02CD90F8D3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83B7F570-855A-67A4-D11A-96534202B6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4200" y="10079"/>
            <a:ext cx="9296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0" dirty="0">
                <a:solidFill>
                  <a:srgbClr val="FFFF66"/>
                </a:solidFill>
                <a:effectLst/>
                <a:latin typeface="Calibri" pitchFamily="34" charset="0"/>
              </a:rPr>
              <a:t>The Blessing of God Speaking to Us</a:t>
            </a:r>
            <a:endParaRPr lang="en-US" sz="4000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C758907-A2CA-C982-E858-3BD12E1BCF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041400" y="1409700"/>
            <a:ext cx="8686800" cy="2590800"/>
          </a:xfrm>
        </p:spPr>
        <p:txBody>
          <a:bodyPr/>
          <a:lstStyle/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Listen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diligently to me, and eat what is good,</a:t>
            </a:r>
            <a:b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  and delight yourselves in rich food.</a:t>
            </a:r>
            <a:b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400" b="1" i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3 </a:t>
            </a:r>
            <a:r>
              <a:rPr lang="en-US" sz="2400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Incline your ear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and come to me;</a:t>
            </a:r>
            <a:b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  </a:t>
            </a:r>
            <a:r>
              <a:rPr lang="en-US" sz="2400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hear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that your soul may live;</a:t>
            </a:r>
            <a:b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I will make with you an everlasting covenant,</a:t>
            </a:r>
            <a:b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  my steadfast, sure love for David.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6A3D101-E4FC-1BA0-D8BB-5B63BD6ED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8600" y="57150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9pPr>
          </a:lstStyle>
          <a:p>
            <a:pPr algn="ctr" eaLnBrk="1" hangingPunct="1">
              <a:defRPr/>
            </a:pPr>
            <a:r>
              <a:rPr lang="en-US" sz="3600" b="0" kern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Isaiah 55:2-3, 11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676CF72-3B34-5EA0-2429-C2A9DCBE1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520" y="3924300"/>
            <a:ext cx="878368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1143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11 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 shall my word be that goes out from my mouth;</a:t>
            </a:r>
            <a:b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  it shall not return to me empty,</a:t>
            </a:r>
            <a:b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but it shall accomplish that which I purpose,</a:t>
            </a:r>
            <a:b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  and shall succeed in the thing for which I sent it.</a:t>
            </a:r>
            <a:r>
              <a:rPr lang="en-US" sz="2400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  </a:t>
            </a:r>
            <a:endParaRPr lang="en-US" sz="2000" kern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62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38C092-93FE-6C49-3F20-7A8A34C3C2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BFC5EAC1-0767-5145-181B-D921541941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4200" y="10079"/>
            <a:ext cx="9296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0" dirty="0">
                <a:solidFill>
                  <a:srgbClr val="FFFF66"/>
                </a:solidFill>
                <a:effectLst/>
                <a:latin typeface="Calibri" pitchFamily="34" charset="0"/>
              </a:rPr>
              <a:t>The Blessing of God Speaking to Us</a:t>
            </a:r>
            <a:endParaRPr lang="en-US" sz="4000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876F635-DFC4-911B-7B93-E0E1ECBBE22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992960" y="1562100"/>
            <a:ext cx="8887640" cy="1800779"/>
          </a:xfrm>
        </p:spPr>
        <p:txBody>
          <a:bodyPr/>
          <a:lstStyle/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10 </a:t>
            </a:r>
            <a:r>
              <a:rPr lang="en-US" sz="24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these things God has revealed to us through the Spirit. For the Spirit searches everything, even the depths of God. </a:t>
            </a:r>
            <a:r>
              <a:rPr lang="en-US" sz="2400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11 </a:t>
            </a:r>
            <a:r>
              <a:rPr lang="en-US" sz="24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who knows a person's thoughts except the spirit of that person, which is in him? So also no one comprehends the thoughts of God except the Spirit of God.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6D231B9-4DC3-A4F8-7D65-B55FA0CC3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8600" y="57150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9pPr>
          </a:lstStyle>
          <a:p>
            <a:pPr algn="ctr" eaLnBrk="1" hangingPunct="1">
              <a:defRPr/>
            </a:pPr>
            <a:r>
              <a:rPr lang="en-US" sz="3600" b="0" kern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I Corinthians 2:10-13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8B9190E-4791-A2B4-7663-DD2E898E9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960" y="3591479"/>
            <a:ext cx="878368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1143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12 </a:t>
            </a:r>
            <a:r>
              <a:rPr lang="en-US" sz="24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Now we have received not the spirit of the world, but the Spirit who is from God, that we might understand the things freely given us by God. </a:t>
            </a:r>
            <a:r>
              <a:rPr lang="en-US" sz="2400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13 </a:t>
            </a:r>
            <a:r>
              <a:rPr lang="en-US" sz="24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we impart this in words not taught by human wisdom but taught by the Spirit, interpreting spiritual truths to those who are spiritual.</a:t>
            </a:r>
            <a:endParaRPr lang="en-US" sz="24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 </a:t>
            </a:r>
            <a:endParaRPr lang="en-US" sz="2400" kern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57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CEDA4E-4825-15AE-4829-9E8131DA53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68382B40-FE8B-2325-7703-85C1CB4ED6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1400" y="266700"/>
            <a:ext cx="8991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How does the Word draw us closer?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EC81BE82-EF0F-2CAD-796A-A6042F5D87E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1800" y="1562100"/>
            <a:ext cx="3505200" cy="3505200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2400" dirty="0">
                <a:effectLst/>
                <a:latin typeface="Calibri" pitchFamily="34" charset="0"/>
                <a:cs typeface="Calibri" pitchFamily="34" charset="0"/>
              </a:rPr>
              <a:t>Value of communication in any form available</a:t>
            </a:r>
          </a:p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24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Increased importance of listening</a:t>
            </a:r>
            <a:endParaRPr lang="en-US" sz="2400" dirty="0">
              <a:effectLst/>
              <a:latin typeface="Calibri" pitchFamily="34" charset="0"/>
              <a:cs typeface="Calibri" pitchFamily="34" charset="0"/>
            </a:endParaRP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24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Confidence that our words and actions matter to the other person</a:t>
            </a: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endParaRPr lang="en-US" sz="3200" dirty="0">
              <a:effectLst/>
              <a:latin typeface="Calibri" pitchFamily="34" charset="0"/>
              <a:ea typeface="Times New Roman"/>
              <a:cs typeface="Calibri" pitchFamily="34" charset="0"/>
            </a:endParaRP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44AF54C-1D80-E490-08FE-AC7EF3D9AC8F}"/>
              </a:ext>
            </a:extLst>
          </p:cNvPr>
          <p:cNvSpPr/>
          <p:nvPr/>
        </p:nvSpPr>
        <p:spPr bwMode="auto">
          <a:xfrm>
            <a:off x="4293499" y="1409700"/>
            <a:ext cx="5715000" cy="1295400"/>
          </a:xfrm>
          <a:prstGeom prst="wedgeRectCallout">
            <a:avLst>
              <a:gd name="adj1" fmla="val -61919"/>
              <a:gd name="adj2" fmla="val 60626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69863" marR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God’s word reveals his character and heart (Numbers 14:18-19, Eph. 1:7-8)</a:t>
            </a:r>
          </a:p>
          <a:p>
            <a:pPr marL="169863" marR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God’s word reveals his plans and purposes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A3DE920-3E53-A092-CFAC-144ED8A0F573}"/>
              </a:ext>
            </a:extLst>
          </p:cNvPr>
          <p:cNvSpPr/>
          <p:nvPr/>
        </p:nvSpPr>
        <p:spPr bwMode="auto">
          <a:xfrm>
            <a:off x="4165600" y="2781300"/>
            <a:ext cx="5943600" cy="2819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i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6 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will render to each one according to his works: </a:t>
            </a:r>
            <a:r>
              <a:rPr lang="en-US" sz="1800" b="1" i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7 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those who by patience in well-doing seek for glory and honor and immortality, he will give eternal life; </a:t>
            </a:r>
            <a:r>
              <a:rPr lang="en-US" sz="1800" b="1" i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8 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but for those who are self-seeking and do not obey the truth, but obey unrighteousness, there will be wrath and fury. </a:t>
            </a:r>
            <a:r>
              <a:rPr lang="en-US" sz="1800" b="1" i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9 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 will be tribulation and distress for every human being who does evil, the Jew first and also the Greek, </a:t>
            </a:r>
            <a:r>
              <a:rPr lang="en-US" sz="1800" b="1" i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10 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but glory and honor and peace for everyone who does good, the Jew first and also the Greek. </a:t>
            </a:r>
            <a:r>
              <a:rPr lang="en-US" sz="1800" b="1" i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11 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 God shows no partiality.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64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 animBg="1"/>
      <p:bldP spid="2" grpId="0" uiExpand="1" build="p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0FEDB2-7BF9-BDB2-E8D0-20492D1360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307F483-1BBE-ADE6-9F1D-9264D105EA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1400" y="266700"/>
            <a:ext cx="8991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How does the Word draw us closer?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0C350BD8-6C78-D710-B34F-0503878BEBD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1800" y="1562100"/>
            <a:ext cx="3505200" cy="3505200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2400" dirty="0">
                <a:effectLst/>
                <a:latin typeface="Calibri" pitchFamily="34" charset="0"/>
                <a:cs typeface="Calibri" pitchFamily="34" charset="0"/>
              </a:rPr>
              <a:t>Value of communication in any form available</a:t>
            </a:r>
          </a:p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24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Increased importance of listening</a:t>
            </a:r>
            <a:endParaRPr lang="en-US" sz="2400" dirty="0">
              <a:effectLst/>
              <a:latin typeface="Calibri" pitchFamily="34" charset="0"/>
              <a:cs typeface="Calibri" pitchFamily="34" charset="0"/>
            </a:endParaRP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24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Confidence that our words and actions matter to the other person</a:t>
            </a: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endParaRPr lang="en-US" sz="3200" dirty="0">
              <a:effectLst/>
              <a:latin typeface="Calibri" pitchFamily="34" charset="0"/>
              <a:ea typeface="Times New Roman"/>
              <a:cs typeface="Calibri" pitchFamily="34" charset="0"/>
            </a:endParaRP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4A66FD36-F8F5-4088-B753-B92ACA54AF91}"/>
              </a:ext>
            </a:extLst>
          </p:cNvPr>
          <p:cNvSpPr/>
          <p:nvPr/>
        </p:nvSpPr>
        <p:spPr bwMode="auto">
          <a:xfrm>
            <a:off x="4394200" y="2324100"/>
            <a:ext cx="5181600" cy="1600200"/>
          </a:xfrm>
          <a:prstGeom prst="wedgeRectCallout">
            <a:avLst>
              <a:gd name="adj1" fmla="val -64730"/>
              <a:gd name="adj2" fmla="val 42927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69863" marR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God’s word allows us to respond with certainty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our prayers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our actions</a:t>
            </a:r>
          </a:p>
        </p:txBody>
      </p:sp>
    </p:spTree>
    <p:extLst>
      <p:ext uri="{BB962C8B-B14F-4D97-AF65-F5344CB8AC3E}">
        <p14:creationId xmlns:p14="http://schemas.microsoft.com/office/powerpoint/2010/main" val="86561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4800" y="266700"/>
            <a:ext cx="84582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Practical Suggestions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41400" y="1638300"/>
            <a:ext cx="8610600" cy="3581400"/>
          </a:xfrm>
        </p:spPr>
        <p:txBody>
          <a:bodyPr/>
          <a:lstStyle/>
          <a:p>
            <a:pPr marL="514350" indent="-514350">
              <a:buClr>
                <a:srgbClr val="FFFF00"/>
              </a:buClr>
            </a:pP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Read without a purpose</a:t>
            </a:r>
          </a:p>
          <a:p>
            <a:pPr marL="514350" indent="-514350">
              <a:buClr>
                <a:srgbClr val="FFFF00"/>
              </a:buClr>
            </a:pP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Read with a purpose</a:t>
            </a:r>
          </a:p>
          <a:p>
            <a:pPr marL="514350" indent="-514350" eaLnBrk="1" hangingPunct="1">
              <a:buClr>
                <a:srgbClr val="FFFF00"/>
              </a:buClr>
              <a:defRPr/>
            </a:pPr>
            <a:r>
              <a:rPr lang="en-US" sz="36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Read the same text repeatedly</a:t>
            </a:r>
          </a:p>
          <a:p>
            <a:pPr marL="514350" indent="-514350" eaLnBrk="1" hangingPunct="1">
              <a:buClr>
                <a:srgbClr val="FFFF00"/>
              </a:buClr>
              <a:defRPr/>
            </a:pP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Know where things fit</a:t>
            </a:r>
          </a:p>
        </p:txBody>
      </p:sp>
    </p:spTree>
    <p:extLst>
      <p:ext uri="{BB962C8B-B14F-4D97-AF65-F5344CB8AC3E}">
        <p14:creationId xmlns:p14="http://schemas.microsoft.com/office/powerpoint/2010/main" val="229539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7821</TotalTime>
  <Words>653</Words>
  <Application>Microsoft Office PowerPoint</Application>
  <PresentationFormat>Custom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Wingdings</vt:lpstr>
      <vt:lpstr>Shimmer</vt:lpstr>
      <vt:lpstr>PowerPoint Presentation</vt:lpstr>
      <vt:lpstr>Keys to maintain a distant relationship </vt:lpstr>
      <vt:lpstr>The Blessing of God Speaking to Us</vt:lpstr>
      <vt:lpstr>The Blessing of God Speaking to Us</vt:lpstr>
      <vt:lpstr>The Blessing of God Speaking to Us</vt:lpstr>
      <vt:lpstr>The Blessing of God Speaking to Us</vt:lpstr>
      <vt:lpstr>How does the Word draw us closer?</vt:lpstr>
      <vt:lpstr>How does the Word draw us closer?</vt:lpstr>
      <vt:lpstr>Practical Suggestions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 Lagrone</dc:creator>
  <cp:lastModifiedBy>Russ LaGrone</cp:lastModifiedBy>
  <cp:revision>73</cp:revision>
  <dcterms:created xsi:type="dcterms:W3CDTF">2007-11-30T02:06:12Z</dcterms:created>
  <dcterms:modified xsi:type="dcterms:W3CDTF">2024-03-03T02:34:10Z</dcterms:modified>
</cp:coreProperties>
</file>