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64" r:id="rId2"/>
    <p:sldId id="266" r:id="rId3"/>
    <p:sldId id="283" r:id="rId4"/>
    <p:sldId id="343" r:id="rId5"/>
    <p:sldId id="345" r:id="rId6"/>
    <p:sldId id="346" r:id="rId7"/>
    <p:sldId id="347" r:id="rId8"/>
    <p:sldId id="348" r:id="rId9"/>
    <p:sldId id="350" r:id="rId10"/>
    <p:sldId id="351" r:id="rId11"/>
    <p:sldId id="352" r:id="rId12"/>
    <p:sldId id="338" r:id="rId13"/>
    <p:sldId id="353" r:id="rId14"/>
    <p:sldId id="26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000"/>
    <p:restoredTop sz="95840"/>
  </p:normalViewPr>
  <p:slideViewPr>
    <p:cSldViewPr snapToGrid="0">
      <p:cViewPr varScale="1">
        <p:scale>
          <a:sx n="84" d="100"/>
          <a:sy n="84" d="100"/>
        </p:scale>
        <p:origin x="200"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61BEF0D-F0BB-DE4B-95CE-6DB70DBA9567}" type="datetimeFigureOut">
              <a:rPr lang="en-US" smtClean="0"/>
              <a:pPr/>
              <a:t>4/3/24</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D57F1E4F-1CFF-5643-939E-217C01CDF565}"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9226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4902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2308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296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61BEF0D-F0BB-DE4B-95CE-6DB70DBA9567}" type="datetimeFigureOut">
              <a:rPr lang="en-US" smtClean="0"/>
              <a:pPr/>
              <a:t>4/3/24</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0171500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905616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4/3/24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613669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4/3/24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7331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4/3/24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0191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B61BEF0D-F0BB-DE4B-95CE-6DB70DBA9567}" type="datetimeFigureOut">
              <a:rPr lang="en-US" smtClean="0"/>
              <a:pPr/>
              <a:t>4/3/24</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D57F1E4F-1CFF-5643-939E-217C01CDF565}" type="slidenum">
              <a:rPr lang="en-US" smtClean="0"/>
              <a:pPr/>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03051940"/>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B61BEF0D-F0BB-DE4B-95CE-6DB70DBA9567}" type="datetimeFigureOut">
              <a:rPr lang="en-US" smtClean="0"/>
              <a:pPr/>
              <a:t>4/3/24</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9941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B61BEF0D-F0BB-DE4B-95CE-6DB70DBA9567}" type="datetimeFigureOut">
              <a:rPr lang="en-US" smtClean="0"/>
              <a:pPr/>
              <a:t>4/3/24</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D57F1E4F-1CFF-5643-939E-217C01CDF565}"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6228341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C32BD-D5B9-3293-208F-6849B8072F88}"/>
              </a:ext>
            </a:extLst>
          </p:cNvPr>
          <p:cNvSpPr>
            <a:spLocks noGrp="1"/>
          </p:cNvSpPr>
          <p:nvPr>
            <p:ph type="ctrTitle"/>
          </p:nvPr>
        </p:nvSpPr>
        <p:spPr/>
        <p:txBody>
          <a:bodyPr/>
          <a:lstStyle/>
          <a:p>
            <a:r>
              <a:rPr lang="en-US" sz="7200" dirty="0"/>
              <a:t>Ecclesiastes</a:t>
            </a:r>
          </a:p>
        </p:txBody>
      </p:sp>
      <p:sp>
        <p:nvSpPr>
          <p:cNvPr id="3" name="Subtitle 2">
            <a:extLst>
              <a:ext uri="{FF2B5EF4-FFF2-40B4-BE49-F238E27FC236}">
                <a16:creationId xmlns:a16="http://schemas.microsoft.com/office/drawing/2014/main" id="{0B11E8BF-5579-A114-218A-75AC0A466B57}"/>
              </a:ext>
            </a:extLst>
          </p:cNvPr>
          <p:cNvSpPr>
            <a:spLocks noGrp="1"/>
          </p:cNvSpPr>
          <p:nvPr>
            <p:ph type="subTitle" idx="1"/>
          </p:nvPr>
        </p:nvSpPr>
        <p:spPr/>
        <p:txBody>
          <a:bodyPr>
            <a:normAutofit lnSpcReduction="10000"/>
          </a:bodyPr>
          <a:lstStyle/>
          <a:p>
            <a:r>
              <a:rPr lang="en-US" dirty="0"/>
              <a:t>Class 11</a:t>
            </a:r>
          </a:p>
          <a:p>
            <a:r>
              <a:rPr lang="en-US" dirty="0"/>
              <a:t>Carpe diem</a:t>
            </a:r>
          </a:p>
        </p:txBody>
      </p:sp>
      <p:sp>
        <p:nvSpPr>
          <p:cNvPr id="4" name="TextBox 3">
            <a:extLst>
              <a:ext uri="{FF2B5EF4-FFF2-40B4-BE49-F238E27FC236}">
                <a16:creationId xmlns:a16="http://schemas.microsoft.com/office/drawing/2014/main" id="{CAC78A07-4DA2-ECA2-EAA5-A4EB4316456A}"/>
              </a:ext>
            </a:extLst>
          </p:cNvPr>
          <p:cNvSpPr txBox="1"/>
          <p:nvPr/>
        </p:nvSpPr>
        <p:spPr>
          <a:xfrm>
            <a:off x="9566910" y="5154930"/>
            <a:ext cx="2331720" cy="1200329"/>
          </a:xfrm>
          <a:prstGeom prst="rect">
            <a:avLst/>
          </a:prstGeom>
          <a:noFill/>
        </p:spPr>
        <p:txBody>
          <a:bodyPr wrap="square" rtlCol="0">
            <a:spAutoFit/>
          </a:bodyPr>
          <a:lstStyle/>
          <a:p>
            <a:pPr algn="ctr"/>
            <a:r>
              <a:rPr lang="en-US" b="1" dirty="0"/>
              <a:t>Thought Question:</a:t>
            </a:r>
          </a:p>
          <a:p>
            <a:pPr algn="ctr"/>
            <a:r>
              <a:rPr lang="en-US" dirty="0"/>
              <a:t>When are the “days of your youth”?</a:t>
            </a:r>
          </a:p>
          <a:p>
            <a:pPr algn="ctr"/>
            <a:r>
              <a:rPr lang="en-US" dirty="0"/>
              <a:t>(11:9, 12:1)</a:t>
            </a:r>
          </a:p>
        </p:txBody>
      </p:sp>
    </p:spTree>
    <p:extLst>
      <p:ext uri="{BB962C8B-B14F-4D97-AF65-F5344CB8AC3E}">
        <p14:creationId xmlns:p14="http://schemas.microsoft.com/office/powerpoint/2010/main" val="1286976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10A4E0E-502E-444B-B37E-40557A2662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0" name="Rectangle 9">
            <a:extLst>
              <a:ext uri="{FF2B5EF4-FFF2-40B4-BE49-F238E27FC236}">
                <a16:creationId xmlns:a16="http://schemas.microsoft.com/office/drawing/2014/main" id="{0BA68F03-D88C-4F27-AD65-034133F1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970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2" name="Freeform: Shape 11">
            <a:extLst>
              <a:ext uri="{FF2B5EF4-FFF2-40B4-BE49-F238E27FC236}">
                <a16:creationId xmlns:a16="http://schemas.microsoft.com/office/drawing/2014/main" id="{B4DB13C2-D61D-4A8D-B973-BE6546C7B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55266"/>
            <a:ext cx="2313214" cy="5947468"/>
          </a:xfrm>
          <a:custGeom>
            <a:avLst/>
            <a:gdLst>
              <a:gd name="connsiteX0" fmla="*/ 162291 w 2313214"/>
              <a:gd name="connsiteY0" fmla="*/ 0 h 5947468"/>
              <a:gd name="connsiteX1" fmla="*/ 224243 w 2313214"/>
              <a:gd name="connsiteY1" fmla="*/ 1936 h 5947468"/>
              <a:gd name="connsiteX2" fmla="*/ 284260 w 2313214"/>
              <a:gd name="connsiteY2" fmla="*/ 9680 h 5947468"/>
              <a:gd name="connsiteX3" fmla="*/ 342341 w 2313214"/>
              <a:gd name="connsiteY3" fmla="*/ 27104 h 5947468"/>
              <a:gd name="connsiteX4" fmla="*/ 390742 w 2313214"/>
              <a:gd name="connsiteY4" fmla="*/ 52273 h 5947468"/>
              <a:gd name="connsiteX5" fmla="*/ 437206 w 2313214"/>
              <a:gd name="connsiteY5" fmla="*/ 85185 h 5947468"/>
              <a:gd name="connsiteX6" fmla="*/ 477863 w 2313214"/>
              <a:gd name="connsiteY6" fmla="*/ 123905 h 5947468"/>
              <a:gd name="connsiteX7" fmla="*/ 518519 w 2313214"/>
              <a:gd name="connsiteY7" fmla="*/ 168434 h 5947468"/>
              <a:gd name="connsiteX8" fmla="*/ 555304 w 2313214"/>
              <a:gd name="connsiteY8" fmla="*/ 214899 h 5947468"/>
              <a:gd name="connsiteX9" fmla="*/ 592088 w 2313214"/>
              <a:gd name="connsiteY9" fmla="*/ 263299 h 5947468"/>
              <a:gd name="connsiteX10" fmla="*/ 628873 w 2313214"/>
              <a:gd name="connsiteY10" fmla="*/ 311700 h 5947468"/>
              <a:gd name="connsiteX11" fmla="*/ 665657 w 2313214"/>
              <a:gd name="connsiteY11" fmla="*/ 358165 h 5947468"/>
              <a:gd name="connsiteX12" fmla="*/ 704378 w 2313214"/>
              <a:gd name="connsiteY12" fmla="*/ 402693 h 5947468"/>
              <a:gd name="connsiteX13" fmla="*/ 748906 w 2313214"/>
              <a:gd name="connsiteY13" fmla="*/ 441414 h 5947468"/>
              <a:gd name="connsiteX14" fmla="*/ 791499 w 2313214"/>
              <a:gd name="connsiteY14" fmla="*/ 476262 h 5947468"/>
              <a:gd name="connsiteX15" fmla="*/ 839899 w 2313214"/>
              <a:gd name="connsiteY15" fmla="*/ 503366 h 5947468"/>
              <a:gd name="connsiteX16" fmla="*/ 892172 w 2313214"/>
              <a:gd name="connsiteY16" fmla="*/ 526599 h 5947468"/>
              <a:gd name="connsiteX17" fmla="*/ 948317 w 2313214"/>
              <a:gd name="connsiteY17" fmla="*/ 545959 h 5947468"/>
              <a:gd name="connsiteX18" fmla="*/ 1006397 w 2313214"/>
              <a:gd name="connsiteY18" fmla="*/ 563383 h 5947468"/>
              <a:gd name="connsiteX19" fmla="*/ 1064478 w 2313214"/>
              <a:gd name="connsiteY19" fmla="*/ 578871 h 5947468"/>
              <a:gd name="connsiteX20" fmla="*/ 1124495 w 2313214"/>
              <a:gd name="connsiteY20" fmla="*/ 594360 h 5947468"/>
              <a:gd name="connsiteX21" fmla="*/ 1180640 w 2313214"/>
              <a:gd name="connsiteY21" fmla="*/ 611784 h 5947468"/>
              <a:gd name="connsiteX22" fmla="*/ 1236784 w 2313214"/>
              <a:gd name="connsiteY22" fmla="*/ 631144 h 5947468"/>
              <a:gd name="connsiteX23" fmla="*/ 1289057 w 2313214"/>
              <a:gd name="connsiteY23" fmla="*/ 654376 h 5947468"/>
              <a:gd name="connsiteX24" fmla="*/ 1335522 w 2313214"/>
              <a:gd name="connsiteY24" fmla="*/ 683417 h 5947468"/>
              <a:gd name="connsiteX25" fmla="*/ 1378114 w 2313214"/>
              <a:gd name="connsiteY25" fmla="*/ 718265 h 5947468"/>
              <a:gd name="connsiteX26" fmla="*/ 1412963 w 2313214"/>
              <a:gd name="connsiteY26" fmla="*/ 760858 h 5947468"/>
              <a:gd name="connsiteX27" fmla="*/ 1442003 w 2313214"/>
              <a:gd name="connsiteY27" fmla="*/ 807322 h 5947468"/>
              <a:gd name="connsiteX28" fmla="*/ 1465235 w 2313214"/>
              <a:gd name="connsiteY28" fmla="*/ 859595 h 5947468"/>
              <a:gd name="connsiteX29" fmla="*/ 1484596 w 2313214"/>
              <a:gd name="connsiteY29" fmla="*/ 915740 h 5947468"/>
              <a:gd name="connsiteX30" fmla="*/ 1502020 w 2313214"/>
              <a:gd name="connsiteY30" fmla="*/ 971884 h 5947468"/>
              <a:gd name="connsiteX31" fmla="*/ 1517508 w 2313214"/>
              <a:gd name="connsiteY31" fmla="*/ 1031901 h 5947468"/>
              <a:gd name="connsiteX32" fmla="*/ 1532996 w 2313214"/>
              <a:gd name="connsiteY32" fmla="*/ 1089982 h 5947468"/>
              <a:gd name="connsiteX33" fmla="*/ 1550420 w 2313214"/>
              <a:gd name="connsiteY33" fmla="*/ 1148063 h 5947468"/>
              <a:gd name="connsiteX34" fmla="*/ 1569781 w 2313214"/>
              <a:gd name="connsiteY34" fmla="*/ 1204207 h 5947468"/>
              <a:gd name="connsiteX35" fmla="*/ 1593013 w 2313214"/>
              <a:gd name="connsiteY35" fmla="*/ 1256480 h 5947468"/>
              <a:gd name="connsiteX36" fmla="*/ 1620117 w 2313214"/>
              <a:gd name="connsiteY36" fmla="*/ 1304881 h 5947468"/>
              <a:gd name="connsiteX37" fmla="*/ 1654966 w 2313214"/>
              <a:gd name="connsiteY37" fmla="*/ 1347473 h 5947468"/>
              <a:gd name="connsiteX38" fmla="*/ 1693686 w 2313214"/>
              <a:gd name="connsiteY38" fmla="*/ 1392002 h 5947468"/>
              <a:gd name="connsiteX39" fmla="*/ 1738215 w 2313214"/>
              <a:gd name="connsiteY39" fmla="*/ 1430722 h 5947468"/>
              <a:gd name="connsiteX40" fmla="*/ 1784679 w 2313214"/>
              <a:gd name="connsiteY40" fmla="*/ 1467507 h 5947468"/>
              <a:gd name="connsiteX41" fmla="*/ 1835016 w 2313214"/>
              <a:gd name="connsiteY41" fmla="*/ 1504291 h 5947468"/>
              <a:gd name="connsiteX42" fmla="*/ 1883417 w 2313214"/>
              <a:gd name="connsiteY42" fmla="*/ 1541076 h 5947468"/>
              <a:gd name="connsiteX43" fmla="*/ 1929881 w 2313214"/>
              <a:gd name="connsiteY43" fmla="*/ 1577860 h 5947468"/>
              <a:gd name="connsiteX44" fmla="*/ 1974410 w 2313214"/>
              <a:gd name="connsiteY44" fmla="*/ 1618517 h 5947468"/>
              <a:gd name="connsiteX45" fmla="*/ 2013130 w 2313214"/>
              <a:gd name="connsiteY45" fmla="*/ 1659173 h 5947468"/>
              <a:gd name="connsiteX46" fmla="*/ 2046043 w 2313214"/>
              <a:gd name="connsiteY46" fmla="*/ 1705638 h 5947468"/>
              <a:gd name="connsiteX47" fmla="*/ 2071211 w 2313214"/>
              <a:gd name="connsiteY47" fmla="*/ 1754039 h 5947468"/>
              <a:gd name="connsiteX48" fmla="*/ 2088635 w 2313214"/>
              <a:gd name="connsiteY48" fmla="*/ 1812119 h 5947468"/>
              <a:gd name="connsiteX49" fmla="*/ 2096379 w 2313214"/>
              <a:gd name="connsiteY49" fmla="*/ 1872136 h 5947468"/>
              <a:gd name="connsiteX50" fmla="*/ 2098315 w 2313214"/>
              <a:gd name="connsiteY50" fmla="*/ 1934089 h 5947468"/>
              <a:gd name="connsiteX51" fmla="*/ 2092507 w 2313214"/>
              <a:gd name="connsiteY51" fmla="*/ 1999914 h 5947468"/>
              <a:gd name="connsiteX52" fmla="*/ 2084763 w 2313214"/>
              <a:gd name="connsiteY52" fmla="*/ 2065738 h 5947468"/>
              <a:gd name="connsiteX53" fmla="*/ 2075083 w 2313214"/>
              <a:gd name="connsiteY53" fmla="*/ 2131563 h 5947468"/>
              <a:gd name="connsiteX54" fmla="*/ 2067339 w 2313214"/>
              <a:gd name="connsiteY54" fmla="*/ 2197388 h 5947468"/>
              <a:gd name="connsiteX55" fmla="*/ 2063467 w 2313214"/>
              <a:gd name="connsiteY55" fmla="*/ 2263213 h 5947468"/>
              <a:gd name="connsiteX56" fmla="*/ 2063467 w 2313214"/>
              <a:gd name="connsiteY56" fmla="*/ 2327102 h 5947468"/>
              <a:gd name="connsiteX57" fmla="*/ 2071211 w 2313214"/>
              <a:gd name="connsiteY57" fmla="*/ 2387119 h 5947468"/>
              <a:gd name="connsiteX58" fmla="*/ 2086699 w 2313214"/>
              <a:gd name="connsiteY58" fmla="*/ 2447135 h 5947468"/>
              <a:gd name="connsiteX59" fmla="*/ 2109932 w 2313214"/>
              <a:gd name="connsiteY59" fmla="*/ 2503280 h 5947468"/>
              <a:gd name="connsiteX60" fmla="*/ 2140908 w 2313214"/>
              <a:gd name="connsiteY60" fmla="*/ 2561361 h 5947468"/>
              <a:gd name="connsiteX61" fmla="*/ 2171884 w 2313214"/>
              <a:gd name="connsiteY61" fmla="*/ 2619442 h 5947468"/>
              <a:gd name="connsiteX62" fmla="*/ 2206733 w 2313214"/>
              <a:gd name="connsiteY62" fmla="*/ 2677522 h 5947468"/>
              <a:gd name="connsiteX63" fmla="*/ 2239645 w 2313214"/>
              <a:gd name="connsiteY63" fmla="*/ 2733667 h 5947468"/>
              <a:gd name="connsiteX64" fmla="*/ 2268686 w 2313214"/>
              <a:gd name="connsiteY64" fmla="*/ 2793684 h 5947468"/>
              <a:gd name="connsiteX65" fmla="*/ 2291918 w 2313214"/>
              <a:gd name="connsiteY65" fmla="*/ 2851765 h 5947468"/>
              <a:gd name="connsiteX66" fmla="*/ 2307406 w 2313214"/>
              <a:gd name="connsiteY66" fmla="*/ 2911781 h 5947468"/>
              <a:gd name="connsiteX67" fmla="*/ 2313214 w 2313214"/>
              <a:gd name="connsiteY67" fmla="*/ 2973734 h 5947468"/>
              <a:gd name="connsiteX68" fmla="*/ 2307406 w 2313214"/>
              <a:gd name="connsiteY68" fmla="*/ 3035687 h 5947468"/>
              <a:gd name="connsiteX69" fmla="*/ 2291918 w 2313214"/>
              <a:gd name="connsiteY69" fmla="*/ 3095704 h 5947468"/>
              <a:gd name="connsiteX70" fmla="*/ 2268686 w 2313214"/>
              <a:gd name="connsiteY70" fmla="*/ 3153784 h 5947468"/>
              <a:gd name="connsiteX71" fmla="*/ 2239645 w 2313214"/>
              <a:gd name="connsiteY71" fmla="*/ 3213801 h 5947468"/>
              <a:gd name="connsiteX72" fmla="*/ 2206733 w 2313214"/>
              <a:gd name="connsiteY72" fmla="*/ 3269946 h 5947468"/>
              <a:gd name="connsiteX73" fmla="*/ 2171884 w 2313214"/>
              <a:gd name="connsiteY73" fmla="*/ 3328027 h 5947468"/>
              <a:gd name="connsiteX74" fmla="*/ 2140908 w 2313214"/>
              <a:gd name="connsiteY74" fmla="*/ 3386107 h 5947468"/>
              <a:gd name="connsiteX75" fmla="*/ 2109932 w 2313214"/>
              <a:gd name="connsiteY75" fmla="*/ 3444188 h 5947468"/>
              <a:gd name="connsiteX76" fmla="*/ 2086699 w 2313214"/>
              <a:gd name="connsiteY76" fmla="*/ 3500333 h 5947468"/>
              <a:gd name="connsiteX77" fmla="*/ 2071211 w 2313214"/>
              <a:gd name="connsiteY77" fmla="*/ 3560350 h 5947468"/>
              <a:gd name="connsiteX78" fmla="*/ 2063467 w 2313214"/>
              <a:gd name="connsiteY78" fmla="*/ 3620366 h 5947468"/>
              <a:gd name="connsiteX79" fmla="*/ 2063467 w 2313214"/>
              <a:gd name="connsiteY79" fmla="*/ 3684255 h 5947468"/>
              <a:gd name="connsiteX80" fmla="*/ 2067339 w 2313214"/>
              <a:gd name="connsiteY80" fmla="*/ 3750080 h 5947468"/>
              <a:gd name="connsiteX81" fmla="*/ 2075083 w 2313214"/>
              <a:gd name="connsiteY81" fmla="*/ 3815905 h 5947468"/>
              <a:gd name="connsiteX82" fmla="*/ 2084763 w 2313214"/>
              <a:gd name="connsiteY82" fmla="*/ 3881730 h 5947468"/>
              <a:gd name="connsiteX83" fmla="*/ 2092507 w 2313214"/>
              <a:gd name="connsiteY83" fmla="*/ 3947555 h 5947468"/>
              <a:gd name="connsiteX84" fmla="*/ 2098315 w 2313214"/>
              <a:gd name="connsiteY84" fmla="*/ 4013380 h 5947468"/>
              <a:gd name="connsiteX85" fmla="*/ 2096379 w 2313214"/>
              <a:gd name="connsiteY85" fmla="*/ 4075332 h 5947468"/>
              <a:gd name="connsiteX86" fmla="*/ 2088635 w 2313214"/>
              <a:gd name="connsiteY86" fmla="*/ 4135349 h 5947468"/>
              <a:gd name="connsiteX87" fmla="*/ 2071211 w 2313214"/>
              <a:gd name="connsiteY87" fmla="*/ 4193430 h 5947468"/>
              <a:gd name="connsiteX88" fmla="*/ 2046043 w 2313214"/>
              <a:gd name="connsiteY88" fmla="*/ 4241831 h 5947468"/>
              <a:gd name="connsiteX89" fmla="*/ 2013130 w 2313214"/>
              <a:gd name="connsiteY89" fmla="*/ 4288295 h 5947468"/>
              <a:gd name="connsiteX90" fmla="*/ 1974410 w 2313214"/>
              <a:gd name="connsiteY90" fmla="*/ 4328952 h 5947468"/>
              <a:gd name="connsiteX91" fmla="*/ 1929881 w 2313214"/>
              <a:gd name="connsiteY91" fmla="*/ 4369608 h 5947468"/>
              <a:gd name="connsiteX92" fmla="*/ 1883417 w 2313214"/>
              <a:gd name="connsiteY92" fmla="*/ 4406393 h 5947468"/>
              <a:gd name="connsiteX93" fmla="*/ 1835016 w 2313214"/>
              <a:gd name="connsiteY93" fmla="*/ 4443177 h 5947468"/>
              <a:gd name="connsiteX94" fmla="*/ 1784679 w 2313214"/>
              <a:gd name="connsiteY94" fmla="*/ 4479962 h 5947468"/>
              <a:gd name="connsiteX95" fmla="*/ 1738215 w 2313214"/>
              <a:gd name="connsiteY95" fmla="*/ 4516746 h 5947468"/>
              <a:gd name="connsiteX96" fmla="*/ 1693686 w 2313214"/>
              <a:gd name="connsiteY96" fmla="*/ 4555467 h 5947468"/>
              <a:gd name="connsiteX97" fmla="*/ 1654966 w 2313214"/>
              <a:gd name="connsiteY97" fmla="*/ 4599995 h 5947468"/>
              <a:gd name="connsiteX98" fmla="*/ 1620117 w 2313214"/>
              <a:gd name="connsiteY98" fmla="*/ 4642588 h 5947468"/>
              <a:gd name="connsiteX99" fmla="*/ 1593013 w 2313214"/>
              <a:gd name="connsiteY99" fmla="*/ 4690988 h 5947468"/>
              <a:gd name="connsiteX100" fmla="*/ 1569781 w 2313214"/>
              <a:gd name="connsiteY100" fmla="*/ 4743261 h 5947468"/>
              <a:gd name="connsiteX101" fmla="*/ 1550420 w 2313214"/>
              <a:gd name="connsiteY101" fmla="*/ 4799406 h 5947468"/>
              <a:gd name="connsiteX102" fmla="*/ 1532996 w 2313214"/>
              <a:gd name="connsiteY102" fmla="*/ 4857486 h 5947468"/>
              <a:gd name="connsiteX103" fmla="*/ 1517508 w 2313214"/>
              <a:gd name="connsiteY103" fmla="*/ 4915567 h 5947468"/>
              <a:gd name="connsiteX104" fmla="*/ 1502020 w 2313214"/>
              <a:gd name="connsiteY104" fmla="*/ 4975584 h 5947468"/>
              <a:gd name="connsiteX105" fmla="*/ 1484596 w 2313214"/>
              <a:gd name="connsiteY105" fmla="*/ 5031729 h 5947468"/>
              <a:gd name="connsiteX106" fmla="*/ 1465235 w 2313214"/>
              <a:gd name="connsiteY106" fmla="*/ 5087873 h 5947468"/>
              <a:gd name="connsiteX107" fmla="*/ 1442003 w 2313214"/>
              <a:gd name="connsiteY107" fmla="*/ 5140146 h 5947468"/>
              <a:gd name="connsiteX108" fmla="*/ 1412963 w 2313214"/>
              <a:gd name="connsiteY108" fmla="*/ 5186611 h 5947468"/>
              <a:gd name="connsiteX109" fmla="*/ 1378114 w 2313214"/>
              <a:gd name="connsiteY109" fmla="*/ 5229203 h 5947468"/>
              <a:gd name="connsiteX110" fmla="*/ 1335522 w 2313214"/>
              <a:gd name="connsiteY110" fmla="*/ 5264052 h 5947468"/>
              <a:gd name="connsiteX111" fmla="*/ 1289057 w 2313214"/>
              <a:gd name="connsiteY111" fmla="*/ 5293092 h 5947468"/>
              <a:gd name="connsiteX112" fmla="*/ 1236784 w 2313214"/>
              <a:gd name="connsiteY112" fmla="*/ 5316324 h 5947468"/>
              <a:gd name="connsiteX113" fmla="*/ 1180640 w 2313214"/>
              <a:gd name="connsiteY113" fmla="*/ 5335685 h 5947468"/>
              <a:gd name="connsiteX114" fmla="*/ 1124495 w 2313214"/>
              <a:gd name="connsiteY114" fmla="*/ 5353109 h 5947468"/>
              <a:gd name="connsiteX115" fmla="*/ 1064478 w 2313214"/>
              <a:gd name="connsiteY115" fmla="*/ 5368597 h 5947468"/>
              <a:gd name="connsiteX116" fmla="*/ 1006397 w 2313214"/>
              <a:gd name="connsiteY116" fmla="*/ 5384085 h 5947468"/>
              <a:gd name="connsiteX117" fmla="*/ 948317 w 2313214"/>
              <a:gd name="connsiteY117" fmla="*/ 5401509 h 5947468"/>
              <a:gd name="connsiteX118" fmla="*/ 892172 w 2313214"/>
              <a:gd name="connsiteY118" fmla="*/ 5420870 h 5947468"/>
              <a:gd name="connsiteX119" fmla="*/ 839899 w 2313214"/>
              <a:gd name="connsiteY119" fmla="*/ 5444102 h 5947468"/>
              <a:gd name="connsiteX120" fmla="*/ 791499 w 2313214"/>
              <a:gd name="connsiteY120" fmla="*/ 5471206 h 5947468"/>
              <a:gd name="connsiteX121" fmla="*/ 748906 w 2313214"/>
              <a:gd name="connsiteY121" fmla="*/ 5506055 h 5947468"/>
              <a:gd name="connsiteX122" fmla="*/ 704378 w 2313214"/>
              <a:gd name="connsiteY122" fmla="*/ 5544775 h 5947468"/>
              <a:gd name="connsiteX123" fmla="*/ 665657 w 2313214"/>
              <a:gd name="connsiteY123" fmla="*/ 5589304 h 5947468"/>
              <a:gd name="connsiteX124" fmla="*/ 628873 w 2313214"/>
              <a:gd name="connsiteY124" fmla="*/ 5635768 h 5947468"/>
              <a:gd name="connsiteX125" fmla="*/ 592088 w 2313214"/>
              <a:gd name="connsiteY125" fmla="*/ 5684169 h 5947468"/>
              <a:gd name="connsiteX126" fmla="*/ 555304 w 2313214"/>
              <a:gd name="connsiteY126" fmla="*/ 5732570 h 5947468"/>
              <a:gd name="connsiteX127" fmla="*/ 518519 w 2313214"/>
              <a:gd name="connsiteY127" fmla="*/ 5779034 h 5947468"/>
              <a:gd name="connsiteX128" fmla="*/ 477863 w 2313214"/>
              <a:gd name="connsiteY128" fmla="*/ 5823563 h 5947468"/>
              <a:gd name="connsiteX129" fmla="*/ 437206 w 2313214"/>
              <a:gd name="connsiteY129" fmla="*/ 5862283 h 5947468"/>
              <a:gd name="connsiteX130" fmla="*/ 390742 w 2313214"/>
              <a:gd name="connsiteY130" fmla="*/ 5895196 h 5947468"/>
              <a:gd name="connsiteX131" fmla="*/ 342341 w 2313214"/>
              <a:gd name="connsiteY131" fmla="*/ 5920364 h 5947468"/>
              <a:gd name="connsiteX132" fmla="*/ 284260 w 2313214"/>
              <a:gd name="connsiteY132" fmla="*/ 5937788 h 5947468"/>
              <a:gd name="connsiteX133" fmla="*/ 224243 w 2313214"/>
              <a:gd name="connsiteY133" fmla="*/ 5945532 h 5947468"/>
              <a:gd name="connsiteX134" fmla="*/ 162291 w 2313214"/>
              <a:gd name="connsiteY134" fmla="*/ 5947468 h 5947468"/>
              <a:gd name="connsiteX135" fmla="*/ 96466 w 2313214"/>
              <a:gd name="connsiteY135" fmla="*/ 5941660 h 5947468"/>
              <a:gd name="connsiteX136" fmla="*/ 30641 w 2313214"/>
              <a:gd name="connsiteY136" fmla="*/ 5933916 h 5947468"/>
              <a:gd name="connsiteX137" fmla="*/ 0 w 2313214"/>
              <a:gd name="connsiteY137" fmla="*/ 5929410 h 5947468"/>
              <a:gd name="connsiteX138" fmla="*/ 0 w 2313214"/>
              <a:gd name="connsiteY138" fmla="*/ 18058 h 5947468"/>
              <a:gd name="connsiteX139" fmla="*/ 30641 w 2313214"/>
              <a:gd name="connsiteY139" fmla="*/ 13552 h 5947468"/>
              <a:gd name="connsiteX140" fmla="*/ 96466 w 2313214"/>
              <a:gd name="connsiteY140" fmla="*/ 5808 h 5947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2313214" h="5947468">
                <a:moveTo>
                  <a:pt x="162291" y="0"/>
                </a:moveTo>
                <a:lnTo>
                  <a:pt x="224243" y="1936"/>
                </a:lnTo>
                <a:lnTo>
                  <a:pt x="284260" y="9680"/>
                </a:lnTo>
                <a:lnTo>
                  <a:pt x="342341" y="27104"/>
                </a:lnTo>
                <a:lnTo>
                  <a:pt x="390742" y="52273"/>
                </a:lnTo>
                <a:lnTo>
                  <a:pt x="437206" y="85185"/>
                </a:lnTo>
                <a:lnTo>
                  <a:pt x="477863" y="123905"/>
                </a:lnTo>
                <a:lnTo>
                  <a:pt x="518519" y="168434"/>
                </a:lnTo>
                <a:lnTo>
                  <a:pt x="555304" y="214899"/>
                </a:lnTo>
                <a:lnTo>
                  <a:pt x="592088" y="263299"/>
                </a:lnTo>
                <a:lnTo>
                  <a:pt x="628873" y="311700"/>
                </a:lnTo>
                <a:lnTo>
                  <a:pt x="665657" y="358165"/>
                </a:lnTo>
                <a:lnTo>
                  <a:pt x="704378" y="402693"/>
                </a:lnTo>
                <a:lnTo>
                  <a:pt x="748906" y="441414"/>
                </a:lnTo>
                <a:lnTo>
                  <a:pt x="791499" y="476262"/>
                </a:lnTo>
                <a:lnTo>
                  <a:pt x="839899" y="503366"/>
                </a:lnTo>
                <a:lnTo>
                  <a:pt x="892172" y="526599"/>
                </a:lnTo>
                <a:lnTo>
                  <a:pt x="948317" y="545959"/>
                </a:lnTo>
                <a:lnTo>
                  <a:pt x="1006397" y="563383"/>
                </a:lnTo>
                <a:lnTo>
                  <a:pt x="1064478" y="578871"/>
                </a:lnTo>
                <a:lnTo>
                  <a:pt x="1124495" y="594360"/>
                </a:lnTo>
                <a:lnTo>
                  <a:pt x="1180640" y="611784"/>
                </a:lnTo>
                <a:lnTo>
                  <a:pt x="1236784" y="631144"/>
                </a:lnTo>
                <a:lnTo>
                  <a:pt x="1289057" y="654376"/>
                </a:lnTo>
                <a:lnTo>
                  <a:pt x="1335522" y="683417"/>
                </a:lnTo>
                <a:lnTo>
                  <a:pt x="1378114" y="718265"/>
                </a:lnTo>
                <a:lnTo>
                  <a:pt x="1412963" y="760858"/>
                </a:lnTo>
                <a:lnTo>
                  <a:pt x="1442003" y="807322"/>
                </a:lnTo>
                <a:lnTo>
                  <a:pt x="1465235" y="859595"/>
                </a:lnTo>
                <a:lnTo>
                  <a:pt x="1484596" y="915740"/>
                </a:lnTo>
                <a:lnTo>
                  <a:pt x="1502020" y="971884"/>
                </a:lnTo>
                <a:lnTo>
                  <a:pt x="1517508" y="1031901"/>
                </a:lnTo>
                <a:lnTo>
                  <a:pt x="1532996" y="1089982"/>
                </a:lnTo>
                <a:lnTo>
                  <a:pt x="1550420" y="1148063"/>
                </a:lnTo>
                <a:lnTo>
                  <a:pt x="1569781" y="1204207"/>
                </a:lnTo>
                <a:lnTo>
                  <a:pt x="1593013" y="1256480"/>
                </a:lnTo>
                <a:lnTo>
                  <a:pt x="1620117" y="1304881"/>
                </a:lnTo>
                <a:lnTo>
                  <a:pt x="1654966" y="1347473"/>
                </a:lnTo>
                <a:lnTo>
                  <a:pt x="1693686" y="1392002"/>
                </a:lnTo>
                <a:lnTo>
                  <a:pt x="1738215" y="1430722"/>
                </a:lnTo>
                <a:lnTo>
                  <a:pt x="1784679" y="1467507"/>
                </a:lnTo>
                <a:lnTo>
                  <a:pt x="1835016" y="1504291"/>
                </a:lnTo>
                <a:lnTo>
                  <a:pt x="1883417" y="1541076"/>
                </a:lnTo>
                <a:lnTo>
                  <a:pt x="1929881" y="1577860"/>
                </a:lnTo>
                <a:lnTo>
                  <a:pt x="1974410" y="1618517"/>
                </a:lnTo>
                <a:lnTo>
                  <a:pt x="2013130" y="1659173"/>
                </a:lnTo>
                <a:lnTo>
                  <a:pt x="2046043" y="1705638"/>
                </a:lnTo>
                <a:lnTo>
                  <a:pt x="2071211" y="1754039"/>
                </a:lnTo>
                <a:lnTo>
                  <a:pt x="2088635" y="1812119"/>
                </a:lnTo>
                <a:lnTo>
                  <a:pt x="2096379" y="1872136"/>
                </a:lnTo>
                <a:lnTo>
                  <a:pt x="2098315" y="1934089"/>
                </a:lnTo>
                <a:lnTo>
                  <a:pt x="2092507" y="1999914"/>
                </a:lnTo>
                <a:lnTo>
                  <a:pt x="2084763" y="2065738"/>
                </a:lnTo>
                <a:lnTo>
                  <a:pt x="2075083" y="2131563"/>
                </a:lnTo>
                <a:lnTo>
                  <a:pt x="2067339" y="2197388"/>
                </a:lnTo>
                <a:lnTo>
                  <a:pt x="2063467" y="2263213"/>
                </a:lnTo>
                <a:lnTo>
                  <a:pt x="2063467" y="2327102"/>
                </a:lnTo>
                <a:lnTo>
                  <a:pt x="2071211" y="2387119"/>
                </a:lnTo>
                <a:lnTo>
                  <a:pt x="2086699" y="2447135"/>
                </a:lnTo>
                <a:lnTo>
                  <a:pt x="2109932" y="2503280"/>
                </a:lnTo>
                <a:lnTo>
                  <a:pt x="2140908" y="2561361"/>
                </a:lnTo>
                <a:lnTo>
                  <a:pt x="2171884" y="2619442"/>
                </a:lnTo>
                <a:lnTo>
                  <a:pt x="2206733" y="2677522"/>
                </a:lnTo>
                <a:lnTo>
                  <a:pt x="2239645" y="2733667"/>
                </a:lnTo>
                <a:lnTo>
                  <a:pt x="2268686" y="2793684"/>
                </a:lnTo>
                <a:lnTo>
                  <a:pt x="2291918" y="2851765"/>
                </a:lnTo>
                <a:lnTo>
                  <a:pt x="2307406" y="2911781"/>
                </a:lnTo>
                <a:lnTo>
                  <a:pt x="2313214" y="2973734"/>
                </a:lnTo>
                <a:lnTo>
                  <a:pt x="2307406" y="3035687"/>
                </a:lnTo>
                <a:lnTo>
                  <a:pt x="2291918" y="3095704"/>
                </a:lnTo>
                <a:lnTo>
                  <a:pt x="2268686" y="3153784"/>
                </a:lnTo>
                <a:lnTo>
                  <a:pt x="2239645" y="3213801"/>
                </a:lnTo>
                <a:lnTo>
                  <a:pt x="2206733" y="3269946"/>
                </a:lnTo>
                <a:lnTo>
                  <a:pt x="2171884" y="3328027"/>
                </a:lnTo>
                <a:lnTo>
                  <a:pt x="2140908" y="3386107"/>
                </a:lnTo>
                <a:lnTo>
                  <a:pt x="2109932" y="3444188"/>
                </a:lnTo>
                <a:lnTo>
                  <a:pt x="2086699" y="3500333"/>
                </a:lnTo>
                <a:lnTo>
                  <a:pt x="2071211" y="3560350"/>
                </a:lnTo>
                <a:lnTo>
                  <a:pt x="2063467" y="3620366"/>
                </a:lnTo>
                <a:lnTo>
                  <a:pt x="2063467" y="3684255"/>
                </a:lnTo>
                <a:lnTo>
                  <a:pt x="2067339" y="3750080"/>
                </a:lnTo>
                <a:lnTo>
                  <a:pt x="2075083" y="3815905"/>
                </a:lnTo>
                <a:lnTo>
                  <a:pt x="2084763" y="3881730"/>
                </a:lnTo>
                <a:lnTo>
                  <a:pt x="2092507" y="3947555"/>
                </a:lnTo>
                <a:lnTo>
                  <a:pt x="2098315" y="4013380"/>
                </a:lnTo>
                <a:lnTo>
                  <a:pt x="2096379" y="4075332"/>
                </a:lnTo>
                <a:lnTo>
                  <a:pt x="2088635" y="4135349"/>
                </a:lnTo>
                <a:lnTo>
                  <a:pt x="2071211" y="4193430"/>
                </a:lnTo>
                <a:lnTo>
                  <a:pt x="2046043" y="4241831"/>
                </a:lnTo>
                <a:lnTo>
                  <a:pt x="2013130" y="4288295"/>
                </a:lnTo>
                <a:lnTo>
                  <a:pt x="1974410" y="4328952"/>
                </a:lnTo>
                <a:lnTo>
                  <a:pt x="1929881" y="4369608"/>
                </a:lnTo>
                <a:lnTo>
                  <a:pt x="1883417" y="4406393"/>
                </a:lnTo>
                <a:lnTo>
                  <a:pt x="1835016" y="4443177"/>
                </a:lnTo>
                <a:lnTo>
                  <a:pt x="1784679" y="4479962"/>
                </a:lnTo>
                <a:lnTo>
                  <a:pt x="1738215" y="4516746"/>
                </a:lnTo>
                <a:lnTo>
                  <a:pt x="1693686" y="4555467"/>
                </a:lnTo>
                <a:lnTo>
                  <a:pt x="1654966" y="4599995"/>
                </a:lnTo>
                <a:lnTo>
                  <a:pt x="1620117" y="4642588"/>
                </a:lnTo>
                <a:lnTo>
                  <a:pt x="1593013" y="4690988"/>
                </a:lnTo>
                <a:lnTo>
                  <a:pt x="1569781" y="4743261"/>
                </a:lnTo>
                <a:lnTo>
                  <a:pt x="1550420" y="4799406"/>
                </a:lnTo>
                <a:lnTo>
                  <a:pt x="1532996" y="4857486"/>
                </a:lnTo>
                <a:lnTo>
                  <a:pt x="1517508" y="4915567"/>
                </a:lnTo>
                <a:lnTo>
                  <a:pt x="1502020" y="4975584"/>
                </a:lnTo>
                <a:lnTo>
                  <a:pt x="1484596" y="5031729"/>
                </a:lnTo>
                <a:lnTo>
                  <a:pt x="1465235" y="5087873"/>
                </a:lnTo>
                <a:lnTo>
                  <a:pt x="1442003" y="5140146"/>
                </a:lnTo>
                <a:lnTo>
                  <a:pt x="1412963" y="5186611"/>
                </a:lnTo>
                <a:lnTo>
                  <a:pt x="1378114" y="5229203"/>
                </a:lnTo>
                <a:lnTo>
                  <a:pt x="1335522" y="5264052"/>
                </a:lnTo>
                <a:lnTo>
                  <a:pt x="1289057" y="5293092"/>
                </a:lnTo>
                <a:lnTo>
                  <a:pt x="1236784" y="5316324"/>
                </a:lnTo>
                <a:lnTo>
                  <a:pt x="1180640" y="5335685"/>
                </a:lnTo>
                <a:lnTo>
                  <a:pt x="1124495" y="5353109"/>
                </a:lnTo>
                <a:lnTo>
                  <a:pt x="1064478" y="5368597"/>
                </a:lnTo>
                <a:lnTo>
                  <a:pt x="1006397" y="5384085"/>
                </a:lnTo>
                <a:lnTo>
                  <a:pt x="948317" y="5401509"/>
                </a:lnTo>
                <a:lnTo>
                  <a:pt x="892172" y="5420870"/>
                </a:lnTo>
                <a:lnTo>
                  <a:pt x="839899" y="5444102"/>
                </a:lnTo>
                <a:lnTo>
                  <a:pt x="791499" y="5471206"/>
                </a:lnTo>
                <a:lnTo>
                  <a:pt x="748906" y="5506055"/>
                </a:lnTo>
                <a:lnTo>
                  <a:pt x="704378" y="5544775"/>
                </a:lnTo>
                <a:lnTo>
                  <a:pt x="665657" y="5589304"/>
                </a:lnTo>
                <a:lnTo>
                  <a:pt x="628873" y="5635768"/>
                </a:lnTo>
                <a:lnTo>
                  <a:pt x="592088" y="5684169"/>
                </a:lnTo>
                <a:lnTo>
                  <a:pt x="555304" y="5732570"/>
                </a:lnTo>
                <a:lnTo>
                  <a:pt x="518519" y="5779034"/>
                </a:lnTo>
                <a:lnTo>
                  <a:pt x="477863" y="5823563"/>
                </a:lnTo>
                <a:lnTo>
                  <a:pt x="437206" y="5862283"/>
                </a:lnTo>
                <a:lnTo>
                  <a:pt x="390742" y="5895196"/>
                </a:lnTo>
                <a:lnTo>
                  <a:pt x="342341" y="5920364"/>
                </a:lnTo>
                <a:lnTo>
                  <a:pt x="284260" y="5937788"/>
                </a:lnTo>
                <a:lnTo>
                  <a:pt x="224243" y="5945532"/>
                </a:lnTo>
                <a:lnTo>
                  <a:pt x="162291" y="5947468"/>
                </a:lnTo>
                <a:lnTo>
                  <a:pt x="96466" y="5941660"/>
                </a:lnTo>
                <a:lnTo>
                  <a:pt x="30641" y="5933916"/>
                </a:lnTo>
                <a:lnTo>
                  <a:pt x="0" y="5929410"/>
                </a:lnTo>
                <a:lnTo>
                  <a:pt x="0" y="18058"/>
                </a:lnTo>
                <a:lnTo>
                  <a:pt x="30641" y="13552"/>
                </a:lnTo>
                <a:lnTo>
                  <a:pt x="96466" y="5808"/>
                </a:lnTo>
                <a:close/>
              </a:path>
            </a:pathLst>
          </a:custGeom>
          <a:solidFill>
            <a:schemeClr val="tx1">
              <a:alpha val="10000"/>
            </a:schemeClr>
          </a:solidFill>
          <a:ln w="0">
            <a:noFill/>
            <a:prstDash val="solid"/>
            <a:round/>
            <a:headEnd/>
            <a:tailEnd/>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a:xfrm>
            <a:off x="612989" y="776175"/>
            <a:ext cx="3990455" cy="5305650"/>
          </a:xfrm>
        </p:spPr>
        <p:txBody>
          <a:bodyPr anchor="b">
            <a:normAutofit/>
          </a:bodyPr>
          <a:lstStyle/>
          <a:p>
            <a:r>
              <a:rPr lang="en-US" sz="4000" dirty="0"/>
              <a:t>“You do</a:t>
            </a:r>
            <a:br>
              <a:rPr lang="en-US" sz="4000" dirty="0"/>
            </a:br>
            <a:r>
              <a:rPr lang="en-US" sz="4000" dirty="0"/>
              <a:t>not know”</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3916680" y="455266"/>
            <a:ext cx="7818120" cy="5947467"/>
          </a:xfrm>
        </p:spPr>
        <p:txBody>
          <a:bodyPr anchor="ctr">
            <a:normAutofit lnSpcReduction="10000"/>
          </a:bodyPr>
          <a:lstStyle/>
          <a:p>
            <a:pPr marL="0" indent="0">
              <a:lnSpc>
                <a:spcPct val="100000"/>
              </a:lnSpc>
              <a:buNone/>
            </a:pPr>
            <a:r>
              <a:rPr lang="en-US" sz="2400" b="1" baseline="30000" dirty="0">
                <a:latin typeface="system-ui"/>
              </a:rPr>
              <a:t>1</a:t>
            </a:r>
            <a:r>
              <a:rPr lang="en-US" sz="2400" b="1" i="0" u="none" strike="noStrike" baseline="30000" dirty="0">
                <a:effectLst/>
                <a:latin typeface="system-ui"/>
              </a:rPr>
              <a:t> </a:t>
            </a:r>
            <a:r>
              <a:rPr lang="en-US" sz="2400" b="0" i="0" u="none" strike="noStrike" dirty="0">
                <a:effectLst/>
                <a:latin typeface="system-ui"/>
              </a:rPr>
              <a:t>Cast your bread upon the waters,</a:t>
            </a:r>
            <a:br>
              <a:rPr lang="en-US" sz="2400" b="0" i="0" u="none" strike="noStrike" dirty="0">
                <a:effectLst/>
                <a:latin typeface="system-ui"/>
              </a:rPr>
            </a:br>
            <a:r>
              <a:rPr lang="en-US" sz="2400" b="0" i="0" u="none" strike="noStrike" dirty="0">
                <a:effectLst/>
                <a:latin typeface="Courier New" panose="02070309020205020404" pitchFamily="49" charset="0"/>
              </a:rPr>
              <a:t>    </a:t>
            </a:r>
            <a:r>
              <a:rPr lang="en-US" sz="2400" b="0" i="0" u="none" strike="noStrike" dirty="0">
                <a:effectLst/>
                <a:latin typeface="system-ui"/>
              </a:rPr>
              <a:t>for you will find it after many days.</a:t>
            </a:r>
            <a:br>
              <a:rPr lang="en-US" sz="2400" b="0" i="0" u="none" strike="noStrike" dirty="0">
                <a:effectLst/>
                <a:latin typeface="system-ui"/>
              </a:rPr>
            </a:br>
            <a:r>
              <a:rPr lang="en-US" sz="2400" b="1" i="0" u="none" strike="noStrike" baseline="30000" dirty="0">
                <a:effectLst/>
                <a:latin typeface="system-ui"/>
              </a:rPr>
              <a:t>2 </a:t>
            </a:r>
            <a:r>
              <a:rPr lang="en-US" sz="2400" b="0" i="0" u="none" strike="noStrike" dirty="0">
                <a:effectLst/>
                <a:latin typeface="system-ui"/>
              </a:rPr>
              <a:t>Give a portion to seven, or even to eight,</a:t>
            </a:r>
            <a:br>
              <a:rPr lang="en-US" sz="2400" b="0" i="0" u="none" strike="noStrike" dirty="0">
                <a:effectLst/>
                <a:latin typeface="system-ui"/>
              </a:rPr>
            </a:br>
            <a:r>
              <a:rPr lang="en-US" sz="2400" b="0" i="0" u="none" strike="noStrike" dirty="0">
                <a:effectLst/>
                <a:latin typeface="Courier New" panose="02070309020205020404" pitchFamily="49" charset="0"/>
              </a:rPr>
              <a:t>    </a:t>
            </a:r>
            <a:r>
              <a:rPr lang="en-US" sz="2400" b="0" i="0" u="none" strike="noStrike" dirty="0">
                <a:effectLst/>
                <a:latin typeface="system-ui"/>
              </a:rPr>
              <a:t>for you know not what disaster may happen on earth.</a:t>
            </a:r>
            <a:br>
              <a:rPr lang="en-US" sz="2400" b="0" i="0" u="none" strike="noStrike" dirty="0">
                <a:effectLst/>
                <a:latin typeface="system-ui"/>
              </a:rPr>
            </a:br>
            <a:r>
              <a:rPr lang="en-US" sz="2400" b="1" i="0" u="none" strike="noStrike" baseline="30000" dirty="0">
                <a:effectLst/>
                <a:latin typeface="system-ui"/>
              </a:rPr>
              <a:t>3 </a:t>
            </a:r>
            <a:r>
              <a:rPr lang="en-US" sz="2400" b="0" i="0" u="none" strike="noStrike" dirty="0">
                <a:effectLst/>
                <a:latin typeface="system-ui"/>
              </a:rPr>
              <a:t>If the </a:t>
            </a:r>
            <a:r>
              <a:rPr lang="en-US" sz="2400" b="0" i="0" u="none" strike="noStrike" dirty="0">
                <a:solidFill>
                  <a:srgbClr val="FFC000"/>
                </a:solidFill>
                <a:effectLst/>
                <a:latin typeface="system-ui"/>
              </a:rPr>
              <a:t>clouds</a:t>
            </a:r>
            <a:r>
              <a:rPr lang="en-US" sz="2400" b="0" i="0" u="none" strike="noStrike" dirty="0">
                <a:effectLst/>
                <a:latin typeface="system-ui"/>
              </a:rPr>
              <a:t> are full of rain,</a:t>
            </a:r>
            <a:br>
              <a:rPr lang="en-US" sz="2400" b="0" i="0" u="none" strike="noStrike" dirty="0">
                <a:effectLst/>
                <a:latin typeface="system-ui"/>
              </a:rPr>
            </a:br>
            <a:r>
              <a:rPr lang="en-US" sz="2400" b="0" i="0" u="none" strike="noStrike" dirty="0">
                <a:effectLst/>
                <a:latin typeface="Courier New" panose="02070309020205020404" pitchFamily="49" charset="0"/>
              </a:rPr>
              <a:t>    </a:t>
            </a:r>
            <a:r>
              <a:rPr lang="en-US" sz="2400" b="0" i="0" u="none" strike="noStrike" dirty="0">
                <a:effectLst/>
                <a:latin typeface="system-ui"/>
              </a:rPr>
              <a:t>they empty themselves on the earth,</a:t>
            </a:r>
            <a:br>
              <a:rPr lang="en-US" sz="2400" b="0" i="0" u="none" strike="noStrike" dirty="0">
                <a:effectLst/>
                <a:latin typeface="system-ui"/>
              </a:rPr>
            </a:br>
            <a:r>
              <a:rPr lang="en-US" sz="2400" b="0" i="0" u="none" strike="noStrike" dirty="0">
                <a:effectLst/>
                <a:latin typeface="system-ui"/>
              </a:rPr>
              <a:t>and if a </a:t>
            </a:r>
            <a:r>
              <a:rPr lang="en-US" sz="2400" b="0" i="0" u="none" strike="noStrike" dirty="0">
                <a:solidFill>
                  <a:srgbClr val="FFC000"/>
                </a:solidFill>
                <a:effectLst/>
                <a:latin typeface="system-ui"/>
              </a:rPr>
              <a:t>tree falls </a:t>
            </a:r>
            <a:r>
              <a:rPr lang="en-US" sz="2400" b="0" i="0" u="none" strike="noStrike" dirty="0">
                <a:effectLst/>
                <a:latin typeface="system-ui"/>
              </a:rPr>
              <a:t>to the south or to the north,</a:t>
            </a:r>
            <a:br>
              <a:rPr lang="en-US" sz="2400" b="0" i="0" u="none" strike="noStrike" dirty="0">
                <a:effectLst/>
                <a:latin typeface="system-ui"/>
              </a:rPr>
            </a:br>
            <a:r>
              <a:rPr lang="en-US" sz="2400" b="0" i="0" u="none" strike="noStrike" dirty="0">
                <a:effectLst/>
                <a:latin typeface="Courier New" panose="02070309020205020404" pitchFamily="49" charset="0"/>
              </a:rPr>
              <a:t>    </a:t>
            </a:r>
            <a:r>
              <a:rPr lang="en-US" sz="2400" b="0" i="0" u="none" strike="noStrike" dirty="0">
                <a:effectLst/>
                <a:latin typeface="system-ui"/>
              </a:rPr>
              <a:t>in the place where the tree falls, there it will lie.</a:t>
            </a:r>
            <a:br>
              <a:rPr lang="en-US" sz="2400" b="0" i="0" u="none" strike="noStrike" dirty="0">
                <a:effectLst/>
                <a:latin typeface="system-ui"/>
              </a:rPr>
            </a:br>
            <a:r>
              <a:rPr lang="en-US" sz="2400" b="1" i="0" u="none" strike="noStrike" baseline="30000" dirty="0">
                <a:effectLst/>
                <a:latin typeface="system-ui"/>
              </a:rPr>
              <a:t>4 </a:t>
            </a:r>
            <a:r>
              <a:rPr lang="en-US" sz="2400" b="0" i="0" u="none" strike="noStrike" dirty="0">
                <a:effectLst/>
                <a:latin typeface="system-ui"/>
              </a:rPr>
              <a:t>He who observes the </a:t>
            </a:r>
            <a:r>
              <a:rPr lang="en-US" sz="2400" b="0" i="0" u="none" strike="noStrike" dirty="0">
                <a:solidFill>
                  <a:srgbClr val="FFC000"/>
                </a:solidFill>
                <a:effectLst/>
                <a:latin typeface="system-ui"/>
              </a:rPr>
              <a:t>wind </a:t>
            </a:r>
            <a:r>
              <a:rPr lang="en-US" sz="2400" b="0" i="0" u="none" strike="noStrike" dirty="0">
                <a:effectLst/>
                <a:latin typeface="system-ui"/>
              </a:rPr>
              <a:t>will not sow,</a:t>
            </a:r>
            <a:br>
              <a:rPr lang="en-US" sz="2400" b="0" i="0" u="none" strike="noStrike" dirty="0">
                <a:effectLst/>
                <a:latin typeface="system-ui"/>
              </a:rPr>
            </a:br>
            <a:r>
              <a:rPr lang="en-US" sz="2400" b="0" i="0" u="none" strike="noStrike" dirty="0">
                <a:effectLst/>
                <a:latin typeface="Courier New" panose="02070309020205020404" pitchFamily="49" charset="0"/>
              </a:rPr>
              <a:t>    </a:t>
            </a:r>
            <a:r>
              <a:rPr lang="en-US" sz="2400" b="0" i="0" u="none" strike="noStrike" dirty="0">
                <a:effectLst/>
                <a:latin typeface="system-ui"/>
              </a:rPr>
              <a:t>and he who regards the </a:t>
            </a:r>
            <a:r>
              <a:rPr lang="en-US" sz="2400" b="0" i="0" u="none" strike="noStrike" dirty="0">
                <a:solidFill>
                  <a:srgbClr val="FFC000"/>
                </a:solidFill>
                <a:effectLst/>
                <a:latin typeface="system-ui"/>
              </a:rPr>
              <a:t>clouds</a:t>
            </a:r>
            <a:r>
              <a:rPr lang="en-US" sz="2400" b="0" i="0" u="none" strike="noStrike" dirty="0">
                <a:effectLst/>
                <a:latin typeface="system-ui"/>
              </a:rPr>
              <a:t> will not reap.</a:t>
            </a:r>
          </a:p>
          <a:p>
            <a:pPr marL="0" indent="0">
              <a:lnSpc>
                <a:spcPct val="100000"/>
              </a:lnSpc>
              <a:buNone/>
            </a:pPr>
            <a:r>
              <a:rPr lang="en-US" sz="2400" b="1" i="0" u="none" strike="noStrike" baseline="30000" dirty="0">
                <a:effectLst/>
                <a:latin typeface="system-ui"/>
              </a:rPr>
              <a:t>5 </a:t>
            </a:r>
            <a:r>
              <a:rPr lang="en-US" sz="2400" b="0" i="0" u="none" strike="noStrike" dirty="0">
                <a:effectLst/>
                <a:latin typeface="system-ui"/>
              </a:rPr>
              <a:t>As </a:t>
            </a:r>
            <a:r>
              <a:rPr lang="en-US" sz="2400" b="0" i="0" u="none" strike="noStrike" dirty="0">
                <a:solidFill>
                  <a:srgbClr val="FFFF00"/>
                </a:solidFill>
                <a:effectLst/>
                <a:latin typeface="system-ui"/>
              </a:rPr>
              <a:t>you do not know </a:t>
            </a:r>
            <a:r>
              <a:rPr lang="en-US" sz="2400" b="0" i="0" u="none" strike="noStrike" dirty="0">
                <a:effectLst/>
                <a:latin typeface="system-ui"/>
              </a:rPr>
              <a:t>the way the spirit comes to the bones in the womb of a woman with child, so you do not know the work of God who makes everything.</a:t>
            </a:r>
          </a:p>
          <a:p>
            <a:pPr marL="0" indent="0">
              <a:lnSpc>
                <a:spcPct val="100000"/>
              </a:lnSpc>
              <a:buNone/>
            </a:pPr>
            <a:r>
              <a:rPr lang="en-US" sz="2400" b="1" i="0" u="none" strike="noStrike" baseline="30000" dirty="0">
                <a:effectLst/>
                <a:latin typeface="system-ui"/>
              </a:rPr>
              <a:t>6 </a:t>
            </a:r>
            <a:r>
              <a:rPr lang="en-US" sz="2400" b="0" i="0" u="none" strike="noStrike" dirty="0">
                <a:effectLst/>
                <a:latin typeface="system-ui"/>
              </a:rPr>
              <a:t>In the morning sow your seed, and at evening withhold not your hand, </a:t>
            </a:r>
            <a:r>
              <a:rPr lang="en-US" sz="2400" b="0" i="0" u="none" strike="noStrike" dirty="0">
                <a:solidFill>
                  <a:srgbClr val="FFFF00"/>
                </a:solidFill>
                <a:effectLst/>
                <a:latin typeface="system-ui"/>
              </a:rPr>
              <a:t>for you do not know </a:t>
            </a:r>
            <a:r>
              <a:rPr lang="en-US" sz="2400" b="0" i="0" u="none" strike="noStrike" dirty="0">
                <a:effectLst/>
                <a:latin typeface="system-ui"/>
              </a:rPr>
              <a:t>which will prosper, this or that, or whether both alike will be good.</a:t>
            </a:r>
          </a:p>
        </p:txBody>
      </p:sp>
    </p:spTree>
    <p:extLst>
      <p:ext uri="{BB962C8B-B14F-4D97-AF65-F5344CB8AC3E}">
        <p14:creationId xmlns:p14="http://schemas.microsoft.com/office/powerpoint/2010/main" val="276836979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10A4E0E-502E-444B-B37E-40557A2662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0" name="Rectangle 9">
            <a:extLst>
              <a:ext uri="{FF2B5EF4-FFF2-40B4-BE49-F238E27FC236}">
                <a16:creationId xmlns:a16="http://schemas.microsoft.com/office/drawing/2014/main" id="{0BA68F03-D88C-4F27-AD65-034133F1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970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2" name="Freeform: Shape 11">
            <a:extLst>
              <a:ext uri="{FF2B5EF4-FFF2-40B4-BE49-F238E27FC236}">
                <a16:creationId xmlns:a16="http://schemas.microsoft.com/office/drawing/2014/main" id="{B4DB13C2-D61D-4A8D-B973-BE6546C7B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55266"/>
            <a:ext cx="2313214" cy="5947468"/>
          </a:xfrm>
          <a:custGeom>
            <a:avLst/>
            <a:gdLst>
              <a:gd name="connsiteX0" fmla="*/ 162291 w 2313214"/>
              <a:gd name="connsiteY0" fmla="*/ 0 h 5947468"/>
              <a:gd name="connsiteX1" fmla="*/ 224243 w 2313214"/>
              <a:gd name="connsiteY1" fmla="*/ 1936 h 5947468"/>
              <a:gd name="connsiteX2" fmla="*/ 284260 w 2313214"/>
              <a:gd name="connsiteY2" fmla="*/ 9680 h 5947468"/>
              <a:gd name="connsiteX3" fmla="*/ 342341 w 2313214"/>
              <a:gd name="connsiteY3" fmla="*/ 27104 h 5947468"/>
              <a:gd name="connsiteX4" fmla="*/ 390742 w 2313214"/>
              <a:gd name="connsiteY4" fmla="*/ 52273 h 5947468"/>
              <a:gd name="connsiteX5" fmla="*/ 437206 w 2313214"/>
              <a:gd name="connsiteY5" fmla="*/ 85185 h 5947468"/>
              <a:gd name="connsiteX6" fmla="*/ 477863 w 2313214"/>
              <a:gd name="connsiteY6" fmla="*/ 123905 h 5947468"/>
              <a:gd name="connsiteX7" fmla="*/ 518519 w 2313214"/>
              <a:gd name="connsiteY7" fmla="*/ 168434 h 5947468"/>
              <a:gd name="connsiteX8" fmla="*/ 555304 w 2313214"/>
              <a:gd name="connsiteY8" fmla="*/ 214899 h 5947468"/>
              <a:gd name="connsiteX9" fmla="*/ 592088 w 2313214"/>
              <a:gd name="connsiteY9" fmla="*/ 263299 h 5947468"/>
              <a:gd name="connsiteX10" fmla="*/ 628873 w 2313214"/>
              <a:gd name="connsiteY10" fmla="*/ 311700 h 5947468"/>
              <a:gd name="connsiteX11" fmla="*/ 665657 w 2313214"/>
              <a:gd name="connsiteY11" fmla="*/ 358165 h 5947468"/>
              <a:gd name="connsiteX12" fmla="*/ 704378 w 2313214"/>
              <a:gd name="connsiteY12" fmla="*/ 402693 h 5947468"/>
              <a:gd name="connsiteX13" fmla="*/ 748906 w 2313214"/>
              <a:gd name="connsiteY13" fmla="*/ 441414 h 5947468"/>
              <a:gd name="connsiteX14" fmla="*/ 791499 w 2313214"/>
              <a:gd name="connsiteY14" fmla="*/ 476262 h 5947468"/>
              <a:gd name="connsiteX15" fmla="*/ 839899 w 2313214"/>
              <a:gd name="connsiteY15" fmla="*/ 503366 h 5947468"/>
              <a:gd name="connsiteX16" fmla="*/ 892172 w 2313214"/>
              <a:gd name="connsiteY16" fmla="*/ 526599 h 5947468"/>
              <a:gd name="connsiteX17" fmla="*/ 948317 w 2313214"/>
              <a:gd name="connsiteY17" fmla="*/ 545959 h 5947468"/>
              <a:gd name="connsiteX18" fmla="*/ 1006397 w 2313214"/>
              <a:gd name="connsiteY18" fmla="*/ 563383 h 5947468"/>
              <a:gd name="connsiteX19" fmla="*/ 1064478 w 2313214"/>
              <a:gd name="connsiteY19" fmla="*/ 578871 h 5947468"/>
              <a:gd name="connsiteX20" fmla="*/ 1124495 w 2313214"/>
              <a:gd name="connsiteY20" fmla="*/ 594360 h 5947468"/>
              <a:gd name="connsiteX21" fmla="*/ 1180640 w 2313214"/>
              <a:gd name="connsiteY21" fmla="*/ 611784 h 5947468"/>
              <a:gd name="connsiteX22" fmla="*/ 1236784 w 2313214"/>
              <a:gd name="connsiteY22" fmla="*/ 631144 h 5947468"/>
              <a:gd name="connsiteX23" fmla="*/ 1289057 w 2313214"/>
              <a:gd name="connsiteY23" fmla="*/ 654376 h 5947468"/>
              <a:gd name="connsiteX24" fmla="*/ 1335522 w 2313214"/>
              <a:gd name="connsiteY24" fmla="*/ 683417 h 5947468"/>
              <a:gd name="connsiteX25" fmla="*/ 1378114 w 2313214"/>
              <a:gd name="connsiteY25" fmla="*/ 718265 h 5947468"/>
              <a:gd name="connsiteX26" fmla="*/ 1412963 w 2313214"/>
              <a:gd name="connsiteY26" fmla="*/ 760858 h 5947468"/>
              <a:gd name="connsiteX27" fmla="*/ 1442003 w 2313214"/>
              <a:gd name="connsiteY27" fmla="*/ 807322 h 5947468"/>
              <a:gd name="connsiteX28" fmla="*/ 1465235 w 2313214"/>
              <a:gd name="connsiteY28" fmla="*/ 859595 h 5947468"/>
              <a:gd name="connsiteX29" fmla="*/ 1484596 w 2313214"/>
              <a:gd name="connsiteY29" fmla="*/ 915740 h 5947468"/>
              <a:gd name="connsiteX30" fmla="*/ 1502020 w 2313214"/>
              <a:gd name="connsiteY30" fmla="*/ 971884 h 5947468"/>
              <a:gd name="connsiteX31" fmla="*/ 1517508 w 2313214"/>
              <a:gd name="connsiteY31" fmla="*/ 1031901 h 5947468"/>
              <a:gd name="connsiteX32" fmla="*/ 1532996 w 2313214"/>
              <a:gd name="connsiteY32" fmla="*/ 1089982 h 5947468"/>
              <a:gd name="connsiteX33" fmla="*/ 1550420 w 2313214"/>
              <a:gd name="connsiteY33" fmla="*/ 1148063 h 5947468"/>
              <a:gd name="connsiteX34" fmla="*/ 1569781 w 2313214"/>
              <a:gd name="connsiteY34" fmla="*/ 1204207 h 5947468"/>
              <a:gd name="connsiteX35" fmla="*/ 1593013 w 2313214"/>
              <a:gd name="connsiteY35" fmla="*/ 1256480 h 5947468"/>
              <a:gd name="connsiteX36" fmla="*/ 1620117 w 2313214"/>
              <a:gd name="connsiteY36" fmla="*/ 1304881 h 5947468"/>
              <a:gd name="connsiteX37" fmla="*/ 1654966 w 2313214"/>
              <a:gd name="connsiteY37" fmla="*/ 1347473 h 5947468"/>
              <a:gd name="connsiteX38" fmla="*/ 1693686 w 2313214"/>
              <a:gd name="connsiteY38" fmla="*/ 1392002 h 5947468"/>
              <a:gd name="connsiteX39" fmla="*/ 1738215 w 2313214"/>
              <a:gd name="connsiteY39" fmla="*/ 1430722 h 5947468"/>
              <a:gd name="connsiteX40" fmla="*/ 1784679 w 2313214"/>
              <a:gd name="connsiteY40" fmla="*/ 1467507 h 5947468"/>
              <a:gd name="connsiteX41" fmla="*/ 1835016 w 2313214"/>
              <a:gd name="connsiteY41" fmla="*/ 1504291 h 5947468"/>
              <a:gd name="connsiteX42" fmla="*/ 1883417 w 2313214"/>
              <a:gd name="connsiteY42" fmla="*/ 1541076 h 5947468"/>
              <a:gd name="connsiteX43" fmla="*/ 1929881 w 2313214"/>
              <a:gd name="connsiteY43" fmla="*/ 1577860 h 5947468"/>
              <a:gd name="connsiteX44" fmla="*/ 1974410 w 2313214"/>
              <a:gd name="connsiteY44" fmla="*/ 1618517 h 5947468"/>
              <a:gd name="connsiteX45" fmla="*/ 2013130 w 2313214"/>
              <a:gd name="connsiteY45" fmla="*/ 1659173 h 5947468"/>
              <a:gd name="connsiteX46" fmla="*/ 2046043 w 2313214"/>
              <a:gd name="connsiteY46" fmla="*/ 1705638 h 5947468"/>
              <a:gd name="connsiteX47" fmla="*/ 2071211 w 2313214"/>
              <a:gd name="connsiteY47" fmla="*/ 1754039 h 5947468"/>
              <a:gd name="connsiteX48" fmla="*/ 2088635 w 2313214"/>
              <a:gd name="connsiteY48" fmla="*/ 1812119 h 5947468"/>
              <a:gd name="connsiteX49" fmla="*/ 2096379 w 2313214"/>
              <a:gd name="connsiteY49" fmla="*/ 1872136 h 5947468"/>
              <a:gd name="connsiteX50" fmla="*/ 2098315 w 2313214"/>
              <a:gd name="connsiteY50" fmla="*/ 1934089 h 5947468"/>
              <a:gd name="connsiteX51" fmla="*/ 2092507 w 2313214"/>
              <a:gd name="connsiteY51" fmla="*/ 1999914 h 5947468"/>
              <a:gd name="connsiteX52" fmla="*/ 2084763 w 2313214"/>
              <a:gd name="connsiteY52" fmla="*/ 2065738 h 5947468"/>
              <a:gd name="connsiteX53" fmla="*/ 2075083 w 2313214"/>
              <a:gd name="connsiteY53" fmla="*/ 2131563 h 5947468"/>
              <a:gd name="connsiteX54" fmla="*/ 2067339 w 2313214"/>
              <a:gd name="connsiteY54" fmla="*/ 2197388 h 5947468"/>
              <a:gd name="connsiteX55" fmla="*/ 2063467 w 2313214"/>
              <a:gd name="connsiteY55" fmla="*/ 2263213 h 5947468"/>
              <a:gd name="connsiteX56" fmla="*/ 2063467 w 2313214"/>
              <a:gd name="connsiteY56" fmla="*/ 2327102 h 5947468"/>
              <a:gd name="connsiteX57" fmla="*/ 2071211 w 2313214"/>
              <a:gd name="connsiteY57" fmla="*/ 2387119 h 5947468"/>
              <a:gd name="connsiteX58" fmla="*/ 2086699 w 2313214"/>
              <a:gd name="connsiteY58" fmla="*/ 2447135 h 5947468"/>
              <a:gd name="connsiteX59" fmla="*/ 2109932 w 2313214"/>
              <a:gd name="connsiteY59" fmla="*/ 2503280 h 5947468"/>
              <a:gd name="connsiteX60" fmla="*/ 2140908 w 2313214"/>
              <a:gd name="connsiteY60" fmla="*/ 2561361 h 5947468"/>
              <a:gd name="connsiteX61" fmla="*/ 2171884 w 2313214"/>
              <a:gd name="connsiteY61" fmla="*/ 2619442 h 5947468"/>
              <a:gd name="connsiteX62" fmla="*/ 2206733 w 2313214"/>
              <a:gd name="connsiteY62" fmla="*/ 2677522 h 5947468"/>
              <a:gd name="connsiteX63" fmla="*/ 2239645 w 2313214"/>
              <a:gd name="connsiteY63" fmla="*/ 2733667 h 5947468"/>
              <a:gd name="connsiteX64" fmla="*/ 2268686 w 2313214"/>
              <a:gd name="connsiteY64" fmla="*/ 2793684 h 5947468"/>
              <a:gd name="connsiteX65" fmla="*/ 2291918 w 2313214"/>
              <a:gd name="connsiteY65" fmla="*/ 2851765 h 5947468"/>
              <a:gd name="connsiteX66" fmla="*/ 2307406 w 2313214"/>
              <a:gd name="connsiteY66" fmla="*/ 2911781 h 5947468"/>
              <a:gd name="connsiteX67" fmla="*/ 2313214 w 2313214"/>
              <a:gd name="connsiteY67" fmla="*/ 2973734 h 5947468"/>
              <a:gd name="connsiteX68" fmla="*/ 2307406 w 2313214"/>
              <a:gd name="connsiteY68" fmla="*/ 3035687 h 5947468"/>
              <a:gd name="connsiteX69" fmla="*/ 2291918 w 2313214"/>
              <a:gd name="connsiteY69" fmla="*/ 3095704 h 5947468"/>
              <a:gd name="connsiteX70" fmla="*/ 2268686 w 2313214"/>
              <a:gd name="connsiteY70" fmla="*/ 3153784 h 5947468"/>
              <a:gd name="connsiteX71" fmla="*/ 2239645 w 2313214"/>
              <a:gd name="connsiteY71" fmla="*/ 3213801 h 5947468"/>
              <a:gd name="connsiteX72" fmla="*/ 2206733 w 2313214"/>
              <a:gd name="connsiteY72" fmla="*/ 3269946 h 5947468"/>
              <a:gd name="connsiteX73" fmla="*/ 2171884 w 2313214"/>
              <a:gd name="connsiteY73" fmla="*/ 3328027 h 5947468"/>
              <a:gd name="connsiteX74" fmla="*/ 2140908 w 2313214"/>
              <a:gd name="connsiteY74" fmla="*/ 3386107 h 5947468"/>
              <a:gd name="connsiteX75" fmla="*/ 2109932 w 2313214"/>
              <a:gd name="connsiteY75" fmla="*/ 3444188 h 5947468"/>
              <a:gd name="connsiteX76" fmla="*/ 2086699 w 2313214"/>
              <a:gd name="connsiteY76" fmla="*/ 3500333 h 5947468"/>
              <a:gd name="connsiteX77" fmla="*/ 2071211 w 2313214"/>
              <a:gd name="connsiteY77" fmla="*/ 3560350 h 5947468"/>
              <a:gd name="connsiteX78" fmla="*/ 2063467 w 2313214"/>
              <a:gd name="connsiteY78" fmla="*/ 3620366 h 5947468"/>
              <a:gd name="connsiteX79" fmla="*/ 2063467 w 2313214"/>
              <a:gd name="connsiteY79" fmla="*/ 3684255 h 5947468"/>
              <a:gd name="connsiteX80" fmla="*/ 2067339 w 2313214"/>
              <a:gd name="connsiteY80" fmla="*/ 3750080 h 5947468"/>
              <a:gd name="connsiteX81" fmla="*/ 2075083 w 2313214"/>
              <a:gd name="connsiteY81" fmla="*/ 3815905 h 5947468"/>
              <a:gd name="connsiteX82" fmla="*/ 2084763 w 2313214"/>
              <a:gd name="connsiteY82" fmla="*/ 3881730 h 5947468"/>
              <a:gd name="connsiteX83" fmla="*/ 2092507 w 2313214"/>
              <a:gd name="connsiteY83" fmla="*/ 3947555 h 5947468"/>
              <a:gd name="connsiteX84" fmla="*/ 2098315 w 2313214"/>
              <a:gd name="connsiteY84" fmla="*/ 4013380 h 5947468"/>
              <a:gd name="connsiteX85" fmla="*/ 2096379 w 2313214"/>
              <a:gd name="connsiteY85" fmla="*/ 4075332 h 5947468"/>
              <a:gd name="connsiteX86" fmla="*/ 2088635 w 2313214"/>
              <a:gd name="connsiteY86" fmla="*/ 4135349 h 5947468"/>
              <a:gd name="connsiteX87" fmla="*/ 2071211 w 2313214"/>
              <a:gd name="connsiteY87" fmla="*/ 4193430 h 5947468"/>
              <a:gd name="connsiteX88" fmla="*/ 2046043 w 2313214"/>
              <a:gd name="connsiteY88" fmla="*/ 4241831 h 5947468"/>
              <a:gd name="connsiteX89" fmla="*/ 2013130 w 2313214"/>
              <a:gd name="connsiteY89" fmla="*/ 4288295 h 5947468"/>
              <a:gd name="connsiteX90" fmla="*/ 1974410 w 2313214"/>
              <a:gd name="connsiteY90" fmla="*/ 4328952 h 5947468"/>
              <a:gd name="connsiteX91" fmla="*/ 1929881 w 2313214"/>
              <a:gd name="connsiteY91" fmla="*/ 4369608 h 5947468"/>
              <a:gd name="connsiteX92" fmla="*/ 1883417 w 2313214"/>
              <a:gd name="connsiteY92" fmla="*/ 4406393 h 5947468"/>
              <a:gd name="connsiteX93" fmla="*/ 1835016 w 2313214"/>
              <a:gd name="connsiteY93" fmla="*/ 4443177 h 5947468"/>
              <a:gd name="connsiteX94" fmla="*/ 1784679 w 2313214"/>
              <a:gd name="connsiteY94" fmla="*/ 4479962 h 5947468"/>
              <a:gd name="connsiteX95" fmla="*/ 1738215 w 2313214"/>
              <a:gd name="connsiteY95" fmla="*/ 4516746 h 5947468"/>
              <a:gd name="connsiteX96" fmla="*/ 1693686 w 2313214"/>
              <a:gd name="connsiteY96" fmla="*/ 4555467 h 5947468"/>
              <a:gd name="connsiteX97" fmla="*/ 1654966 w 2313214"/>
              <a:gd name="connsiteY97" fmla="*/ 4599995 h 5947468"/>
              <a:gd name="connsiteX98" fmla="*/ 1620117 w 2313214"/>
              <a:gd name="connsiteY98" fmla="*/ 4642588 h 5947468"/>
              <a:gd name="connsiteX99" fmla="*/ 1593013 w 2313214"/>
              <a:gd name="connsiteY99" fmla="*/ 4690988 h 5947468"/>
              <a:gd name="connsiteX100" fmla="*/ 1569781 w 2313214"/>
              <a:gd name="connsiteY100" fmla="*/ 4743261 h 5947468"/>
              <a:gd name="connsiteX101" fmla="*/ 1550420 w 2313214"/>
              <a:gd name="connsiteY101" fmla="*/ 4799406 h 5947468"/>
              <a:gd name="connsiteX102" fmla="*/ 1532996 w 2313214"/>
              <a:gd name="connsiteY102" fmla="*/ 4857486 h 5947468"/>
              <a:gd name="connsiteX103" fmla="*/ 1517508 w 2313214"/>
              <a:gd name="connsiteY103" fmla="*/ 4915567 h 5947468"/>
              <a:gd name="connsiteX104" fmla="*/ 1502020 w 2313214"/>
              <a:gd name="connsiteY104" fmla="*/ 4975584 h 5947468"/>
              <a:gd name="connsiteX105" fmla="*/ 1484596 w 2313214"/>
              <a:gd name="connsiteY105" fmla="*/ 5031729 h 5947468"/>
              <a:gd name="connsiteX106" fmla="*/ 1465235 w 2313214"/>
              <a:gd name="connsiteY106" fmla="*/ 5087873 h 5947468"/>
              <a:gd name="connsiteX107" fmla="*/ 1442003 w 2313214"/>
              <a:gd name="connsiteY107" fmla="*/ 5140146 h 5947468"/>
              <a:gd name="connsiteX108" fmla="*/ 1412963 w 2313214"/>
              <a:gd name="connsiteY108" fmla="*/ 5186611 h 5947468"/>
              <a:gd name="connsiteX109" fmla="*/ 1378114 w 2313214"/>
              <a:gd name="connsiteY109" fmla="*/ 5229203 h 5947468"/>
              <a:gd name="connsiteX110" fmla="*/ 1335522 w 2313214"/>
              <a:gd name="connsiteY110" fmla="*/ 5264052 h 5947468"/>
              <a:gd name="connsiteX111" fmla="*/ 1289057 w 2313214"/>
              <a:gd name="connsiteY111" fmla="*/ 5293092 h 5947468"/>
              <a:gd name="connsiteX112" fmla="*/ 1236784 w 2313214"/>
              <a:gd name="connsiteY112" fmla="*/ 5316324 h 5947468"/>
              <a:gd name="connsiteX113" fmla="*/ 1180640 w 2313214"/>
              <a:gd name="connsiteY113" fmla="*/ 5335685 h 5947468"/>
              <a:gd name="connsiteX114" fmla="*/ 1124495 w 2313214"/>
              <a:gd name="connsiteY114" fmla="*/ 5353109 h 5947468"/>
              <a:gd name="connsiteX115" fmla="*/ 1064478 w 2313214"/>
              <a:gd name="connsiteY115" fmla="*/ 5368597 h 5947468"/>
              <a:gd name="connsiteX116" fmla="*/ 1006397 w 2313214"/>
              <a:gd name="connsiteY116" fmla="*/ 5384085 h 5947468"/>
              <a:gd name="connsiteX117" fmla="*/ 948317 w 2313214"/>
              <a:gd name="connsiteY117" fmla="*/ 5401509 h 5947468"/>
              <a:gd name="connsiteX118" fmla="*/ 892172 w 2313214"/>
              <a:gd name="connsiteY118" fmla="*/ 5420870 h 5947468"/>
              <a:gd name="connsiteX119" fmla="*/ 839899 w 2313214"/>
              <a:gd name="connsiteY119" fmla="*/ 5444102 h 5947468"/>
              <a:gd name="connsiteX120" fmla="*/ 791499 w 2313214"/>
              <a:gd name="connsiteY120" fmla="*/ 5471206 h 5947468"/>
              <a:gd name="connsiteX121" fmla="*/ 748906 w 2313214"/>
              <a:gd name="connsiteY121" fmla="*/ 5506055 h 5947468"/>
              <a:gd name="connsiteX122" fmla="*/ 704378 w 2313214"/>
              <a:gd name="connsiteY122" fmla="*/ 5544775 h 5947468"/>
              <a:gd name="connsiteX123" fmla="*/ 665657 w 2313214"/>
              <a:gd name="connsiteY123" fmla="*/ 5589304 h 5947468"/>
              <a:gd name="connsiteX124" fmla="*/ 628873 w 2313214"/>
              <a:gd name="connsiteY124" fmla="*/ 5635768 h 5947468"/>
              <a:gd name="connsiteX125" fmla="*/ 592088 w 2313214"/>
              <a:gd name="connsiteY125" fmla="*/ 5684169 h 5947468"/>
              <a:gd name="connsiteX126" fmla="*/ 555304 w 2313214"/>
              <a:gd name="connsiteY126" fmla="*/ 5732570 h 5947468"/>
              <a:gd name="connsiteX127" fmla="*/ 518519 w 2313214"/>
              <a:gd name="connsiteY127" fmla="*/ 5779034 h 5947468"/>
              <a:gd name="connsiteX128" fmla="*/ 477863 w 2313214"/>
              <a:gd name="connsiteY128" fmla="*/ 5823563 h 5947468"/>
              <a:gd name="connsiteX129" fmla="*/ 437206 w 2313214"/>
              <a:gd name="connsiteY129" fmla="*/ 5862283 h 5947468"/>
              <a:gd name="connsiteX130" fmla="*/ 390742 w 2313214"/>
              <a:gd name="connsiteY130" fmla="*/ 5895196 h 5947468"/>
              <a:gd name="connsiteX131" fmla="*/ 342341 w 2313214"/>
              <a:gd name="connsiteY131" fmla="*/ 5920364 h 5947468"/>
              <a:gd name="connsiteX132" fmla="*/ 284260 w 2313214"/>
              <a:gd name="connsiteY132" fmla="*/ 5937788 h 5947468"/>
              <a:gd name="connsiteX133" fmla="*/ 224243 w 2313214"/>
              <a:gd name="connsiteY133" fmla="*/ 5945532 h 5947468"/>
              <a:gd name="connsiteX134" fmla="*/ 162291 w 2313214"/>
              <a:gd name="connsiteY134" fmla="*/ 5947468 h 5947468"/>
              <a:gd name="connsiteX135" fmla="*/ 96466 w 2313214"/>
              <a:gd name="connsiteY135" fmla="*/ 5941660 h 5947468"/>
              <a:gd name="connsiteX136" fmla="*/ 30641 w 2313214"/>
              <a:gd name="connsiteY136" fmla="*/ 5933916 h 5947468"/>
              <a:gd name="connsiteX137" fmla="*/ 0 w 2313214"/>
              <a:gd name="connsiteY137" fmla="*/ 5929410 h 5947468"/>
              <a:gd name="connsiteX138" fmla="*/ 0 w 2313214"/>
              <a:gd name="connsiteY138" fmla="*/ 18058 h 5947468"/>
              <a:gd name="connsiteX139" fmla="*/ 30641 w 2313214"/>
              <a:gd name="connsiteY139" fmla="*/ 13552 h 5947468"/>
              <a:gd name="connsiteX140" fmla="*/ 96466 w 2313214"/>
              <a:gd name="connsiteY140" fmla="*/ 5808 h 5947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2313214" h="5947468">
                <a:moveTo>
                  <a:pt x="162291" y="0"/>
                </a:moveTo>
                <a:lnTo>
                  <a:pt x="224243" y="1936"/>
                </a:lnTo>
                <a:lnTo>
                  <a:pt x="284260" y="9680"/>
                </a:lnTo>
                <a:lnTo>
                  <a:pt x="342341" y="27104"/>
                </a:lnTo>
                <a:lnTo>
                  <a:pt x="390742" y="52273"/>
                </a:lnTo>
                <a:lnTo>
                  <a:pt x="437206" y="85185"/>
                </a:lnTo>
                <a:lnTo>
                  <a:pt x="477863" y="123905"/>
                </a:lnTo>
                <a:lnTo>
                  <a:pt x="518519" y="168434"/>
                </a:lnTo>
                <a:lnTo>
                  <a:pt x="555304" y="214899"/>
                </a:lnTo>
                <a:lnTo>
                  <a:pt x="592088" y="263299"/>
                </a:lnTo>
                <a:lnTo>
                  <a:pt x="628873" y="311700"/>
                </a:lnTo>
                <a:lnTo>
                  <a:pt x="665657" y="358165"/>
                </a:lnTo>
                <a:lnTo>
                  <a:pt x="704378" y="402693"/>
                </a:lnTo>
                <a:lnTo>
                  <a:pt x="748906" y="441414"/>
                </a:lnTo>
                <a:lnTo>
                  <a:pt x="791499" y="476262"/>
                </a:lnTo>
                <a:lnTo>
                  <a:pt x="839899" y="503366"/>
                </a:lnTo>
                <a:lnTo>
                  <a:pt x="892172" y="526599"/>
                </a:lnTo>
                <a:lnTo>
                  <a:pt x="948317" y="545959"/>
                </a:lnTo>
                <a:lnTo>
                  <a:pt x="1006397" y="563383"/>
                </a:lnTo>
                <a:lnTo>
                  <a:pt x="1064478" y="578871"/>
                </a:lnTo>
                <a:lnTo>
                  <a:pt x="1124495" y="594360"/>
                </a:lnTo>
                <a:lnTo>
                  <a:pt x="1180640" y="611784"/>
                </a:lnTo>
                <a:lnTo>
                  <a:pt x="1236784" y="631144"/>
                </a:lnTo>
                <a:lnTo>
                  <a:pt x="1289057" y="654376"/>
                </a:lnTo>
                <a:lnTo>
                  <a:pt x="1335522" y="683417"/>
                </a:lnTo>
                <a:lnTo>
                  <a:pt x="1378114" y="718265"/>
                </a:lnTo>
                <a:lnTo>
                  <a:pt x="1412963" y="760858"/>
                </a:lnTo>
                <a:lnTo>
                  <a:pt x="1442003" y="807322"/>
                </a:lnTo>
                <a:lnTo>
                  <a:pt x="1465235" y="859595"/>
                </a:lnTo>
                <a:lnTo>
                  <a:pt x="1484596" y="915740"/>
                </a:lnTo>
                <a:lnTo>
                  <a:pt x="1502020" y="971884"/>
                </a:lnTo>
                <a:lnTo>
                  <a:pt x="1517508" y="1031901"/>
                </a:lnTo>
                <a:lnTo>
                  <a:pt x="1532996" y="1089982"/>
                </a:lnTo>
                <a:lnTo>
                  <a:pt x="1550420" y="1148063"/>
                </a:lnTo>
                <a:lnTo>
                  <a:pt x="1569781" y="1204207"/>
                </a:lnTo>
                <a:lnTo>
                  <a:pt x="1593013" y="1256480"/>
                </a:lnTo>
                <a:lnTo>
                  <a:pt x="1620117" y="1304881"/>
                </a:lnTo>
                <a:lnTo>
                  <a:pt x="1654966" y="1347473"/>
                </a:lnTo>
                <a:lnTo>
                  <a:pt x="1693686" y="1392002"/>
                </a:lnTo>
                <a:lnTo>
                  <a:pt x="1738215" y="1430722"/>
                </a:lnTo>
                <a:lnTo>
                  <a:pt x="1784679" y="1467507"/>
                </a:lnTo>
                <a:lnTo>
                  <a:pt x="1835016" y="1504291"/>
                </a:lnTo>
                <a:lnTo>
                  <a:pt x="1883417" y="1541076"/>
                </a:lnTo>
                <a:lnTo>
                  <a:pt x="1929881" y="1577860"/>
                </a:lnTo>
                <a:lnTo>
                  <a:pt x="1974410" y="1618517"/>
                </a:lnTo>
                <a:lnTo>
                  <a:pt x="2013130" y="1659173"/>
                </a:lnTo>
                <a:lnTo>
                  <a:pt x="2046043" y="1705638"/>
                </a:lnTo>
                <a:lnTo>
                  <a:pt x="2071211" y="1754039"/>
                </a:lnTo>
                <a:lnTo>
                  <a:pt x="2088635" y="1812119"/>
                </a:lnTo>
                <a:lnTo>
                  <a:pt x="2096379" y="1872136"/>
                </a:lnTo>
                <a:lnTo>
                  <a:pt x="2098315" y="1934089"/>
                </a:lnTo>
                <a:lnTo>
                  <a:pt x="2092507" y="1999914"/>
                </a:lnTo>
                <a:lnTo>
                  <a:pt x="2084763" y="2065738"/>
                </a:lnTo>
                <a:lnTo>
                  <a:pt x="2075083" y="2131563"/>
                </a:lnTo>
                <a:lnTo>
                  <a:pt x="2067339" y="2197388"/>
                </a:lnTo>
                <a:lnTo>
                  <a:pt x="2063467" y="2263213"/>
                </a:lnTo>
                <a:lnTo>
                  <a:pt x="2063467" y="2327102"/>
                </a:lnTo>
                <a:lnTo>
                  <a:pt x="2071211" y="2387119"/>
                </a:lnTo>
                <a:lnTo>
                  <a:pt x="2086699" y="2447135"/>
                </a:lnTo>
                <a:lnTo>
                  <a:pt x="2109932" y="2503280"/>
                </a:lnTo>
                <a:lnTo>
                  <a:pt x="2140908" y="2561361"/>
                </a:lnTo>
                <a:lnTo>
                  <a:pt x="2171884" y="2619442"/>
                </a:lnTo>
                <a:lnTo>
                  <a:pt x="2206733" y="2677522"/>
                </a:lnTo>
                <a:lnTo>
                  <a:pt x="2239645" y="2733667"/>
                </a:lnTo>
                <a:lnTo>
                  <a:pt x="2268686" y="2793684"/>
                </a:lnTo>
                <a:lnTo>
                  <a:pt x="2291918" y="2851765"/>
                </a:lnTo>
                <a:lnTo>
                  <a:pt x="2307406" y="2911781"/>
                </a:lnTo>
                <a:lnTo>
                  <a:pt x="2313214" y="2973734"/>
                </a:lnTo>
                <a:lnTo>
                  <a:pt x="2307406" y="3035687"/>
                </a:lnTo>
                <a:lnTo>
                  <a:pt x="2291918" y="3095704"/>
                </a:lnTo>
                <a:lnTo>
                  <a:pt x="2268686" y="3153784"/>
                </a:lnTo>
                <a:lnTo>
                  <a:pt x="2239645" y="3213801"/>
                </a:lnTo>
                <a:lnTo>
                  <a:pt x="2206733" y="3269946"/>
                </a:lnTo>
                <a:lnTo>
                  <a:pt x="2171884" y="3328027"/>
                </a:lnTo>
                <a:lnTo>
                  <a:pt x="2140908" y="3386107"/>
                </a:lnTo>
                <a:lnTo>
                  <a:pt x="2109932" y="3444188"/>
                </a:lnTo>
                <a:lnTo>
                  <a:pt x="2086699" y="3500333"/>
                </a:lnTo>
                <a:lnTo>
                  <a:pt x="2071211" y="3560350"/>
                </a:lnTo>
                <a:lnTo>
                  <a:pt x="2063467" y="3620366"/>
                </a:lnTo>
                <a:lnTo>
                  <a:pt x="2063467" y="3684255"/>
                </a:lnTo>
                <a:lnTo>
                  <a:pt x="2067339" y="3750080"/>
                </a:lnTo>
                <a:lnTo>
                  <a:pt x="2075083" y="3815905"/>
                </a:lnTo>
                <a:lnTo>
                  <a:pt x="2084763" y="3881730"/>
                </a:lnTo>
                <a:lnTo>
                  <a:pt x="2092507" y="3947555"/>
                </a:lnTo>
                <a:lnTo>
                  <a:pt x="2098315" y="4013380"/>
                </a:lnTo>
                <a:lnTo>
                  <a:pt x="2096379" y="4075332"/>
                </a:lnTo>
                <a:lnTo>
                  <a:pt x="2088635" y="4135349"/>
                </a:lnTo>
                <a:lnTo>
                  <a:pt x="2071211" y="4193430"/>
                </a:lnTo>
                <a:lnTo>
                  <a:pt x="2046043" y="4241831"/>
                </a:lnTo>
                <a:lnTo>
                  <a:pt x="2013130" y="4288295"/>
                </a:lnTo>
                <a:lnTo>
                  <a:pt x="1974410" y="4328952"/>
                </a:lnTo>
                <a:lnTo>
                  <a:pt x="1929881" y="4369608"/>
                </a:lnTo>
                <a:lnTo>
                  <a:pt x="1883417" y="4406393"/>
                </a:lnTo>
                <a:lnTo>
                  <a:pt x="1835016" y="4443177"/>
                </a:lnTo>
                <a:lnTo>
                  <a:pt x="1784679" y="4479962"/>
                </a:lnTo>
                <a:lnTo>
                  <a:pt x="1738215" y="4516746"/>
                </a:lnTo>
                <a:lnTo>
                  <a:pt x="1693686" y="4555467"/>
                </a:lnTo>
                <a:lnTo>
                  <a:pt x="1654966" y="4599995"/>
                </a:lnTo>
                <a:lnTo>
                  <a:pt x="1620117" y="4642588"/>
                </a:lnTo>
                <a:lnTo>
                  <a:pt x="1593013" y="4690988"/>
                </a:lnTo>
                <a:lnTo>
                  <a:pt x="1569781" y="4743261"/>
                </a:lnTo>
                <a:lnTo>
                  <a:pt x="1550420" y="4799406"/>
                </a:lnTo>
                <a:lnTo>
                  <a:pt x="1532996" y="4857486"/>
                </a:lnTo>
                <a:lnTo>
                  <a:pt x="1517508" y="4915567"/>
                </a:lnTo>
                <a:lnTo>
                  <a:pt x="1502020" y="4975584"/>
                </a:lnTo>
                <a:lnTo>
                  <a:pt x="1484596" y="5031729"/>
                </a:lnTo>
                <a:lnTo>
                  <a:pt x="1465235" y="5087873"/>
                </a:lnTo>
                <a:lnTo>
                  <a:pt x="1442003" y="5140146"/>
                </a:lnTo>
                <a:lnTo>
                  <a:pt x="1412963" y="5186611"/>
                </a:lnTo>
                <a:lnTo>
                  <a:pt x="1378114" y="5229203"/>
                </a:lnTo>
                <a:lnTo>
                  <a:pt x="1335522" y="5264052"/>
                </a:lnTo>
                <a:lnTo>
                  <a:pt x="1289057" y="5293092"/>
                </a:lnTo>
                <a:lnTo>
                  <a:pt x="1236784" y="5316324"/>
                </a:lnTo>
                <a:lnTo>
                  <a:pt x="1180640" y="5335685"/>
                </a:lnTo>
                <a:lnTo>
                  <a:pt x="1124495" y="5353109"/>
                </a:lnTo>
                <a:lnTo>
                  <a:pt x="1064478" y="5368597"/>
                </a:lnTo>
                <a:lnTo>
                  <a:pt x="1006397" y="5384085"/>
                </a:lnTo>
                <a:lnTo>
                  <a:pt x="948317" y="5401509"/>
                </a:lnTo>
                <a:lnTo>
                  <a:pt x="892172" y="5420870"/>
                </a:lnTo>
                <a:lnTo>
                  <a:pt x="839899" y="5444102"/>
                </a:lnTo>
                <a:lnTo>
                  <a:pt x="791499" y="5471206"/>
                </a:lnTo>
                <a:lnTo>
                  <a:pt x="748906" y="5506055"/>
                </a:lnTo>
                <a:lnTo>
                  <a:pt x="704378" y="5544775"/>
                </a:lnTo>
                <a:lnTo>
                  <a:pt x="665657" y="5589304"/>
                </a:lnTo>
                <a:lnTo>
                  <a:pt x="628873" y="5635768"/>
                </a:lnTo>
                <a:lnTo>
                  <a:pt x="592088" y="5684169"/>
                </a:lnTo>
                <a:lnTo>
                  <a:pt x="555304" y="5732570"/>
                </a:lnTo>
                <a:lnTo>
                  <a:pt x="518519" y="5779034"/>
                </a:lnTo>
                <a:lnTo>
                  <a:pt x="477863" y="5823563"/>
                </a:lnTo>
                <a:lnTo>
                  <a:pt x="437206" y="5862283"/>
                </a:lnTo>
                <a:lnTo>
                  <a:pt x="390742" y="5895196"/>
                </a:lnTo>
                <a:lnTo>
                  <a:pt x="342341" y="5920364"/>
                </a:lnTo>
                <a:lnTo>
                  <a:pt x="284260" y="5937788"/>
                </a:lnTo>
                <a:lnTo>
                  <a:pt x="224243" y="5945532"/>
                </a:lnTo>
                <a:lnTo>
                  <a:pt x="162291" y="5947468"/>
                </a:lnTo>
                <a:lnTo>
                  <a:pt x="96466" y="5941660"/>
                </a:lnTo>
                <a:lnTo>
                  <a:pt x="30641" y="5933916"/>
                </a:lnTo>
                <a:lnTo>
                  <a:pt x="0" y="5929410"/>
                </a:lnTo>
                <a:lnTo>
                  <a:pt x="0" y="18058"/>
                </a:lnTo>
                <a:lnTo>
                  <a:pt x="30641" y="13552"/>
                </a:lnTo>
                <a:lnTo>
                  <a:pt x="96466" y="5808"/>
                </a:lnTo>
                <a:close/>
              </a:path>
            </a:pathLst>
          </a:custGeom>
          <a:solidFill>
            <a:schemeClr val="tx1">
              <a:alpha val="10000"/>
            </a:schemeClr>
          </a:solidFill>
          <a:ln w="0">
            <a:noFill/>
            <a:prstDash val="solid"/>
            <a:round/>
            <a:headEnd/>
            <a:tailEnd/>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a:xfrm>
            <a:off x="612989" y="776175"/>
            <a:ext cx="3990455" cy="5305650"/>
          </a:xfrm>
        </p:spPr>
        <p:txBody>
          <a:bodyPr anchor="b">
            <a:normAutofit/>
          </a:bodyPr>
          <a:lstStyle/>
          <a:p>
            <a:r>
              <a:rPr lang="en-US" sz="4000" dirty="0"/>
              <a:t>“You do</a:t>
            </a:r>
            <a:br>
              <a:rPr lang="en-US" sz="4000" dirty="0"/>
            </a:br>
            <a:r>
              <a:rPr lang="en-US" sz="4000" dirty="0"/>
              <a:t>not know”</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3916680" y="455266"/>
            <a:ext cx="7818120" cy="5947467"/>
          </a:xfrm>
        </p:spPr>
        <p:txBody>
          <a:bodyPr anchor="ctr">
            <a:normAutofit lnSpcReduction="10000"/>
          </a:bodyPr>
          <a:lstStyle/>
          <a:p>
            <a:pPr marL="0" indent="0">
              <a:lnSpc>
                <a:spcPct val="100000"/>
              </a:lnSpc>
              <a:buNone/>
            </a:pPr>
            <a:r>
              <a:rPr lang="en-US" sz="2400" b="1" baseline="30000" dirty="0">
                <a:latin typeface="system-ui"/>
              </a:rPr>
              <a:t>1</a:t>
            </a:r>
            <a:r>
              <a:rPr lang="en-US" sz="2400" b="1" i="0" u="none" strike="noStrike" baseline="30000" dirty="0">
                <a:effectLst/>
                <a:latin typeface="system-ui"/>
              </a:rPr>
              <a:t> </a:t>
            </a:r>
            <a:r>
              <a:rPr lang="en-US" sz="2400" b="0" i="0" u="none" strike="noStrike" dirty="0">
                <a:effectLst/>
                <a:latin typeface="system-ui"/>
              </a:rPr>
              <a:t>Cast your bread upon the waters,</a:t>
            </a:r>
            <a:br>
              <a:rPr lang="en-US" sz="2400" b="0" i="0" u="none" strike="noStrike" dirty="0">
                <a:effectLst/>
                <a:latin typeface="system-ui"/>
              </a:rPr>
            </a:br>
            <a:r>
              <a:rPr lang="en-US" sz="2400" b="0" i="0" u="none" strike="noStrike" dirty="0">
                <a:effectLst/>
                <a:latin typeface="Courier New" panose="02070309020205020404" pitchFamily="49" charset="0"/>
              </a:rPr>
              <a:t>    </a:t>
            </a:r>
            <a:r>
              <a:rPr lang="en-US" sz="2400" b="0" i="0" u="none" strike="noStrike" dirty="0">
                <a:effectLst/>
                <a:latin typeface="system-ui"/>
              </a:rPr>
              <a:t>for you will find it after many days.</a:t>
            </a:r>
            <a:br>
              <a:rPr lang="en-US" sz="2400" b="0" i="0" u="none" strike="noStrike" dirty="0">
                <a:effectLst/>
                <a:latin typeface="system-ui"/>
              </a:rPr>
            </a:br>
            <a:r>
              <a:rPr lang="en-US" sz="2400" b="1" i="0" u="none" strike="noStrike" baseline="30000" dirty="0">
                <a:effectLst/>
                <a:latin typeface="system-ui"/>
              </a:rPr>
              <a:t>2 </a:t>
            </a:r>
            <a:r>
              <a:rPr lang="en-US" sz="2400" b="0" i="0" u="none" strike="noStrike" dirty="0">
                <a:effectLst/>
                <a:latin typeface="system-ui"/>
              </a:rPr>
              <a:t>Give a portion to seven, or even to eight,</a:t>
            </a:r>
            <a:br>
              <a:rPr lang="en-US" sz="2400" b="0" i="0" u="none" strike="noStrike" dirty="0">
                <a:effectLst/>
                <a:latin typeface="system-ui"/>
              </a:rPr>
            </a:br>
            <a:r>
              <a:rPr lang="en-US" sz="2400" b="0" i="0" u="none" strike="noStrike" dirty="0">
                <a:effectLst/>
                <a:latin typeface="Courier New" panose="02070309020205020404" pitchFamily="49" charset="0"/>
              </a:rPr>
              <a:t>    </a:t>
            </a:r>
            <a:r>
              <a:rPr lang="en-US" sz="2400" b="0" i="0" u="none" strike="noStrike" dirty="0">
                <a:effectLst/>
                <a:latin typeface="system-ui"/>
              </a:rPr>
              <a:t>for </a:t>
            </a:r>
            <a:r>
              <a:rPr lang="en-US" sz="2400" b="0" i="0" u="none" strike="noStrike" dirty="0">
                <a:solidFill>
                  <a:srgbClr val="FFFF00"/>
                </a:solidFill>
                <a:effectLst/>
                <a:latin typeface="system-ui"/>
              </a:rPr>
              <a:t>you know not </a:t>
            </a:r>
            <a:r>
              <a:rPr lang="en-US" sz="2400" b="0" i="0" u="none" strike="noStrike" dirty="0">
                <a:effectLst/>
                <a:latin typeface="system-ui"/>
              </a:rPr>
              <a:t>what disaster may happen on earth.</a:t>
            </a:r>
            <a:br>
              <a:rPr lang="en-US" sz="2400" b="0" i="0" u="none" strike="noStrike" dirty="0">
                <a:effectLst/>
                <a:latin typeface="system-ui"/>
              </a:rPr>
            </a:br>
            <a:r>
              <a:rPr lang="en-US" sz="2400" b="1" i="0" u="none" strike="noStrike" baseline="30000" dirty="0">
                <a:effectLst/>
                <a:latin typeface="system-ui"/>
              </a:rPr>
              <a:t>3 </a:t>
            </a:r>
            <a:r>
              <a:rPr lang="en-US" sz="2400" b="0" i="0" u="none" strike="noStrike" dirty="0">
                <a:effectLst/>
                <a:latin typeface="system-ui"/>
              </a:rPr>
              <a:t>If the </a:t>
            </a:r>
            <a:r>
              <a:rPr lang="en-US" sz="2400" b="0" i="0" u="none" strike="noStrike" dirty="0">
                <a:solidFill>
                  <a:srgbClr val="FFC000"/>
                </a:solidFill>
                <a:effectLst/>
                <a:latin typeface="system-ui"/>
              </a:rPr>
              <a:t>clouds</a:t>
            </a:r>
            <a:r>
              <a:rPr lang="en-US" sz="2400" b="0" i="0" u="none" strike="noStrike" dirty="0">
                <a:effectLst/>
                <a:latin typeface="system-ui"/>
              </a:rPr>
              <a:t> are full of rain,</a:t>
            </a:r>
            <a:br>
              <a:rPr lang="en-US" sz="2400" b="0" i="0" u="none" strike="noStrike" dirty="0">
                <a:effectLst/>
                <a:latin typeface="system-ui"/>
              </a:rPr>
            </a:br>
            <a:r>
              <a:rPr lang="en-US" sz="2400" b="0" i="0" u="none" strike="noStrike" dirty="0">
                <a:effectLst/>
                <a:latin typeface="Courier New" panose="02070309020205020404" pitchFamily="49" charset="0"/>
              </a:rPr>
              <a:t>    </a:t>
            </a:r>
            <a:r>
              <a:rPr lang="en-US" sz="2400" b="0" i="0" u="none" strike="noStrike" dirty="0">
                <a:effectLst/>
                <a:latin typeface="system-ui"/>
              </a:rPr>
              <a:t>they empty themselves on the earth,</a:t>
            </a:r>
            <a:br>
              <a:rPr lang="en-US" sz="2400" b="0" i="0" u="none" strike="noStrike" dirty="0">
                <a:effectLst/>
                <a:latin typeface="system-ui"/>
              </a:rPr>
            </a:br>
            <a:r>
              <a:rPr lang="en-US" sz="2400" b="0" i="0" u="none" strike="noStrike" dirty="0">
                <a:effectLst/>
                <a:latin typeface="system-ui"/>
              </a:rPr>
              <a:t>and if a </a:t>
            </a:r>
            <a:r>
              <a:rPr lang="en-US" sz="2400" b="0" i="0" u="none" strike="noStrike" dirty="0">
                <a:solidFill>
                  <a:srgbClr val="FFC000"/>
                </a:solidFill>
                <a:effectLst/>
                <a:latin typeface="system-ui"/>
              </a:rPr>
              <a:t>tree falls </a:t>
            </a:r>
            <a:r>
              <a:rPr lang="en-US" sz="2400" b="0" i="0" u="none" strike="noStrike" dirty="0">
                <a:effectLst/>
                <a:latin typeface="system-ui"/>
              </a:rPr>
              <a:t>to the south or to the north,</a:t>
            </a:r>
            <a:br>
              <a:rPr lang="en-US" sz="2400" b="0" i="0" u="none" strike="noStrike" dirty="0">
                <a:effectLst/>
                <a:latin typeface="system-ui"/>
              </a:rPr>
            </a:br>
            <a:r>
              <a:rPr lang="en-US" sz="2400" b="0" i="0" u="none" strike="noStrike" dirty="0">
                <a:effectLst/>
                <a:latin typeface="Courier New" panose="02070309020205020404" pitchFamily="49" charset="0"/>
              </a:rPr>
              <a:t>    </a:t>
            </a:r>
            <a:r>
              <a:rPr lang="en-US" sz="2400" b="0" i="0" u="none" strike="noStrike" dirty="0">
                <a:effectLst/>
                <a:latin typeface="system-ui"/>
              </a:rPr>
              <a:t>in the place where the tree falls, there it will lie.</a:t>
            </a:r>
            <a:br>
              <a:rPr lang="en-US" sz="2400" b="0" i="0" u="none" strike="noStrike" dirty="0">
                <a:effectLst/>
                <a:latin typeface="system-ui"/>
              </a:rPr>
            </a:br>
            <a:r>
              <a:rPr lang="en-US" sz="2400" b="1" i="0" u="none" strike="noStrike" baseline="30000" dirty="0">
                <a:effectLst/>
                <a:latin typeface="system-ui"/>
              </a:rPr>
              <a:t>4 </a:t>
            </a:r>
            <a:r>
              <a:rPr lang="en-US" sz="2400" b="0" i="0" u="none" strike="noStrike" dirty="0">
                <a:effectLst/>
                <a:latin typeface="system-ui"/>
              </a:rPr>
              <a:t>He who observes the </a:t>
            </a:r>
            <a:r>
              <a:rPr lang="en-US" sz="2400" b="0" i="0" u="none" strike="noStrike" dirty="0">
                <a:solidFill>
                  <a:srgbClr val="FFC000"/>
                </a:solidFill>
                <a:effectLst/>
                <a:latin typeface="system-ui"/>
              </a:rPr>
              <a:t>wind </a:t>
            </a:r>
            <a:r>
              <a:rPr lang="en-US" sz="2400" b="0" i="0" u="none" strike="noStrike" dirty="0">
                <a:effectLst/>
                <a:latin typeface="system-ui"/>
              </a:rPr>
              <a:t>will not sow,</a:t>
            </a:r>
            <a:br>
              <a:rPr lang="en-US" sz="2400" b="0" i="0" u="none" strike="noStrike" dirty="0">
                <a:effectLst/>
                <a:latin typeface="system-ui"/>
              </a:rPr>
            </a:br>
            <a:r>
              <a:rPr lang="en-US" sz="2400" b="0" i="0" u="none" strike="noStrike" dirty="0">
                <a:effectLst/>
                <a:latin typeface="Courier New" panose="02070309020205020404" pitchFamily="49" charset="0"/>
              </a:rPr>
              <a:t>    </a:t>
            </a:r>
            <a:r>
              <a:rPr lang="en-US" sz="2400" b="0" i="0" u="none" strike="noStrike" dirty="0">
                <a:effectLst/>
                <a:latin typeface="system-ui"/>
              </a:rPr>
              <a:t>and he who regards the </a:t>
            </a:r>
            <a:r>
              <a:rPr lang="en-US" sz="2400" b="0" i="0" u="none" strike="noStrike" dirty="0">
                <a:solidFill>
                  <a:srgbClr val="FFC000"/>
                </a:solidFill>
                <a:effectLst/>
                <a:latin typeface="system-ui"/>
              </a:rPr>
              <a:t>clouds</a:t>
            </a:r>
            <a:r>
              <a:rPr lang="en-US" sz="2400" b="0" i="0" u="none" strike="noStrike" dirty="0">
                <a:effectLst/>
                <a:latin typeface="system-ui"/>
              </a:rPr>
              <a:t> will not reap.</a:t>
            </a:r>
          </a:p>
          <a:p>
            <a:pPr marL="0" indent="0">
              <a:lnSpc>
                <a:spcPct val="100000"/>
              </a:lnSpc>
              <a:buNone/>
            </a:pPr>
            <a:r>
              <a:rPr lang="en-US" sz="2400" b="1" i="0" u="none" strike="noStrike" baseline="30000" dirty="0">
                <a:effectLst/>
                <a:latin typeface="system-ui"/>
              </a:rPr>
              <a:t>5 </a:t>
            </a:r>
            <a:r>
              <a:rPr lang="en-US" sz="2400" b="0" i="0" u="none" strike="noStrike" dirty="0">
                <a:effectLst/>
                <a:latin typeface="system-ui"/>
              </a:rPr>
              <a:t>As </a:t>
            </a:r>
            <a:r>
              <a:rPr lang="en-US" sz="2400" b="0" i="0" u="none" strike="noStrike" dirty="0">
                <a:solidFill>
                  <a:srgbClr val="FFFF00"/>
                </a:solidFill>
                <a:effectLst/>
                <a:latin typeface="system-ui"/>
              </a:rPr>
              <a:t>you do not know </a:t>
            </a:r>
            <a:r>
              <a:rPr lang="en-US" sz="2400" b="0" i="0" u="none" strike="noStrike" dirty="0">
                <a:effectLst/>
                <a:latin typeface="system-ui"/>
              </a:rPr>
              <a:t>the way the spirit comes to the bones in the womb of a woman with child, so you do not know the work of God who makes everything.</a:t>
            </a:r>
          </a:p>
          <a:p>
            <a:pPr marL="0" indent="0">
              <a:lnSpc>
                <a:spcPct val="100000"/>
              </a:lnSpc>
              <a:buNone/>
            </a:pPr>
            <a:r>
              <a:rPr lang="en-US" sz="2400" b="1" i="0" u="none" strike="noStrike" baseline="30000" dirty="0">
                <a:effectLst/>
                <a:latin typeface="system-ui"/>
              </a:rPr>
              <a:t>6 </a:t>
            </a:r>
            <a:r>
              <a:rPr lang="en-US" sz="2400" b="0" i="0" u="none" strike="noStrike" dirty="0">
                <a:effectLst/>
                <a:latin typeface="system-ui"/>
              </a:rPr>
              <a:t>In the morning sow your seed, and at evening withhold not your hand, </a:t>
            </a:r>
            <a:r>
              <a:rPr lang="en-US" sz="2400" b="0" i="0" u="none" strike="noStrike" dirty="0">
                <a:solidFill>
                  <a:srgbClr val="FFFF00"/>
                </a:solidFill>
                <a:effectLst/>
                <a:latin typeface="system-ui"/>
              </a:rPr>
              <a:t>for you do not know </a:t>
            </a:r>
            <a:r>
              <a:rPr lang="en-US" sz="2400" b="0" i="0" u="none" strike="noStrike" dirty="0">
                <a:effectLst/>
                <a:latin typeface="system-ui"/>
              </a:rPr>
              <a:t>which will prosper, this or that, or whether both alike will be good.</a:t>
            </a:r>
          </a:p>
        </p:txBody>
      </p:sp>
    </p:spTree>
    <p:extLst>
      <p:ext uri="{BB962C8B-B14F-4D97-AF65-F5344CB8AC3E}">
        <p14:creationId xmlns:p14="http://schemas.microsoft.com/office/powerpoint/2010/main" val="192745978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761996" y="1153287"/>
            <a:ext cx="3570566" cy="4551426"/>
          </a:xfrm>
        </p:spPr>
        <p:txBody>
          <a:bodyPr anchor="ctr">
            <a:normAutofit/>
          </a:bodyPr>
          <a:lstStyle/>
          <a:p>
            <a:pPr algn="r"/>
            <a:r>
              <a:rPr lang="en-US" sz="3200" dirty="0"/>
              <a:t>11:7</a:t>
            </a:r>
          </a:p>
        </p:txBody>
      </p:sp>
      <p:cxnSp>
        <p:nvCxnSpPr>
          <p:cNvPr id="25" name="Straight Connector 24">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4976032" y="605790"/>
            <a:ext cx="6008198" cy="5189220"/>
          </a:xfrm>
        </p:spPr>
        <p:txBody>
          <a:bodyPr anchor="ctr">
            <a:normAutofit/>
          </a:bodyPr>
          <a:lstStyle/>
          <a:p>
            <a:pPr marL="0" indent="0">
              <a:buNone/>
            </a:pPr>
            <a:r>
              <a:rPr lang="en-US" sz="2800" dirty="0">
                <a:effectLst/>
                <a:latin typeface="Times New Roman" panose="02020603050405020304" pitchFamily="18" charset="0"/>
                <a:ea typeface="Calibri" panose="020F0502020204030204" pitchFamily="34" charset="0"/>
              </a:rPr>
              <a:t>Light is sweet, and it is pleasant for the eyes to see the sun.</a:t>
            </a:r>
          </a:p>
        </p:txBody>
      </p:sp>
      <p:sp>
        <p:nvSpPr>
          <p:cNvPr id="27" name="Rectangle 26">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446151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p:txBody>
          <a:bodyPr>
            <a:normAutofit/>
          </a:bodyPr>
          <a:lstStyle/>
          <a:p>
            <a:r>
              <a:rPr lang="en-US" sz="3600" dirty="0"/>
              <a:t>Rejoice! Remember!</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1251678" y="1097280"/>
            <a:ext cx="10178322" cy="5378335"/>
          </a:xfrm>
        </p:spPr>
        <p:txBody>
          <a:bodyPr>
            <a:normAutofit/>
          </a:bodyPr>
          <a:lstStyle/>
          <a:p>
            <a:pPr marL="0" indent="0" algn="l">
              <a:buNone/>
            </a:pPr>
            <a:r>
              <a:rPr lang="en-US" sz="2800" b="1" i="0" u="none" strike="noStrike" baseline="30000" dirty="0">
                <a:solidFill>
                  <a:srgbClr val="000000"/>
                </a:solidFill>
                <a:effectLst/>
                <a:latin typeface="system-ui"/>
              </a:rPr>
              <a:t>8 </a:t>
            </a:r>
            <a:r>
              <a:rPr lang="en-US" sz="2800" b="0" i="0" u="none" strike="noStrike" dirty="0">
                <a:solidFill>
                  <a:srgbClr val="000000"/>
                </a:solidFill>
                <a:effectLst/>
                <a:latin typeface="system-ui"/>
              </a:rPr>
              <a:t>So if a person lives many years, let him rejoice in them all; but let him remember that the days of darkness will be many. All that comes is vanity.</a:t>
            </a:r>
          </a:p>
          <a:p>
            <a:pPr marL="0" indent="0" algn="l">
              <a:buNone/>
            </a:pPr>
            <a:r>
              <a:rPr lang="en-US" sz="2800" b="1" i="0" u="none" strike="noStrike" baseline="30000" dirty="0">
                <a:solidFill>
                  <a:srgbClr val="000000"/>
                </a:solidFill>
                <a:effectLst/>
                <a:latin typeface="system-ui"/>
              </a:rPr>
              <a:t>9 </a:t>
            </a:r>
            <a:r>
              <a:rPr lang="en-US" sz="2800" b="0" i="0" u="none" strike="noStrike" dirty="0">
                <a:solidFill>
                  <a:srgbClr val="000000"/>
                </a:solidFill>
                <a:effectLst/>
                <a:latin typeface="system-ui"/>
              </a:rPr>
              <a:t>Rejoice, O young man, in your youth, and let your heart cheer you in the days of your youth. Walk in the ways of your heart and the sight of your eyes. But know that for all these things God will bring you into judgment.</a:t>
            </a:r>
          </a:p>
          <a:p>
            <a:pPr marL="0" indent="0" algn="l">
              <a:buNone/>
            </a:pPr>
            <a:r>
              <a:rPr lang="en-US" sz="2800" b="1" i="0" u="none" strike="noStrike" baseline="30000" dirty="0">
                <a:solidFill>
                  <a:srgbClr val="000000"/>
                </a:solidFill>
                <a:effectLst/>
                <a:latin typeface="system-ui"/>
              </a:rPr>
              <a:t>10 </a:t>
            </a:r>
            <a:r>
              <a:rPr lang="en-US" sz="2800" b="0" i="0" u="none" strike="noStrike" dirty="0">
                <a:solidFill>
                  <a:srgbClr val="000000"/>
                </a:solidFill>
                <a:effectLst/>
                <a:latin typeface="system-ui"/>
              </a:rPr>
              <a:t>Remove vexation from your heart, and put away pain from your body, for youth and the dawn of life are vanity.</a:t>
            </a:r>
          </a:p>
        </p:txBody>
      </p:sp>
    </p:spTree>
    <p:extLst>
      <p:ext uri="{BB962C8B-B14F-4D97-AF65-F5344CB8AC3E}">
        <p14:creationId xmlns:p14="http://schemas.microsoft.com/office/powerpoint/2010/main" val="722612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3" name="Freeform 6">
            <a:extLst>
              <a:ext uri="{FF2B5EF4-FFF2-40B4-BE49-F238E27FC236}">
                <a16:creationId xmlns:a16="http://schemas.microsoft.com/office/drawing/2014/main" id="{7520F84D-966A-41CD-B818-16BF32EF1E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a:lstStyle/>
          <a:p>
            <a:endParaRPr lang="en-US"/>
          </a:p>
        </p:txBody>
      </p:sp>
      <p:sp>
        <p:nvSpPr>
          <p:cNvPr id="15" name="Rectangle 14">
            <a:extLst>
              <a:ext uri="{FF2B5EF4-FFF2-40B4-BE49-F238E27FC236}">
                <a16:creationId xmlns:a16="http://schemas.microsoft.com/office/drawing/2014/main" id="{57510D23-E323-4577-A8EA-12C6C6019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7" name="Rectangle 16">
            <a:extLst>
              <a:ext uri="{FF2B5EF4-FFF2-40B4-BE49-F238E27FC236}">
                <a16:creationId xmlns:a16="http://schemas.microsoft.com/office/drawing/2014/main" id="{8AACE35A-DD26-4C0E-81A5-8C18F73905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6">
            <a:extLst>
              <a:ext uri="{FF2B5EF4-FFF2-40B4-BE49-F238E27FC236}">
                <a16:creationId xmlns:a16="http://schemas.microsoft.com/office/drawing/2014/main" id="{B9E871BE-68DD-43BE-B3DB-E11D2B5402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08051" y="1262092"/>
            <a:ext cx="4369702" cy="4364402"/>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a:lstStyle/>
          <a:p>
            <a:endParaRPr lang="en-US"/>
          </a:p>
        </p:txBody>
      </p:sp>
      <p:sp>
        <p:nvSpPr>
          <p:cNvPr id="7" name="Title 6">
            <a:extLst>
              <a:ext uri="{FF2B5EF4-FFF2-40B4-BE49-F238E27FC236}">
                <a16:creationId xmlns:a16="http://schemas.microsoft.com/office/drawing/2014/main" id="{783B8C26-8EA9-7F2C-2D07-C3CEB36613FB}"/>
              </a:ext>
            </a:extLst>
          </p:cNvPr>
          <p:cNvSpPr>
            <a:spLocks noGrp="1"/>
          </p:cNvSpPr>
          <p:nvPr>
            <p:ph type="title"/>
          </p:nvPr>
        </p:nvSpPr>
        <p:spPr>
          <a:xfrm>
            <a:off x="761996" y="1231506"/>
            <a:ext cx="6461812" cy="4394988"/>
          </a:xfrm>
        </p:spPr>
        <p:txBody>
          <a:bodyPr vert="horz" lIns="91440" tIns="45720" rIns="91440" bIns="45720" rtlCol="0" anchor="ctr">
            <a:normAutofit/>
          </a:bodyPr>
          <a:lstStyle/>
          <a:p>
            <a:pPr algn="ctr"/>
            <a:r>
              <a:rPr lang="en-US" sz="4000" dirty="0"/>
              <a:t>12:1-14</a:t>
            </a:r>
            <a:br>
              <a:rPr lang="en-US" sz="4000" dirty="0"/>
            </a:br>
            <a:br>
              <a:rPr lang="en-US" sz="4000" dirty="0"/>
            </a:br>
            <a:r>
              <a:rPr lang="en-US" sz="4000" dirty="0"/>
              <a:t>The end of</a:t>
            </a:r>
            <a:br>
              <a:rPr lang="en-US" sz="4000" dirty="0"/>
            </a:br>
            <a:r>
              <a:rPr lang="en-US" sz="4000" dirty="0"/>
              <a:t>the matter</a:t>
            </a:r>
          </a:p>
        </p:txBody>
      </p:sp>
      <p:sp>
        <p:nvSpPr>
          <p:cNvPr id="8" name="Text Placeholder 7">
            <a:extLst>
              <a:ext uri="{FF2B5EF4-FFF2-40B4-BE49-F238E27FC236}">
                <a16:creationId xmlns:a16="http://schemas.microsoft.com/office/drawing/2014/main" id="{F14FD5B8-DAA6-27BC-B532-EF8564F42F8F}"/>
              </a:ext>
            </a:extLst>
          </p:cNvPr>
          <p:cNvSpPr>
            <a:spLocks noGrp="1"/>
          </p:cNvSpPr>
          <p:nvPr>
            <p:ph type="body" idx="1"/>
          </p:nvPr>
        </p:nvSpPr>
        <p:spPr>
          <a:xfrm>
            <a:off x="7867275" y="1231506"/>
            <a:ext cx="3207933" cy="4394988"/>
          </a:xfrm>
        </p:spPr>
        <p:txBody>
          <a:bodyPr vert="horz" lIns="91440" tIns="45720" rIns="91440" bIns="45720" rtlCol="0" anchor="ctr">
            <a:normAutofit/>
          </a:bodyPr>
          <a:lstStyle/>
          <a:p>
            <a:pPr algn="r"/>
            <a:r>
              <a:rPr lang="en-US" dirty="0">
                <a:solidFill>
                  <a:schemeClr val="tx2"/>
                </a:solidFill>
              </a:rPr>
              <a:t>Next time</a:t>
            </a:r>
          </a:p>
        </p:txBody>
      </p:sp>
      <p:sp>
        <p:nvSpPr>
          <p:cNvPr id="21" name="Freeform: Shape 20">
            <a:extLst>
              <a:ext uri="{FF2B5EF4-FFF2-40B4-BE49-F238E27FC236}">
                <a16:creationId xmlns:a16="http://schemas.microsoft.com/office/drawing/2014/main" id="{19C71155-FE2E-4DAD-A34B-04706245E3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02742" y="3407199"/>
            <a:ext cx="2032000" cy="43602"/>
          </a:xfrm>
          <a:custGeom>
            <a:avLst/>
            <a:gdLst>
              <a:gd name="connsiteX0" fmla="*/ 103232 w 2032000"/>
              <a:gd name="connsiteY0" fmla="*/ 0 h 43602"/>
              <a:gd name="connsiteX1" fmla="*/ 114609 w 2032000"/>
              <a:gd name="connsiteY1" fmla="*/ 529 h 43602"/>
              <a:gd name="connsiteX2" fmla="*/ 124663 w 2032000"/>
              <a:gd name="connsiteY2" fmla="*/ 1588 h 43602"/>
              <a:gd name="connsiteX3" fmla="*/ 133394 w 2032000"/>
              <a:gd name="connsiteY3" fmla="*/ 3440 h 43602"/>
              <a:gd name="connsiteX4" fmla="*/ 141067 w 2032000"/>
              <a:gd name="connsiteY4" fmla="*/ 6085 h 43602"/>
              <a:gd name="connsiteX5" fmla="*/ 147946 w 2032000"/>
              <a:gd name="connsiteY5" fmla="*/ 8731 h 43602"/>
              <a:gd name="connsiteX6" fmla="*/ 154032 w 2032000"/>
              <a:gd name="connsiteY6" fmla="*/ 11377 h 43602"/>
              <a:gd name="connsiteX7" fmla="*/ 160382 w 2032000"/>
              <a:gd name="connsiteY7" fmla="*/ 14552 h 43602"/>
              <a:gd name="connsiteX8" fmla="*/ 166732 w 2032000"/>
              <a:gd name="connsiteY8" fmla="*/ 17727 h 43602"/>
              <a:gd name="connsiteX9" fmla="*/ 172817 w 2032000"/>
              <a:gd name="connsiteY9" fmla="*/ 20902 h 43602"/>
              <a:gd name="connsiteX10" fmla="*/ 179696 w 2032000"/>
              <a:gd name="connsiteY10" fmla="*/ 23548 h 43602"/>
              <a:gd name="connsiteX11" fmla="*/ 187369 w 2032000"/>
              <a:gd name="connsiteY11" fmla="*/ 25929 h 43602"/>
              <a:gd name="connsiteX12" fmla="*/ 196100 w 2032000"/>
              <a:gd name="connsiteY12" fmla="*/ 27781 h 43602"/>
              <a:gd name="connsiteX13" fmla="*/ 206155 w 2032000"/>
              <a:gd name="connsiteY13" fmla="*/ 29104 h 43602"/>
              <a:gd name="connsiteX14" fmla="*/ 217532 w 2032000"/>
              <a:gd name="connsiteY14" fmla="*/ 29369 h 43602"/>
              <a:gd name="connsiteX15" fmla="*/ 228909 w 2032000"/>
              <a:gd name="connsiteY15" fmla="*/ 29104 h 43602"/>
              <a:gd name="connsiteX16" fmla="*/ 238963 w 2032000"/>
              <a:gd name="connsiteY16" fmla="*/ 27781 h 43602"/>
              <a:gd name="connsiteX17" fmla="*/ 247694 w 2032000"/>
              <a:gd name="connsiteY17" fmla="*/ 25929 h 43602"/>
              <a:gd name="connsiteX18" fmla="*/ 255367 w 2032000"/>
              <a:gd name="connsiteY18" fmla="*/ 23548 h 43602"/>
              <a:gd name="connsiteX19" fmla="*/ 262246 w 2032000"/>
              <a:gd name="connsiteY19" fmla="*/ 20902 h 43602"/>
              <a:gd name="connsiteX20" fmla="*/ 268332 w 2032000"/>
              <a:gd name="connsiteY20" fmla="*/ 17727 h 43602"/>
              <a:gd name="connsiteX21" fmla="*/ 274682 w 2032000"/>
              <a:gd name="connsiteY21" fmla="*/ 14552 h 43602"/>
              <a:gd name="connsiteX22" fmla="*/ 281032 w 2032000"/>
              <a:gd name="connsiteY22" fmla="*/ 11377 h 43602"/>
              <a:gd name="connsiteX23" fmla="*/ 287117 w 2032000"/>
              <a:gd name="connsiteY23" fmla="*/ 8731 h 43602"/>
              <a:gd name="connsiteX24" fmla="*/ 293996 w 2032000"/>
              <a:gd name="connsiteY24" fmla="*/ 6085 h 43602"/>
              <a:gd name="connsiteX25" fmla="*/ 301669 w 2032000"/>
              <a:gd name="connsiteY25" fmla="*/ 3440 h 43602"/>
              <a:gd name="connsiteX26" fmla="*/ 310400 w 2032000"/>
              <a:gd name="connsiteY26" fmla="*/ 1588 h 43602"/>
              <a:gd name="connsiteX27" fmla="*/ 320455 w 2032000"/>
              <a:gd name="connsiteY27" fmla="*/ 529 h 43602"/>
              <a:gd name="connsiteX28" fmla="*/ 331832 w 2032000"/>
              <a:gd name="connsiteY28" fmla="*/ 0 h 43602"/>
              <a:gd name="connsiteX29" fmla="*/ 343209 w 2032000"/>
              <a:gd name="connsiteY29" fmla="*/ 529 h 43602"/>
              <a:gd name="connsiteX30" fmla="*/ 353263 w 2032000"/>
              <a:gd name="connsiteY30" fmla="*/ 1588 h 43602"/>
              <a:gd name="connsiteX31" fmla="*/ 361994 w 2032000"/>
              <a:gd name="connsiteY31" fmla="*/ 3440 h 43602"/>
              <a:gd name="connsiteX32" fmla="*/ 369667 w 2032000"/>
              <a:gd name="connsiteY32" fmla="*/ 6085 h 43602"/>
              <a:gd name="connsiteX33" fmla="*/ 376546 w 2032000"/>
              <a:gd name="connsiteY33" fmla="*/ 8731 h 43602"/>
              <a:gd name="connsiteX34" fmla="*/ 382632 w 2032000"/>
              <a:gd name="connsiteY34" fmla="*/ 11377 h 43602"/>
              <a:gd name="connsiteX35" fmla="*/ 388982 w 2032000"/>
              <a:gd name="connsiteY35" fmla="*/ 14552 h 43602"/>
              <a:gd name="connsiteX36" fmla="*/ 395332 w 2032000"/>
              <a:gd name="connsiteY36" fmla="*/ 17727 h 43602"/>
              <a:gd name="connsiteX37" fmla="*/ 401417 w 2032000"/>
              <a:gd name="connsiteY37" fmla="*/ 20902 h 43602"/>
              <a:gd name="connsiteX38" fmla="*/ 408296 w 2032000"/>
              <a:gd name="connsiteY38" fmla="*/ 23548 h 43602"/>
              <a:gd name="connsiteX39" fmla="*/ 415969 w 2032000"/>
              <a:gd name="connsiteY39" fmla="*/ 25929 h 43602"/>
              <a:gd name="connsiteX40" fmla="*/ 424700 w 2032000"/>
              <a:gd name="connsiteY40" fmla="*/ 27781 h 43602"/>
              <a:gd name="connsiteX41" fmla="*/ 434755 w 2032000"/>
              <a:gd name="connsiteY41" fmla="*/ 29104 h 43602"/>
              <a:gd name="connsiteX42" fmla="*/ 446132 w 2032000"/>
              <a:gd name="connsiteY42" fmla="*/ 29369 h 43602"/>
              <a:gd name="connsiteX43" fmla="*/ 457509 w 2032000"/>
              <a:gd name="connsiteY43" fmla="*/ 29104 h 43602"/>
              <a:gd name="connsiteX44" fmla="*/ 467563 w 2032000"/>
              <a:gd name="connsiteY44" fmla="*/ 27781 h 43602"/>
              <a:gd name="connsiteX45" fmla="*/ 476294 w 2032000"/>
              <a:gd name="connsiteY45" fmla="*/ 25929 h 43602"/>
              <a:gd name="connsiteX46" fmla="*/ 483967 w 2032000"/>
              <a:gd name="connsiteY46" fmla="*/ 23548 h 43602"/>
              <a:gd name="connsiteX47" fmla="*/ 490846 w 2032000"/>
              <a:gd name="connsiteY47" fmla="*/ 20902 h 43602"/>
              <a:gd name="connsiteX48" fmla="*/ 496932 w 2032000"/>
              <a:gd name="connsiteY48" fmla="*/ 17727 h 43602"/>
              <a:gd name="connsiteX49" fmla="*/ 503282 w 2032000"/>
              <a:gd name="connsiteY49" fmla="*/ 14552 h 43602"/>
              <a:gd name="connsiteX50" fmla="*/ 509632 w 2032000"/>
              <a:gd name="connsiteY50" fmla="*/ 11377 h 43602"/>
              <a:gd name="connsiteX51" fmla="*/ 515717 w 2032000"/>
              <a:gd name="connsiteY51" fmla="*/ 8731 h 43602"/>
              <a:gd name="connsiteX52" fmla="*/ 522596 w 2032000"/>
              <a:gd name="connsiteY52" fmla="*/ 6085 h 43602"/>
              <a:gd name="connsiteX53" fmla="*/ 530269 w 2032000"/>
              <a:gd name="connsiteY53" fmla="*/ 3440 h 43602"/>
              <a:gd name="connsiteX54" fmla="*/ 539000 w 2032000"/>
              <a:gd name="connsiteY54" fmla="*/ 1588 h 43602"/>
              <a:gd name="connsiteX55" fmla="*/ 549055 w 2032000"/>
              <a:gd name="connsiteY55" fmla="*/ 529 h 43602"/>
              <a:gd name="connsiteX56" fmla="*/ 560167 w 2032000"/>
              <a:gd name="connsiteY56" fmla="*/ 0 h 43602"/>
              <a:gd name="connsiteX57" fmla="*/ 571809 w 2032000"/>
              <a:gd name="connsiteY57" fmla="*/ 529 h 43602"/>
              <a:gd name="connsiteX58" fmla="*/ 581863 w 2032000"/>
              <a:gd name="connsiteY58" fmla="*/ 1588 h 43602"/>
              <a:gd name="connsiteX59" fmla="*/ 590594 w 2032000"/>
              <a:gd name="connsiteY59" fmla="*/ 3440 h 43602"/>
              <a:gd name="connsiteX60" fmla="*/ 598267 w 2032000"/>
              <a:gd name="connsiteY60" fmla="*/ 6085 h 43602"/>
              <a:gd name="connsiteX61" fmla="*/ 605146 w 2032000"/>
              <a:gd name="connsiteY61" fmla="*/ 8731 h 43602"/>
              <a:gd name="connsiteX62" fmla="*/ 611232 w 2032000"/>
              <a:gd name="connsiteY62" fmla="*/ 11377 h 43602"/>
              <a:gd name="connsiteX63" fmla="*/ 617582 w 2032000"/>
              <a:gd name="connsiteY63" fmla="*/ 14552 h 43602"/>
              <a:gd name="connsiteX64" fmla="*/ 623932 w 2032000"/>
              <a:gd name="connsiteY64" fmla="*/ 17727 h 43602"/>
              <a:gd name="connsiteX65" fmla="*/ 630017 w 2032000"/>
              <a:gd name="connsiteY65" fmla="*/ 20902 h 43602"/>
              <a:gd name="connsiteX66" fmla="*/ 636896 w 2032000"/>
              <a:gd name="connsiteY66" fmla="*/ 23548 h 43602"/>
              <a:gd name="connsiteX67" fmla="*/ 644569 w 2032000"/>
              <a:gd name="connsiteY67" fmla="*/ 25929 h 43602"/>
              <a:gd name="connsiteX68" fmla="*/ 653300 w 2032000"/>
              <a:gd name="connsiteY68" fmla="*/ 27781 h 43602"/>
              <a:gd name="connsiteX69" fmla="*/ 663355 w 2032000"/>
              <a:gd name="connsiteY69" fmla="*/ 29104 h 43602"/>
              <a:gd name="connsiteX70" fmla="*/ 674732 w 2032000"/>
              <a:gd name="connsiteY70" fmla="*/ 29369 h 43602"/>
              <a:gd name="connsiteX71" fmla="*/ 686109 w 2032000"/>
              <a:gd name="connsiteY71" fmla="*/ 29104 h 43602"/>
              <a:gd name="connsiteX72" fmla="*/ 696163 w 2032000"/>
              <a:gd name="connsiteY72" fmla="*/ 27781 h 43602"/>
              <a:gd name="connsiteX73" fmla="*/ 704894 w 2032000"/>
              <a:gd name="connsiteY73" fmla="*/ 25929 h 43602"/>
              <a:gd name="connsiteX74" fmla="*/ 712567 w 2032000"/>
              <a:gd name="connsiteY74" fmla="*/ 23548 h 43602"/>
              <a:gd name="connsiteX75" fmla="*/ 719446 w 2032000"/>
              <a:gd name="connsiteY75" fmla="*/ 20902 h 43602"/>
              <a:gd name="connsiteX76" fmla="*/ 725532 w 2032000"/>
              <a:gd name="connsiteY76" fmla="*/ 17727 h 43602"/>
              <a:gd name="connsiteX77" fmla="*/ 738232 w 2032000"/>
              <a:gd name="connsiteY77" fmla="*/ 11377 h 43602"/>
              <a:gd name="connsiteX78" fmla="*/ 744317 w 2032000"/>
              <a:gd name="connsiteY78" fmla="*/ 8731 h 43602"/>
              <a:gd name="connsiteX79" fmla="*/ 751196 w 2032000"/>
              <a:gd name="connsiteY79" fmla="*/ 6085 h 43602"/>
              <a:gd name="connsiteX80" fmla="*/ 758869 w 2032000"/>
              <a:gd name="connsiteY80" fmla="*/ 3440 h 43602"/>
              <a:gd name="connsiteX81" fmla="*/ 767600 w 2032000"/>
              <a:gd name="connsiteY81" fmla="*/ 1588 h 43602"/>
              <a:gd name="connsiteX82" fmla="*/ 777655 w 2032000"/>
              <a:gd name="connsiteY82" fmla="*/ 529 h 43602"/>
              <a:gd name="connsiteX83" fmla="*/ 789032 w 2032000"/>
              <a:gd name="connsiteY83" fmla="*/ 0 h 43602"/>
              <a:gd name="connsiteX84" fmla="*/ 800409 w 2032000"/>
              <a:gd name="connsiteY84" fmla="*/ 529 h 43602"/>
              <a:gd name="connsiteX85" fmla="*/ 810463 w 2032000"/>
              <a:gd name="connsiteY85" fmla="*/ 1588 h 43602"/>
              <a:gd name="connsiteX86" fmla="*/ 819194 w 2032000"/>
              <a:gd name="connsiteY86" fmla="*/ 3440 h 43602"/>
              <a:gd name="connsiteX87" fmla="*/ 826867 w 2032000"/>
              <a:gd name="connsiteY87" fmla="*/ 6085 h 43602"/>
              <a:gd name="connsiteX88" fmla="*/ 833746 w 2032000"/>
              <a:gd name="connsiteY88" fmla="*/ 8731 h 43602"/>
              <a:gd name="connsiteX89" fmla="*/ 839832 w 2032000"/>
              <a:gd name="connsiteY89" fmla="*/ 11377 h 43602"/>
              <a:gd name="connsiteX90" fmla="*/ 846182 w 2032000"/>
              <a:gd name="connsiteY90" fmla="*/ 14552 h 43602"/>
              <a:gd name="connsiteX91" fmla="*/ 852532 w 2032000"/>
              <a:gd name="connsiteY91" fmla="*/ 17727 h 43602"/>
              <a:gd name="connsiteX92" fmla="*/ 858617 w 2032000"/>
              <a:gd name="connsiteY92" fmla="*/ 20902 h 43602"/>
              <a:gd name="connsiteX93" fmla="*/ 865496 w 2032000"/>
              <a:gd name="connsiteY93" fmla="*/ 23548 h 43602"/>
              <a:gd name="connsiteX94" fmla="*/ 873169 w 2032000"/>
              <a:gd name="connsiteY94" fmla="*/ 25929 h 43602"/>
              <a:gd name="connsiteX95" fmla="*/ 881900 w 2032000"/>
              <a:gd name="connsiteY95" fmla="*/ 27781 h 43602"/>
              <a:gd name="connsiteX96" fmla="*/ 891955 w 2032000"/>
              <a:gd name="connsiteY96" fmla="*/ 29104 h 43602"/>
              <a:gd name="connsiteX97" fmla="*/ 901700 w 2032000"/>
              <a:gd name="connsiteY97" fmla="*/ 29331 h 43602"/>
              <a:gd name="connsiteX98" fmla="*/ 911445 w 2032000"/>
              <a:gd name="connsiteY98" fmla="*/ 29104 h 43602"/>
              <a:gd name="connsiteX99" fmla="*/ 921499 w 2032000"/>
              <a:gd name="connsiteY99" fmla="*/ 27781 h 43602"/>
              <a:gd name="connsiteX100" fmla="*/ 930231 w 2032000"/>
              <a:gd name="connsiteY100" fmla="*/ 25929 h 43602"/>
              <a:gd name="connsiteX101" fmla="*/ 937904 w 2032000"/>
              <a:gd name="connsiteY101" fmla="*/ 23548 h 43602"/>
              <a:gd name="connsiteX102" fmla="*/ 944783 w 2032000"/>
              <a:gd name="connsiteY102" fmla="*/ 20902 h 43602"/>
              <a:gd name="connsiteX103" fmla="*/ 950868 w 2032000"/>
              <a:gd name="connsiteY103" fmla="*/ 17727 h 43602"/>
              <a:gd name="connsiteX104" fmla="*/ 957218 w 2032000"/>
              <a:gd name="connsiteY104" fmla="*/ 14552 h 43602"/>
              <a:gd name="connsiteX105" fmla="*/ 963568 w 2032000"/>
              <a:gd name="connsiteY105" fmla="*/ 11377 h 43602"/>
              <a:gd name="connsiteX106" fmla="*/ 969654 w 2032000"/>
              <a:gd name="connsiteY106" fmla="*/ 8731 h 43602"/>
              <a:gd name="connsiteX107" fmla="*/ 976533 w 2032000"/>
              <a:gd name="connsiteY107" fmla="*/ 6085 h 43602"/>
              <a:gd name="connsiteX108" fmla="*/ 984206 w 2032000"/>
              <a:gd name="connsiteY108" fmla="*/ 3440 h 43602"/>
              <a:gd name="connsiteX109" fmla="*/ 992937 w 2032000"/>
              <a:gd name="connsiteY109" fmla="*/ 1588 h 43602"/>
              <a:gd name="connsiteX110" fmla="*/ 1002991 w 2032000"/>
              <a:gd name="connsiteY110" fmla="*/ 529 h 43602"/>
              <a:gd name="connsiteX111" fmla="*/ 1014368 w 2032000"/>
              <a:gd name="connsiteY111" fmla="*/ 0 h 43602"/>
              <a:gd name="connsiteX112" fmla="*/ 1016000 w 2032000"/>
              <a:gd name="connsiteY112" fmla="*/ 76 h 43602"/>
              <a:gd name="connsiteX113" fmla="*/ 1017632 w 2032000"/>
              <a:gd name="connsiteY113" fmla="*/ 0 h 43602"/>
              <a:gd name="connsiteX114" fmla="*/ 1029009 w 2032000"/>
              <a:gd name="connsiteY114" fmla="*/ 529 h 43602"/>
              <a:gd name="connsiteX115" fmla="*/ 1039063 w 2032000"/>
              <a:gd name="connsiteY115" fmla="*/ 1588 h 43602"/>
              <a:gd name="connsiteX116" fmla="*/ 1047794 w 2032000"/>
              <a:gd name="connsiteY116" fmla="*/ 3440 h 43602"/>
              <a:gd name="connsiteX117" fmla="*/ 1055467 w 2032000"/>
              <a:gd name="connsiteY117" fmla="*/ 6085 h 43602"/>
              <a:gd name="connsiteX118" fmla="*/ 1062346 w 2032000"/>
              <a:gd name="connsiteY118" fmla="*/ 8731 h 43602"/>
              <a:gd name="connsiteX119" fmla="*/ 1068432 w 2032000"/>
              <a:gd name="connsiteY119" fmla="*/ 11377 h 43602"/>
              <a:gd name="connsiteX120" fmla="*/ 1074782 w 2032000"/>
              <a:gd name="connsiteY120" fmla="*/ 14552 h 43602"/>
              <a:gd name="connsiteX121" fmla="*/ 1081132 w 2032000"/>
              <a:gd name="connsiteY121" fmla="*/ 17727 h 43602"/>
              <a:gd name="connsiteX122" fmla="*/ 1087217 w 2032000"/>
              <a:gd name="connsiteY122" fmla="*/ 20902 h 43602"/>
              <a:gd name="connsiteX123" fmla="*/ 1094096 w 2032000"/>
              <a:gd name="connsiteY123" fmla="*/ 23548 h 43602"/>
              <a:gd name="connsiteX124" fmla="*/ 1101769 w 2032000"/>
              <a:gd name="connsiteY124" fmla="*/ 25929 h 43602"/>
              <a:gd name="connsiteX125" fmla="*/ 1110501 w 2032000"/>
              <a:gd name="connsiteY125" fmla="*/ 27781 h 43602"/>
              <a:gd name="connsiteX126" fmla="*/ 1120555 w 2032000"/>
              <a:gd name="connsiteY126" fmla="*/ 29104 h 43602"/>
              <a:gd name="connsiteX127" fmla="*/ 1130300 w 2032000"/>
              <a:gd name="connsiteY127" fmla="*/ 29331 h 43602"/>
              <a:gd name="connsiteX128" fmla="*/ 1140045 w 2032000"/>
              <a:gd name="connsiteY128" fmla="*/ 29104 h 43602"/>
              <a:gd name="connsiteX129" fmla="*/ 1150100 w 2032000"/>
              <a:gd name="connsiteY129" fmla="*/ 27781 h 43602"/>
              <a:gd name="connsiteX130" fmla="*/ 1158831 w 2032000"/>
              <a:gd name="connsiteY130" fmla="*/ 25929 h 43602"/>
              <a:gd name="connsiteX131" fmla="*/ 1166504 w 2032000"/>
              <a:gd name="connsiteY131" fmla="*/ 23548 h 43602"/>
              <a:gd name="connsiteX132" fmla="*/ 1173383 w 2032000"/>
              <a:gd name="connsiteY132" fmla="*/ 20902 h 43602"/>
              <a:gd name="connsiteX133" fmla="*/ 1179468 w 2032000"/>
              <a:gd name="connsiteY133" fmla="*/ 17727 h 43602"/>
              <a:gd name="connsiteX134" fmla="*/ 1185818 w 2032000"/>
              <a:gd name="connsiteY134" fmla="*/ 14552 h 43602"/>
              <a:gd name="connsiteX135" fmla="*/ 1192168 w 2032000"/>
              <a:gd name="connsiteY135" fmla="*/ 11377 h 43602"/>
              <a:gd name="connsiteX136" fmla="*/ 1198254 w 2032000"/>
              <a:gd name="connsiteY136" fmla="*/ 8731 h 43602"/>
              <a:gd name="connsiteX137" fmla="*/ 1205133 w 2032000"/>
              <a:gd name="connsiteY137" fmla="*/ 6085 h 43602"/>
              <a:gd name="connsiteX138" fmla="*/ 1212806 w 2032000"/>
              <a:gd name="connsiteY138" fmla="*/ 3440 h 43602"/>
              <a:gd name="connsiteX139" fmla="*/ 1221537 w 2032000"/>
              <a:gd name="connsiteY139" fmla="*/ 1588 h 43602"/>
              <a:gd name="connsiteX140" fmla="*/ 1231591 w 2032000"/>
              <a:gd name="connsiteY140" fmla="*/ 529 h 43602"/>
              <a:gd name="connsiteX141" fmla="*/ 1242968 w 2032000"/>
              <a:gd name="connsiteY141" fmla="*/ 0 h 43602"/>
              <a:gd name="connsiteX142" fmla="*/ 1254345 w 2032000"/>
              <a:gd name="connsiteY142" fmla="*/ 529 h 43602"/>
              <a:gd name="connsiteX143" fmla="*/ 1264400 w 2032000"/>
              <a:gd name="connsiteY143" fmla="*/ 1588 h 43602"/>
              <a:gd name="connsiteX144" fmla="*/ 1273131 w 2032000"/>
              <a:gd name="connsiteY144" fmla="*/ 3440 h 43602"/>
              <a:gd name="connsiteX145" fmla="*/ 1280804 w 2032000"/>
              <a:gd name="connsiteY145" fmla="*/ 6085 h 43602"/>
              <a:gd name="connsiteX146" fmla="*/ 1287683 w 2032000"/>
              <a:gd name="connsiteY146" fmla="*/ 8731 h 43602"/>
              <a:gd name="connsiteX147" fmla="*/ 1293768 w 2032000"/>
              <a:gd name="connsiteY147" fmla="*/ 11377 h 43602"/>
              <a:gd name="connsiteX148" fmla="*/ 1300118 w 2032000"/>
              <a:gd name="connsiteY148" fmla="*/ 14552 h 43602"/>
              <a:gd name="connsiteX149" fmla="*/ 1306468 w 2032000"/>
              <a:gd name="connsiteY149" fmla="*/ 17727 h 43602"/>
              <a:gd name="connsiteX150" fmla="*/ 1312554 w 2032000"/>
              <a:gd name="connsiteY150" fmla="*/ 20902 h 43602"/>
              <a:gd name="connsiteX151" fmla="*/ 1319433 w 2032000"/>
              <a:gd name="connsiteY151" fmla="*/ 23548 h 43602"/>
              <a:gd name="connsiteX152" fmla="*/ 1327106 w 2032000"/>
              <a:gd name="connsiteY152" fmla="*/ 25929 h 43602"/>
              <a:gd name="connsiteX153" fmla="*/ 1335837 w 2032000"/>
              <a:gd name="connsiteY153" fmla="*/ 27781 h 43602"/>
              <a:gd name="connsiteX154" fmla="*/ 1345891 w 2032000"/>
              <a:gd name="connsiteY154" fmla="*/ 29104 h 43602"/>
              <a:gd name="connsiteX155" fmla="*/ 1357268 w 2032000"/>
              <a:gd name="connsiteY155" fmla="*/ 29369 h 43602"/>
              <a:gd name="connsiteX156" fmla="*/ 1368645 w 2032000"/>
              <a:gd name="connsiteY156" fmla="*/ 29104 h 43602"/>
              <a:gd name="connsiteX157" fmla="*/ 1378700 w 2032000"/>
              <a:gd name="connsiteY157" fmla="*/ 27781 h 43602"/>
              <a:gd name="connsiteX158" fmla="*/ 1387431 w 2032000"/>
              <a:gd name="connsiteY158" fmla="*/ 25929 h 43602"/>
              <a:gd name="connsiteX159" fmla="*/ 1395104 w 2032000"/>
              <a:gd name="connsiteY159" fmla="*/ 23548 h 43602"/>
              <a:gd name="connsiteX160" fmla="*/ 1401983 w 2032000"/>
              <a:gd name="connsiteY160" fmla="*/ 20902 h 43602"/>
              <a:gd name="connsiteX161" fmla="*/ 1408068 w 2032000"/>
              <a:gd name="connsiteY161" fmla="*/ 17727 h 43602"/>
              <a:gd name="connsiteX162" fmla="*/ 1414418 w 2032000"/>
              <a:gd name="connsiteY162" fmla="*/ 14552 h 43602"/>
              <a:gd name="connsiteX163" fmla="*/ 1420768 w 2032000"/>
              <a:gd name="connsiteY163" fmla="*/ 11377 h 43602"/>
              <a:gd name="connsiteX164" fmla="*/ 1426854 w 2032000"/>
              <a:gd name="connsiteY164" fmla="*/ 8731 h 43602"/>
              <a:gd name="connsiteX165" fmla="*/ 1433733 w 2032000"/>
              <a:gd name="connsiteY165" fmla="*/ 6085 h 43602"/>
              <a:gd name="connsiteX166" fmla="*/ 1441406 w 2032000"/>
              <a:gd name="connsiteY166" fmla="*/ 3440 h 43602"/>
              <a:gd name="connsiteX167" fmla="*/ 1450137 w 2032000"/>
              <a:gd name="connsiteY167" fmla="*/ 1588 h 43602"/>
              <a:gd name="connsiteX168" fmla="*/ 1460191 w 2032000"/>
              <a:gd name="connsiteY168" fmla="*/ 529 h 43602"/>
              <a:gd name="connsiteX169" fmla="*/ 1471304 w 2032000"/>
              <a:gd name="connsiteY169" fmla="*/ 0 h 43602"/>
              <a:gd name="connsiteX170" fmla="*/ 1482945 w 2032000"/>
              <a:gd name="connsiteY170" fmla="*/ 529 h 43602"/>
              <a:gd name="connsiteX171" fmla="*/ 1493000 w 2032000"/>
              <a:gd name="connsiteY171" fmla="*/ 1588 h 43602"/>
              <a:gd name="connsiteX172" fmla="*/ 1501731 w 2032000"/>
              <a:gd name="connsiteY172" fmla="*/ 3440 h 43602"/>
              <a:gd name="connsiteX173" fmla="*/ 1509404 w 2032000"/>
              <a:gd name="connsiteY173" fmla="*/ 6085 h 43602"/>
              <a:gd name="connsiteX174" fmla="*/ 1516283 w 2032000"/>
              <a:gd name="connsiteY174" fmla="*/ 8731 h 43602"/>
              <a:gd name="connsiteX175" fmla="*/ 1522368 w 2032000"/>
              <a:gd name="connsiteY175" fmla="*/ 11377 h 43602"/>
              <a:gd name="connsiteX176" fmla="*/ 1528718 w 2032000"/>
              <a:gd name="connsiteY176" fmla="*/ 14552 h 43602"/>
              <a:gd name="connsiteX177" fmla="*/ 1535068 w 2032000"/>
              <a:gd name="connsiteY177" fmla="*/ 17727 h 43602"/>
              <a:gd name="connsiteX178" fmla="*/ 1541154 w 2032000"/>
              <a:gd name="connsiteY178" fmla="*/ 20902 h 43602"/>
              <a:gd name="connsiteX179" fmla="*/ 1548033 w 2032000"/>
              <a:gd name="connsiteY179" fmla="*/ 23548 h 43602"/>
              <a:gd name="connsiteX180" fmla="*/ 1555706 w 2032000"/>
              <a:gd name="connsiteY180" fmla="*/ 25929 h 43602"/>
              <a:gd name="connsiteX181" fmla="*/ 1564437 w 2032000"/>
              <a:gd name="connsiteY181" fmla="*/ 27781 h 43602"/>
              <a:gd name="connsiteX182" fmla="*/ 1574491 w 2032000"/>
              <a:gd name="connsiteY182" fmla="*/ 29104 h 43602"/>
              <a:gd name="connsiteX183" fmla="*/ 1585868 w 2032000"/>
              <a:gd name="connsiteY183" fmla="*/ 29369 h 43602"/>
              <a:gd name="connsiteX184" fmla="*/ 1597245 w 2032000"/>
              <a:gd name="connsiteY184" fmla="*/ 29104 h 43602"/>
              <a:gd name="connsiteX185" fmla="*/ 1607300 w 2032000"/>
              <a:gd name="connsiteY185" fmla="*/ 27781 h 43602"/>
              <a:gd name="connsiteX186" fmla="*/ 1616031 w 2032000"/>
              <a:gd name="connsiteY186" fmla="*/ 25929 h 43602"/>
              <a:gd name="connsiteX187" fmla="*/ 1623704 w 2032000"/>
              <a:gd name="connsiteY187" fmla="*/ 23548 h 43602"/>
              <a:gd name="connsiteX188" fmla="*/ 1630583 w 2032000"/>
              <a:gd name="connsiteY188" fmla="*/ 20902 h 43602"/>
              <a:gd name="connsiteX189" fmla="*/ 1636668 w 2032000"/>
              <a:gd name="connsiteY189" fmla="*/ 17727 h 43602"/>
              <a:gd name="connsiteX190" fmla="*/ 1649368 w 2032000"/>
              <a:gd name="connsiteY190" fmla="*/ 11377 h 43602"/>
              <a:gd name="connsiteX191" fmla="*/ 1655454 w 2032000"/>
              <a:gd name="connsiteY191" fmla="*/ 8731 h 43602"/>
              <a:gd name="connsiteX192" fmla="*/ 1662333 w 2032000"/>
              <a:gd name="connsiteY192" fmla="*/ 6085 h 43602"/>
              <a:gd name="connsiteX193" fmla="*/ 1670006 w 2032000"/>
              <a:gd name="connsiteY193" fmla="*/ 3440 h 43602"/>
              <a:gd name="connsiteX194" fmla="*/ 1678737 w 2032000"/>
              <a:gd name="connsiteY194" fmla="*/ 1588 h 43602"/>
              <a:gd name="connsiteX195" fmla="*/ 1688791 w 2032000"/>
              <a:gd name="connsiteY195" fmla="*/ 529 h 43602"/>
              <a:gd name="connsiteX196" fmla="*/ 1700168 w 2032000"/>
              <a:gd name="connsiteY196" fmla="*/ 0 h 43602"/>
              <a:gd name="connsiteX197" fmla="*/ 1711545 w 2032000"/>
              <a:gd name="connsiteY197" fmla="*/ 529 h 43602"/>
              <a:gd name="connsiteX198" fmla="*/ 1721600 w 2032000"/>
              <a:gd name="connsiteY198" fmla="*/ 1588 h 43602"/>
              <a:gd name="connsiteX199" fmla="*/ 1730331 w 2032000"/>
              <a:gd name="connsiteY199" fmla="*/ 3440 h 43602"/>
              <a:gd name="connsiteX200" fmla="*/ 1738004 w 2032000"/>
              <a:gd name="connsiteY200" fmla="*/ 6085 h 43602"/>
              <a:gd name="connsiteX201" fmla="*/ 1744883 w 2032000"/>
              <a:gd name="connsiteY201" fmla="*/ 8731 h 43602"/>
              <a:gd name="connsiteX202" fmla="*/ 1750968 w 2032000"/>
              <a:gd name="connsiteY202" fmla="*/ 11377 h 43602"/>
              <a:gd name="connsiteX203" fmla="*/ 1757318 w 2032000"/>
              <a:gd name="connsiteY203" fmla="*/ 14552 h 43602"/>
              <a:gd name="connsiteX204" fmla="*/ 1763668 w 2032000"/>
              <a:gd name="connsiteY204" fmla="*/ 17727 h 43602"/>
              <a:gd name="connsiteX205" fmla="*/ 1769754 w 2032000"/>
              <a:gd name="connsiteY205" fmla="*/ 20902 h 43602"/>
              <a:gd name="connsiteX206" fmla="*/ 1776633 w 2032000"/>
              <a:gd name="connsiteY206" fmla="*/ 23548 h 43602"/>
              <a:gd name="connsiteX207" fmla="*/ 1784306 w 2032000"/>
              <a:gd name="connsiteY207" fmla="*/ 25929 h 43602"/>
              <a:gd name="connsiteX208" fmla="*/ 1793037 w 2032000"/>
              <a:gd name="connsiteY208" fmla="*/ 27781 h 43602"/>
              <a:gd name="connsiteX209" fmla="*/ 1803091 w 2032000"/>
              <a:gd name="connsiteY209" fmla="*/ 29104 h 43602"/>
              <a:gd name="connsiteX210" fmla="*/ 1814468 w 2032000"/>
              <a:gd name="connsiteY210" fmla="*/ 29369 h 43602"/>
              <a:gd name="connsiteX211" fmla="*/ 1825845 w 2032000"/>
              <a:gd name="connsiteY211" fmla="*/ 29104 h 43602"/>
              <a:gd name="connsiteX212" fmla="*/ 1835900 w 2032000"/>
              <a:gd name="connsiteY212" fmla="*/ 27781 h 43602"/>
              <a:gd name="connsiteX213" fmla="*/ 1844631 w 2032000"/>
              <a:gd name="connsiteY213" fmla="*/ 25929 h 43602"/>
              <a:gd name="connsiteX214" fmla="*/ 1852304 w 2032000"/>
              <a:gd name="connsiteY214" fmla="*/ 23548 h 43602"/>
              <a:gd name="connsiteX215" fmla="*/ 1859183 w 2032000"/>
              <a:gd name="connsiteY215" fmla="*/ 20902 h 43602"/>
              <a:gd name="connsiteX216" fmla="*/ 1865268 w 2032000"/>
              <a:gd name="connsiteY216" fmla="*/ 17727 h 43602"/>
              <a:gd name="connsiteX217" fmla="*/ 1871618 w 2032000"/>
              <a:gd name="connsiteY217" fmla="*/ 14552 h 43602"/>
              <a:gd name="connsiteX218" fmla="*/ 1877968 w 2032000"/>
              <a:gd name="connsiteY218" fmla="*/ 11377 h 43602"/>
              <a:gd name="connsiteX219" fmla="*/ 1884054 w 2032000"/>
              <a:gd name="connsiteY219" fmla="*/ 8731 h 43602"/>
              <a:gd name="connsiteX220" fmla="*/ 1890933 w 2032000"/>
              <a:gd name="connsiteY220" fmla="*/ 6085 h 43602"/>
              <a:gd name="connsiteX221" fmla="*/ 1898606 w 2032000"/>
              <a:gd name="connsiteY221" fmla="*/ 3440 h 43602"/>
              <a:gd name="connsiteX222" fmla="*/ 1907337 w 2032000"/>
              <a:gd name="connsiteY222" fmla="*/ 1588 h 43602"/>
              <a:gd name="connsiteX223" fmla="*/ 1917391 w 2032000"/>
              <a:gd name="connsiteY223" fmla="*/ 529 h 43602"/>
              <a:gd name="connsiteX224" fmla="*/ 1928768 w 2032000"/>
              <a:gd name="connsiteY224" fmla="*/ 0 h 43602"/>
              <a:gd name="connsiteX225" fmla="*/ 1940145 w 2032000"/>
              <a:gd name="connsiteY225" fmla="*/ 529 h 43602"/>
              <a:gd name="connsiteX226" fmla="*/ 1950200 w 2032000"/>
              <a:gd name="connsiteY226" fmla="*/ 1588 h 43602"/>
              <a:gd name="connsiteX227" fmla="*/ 1958931 w 2032000"/>
              <a:gd name="connsiteY227" fmla="*/ 3440 h 43602"/>
              <a:gd name="connsiteX228" fmla="*/ 1966604 w 2032000"/>
              <a:gd name="connsiteY228" fmla="*/ 6085 h 43602"/>
              <a:gd name="connsiteX229" fmla="*/ 1973483 w 2032000"/>
              <a:gd name="connsiteY229" fmla="*/ 8731 h 43602"/>
              <a:gd name="connsiteX230" fmla="*/ 1979568 w 2032000"/>
              <a:gd name="connsiteY230" fmla="*/ 11377 h 43602"/>
              <a:gd name="connsiteX231" fmla="*/ 1985918 w 2032000"/>
              <a:gd name="connsiteY231" fmla="*/ 14552 h 43602"/>
              <a:gd name="connsiteX232" fmla="*/ 1992268 w 2032000"/>
              <a:gd name="connsiteY232" fmla="*/ 17727 h 43602"/>
              <a:gd name="connsiteX233" fmla="*/ 1998354 w 2032000"/>
              <a:gd name="connsiteY233" fmla="*/ 20902 h 43602"/>
              <a:gd name="connsiteX234" fmla="*/ 2005233 w 2032000"/>
              <a:gd name="connsiteY234" fmla="*/ 23548 h 43602"/>
              <a:gd name="connsiteX235" fmla="*/ 2012906 w 2032000"/>
              <a:gd name="connsiteY235" fmla="*/ 25929 h 43602"/>
              <a:gd name="connsiteX236" fmla="*/ 2021637 w 2032000"/>
              <a:gd name="connsiteY236" fmla="*/ 27781 h 43602"/>
              <a:gd name="connsiteX237" fmla="*/ 2031691 w 2032000"/>
              <a:gd name="connsiteY237" fmla="*/ 29104 h 43602"/>
              <a:gd name="connsiteX238" fmla="*/ 2032000 w 2032000"/>
              <a:gd name="connsiteY238" fmla="*/ 29111 h 43602"/>
              <a:gd name="connsiteX239" fmla="*/ 2032000 w 2032000"/>
              <a:gd name="connsiteY239" fmla="*/ 43344 h 43602"/>
              <a:gd name="connsiteX240" fmla="*/ 2031691 w 2032000"/>
              <a:gd name="connsiteY240" fmla="*/ 43337 h 43602"/>
              <a:gd name="connsiteX241" fmla="*/ 2021637 w 2032000"/>
              <a:gd name="connsiteY241" fmla="*/ 42014 h 43602"/>
              <a:gd name="connsiteX242" fmla="*/ 2012906 w 2032000"/>
              <a:gd name="connsiteY242" fmla="*/ 40162 h 43602"/>
              <a:gd name="connsiteX243" fmla="*/ 2005233 w 2032000"/>
              <a:gd name="connsiteY243" fmla="*/ 37781 h 43602"/>
              <a:gd name="connsiteX244" fmla="*/ 1998354 w 2032000"/>
              <a:gd name="connsiteY244" fmla="*/ 35135 h 43602"/>
              <a:gd name="connsiteX245" fmla="*/ 1992268 w 2032000"/>
              <a:gd name="connsiteY245" fmla="*/ 31960 h 43602"/>
              <a:gd name="connsiteX246" fmla="*/ 1985918 w 2032000"/>
              <a:gd name="connsiteY246" fmla="*/ 28785 h 43602"/>
              <a:gd name="connsiteX247" fmla="*/ 1979568 w 2032000"/>
              <a:gd name="connsiteY247" fmla="*/ 25610 h 43602"/>
              <a:gd name="connsiteX248" fmla="*/ 1973483 w 2032000"/>
              <a:gd name="connsiteY248" fmla="*/ 22964 h 43602"/>
              <a:gd name="connsiteX249" fmla="*/ 1966604 w 2032000"/>
              <a:gd name="connsiteY249" fmla="*/ 20318 h 43602"/>
              <a:gd name="connsiteX250" fmla="*/ 1958931 w 2032000"/>
              <a:gd name="connsiteY250" fmla="*/ 17673 h 43602"/>
              <a:gd name="connsiteX251" fmla="*/ 1950200 w 2032000"/>
              <a:gd name="connsiteY251" fmla="*/ 15821 h 43602"/>
              <a:gd name="connsiteX252" fmla="*/ 1940145 w 2032000"/>
              <a:gd name="connsiteY252" fmla="*/ 14762 h 43602"/>
              <a:gd name="connsiteX253" fmla="*/ 1928768 w 2032000"/>
              <a:gd name="connsiteY253" fmla="*/ 14233 h 43602"/>
              <a:gd name="connsiteX254" fmla="*/ 1917391 w 2032000"/>
              <a:gd name="connsiteY254" fmla="*/ 14762 h 43602"/>
              <a:gd name="connsiteX255" fmla="*/ 1907337 w 2032000"/>
              <a:gd name="connsiteY255" fmla="*/ 15821 h 43602"/>
              <a:gd name="connsiteX256" fmla="*/ 1898606 w 2032000"/>
              <a:gd name="connsiteY256" fmla="*/ 17673 h 43602"/>
              <a:gd name="connsiteX257" fmla="*/ 1890933 w 2032000"/>
              <a:gd name="connsiteY257" fmla="*/ 20318 h 43602"/>
              <a:gd name="connsiteX258" fmla="*/ 1884054 w 2032000"/>
              <a:gd name="connsiteY258" fmla="*/ 22964 h 43602"/>
              <a:gd name="connsiteX259" fmla="*/ 1877968 w 2032000"/>
              <a:gd name="connsiteY259" fmla="*/ 25610 h 43602"/>
              <a:gd name="connsiteX260" fmla="*/ 1871618 w 2032000"/>
              <a:gd name="connsiteY260" fmla="*/ 28785 h 43602"/>
              <a:gd name="connsiteX261" fmla="*/ 1865268 w 2032000"/>
              <a:gd name="connsiteY261" fmla="*/ 31960 h 43602"/>
              <a:gd name="connsiteX262" fmla="*/ 1859183 w 2032000"/>
              <a:gd name="connsiteY262" fmla="*/ 35135 h 43602"/>
              <a:gd name="connsiteX263" fmla="*/ 1852304 w 2032000"/>
              <a:gd name="connsiteY263" fmla="*/ 37781 h 43602"/>
              <a:gd name="connsiteX264" fmla="*/ 1844631 w 2032000"/>
              <a:gd name="connsiteY264" fmla="*/ 40162 h 43602"/>
              <a:gd name="connsiteX265" fmla="*/ 1835900 w 2032000"/>
              <a:gd name="connsiteY265" fmla="*/ 42014 h 43602"/>
              <a:gd name="connsiteX266" fmla="*/ 1825845 w 2032000"/>
              <a:gd name="connsiteY266" fmla="*/ 43337 h 43602"/>
              <a:gd name="connsiteX267" fmla="*/ 1814468 w 2032000"/>
              <a:gd name="connsiteY267" fmla="*/ 43602 h 43602"/>
              <a:gd name="connsiteX268" fmla="*/ 1803091 w 2032000"/>
              <a:gd name="connsiteY268" fmla="*/ 43337 h 43602"/>
              <a:gd name="connsiteX269" fmla="*/ 1793037 w 2032000"/>
              <a:gd name="connsiteY269" fmla="*/ 42014 h 43602"/>
              <a:gd name="connsiteX270" fmla="*/ 1784306 w 2032000"/>
              <a:gd name="connsiteY270" fmla="*/ 40162 h 43602"/>
              <a:gd name="connsiteX271" fmla="*/ 1776633 w 2032000"/>
              <a:gd name="connsiteY271" fmla="*/ 37781 h 43602"/>
              <a:gd name="connsiteX272" fmla="*/ 1769754 w 2032000"/>
              <a:gd name="connsiteY272" fmla="*/ 35135 h 43602"/>
              <a:gd name="connsiteX273" fmla="*/ 1763668 w 2032000"/>
              <a:gd name="connsiteY273" fmla="*/ 31960 h 43602"/>
              <a:gd name="connsiteX274" fmla="*/ 1757318 w 2032000"/>
              <a:gd name="connsiteY274" fmla="*/ 28785 h 43602"/>
              <a:gd name="connsiteX275" fmla="*/ 1750968 w 2032000"/>
              <a:gd name="connsiteY275" fmla="*/ 25610 h 43602"/>
              <a:gd name="connsiteX276" fmla="*/ 1744883 w 2032000"/>
              <a:gd name="connsiteY276" fmla="*/ 22964 h 43602"/>
              <a:gd name="connsiteX277" fmla="*/ 1738004 w 2032000"/>
              <a:gd name="connsiteY277" fmla="*/ 20318 h 43602"/>
              <a:gd name="connsiteX278" fmla="*/ 1730331 w 2032000"/>
              <a:gd name="connsiteY278" fmla="*/ 17673 h 43602"/>
              <a:gd name="connsiteX279" fmla="*/ 1721600 w 2032000"/>
              <a:gd name="connsiteY279" fmla="*/ 15821 h 43602"/>
              <a:gd name="connsiteX280" fmla="*/ 1711545 w 2032000"/>
              <a:gd name="connsiteY280" fmla="*/ 14762 h 43602"/>
              <a:gd name="connsiteX281" fmla="*/ 1700168 w 2032000"/>
              <a:gd name="connsiteY281" fmla="*/ 14233 h 43602"/>
              <a:gd name="connsiteX282" fmla="*/ 1688791 w 2032000"/>
              <a:gd name="connsiteY282" fmla="*/ 14762 h 43602"/>
              <a:gd name="connsiteX283" fmla="*/ 1678737 w 2032000"/>
              <a:gd name="connsiteY283" fmla="*/ 15821 h 43602"/>
              <a:gd name="connsiteX284" fmla="*/ 1670006 w 2032000"/>
              <a:gd name="connsiteY284" fmla="*/ 17673 h 43602"/>
              <a:gd name="connsiteX285" fmla="*/ 1662333 w 2032000"/>
              <a:gd name="connsiteY285" fmla="*/ 20318 h 43602"/>
              <a:gd name="connsiteX286" fmla="*/ 1655454 w 2032000"/>
              <a:gd name="connsiteY286" fmla="*/ 22964 h 43602"/>
              <a:gd name="connsiteX287" fmla="*/ 1649368 w 2032000"/>
              <a:gd name="connsiteY287" fmla="*/ 25610 h 43602"/>
              <a:gd name="connsiteX288" fmla="*/ 1636668 w 2032000"/>
              <a:gd name="connsiteY288" fmla="*/ 31960 h 43602"/>
              <a:gd name="connsiteX289" fmla="*/ 1630583 w 2032000"/>
              <a:gd name="connsiteY289" fmla="*/ 35135 h 43602"/>
              <a:gd name="connsiteX290" fmla="*/ 1623704 w 2032000"/>
              <a:gd name="connsiteY290" fmla="*/ 37781 h 43602"/>
              <a:gd name="connsiteX291" fmla="*/ 1616031 w 2032000"/>
              <a:gd name="connsiteY291" fmla="*/ 40162 h 43602"/>
              <a:gd name="connsiteX292" fmla="*/ 1607300 w 2032000"/>
              <a:gd name="connsiteY292" fmla="*/ 42014 h 43602"/>
              <a:gd name="connsiteX293" fmla="*/ 1597245 w 2032000"/>
              <a:gd name="connsiteY293" fmla="*/ 43337 h 43602"/>
              <a:gd name="connsiteX294" fmla="*/ 1585868 w 2032000"/>
              <a:gd name="connsiteY294" fmla="*/ 43602 h 43602"/>
              <a:gd name="connsiteX295" fmla="*/ 1574491 w 2032000"/>
              <a:gd name="connsiteY295" fmla="*/ 43337 h 43602"/>
              <a:gd name="connsiteX296" fmla="*/ 1564437 w 2032000"/>
              <a:gd name="connsiteY296" fmla="*/ 42014 h 43602"/>
              <a:gd name="connsiteX297" fmla="*/ 1555706 w 2032000"/>
              <a:gd name="connsiteY297" fmla="*/ 40162 h 43602"/>
              <a:gd name="connsiteX298" fmla="*/ 1548033 w 2032000"/>
              <a:gd name="connsiteY298" fmla="*/ 37781 h 43602"/>
              <a:gd name="connsiteX299" fmla="*/ 1541154 w 2032000"/>
              <a:gd name="connsiteY299" fmla="*/ 35135 h 43602"/>
              <a:gd name="connsiteX300" fmla="*/ 1535068 w 2032000"/>
              <a:gd name="connsiteY300" fmla="*/ 31960 h 43602"/>
              <a:gd name="connsiteX301" fmla="*/ 1528718 w 2032000"/>
              <a:gd name="connsiteY301" fmla="*/ 28785 h 43602"/>
              <a:gd name="connsiteX302" fmla="*/ 1522368 w 2032000"/>
              <a:gd name="connsiteY302" fmla="*/ 25610 h 43602"/>
              <a:gd name="connsiteX303" fmla="*/ 1516283 w 2032000"/>
              <a:gd name="connsiteY303" fmla="*/ 22964 h 43602"/>
              <a:gd name="connsiteX304" fmla="*/ 1509404 w 2032000"/>
              <a:gd name="connsiteY304" fmla="*/ 20318 h 43602"/>
              <a:gd name="connsiteX305" fmla="*/ 1501731 w 2032000"/>
              <a:gd name="connsiteY305" fmla="*/ 17673 h 43602"/>
              <a:gd name="connsiteX306" fmla="*/ 1493000 w 2032000"/>
              <a:gd name="connsiteY306" fmla="*/ 15821 h 43602"/>
              <a:gd name="connsiteX307" fmla="*/ 1482945 w 2032000"/>
              <a:gd name="connsiteY307" fmla="*/ 14762 h 43602"/>
              <a:gd name="connsiteX308" fmla="*/ 1471304 w 2032000"/>
              <a:gd name="connsiteY308" fmla="*/ 14233 h 43602"/>
              <a:gd name="connsiteX309" fmla="*/ 1460191 w 2032000"/>
              <a:gd name="connsiteY309" fmla="*/ 14762 h 43602"/>
              <a:gd name="connsiteX310" fmla="*/ 1450137 w 2032000"/>
              <a:gd name="connsiteY310" fmla="*/ 15821 h 43602"/>
              <a:gd name="connsiteX311" fmla="*/ 1441406 w 2032000"/>
              <a:gd name="connsiteY311" fmla="*/ 17673 h 43602"/>
              <a:gd name="connsiteX312" fmla="*/ 1433733 w 2032000"/>
              <a:gd name="connsiteY312" fmla="*/ 20318 h 43602"/>
              <a:gd name="connsiteX313" fmla="*/ 1426854 w 2032000"/>
              <a:gd name="connsiteY313" fmla="*/ 22964 h 43602"/>
              <a:gd name="connsiteX314" fmla="*/ 1420768 w 2032000"/>
              <a:gd name="connsiteY314" fmla="*/ 25610 h 43602"/>
              <a:gd name="connsiteX315" fmla="*/ 1414418 w 2032000"/>
              <a:gd name="connsiteY315" fmla="*/ 28785 h 43602"/>
              <a:gd name="connsiteX316" fmla="*/ 1408068 w 2032000"/>
              <a:gd name="connsiteY316" fmla="*/ 31960 h 43602"/>
              <a:gd name="connsiteX317" fmla="*/ 1401983 w 2032000"/>
              <a:gd name="connsiteY317" fmla="*/ 35135 h 43602"/>
              <a:gd name="connsiteX318" fmla="*/ 1395104 w 2032000"/>
              <a:gd name="connsiteY318" fmla="*/ 37781 h 43602"/>
              <a:gd name="connsiteX319" fmla="*/ 1387431 w 2032000"/>
              <a:gd name="connsiteY319" fmla="*/ 40162 h 43602"/>
              <a:gd name="connsiteX320" fmla="*/ 1378700 w 2032000"/>
              <a:gd name="connsiteY320" fmla="*/ 42014 h 43602"/>
              <a:gd name="connsiteX321" fmla="*/ 1368645 w 2032000"/>
              <a:gd name="connsiteY321" fmla="*/ 43337 h 43602"/>
              <a:gd name="connsiteX322" fmla="*/ 1357268 w 2032000"/>
              <a:gd name="connsiteY322" fmla="*/ 43602 h 43602"/>
              <a:gd name="connsiteX323" fmla="*/ 1345891 w 2032000"/>
              <a:gd name="connsiteY323" fmla="*/ 43337 h 43602"/>
              <a:gd name="connsiteX324" fmla="*/ 1335837 w 2032000"/>
              <a:gd name="connsiteY324" fmla="*/ 42014 h 43602"/>
              <a:gd name="connsiteX325" fmla="*/ 1327106 w 2032000"/>
              <a:gd name="connsiteY325" fmla="*/ 40162 h 43602"/>
              <a:gd name="connsiteX326" fmla="*/ 1319433 w 2032000"/>
              <a:gd name="connsiteY326" fmla="*/ 37781 h 43602"/>
              <a:gd name="connsiteX327" fmla="*/ 1312554 w 2032000"/>
              <a:gd name="connsiteY327" fmla="*/ 35135 h 43602"/>
              <a:gd name="connsiteX328" fmla="*/ 1306468 w 2032000"/>
              <a:gd name="connsiteY328" fmla="*/ 31960 h 43602"/>
              <a:gd name="connsiteX329" fmla="*/ 1300118 w 2032000"/>
              <a:gd name="connsiteY329" fmla="*/ 28785 h 43602"/>
              <a:gd name="connsiteX330" fmla="*/ 1293768 w 2032000"/>
              <a:gd name="connsiteY330" fmla="*/ 25610 h 43602"/>
              <a:gd name="connsiteX331" fmla="*/ 1287683 w 2032000"/>
              <a:gd name="connsiteY331" fmla="*/ 22964 h 43602"/>
              <a:gd name="connsiteX332" fmla="*/ 1280804 w 2032000"/>
              <a:gd name="connsiteY332" fmla="*/ 20318 h 43602"/>
              <a:gd name="connsiteX333" fmla="*/ 1273131 w 2032000"/>
              <a:gd name="connsiteY333" fmla="*/ 17673 h 43602"/>
              <a:gd name="connsiteX334" fmla="*/ 1264400 w 2032000"/>
              <a:gd name="connsiteY334" fmla="*/ 15821 h 43602"/>
              <a:gd name="connsiteX335" fmla="*/ 1254345 w 2032000"/>
              <a:gd name="connsiteY335" fmla="*/ 14762 h 43602"/>
              <a:gd name="connsiteX336" fmla="*/ 1242968 w 2032000"/>
              <a:gd name="connsiteY336" fmla="*/ 14233 h 43602"/>
              <a:gd name="connsiteX337" fmla="*/ 1231591 w 2032000"/>
              <a:gd name="connsiteY337" fmla="*/ 14762 h 43602"/>
              <a:gd name="connsiteX338" fmla="*/ 1221537 w 2032000"/>
              <a:gd name="connsiteY338" fmla="*/ 15821 h 43602"/>
              <a:gd name="connsiteX339" fmla="*/ 1212806 w 2032000"/>
              <a:gd name="connsiteY339" fmla="*/ 17673 h 43602"/>
              <a:gd name="connsiteX340" fmla="*/ 1205133 w 2032000"/>
              <a:gd name="connsiteY340" fmla="*/ 20318 h 43602"/>
              <a:gd name="connsiteX341" fmla="*/ 1198254 w 2032000"/>
              <a:gd name="connsiteY341" fmla="*/ 22964 h 43602"/>
              <a:gd name="connsiteX342" fmla="*/ 1192168 w 2032000"/>
              <a:gd name="connsiteY342" fmla="*/ 25610 h 43602"/>
              <a:gd name="connsiteX343" fmla="*/ 1185818 w 2032000"/>
              <a:gd name="connsiteY343" fmla="*/ 28785 h 43602"/>
              <a:gd name="connsiteX344" fmla="*/ 1179468 w 2032000"/>
              <a:gd name="connsiteY344" fmla="*/ 31960 h 43602"/>
              <a:gd name="connsiteX345" fmla="*/ 1173383 w 2032000"/>
              <a:gd name="connsiteY345" fmla="*/ 35135 h 43602"/>
              <a:gd name="connsiteX346" fmla="*/ 1166504 w 2032000"/>
              <a:gd name="connsiteY346" fmla="*/ 37781 h 43602"/>
              <a:gd name="connsiteX347" fmla="*/ 1158831 w 2032000"/>
              <a:gd name="connsiteY347" fmla="*/ 40162 h 43602"/>
              <a:gd name="connsiteX348" fmla="*/ 1150100 w 2032000"/>
              <a:gd name="connsiteY348" fmla="*/ 42014 h 43602"/>
              <a:gd name="connsiteX349" fmla="*/ 1140045 w 2032000"/>
              <a:gd name="connsiteY349" fmla="*/ 43337 h 43602"/>
              <a:gd name="connsiteX350" fmla="*/ 1130300 w 2032000"/>
              <a:gd name="connsiteY350" fmla="*/ 43564 h 43602"/>
              <a:gd name="connsiteX351" fmla="*/ 1120555 w 2032000"/>
              <a:gd name="connsiteY351" fmla="*/ 43337 h 43602"/>
              <a:gd name="connsiteX352" fmla="*/ 1110501 w 2032000"/>
              <a:gd name="connsiteY352" fmla="*/ 42014 h 43602"/>
              <a:gd name="connsiteX353" fmla="*/ 1101769 w 2032000"/>
              <a:gd name="connsiteY353" fmla="*/ 40162 h 43602"/>
              <a:gd name="connsiteX354" fmla="*/ 1094096 w 2032000"/>
              <a:gd name="connsiteY354" fmla="*/ 37781 h 43602"/>
              <a:gd name="connsiteX355" fmla="*/ 1087217 w 2032000"/>
              <a:gd name="connsiteY355" fmla="*/ 35135 h 43602"/>
              <a:gd name="connsiteX356" fmla="*/ 1081132 w 2032000"/>
              <a:gd name="connsiteY356" fmla="*/ 31960 h 43602"/>
              <a:gd name="connsiteX357" fmla="*/ 1074782 w 2032000"/>
              <a:gd name="connsiteY357" fmla="*/ 28785 h 43602"/>
              <a:gd name="connsiteX358" fmla="*/ 1068432 w 2032000"/>
              <a:gd name="connsiteY358" fmla="*/ 25610 h 43602"/>
              <a:gd name="connsiteX359" fmla="*/ 1062346 w 2032000"/>
              <a:gd name="connsiteY359" fmla="*/ 22964 h 43602"/>
              <a:gd name="connsiteX360" fmla="*/ 1055467 w 2032000"/>
              <a:gd name="connsiteY360" fmla="*/ 20318 h 43602"/>
              <a:gd name="connsiteX361" fmla="*/ 1047794 w 2032000"/>
              <a:gd name="connsiteY361" fmla="*/ 17673 h 43602"/>
              <a:gd name="connsiteX362" fmla="*/ 1039063 w 2032000"/>
              <a:gd name="connsiteY362" fmla="*/ 15821 h 43602"/>
              <a:gd name="connsiteX363" fmla="*/ 1029009 w 2032000"/>
              <a:gd name="connsiteY363" fmla="*/ 14762 h 43602"/>
              <a:gd name="connsiteX364" fmla="*/ 1017632 w 2032000"/>
              <a:gd name="connsiteY364" fmla="*/ 14233 h 43602"/>
              <a:gd name="connsiteX365" fmla="*/ 1016000 w 2032000"/>
              <a:gd name="connsiteY365" fmla="*/ 14309 h 43602"/>
              <a:gd name="connsiteX366" fmla="*/ 1014368 w 2032000"/>
              <a:gd name="connsiteY366" fmla="*/ 14233 h 43602"/>
              <a:gd name="connsiteX367" fmla="*/ 1002991 w 2032000"/>
              <a:gd name="connsiteY367" fmla="*/ 14762 h 43602"/>
              <a:gd name="connsiteX368" fmla="*/ 992937 w 2032000"/>
              <a:gd name="connsiteY368" fmla="*/ 15821 h 43602"/>
              <a:gd name="connsiteX369" fmla="*/ 984206 w 2032000"/>
              <a:gd name="connsiteY369" fmla="*/ 17673 h 43602"/>
              <a:gd name="connsiteX370" fmla="*/ 976533 w 2032000"/>
              <a:gd name="connsiteY370" fmla="*/ 20318 h 43602"/>
              <a:gd name="connsiteX371" fmla="*/ 969654 w 2032000"/>
              <a:gd name="connsiteY371" fmla="*/ 22964 h 43602"/>
              <a:gd name="connsiteX372" fmla="*/ 963568 w 2032000"/>
              <a:gd name="connsiteY372" fmla="*/ 25610 h 43602"/>
              <a:gd name="connsiteX373" fmla="*/ 957218 w 2032000"/>
              <a:gd name="connsiteY373" fmla="*/ 28785 h 43602"/>
              <a:gd name="connsiteX374" fmla="*/ 950868 w 2032000"/>
              <a:gd name="connsiteY374" fmla="*/ 31960 h 43602"/>
              <a:gd name="connsiteX375" fmla="*/ 944783 w 2032000"/>
              <a:gd name="connsiteY375" fmla="*/ 35135 h 43602"/>
              <a:gd name="connsiteX376" fmla="*/ 937904 w 2032000"/>
              <a:gd name="connsiteY376" fmla="*/ 37781 h 43602"/>
              <a:gd name="connsiteX377" fmla="*/ 930231 w 2032000"/>
              <a:gd name="connsiteY377" fmla="*/ 40162 h 43602"/>
              <a:gd name="connsiteX378" fmla="*/ 921499 w 2032000"/>
              <a:gd name="connsiteY378" fmla="*/ 42014 h 43602"/>
              <a:gd name="connsiteX379" fmla="*/ 911445 w 2032000"/>
              <a:gd name="connsiteY379" fmla="*/ 43337 h 43602"/>
              <a:gd name="connsiteX380" fmla="*/ 901700 w 2032000"/>
              <a:gd name="connsiteY380" fmla="*/ 43564 h 43602"/>
              <a:gd name="connsiteX381" fmla="*/ 891955 w 2032000"/>
              <a:gd name="connsiteY381" fmla="*/ 43337 h 43602"/>
              <a:gd name="connsiteX382" fmla="*/ 881900 w 2032000"/>
              <a:gd name="connsiteY382" fmla="*/ 42014 h 43602"/>
              <a:gd name="connsiteX383" fmla="*/ 873169 w 2032000"/>
              <a:gd name="connsiteY383" fmla="*/ 40162 h 43602"/>
              <a:gd name="connsiteX384" fmla="*/ 865496 w 2032000"/>
              <a:gd name="connsiteY384" fmla="*/ 37781 h 43602"/>
              <a:gd name="connsiteX385" fmla="*/ 858617 w 2032000"/>
              <a:gd name="connsiteY385" fmla="*/ 35135 h 43602"/>
              <a:gd name="connsiteX386" fmla="*/ 852532 w 2032000"/>
              <a:gd name="connsiteY386" fmla="*/ 31960 h 43602"/>
              <a:gd name="connsiteX387" fmla="*/ 846182 w 2032000"/>
              <a:gd name="connsiteY387" fmla="*/ 28785 h 43602"/>
              <a:gd name="connsiteX388" fmla="*/ 839832 w 2032000"/>
              <a:gd name="connsiteY388" fmla="*/ 25610 h 43602"/>
              <a:gd name="connsiteX389" fmla="*/ 833746 w 2032000"/>
              <a:gd name="connsiteY389" fmla="*/ 22964 h 43602"/>
              <a:gd name="connsiteX390" fmla="*/ 826867 w 2032000"/>
              <a:gd name="connsiteY390" fmla="*/ 20318 h 43602"/>
              <a:gd name="connsiteX391" fmla="*/ 819194 w 2032000"/>
              <a:gd name="connsiteY391" fmla="*/ 17673 h 43602"/>
              <a:gd name="connsiteX392" fmla="*/ 810463 w 2032000"/>
              <a:gd name="connsiteY392" fmla="*/ 15821 h 43602"/>
              <a:gd name="connsiteX393" fmla="*/ 800409 w 2032000"/>
              <a:gd name="connsiteY393" fmla="*/ 14762 h 43602"/>
              <a:gd name="connsiteX394" fmla="*/ 789032 w 2032000"/>
              <a:gd name="connsiteY394" fmla="*/ 14233 h 43602"/>
              <a:gd name="connsiteX395" fmla="*/ 777655 w 2032000"/>
              <a:gd name="connsiteY395" fmla="*/ 14762 h 43602"/>
              <a:gd name="connsiteX396" fmla="*/ 767600 w 2032000"/>
              <a:gd name="connsiteY396" fmla="*/ 15821 h 43602"/>
              <a:gd name="connsiteX397" fmla="*/ 758869 w 2032000"/>
              <a:gd name="connsiteY397" fmla="*/ 17673 h 43602"/>
              <a:gd name="connsiteX398" fmla="*/ 751196 w 2032000"/>
              <a:gd name="connsiteY398" fmla="*/ 20318 h 43602"/>
              <a:gd name="connsiteX399" fmla="*/ 744317 w 2032000"/>
              <a:gd name="connsiteY399" fmla="*/ 22964 h 43602"/>
              <a:gd name="connsiteX400" fmla="*/ 738232 w 2032000"/>
              <a:gd name="connsiteY400" fmla="*/ 25610 h 43602"/>
              <a:gd name="connsiteX401" fmla="*/ 725532 w 2032000"/>
              <a:gd name="connsiteY401" fmla="*/ 31960 h 43602"/>
              <a:gd name="connsiteX402" fmla="*/ 719446 w 2032000"/>
              <a:gd name="connsiteY402" fmla="*/ 35135 h 43602"/>
              <a:gd name="connsiteX403" fmla="*/ 712567 w 2032000"/>
              <a:gd name="connsiteY403" fmla="*/ 37781 h 43602"/>
              <a:gd name="connsiteX404" fmla="*/ 704894 w 2032000"/>
              <a:gd name="connsiteY404" fmla="*/ 40162 h 43602"/>
              <a:gd name="connsiteX405" fmla="*/ 696163 w 2032000"/>
              <a:gd name="connsiteY405" fmla="*/ 42014 h 43602"/>
              <a:gd name="connsiteX406" fmla="*/ 686109 w 2032000"/>
              <a:gd name="connsiteY406" fmla="*/ 43337 h 43602"/>
              <a:gd name="connsiteX407" fmla="*/ 674732 w 2032000"/>
              <a:gd name="connsiteY407" fmla="*/ 43602 h 43602"/>
              <a:gd name="connsiteX408" fmla="*/ 663355 w 2032000"/>
              <a:gd name="connsiteY408" fmla="*/ 43337 h 43602"/>
              <a:gd name="connsiteX409" fmla="*/ 653300 w 2032000"/>
              <a:gd name="connsiteY409" fmla="*/ 42014 h 43602"/>
              <a:gd name="connsiteX410" fmla="*/ 644569 w 2032000"/>
              <a:gd name="connsiteY410" fmla="*/ 40162 h 43602"/>
              <a:gd name="connsiteX411" fmla="*/ 636896 w 2032000"/>
              <a:gd name="connsiteY411" fmla="*/ 37781 h 43602"/>
              <a:gd name="connsiteX412" fmla="*/ 630017 w 2032000"/>
              <a:gd name="connsiteY412" fmla="*/ 35135 h 43602"/>
              <a:gd name="connsiteX413" fmla="*/ 623932 w 2032000"/>
              <a:gd name="connsiteY413" fmla="*/ 31960 h 43602"/>
              <a:gd name="connsiteX414" fmla="*/ 617582 w 2032000"/>
              <a:gd name="connsiteY414" fmla="*/ 28785 h 43602"/>
              <a:gd name="connsiteX415" fmla="*/ 611232 w 2032000"/>
              <a:gd name="connsiteY415" fmla="*/ 25610 h 43602"/>
              <a:gd name="connsiteX416" fmla="*/ 605146 w 2032000"/>
              <a:gd name="connsiteY416" fmla="*/ 22964 h 43602"/>
              <a:gd name="connsiteX417" fmla="*/ 598267 w 2032000"/>
              <a:gd name="connsiteY417" fmla="*/ 20318 h 43602"/>
              <a:gd name="connsiteX418" fmla="*/ 590594 w 2032000"/>
              <a:gd name="connsiteY418" fmla="*/ 17673 h 43602"/>
              <a:gd name="connsiteX419" fmla="*/ 581863 w 2032000"/>
              <a:gd name="connsiteY419" fmla="*/ 15821 h 43602"/>
              <a:gd name="connsiteX420" fmla="*/ 571809 w 2032000"/>
              <a:gd name="connsiteY420" fmla="*/ 14762 h 43602"/>
              <a:gd name="connsiteX421" fmla="*/ 560167 w 2032000"/>
              <a:gd name="connsiteY421" fmla="*/ 14233 h 43602"/>
              <a:gd name="connsiteX422" fmla="*/ 549055 w 2032000"/>
              <a:gd name="connsiteY422" fmla="*/ 14762 h 43602"/>
              <a:gd name="connsiteX423" fmla="*/ 539000 w 2032000"/>
              <a:gd name="connsiteY423" fmla="*/ 15821 h 43602"/>
              <a:gd name="connsiteX424" fmla="*/ 530269 w 2032000"/>
              <a:gd name="connsiteY424" fmla="*/ 17673 h 43602"/>
              <a:gd name="connsiteX425" fmla="*/ 522596 w 2032000"/>
              <a:gd name="connsiteY425" fmla="*/ 20318 h 43602"/>
              <a:gd name="connsiteX426" fmla="*/ 515717 w 2032000"/>
              <a:gd name="connsiteY426" fmla="*/ 22964 h 43602"/>
              <a:gd name="connsiteX427" fmla="*/ 509632 w 2032000"/>
              <a:gd name="connsiteY427" fmla="*/ 25610 h 43602"/>
              <a:gd name="connsiteX428" fmla="*/ 503282 w 2032000"/>
              <a:gd name="connsiteY428" fmla="*/ 28785 h 43602"/>
              <a:gd name="connsiteX429" fmla="*/ 496932 w 2032000"/>
              <a:gd name="connsiteY429" fmla="*/ 31960 h 43602"/>
              <a:gd name="connsiteX430" fmla="*/ 490846 w 2032000"/>
              <a:gd name="connsiteY430" fmla="*/ 35135 h 43602"/>
              <a:gd name="connsiteX431" fmla="*/ 483967 w 2032000"/>
              <a:gd name="connsiteY431" fmla="*/ 37781 h 43602"/>
              <a:gd name="connsiteX432" fmla="*/ 476294 w 2032000"/>
              <a:gd name="connsiteY432" fmla="*/ 40162 h 43602"/>
              <a:gd name="connsiteX433" fmla="*/ 467563 w 2032000"/>
              <a:gd name="connsiteY433" fmla="*/ 42014 h 43602"/>
              <a:gd name="connsiteX434" fmla="*/ 457509 w 2032000"/>
              <a:gd name="connsiteY434" fmla="*/ 43337 h 43602"/>
              <a:gd name="connsiteX435" fmla="*/ 446132 w 2032000"/>
              <a:gd name="connsiteY435" fmla="*/ 43602 h 43602"/>
              <a:gd name="connsiteX436" fmla="*/ 434755 w 2032000"/>
              <a:gd name="connsiteY436" fmla="*/ 43337 h 43602"/>
              <a:gd name="connsiteX437" fmla="*/ 424700 w 2032000"/>
              <a:gd name="connsiteY437" fmla="*/ 42014 h 43602"/>
              <a:gd name="connsiteX438" fmla="*/ 415969 w 2032000"/>
              <a:gd name="connsiteY438" fmla="*/ 40162 h 43602"/>
              <a:gd name="connsiteX439" fmla="*/ 408296 w 2032000"/>
              <a:gd name="connsiteY439" fmla="*/ 37781 h 43602"/>
              <a:gd name="connsiteX440" fmla="*/ 401417 w 2032000"/>
              <a:gd name="connsiteY440" fmla="*/ 35135 h 43602"/>
              <a:gd name="connsiteX441" fmla="*/ 395332 w 2032000"/>
              <a:gd name="connsiteY441" fmla="*/ 31960 h 43602"/>
              <a:gd name="connsiteX442" fmla="*/ 388982 w 2032000"/>
              <a:gd name="connsiteY442" fmla="*/ 28785 h 43602"/>
              <a:gd name="connsiteX443" fmla="*/ 382632 w 2032000"/>
              <a:gd name="connsiteY443" fmla="*/ 25610 h 43602"/>
              <a:gd name="connsiteX444" fmla="*/ 376546 w 2032000"/>
              <a:gd name="connsiteY444" fmla="*/ 22964 h 43602"/>
              <a:gd name="connsiteX445" fmla="*/ 369667 w 2032000"/>
              <a:gd name="connsiteY445" fmla="*/ 20318 h 43602"/>
              <a:gd name="connsiteX446" fmla="*/ 361994 w 2032000"/>
              <a:gd name="connsiteY446" fmla="*/ 17673 h 43602"/>
              <a:gd name="connsiteX447" fmla="*/ 353263 w 2032000"/>
              <a:gd name="connsiteY447" fmla="*/ 15821 h 43602"/>
              <a:gd name="connsiteX448" fmla="*/ 343209 w 2032000"/>
              <a:gd name="connsiteY448" fmla="*/ 14762 h 43602"/>
              <a:gd name="connsiteX449" fmla="*/ 331832 w 2032000"/>
              <a:gd name="connsiteY449" fmla="*/ 14233 h 43602"/>
              <a:gd name="connsiteX450" fmla="*/ 320455 w 2032000"/>
              <a:gd name="connsiteY450" fmla="*/ 14762 h 43602"/>
              <a:gd name="connsiteX451" fmla="*/ 310400 w 2032000"/>
              <a:gd name="connsiteY451" fmla="*/ 15821 h 43602"/>
              <a:gd name="connsiteX452" fmla="*/ 301669 w 2032000"/>
              <a:gd name="connsiteY452" fmla="*/ 17673 h 43602"/>
              <a:gd name="connsiteX453" fmla="*/ 293996 w 2032000"/>
              <a:gd name="connsiteY453" fmla="*/ 20318 h 43602"/>
              <a:gd name="connsiteX454" fmla="*/ 287117 w 2032000"/>
              <a:gd name="connsiteY454" fmla="*/ 22964 h 43602"/>
              <a:gd name="connsiteX455" fmla="*/ 281032 w 2032000"/>
              <a:gd name="connsiteY455" fmla="*/ 25610 h 43602"/>
              <a:gd name="connsiteX456" fmla="*/ 274682 w 2032000"/>
              <a:gd name="connsiteY456" fmla="*/ 28785 h 43602"/>
              <a:gd name="connsiteX457" fmla="*/ 268332 w 2032000"/>
              <a:gd name="connsiteY457" fmla="*/ 31960 h 43602"/>
              <a:gd name="connsiteX458" fmla="*/ 262246 w 2032000"/>
              <a:gd name="connsiteY458" fmla="*/ 35135 h 43602"/>
              <a:gd name="connsiteX459" fmla="*/ 255367 w 2032000"/>
              <a:gd name="connsiteY459" fmla="*/ 37781 h 43602"/>
              <a:gd name="connsiteX460" fmla="*/ 247694 w 2032000"/>
              <a:gd name="connsiteY460" fmla="*/ 40162 h 43602"/>
              <a:gd name="connsiteX461" fmla="*/ 238963 w 2032000"/>
              <a:gd name="connsiteY461" fmla="*/ 42014 h 43602"/>
              <a:gd name="connsiteX462" fmla="*/ 228909 w 2032000"/>
              <a:gd name="connsiteY462" fmla="*/ 43337 h 43602"/>
              <a:gd name="connsiteX463" fmla="*/ 217532 w 2032000"/>
              <a:gd name="connsiteY463" fmla="*/ 43602 h 43602"/>
              <a:gd name="connsiteX464" fmla="*/ 206155 w 2032000"/>
              <a:gd name="connsiteY464" fmla="*/ 43337 h 43602"/>
              <a:gd name="connsiteX465" fmla="*/ 196100 w 2032000"/>
              <a:gd name="connsiteY465" fmla="*/ 42014 h 43602"/>
              <a:gd name="connsiteX466" fmla="*/ 187369 w 2032000"/>
              <a:gd name="connsiteY466" fmla="*/ 40162 h 43602"/>
              <a:gd name="connsiteX467" fmla="*/ 179696 w 2032000"/>
              <a:gd name="connsiteY467" fmla="*/ 37781 h 43602"/>
              <a:gd name="connsiteX468" fmla="*/ 172817 w 2032000"/>
              <a:gd name="connsiteY468" fmla="*/ 35135 h 43602"/>
              <a:gd name="connsiteX469" fmla="*/ 166732 w 2032000"/>
              <a:gd name="connsiteY469" fmla="*/ 31960 h 43602"/>
              <a:gd name="connsiteX470" fmla="*/ 160382 w 2032000"/>
              <a:gd name="connsiteY470" fmla="*/ 28785 h 43602"/>
              <a:gd name="connsiteX471" fmla="*/ 154032 w 2032000"/>
              <a:gd name="connsiteY471" fmla="*/ 25610 h 43602"/>
              <a:gd name="connsiteX472" fmla="*/ 147946 w 2032000"/>
              <a:gd name="connsiteY472" fmla="*/ 22964 h 43602"/>
              <a:gd name="connsiteX473" fmla="*/ 141067 w 2032000"/>
              <a:gd name="connsiteY473" fmla="*/ 20318 h 43602"/>
              <a:gd name="connsiteX474" fmla="*/ 133394 w 2032000"/>
              <a:gd name="connsiteY474" fmla="*/ 17673 h 43602"/>
              <a:gd name="connsiteX475" fmla="*/ 124663 w 2032000"/>
              <a:gd name="connsiteY475" fmla="*/ 15821 h 43602"/>
              <a:gd name="connsiteX476" fmla="*/ 114609 w 2032000"/>
              <a:gd name="connsiteY476" fmla="*/ 14762 h 43602"/>
              <a:gd name="connsiteX477" fmla="*/ 103232 w 2032000"/>
              <a:gd name="connsiteY477" fmla="*/ 14233 h 43602"/>
              <a:gd name="connsiteX478" fmla="*/ 91855 w 2032000"/>
              <a:gd name="connsiteY478" fmla="*/ 14762 h 43602"/>
              <a:gd name="connsiteX479" fmla="*/ 81800 w 2032000"/>
              <a:gd name="connsiteY479" fmla="*/ 15821 h 43602"/>
              <a:gd name="connsiteX480" fmla="*/ 73069 w 2032000"/>
              <a:gd name="connsiteY480" fmla="*/ 17673 h 43602"/>
              <a:gd name="connsiteX481" fmla="*/ 65396 w 2032000"/>
              <a:gd name="connsiteY481" fmla="*/ 20318 h 43602"/>
              <a:gd name="connsiteX482" fmla="*/ 58517 w 2032000"/>
              <a:gd name="connsiteY482" fmla="*/ 22964 h 43602"/>
              <a:gd name="connsiteX483" fmla="*/ 52432 w 2032000"/>
              <a:gd name="connsiteY483" fmla="*/ 25610 h 43602"/>
              <a:gd name="connsiteX484" fmla="*/ 46082 w 2032000"/>
              <a:gd name="connsiteY484" fmla="*/ 28785 h 43602"/>
              <a:gd name="connsiteX485" fmla="*/ 39732 w 2032000"/>
              <a:gd name="connsiteY485" fmla="*/ 31960 h 43602"/>
              <a:gd name="connsiteX486" fmla="*/ 33646 w 2032000"/>
              <a:gd name="connsiteY486" fmla="*/ 35135 h 43602"/>
              <a:gd name="connsiteX487" fmla="*/ 26767 w 2032000"/>
              <a:gd name="connsiteY487" fmla="*/ 37781 h 43602"/>
              <a:gd name="connsiteX488" fmla="*/ 19094 w 2032000"/>
              <a:gd name="connsiteY488" fmla="*/ 40162 h 43602"/>
              <a:gd name="connsiteX489" fmla="*/ 10363 w 2032000"/>
              <a:gd name="connsiteY489" fmla="*/ 42014 h 43602"/>
              <a:gd name="connsiteX490" fmla="*/ 309 w 2032000"/>
              <a:gd name="connsiteY490" fmla="*/ 43337 h 43602"/>
              <a:gd name="connsiteX491" fmla="*/ 0 w 2032000"/>
              <a:gd name="connsiteY491" fmla="*/ 43344 h 43602"/>
              <a:gd name="connsiteX492" fmla="*/ 0 w 2032000"/>
              <a:gd name="connsiteY492" fmla="*/ 29111 h 43602"/>
              <a:gd name="connsiteX493" fmla="*/ 309 w 2032000"/>
              <a:gd name="connsiteY493" fmla="*/ 29104 h 43602"/>
              <a:gd name="connsiteX494" fmla="*/ 10363 w 2032000"/>
              <a:gd name="connsiteY494" fmla="*/ 27781 h 43602"/>
              <a:gd name="connsiteX495" fmla="*/ 19094 w 2032000"/>
              <a:gd name="connsiteY495" fmla="*/ 25929 h 43602"/>
              <a:gd name="connsiteX496" fmla="*/ 26767 w 2032000"/>
              <a:gd name="connsiteY496" fmla="*/ 23548 h 43602"/>
              <a:gd name="connsiteX497" fmla="*/ 33646 w 2032000"/>
              <a:gd name="connsiteY497" fmla="*/ 20902 h 43602"/>
              <a:gd name="connsiteX498" fmla="*/ 39732 w 2032000"/>
              <a:gd name="connsiteY498" fmla="*/ 17727 h 43602"/>
              <a:gd name="connsiteX499" fmla="*/ 46082 w 2032000"/>
              <a:gd name="connsiteY499" fmla="*/ 14552 h 43602"/>
              <a:gd name="connsiteX500" fmla="*/ 52432 w 2032000"/>
              <a:gd name="connsiteY500" fmla="*/ 11377 h 43602"/>
              <a:gd name="connsiteX501" fmla="*/ 58517 w 2032000"/>
              <a:gd name="connsiteY501" fmla="*/ 8731 h 43602"/>
              <a:gd name="connsiteX502" fmla="*/ 65396 w 2032000"/>
              <a:gd name="connsiteY502" fmla="*/ 6085 h 43602"/>
              <a:gd name="connsiteX503" fmla="*/ 73069 w 2032000"/>
              <a:gd name="connsiteY503" fmla="*/ 3440 h 43602"/>
              <a:gd name="connsiteX504" fmla="*/ 81800 w 2032000"/>
              <a:gd name="connsiteY504" fmla="*/ 1588 h 43602"/>
              <a:gd name="connsiteX505" fmla="*/ 91855 w 2032000"/>
              <a:gd name="connsiteY505" fmla="*/ 529 h 43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Lst>
            <a:rect l="l" t="t" r="r" b="b"/>
            <a:pathLst>
              <a:path w="2032000" h="43602">
                <a:moveTo>
                  <a:pt x="103232" y="0"/>
                </a:moveTo>
                <a:lnTo>
                  <a:pt x="114609" y="529"/>
                </a:lnTo>
                <a:lnTo>
                  <a:pt x="124663" y="1588"/>
                </a:lnTo>
                <a:lnTo>
                  <a:pt x="133394" y="3440"/>
                </a:lnTo>
                <a:lnTo>
                  <a:pt x="141067" y="6085"/>
                </a:lnTo>
                <a:lnTo>
                  <a:pt x="147946" y="8731"/>
                </a:lnTo>
                <a:lnTo>
                  <a:pt x="154032" y="11377"/>
                </a:lnTo>
                <a:lnTo>
                  <a:pt x="160382" y="14552"/>
                </a:lnTo>
                <a:lnTo>
                  <a:pt x="166732" y="17727"/>
                </a:lnTo>
                <a:lnTo>
                  <a:pt x="172817" y="20902"/>
                </a:lnTo>
                <a:lnTo>
                  <a:pt x="179696" y="23548"/>
                </a:lnTo>
                <a:lnTo>
                  <a:pt x="187369" y="25929"/>
                </a:lnTo>
                <a:lnTo>
                  <a:pt x="196100" y="27781"/>
                </a:lnTo>
                <a:lnTo>
                  <a:pt x="206155" y="29104"/>
                </a:lnTo>
                <a:lnTo>
                  <a:pt x="217532" y="29369"/>
                </a:lnTo>
                <a:lnTo>
                  <a:pt x="228909" y="29104"/>
                </a:lnTo>
                <a:lnTo>
                  <a:pt x="238963" y="27781"/>
                </a:lnTo>
                <a:lnTo>
                  <a:pt x="247694" y="25929"/>
                </a:lnTo>
                <a:lnTo>
                  <a:pt x="255367" y="23548"/>
                </a:lnTo>
                <a:lnTo>
                  <a:pt x="262246" y="20902"/>
                </a:lnTo>
                <a:lnTo>
                  <a:pt x="268332" y="17727"/>
                </a:lnTo>
                <a:lnTo>
                  <a:pt x="274682" y="14552"/>
                </a:lnTo>
                <a:lnTo>
                  <a:pt x="281032" y="11377"/>
                </a:lnTo>
                <a:lnTo>
                  <a:pt x="287117" y="8731"/>
                </a:lnTo>
                <a:lnTo>
                  <a:pt x="293996" y="6085"/>
                </a:lnTo>
                <a:lnTo>
                  <a:pt x="301669" y="3440"/>
                </a:lnTo>
                <a:lnTo>
                  <a:pt x="310400" y="1588"/>
                </a:lnTo>
                <a:lnTo>
                  <a:pt x="320455" y="529"/>
                </a:lnTo>
                <a:lnTo>
                  <a:pt x="331832" y="0"/>
                </a:lnTo>
                <a:lnTo>
                  <a:pt x="343209" y="529"/>
                </a:lnTo>
                <a:lnTo>
                  <a:pt x="353263" y="1588"/>
                </a:lnTo>
                <a:lnTo>
                  <a:pt x="361994" y="3440"/>
                </a:lnTo>
                <a:lnTo>
                  <a:pt x="369667" y="6085"/>
                </a:lnTo>
                <a:lnTo>
                  <a:pt x="376546" y="8731"/>
                </a:lnTo>
                <a:lnTo>
                  <a:pt x="382632" y="11377"/>
                </a:lnTo>
                <a:lnTo>
                  <a:pt x="388982" y="14552"/>
                </a:lnTo>
                <a:lnTo>
                  <a:pt x="395332" y="17727"/>
                </a:lnTo>
                <a:lnTo>
                  <a:pt x="401417" y="20902"/>
                </a:lnTo>
                <a:lnTo>
                  <a:pt x="408296" y="23548"/>
                </a:lnTo>
                <a:lnTo>
                  <a:pt x="415969" y="25929"/>
                </a:lnTo>
                <a:lnTo>
                  <a:pt x="424700" y="27781"/>
                </a:lnTo>
                <a:lnTo>
                  <a:pt x="434755" y="29104"/>
                </a:lnTo>
                <a:lnTo>
                  <a:pt x="446132" y="29369"/>
                </a:lnTo>
                <a:lnTo>
                  <a:pt x="457509" y="29104"/>
                </a:lnTo>
                <a:lnTo>
                  <a:pt x="467563" y="27781"/>
                </a:lnTo>
                <a:lnTo>
                  <a:pt x="476294" y="25929"/>
                </a:lnTo>
                <a:lnTo>
                  <a:pt x="483967" y="23548"/>
                </a:lnTo>
                <a:lnTo>
                  <a:pt x="490846" y="20902"/>
                </a:lnTo>
                <a:lnTo>
                  <a:pt x="496932" y="17727"/>
                </a:lnTo>
                <a:lnTo>
                  <a:pt x="503282" y="14552"/>
                </a:lnTo>
                <a:lnTo>
                  <a:pt x="509632" y="11377"/>
                </a:lnTo>
                <a:lnTo>
                  <a:pt x="515717" y="8731"/>
                </a:lnTo>
                <a:lnTo>
                  <a:pt x="522596" y="6085"/>
                </a:lnTo>
                <a:lnTo>
                  <a:pt x="530269" y="3440"/>
                </a:lnTo>
                <a:lnTo>
                  <a:pt x="539000" y="1588"/>
                </a:lnTo>
                <a:lnTo>
                  <a:pt x="549055" y="529"/>
                </a:lnTo>
                <a:lnTo>
                  <a:pt x="560167" y="0"/>
                </a:lnTo>
                <a:lnTo>
                  <a:pt x="571809" y="529"/>
                </a:lnTo>
                <a:lnTo>
                  <a:pt x="581863" y="1588"/>
                </a:lnTo>
                <a:lnTo>
                  <a:pt x="590594" y="3440"/>
                </a:lnTo>
                <a:lnTo>
                  <a:pt x="598267" y="6085"/>
                </a:lnTo>
                <a:lnTo>
                  <a:pt x="605146" y="8731"/>
                </a:lnTo>
                <a:lnTo>
                  <a:pt x="611232" y="11377"/>
                </a:lnTo>
                <a:lnTo>
                  <a:pt x="617582" y="14552"/>
                </a:lnTo>
                <a:lnTo>
                  <a:pt x="623932" y="17727"/>
                </a:lnTo>
                <a:lnTo>
                  <a:pt x="630017" y="20902"/>
                </a:lnTo>
                <a:lnTo>
                  <a:pt x="636896" y="23548"/>
                </a:lnTo>
                <a:lnTo>
                  <a:pt x="644569" y="25929"/>
                </a:lnTo>
                <a:lnTo>
                  <a:pt x="653300" y="27781"/>
                </a:lnTo>
                <a:lnTo>
                  <a:pt x="663355" y="29104"/>
                </a:lnTo>
                <a:lnTo>
                  <a:pt x="674732" y="29369"/>
                </a:lnTo>
                <a:lnTo>
                  <a:pt x="686109" y="29104"/>
                </a:lnTo>
                <a:lnTo>
                  <a:pt x="696163" y="27781"/>
                </a:lnTo>
                <a:lnTo>
                  <a:pt x="704894" y="25929"/>
                </a:lnTo>
                <a:lnTo>
                  <a:pt x="712567" y="23548"/>
                </a:lnTo>
                <a:lnTo>
                  <a:pt x="719446" y="20902"/>
                </a:lnTo>
                <a:lnTo>
                  <a:pt x="725532" y="17727"/>
                </a:lnTo>
                <a:lnTo>
                  <a:pt x="738232" y="11377"/>
                </a:lnTo>
                <a:lnTo>
                  <a:pt x="744317" y="8731"/>
                </a:lnTo>
                <a:lnTo>
                  <a:pt x="751196" y="6085"/>
                </a:lnTo>
                <a:lnTo>
                  <a:pt x="758869" y="3440"/>
                </a:lnTo>
                <a:lnTo>
                  <a:pt x="767600" y="1588"/>
                </a:lnTo>
                <a:lnTo>
                  <a:pt x="777655" y="529"/>
                </a:lnTo>
                <a:lnTo>
                  <a:pt x="789032" y="0"/>
                </a:lnTo>
                <a:lnTo>
                  <a:pt x="800409" y="529"/>
                </a:lnTo>
                <a:lnTo>
                  <a:pt x="810463" y="1588"/>
                </a:lnTo>
                <a:lnTo>
                  <a:pt x="819194" y="3440"/>
                </a:lnTo>
                <a:lnTo>
                  <a:pt x="826867" y="6085"/>
                </a:lnTo>
                <a:lnTo>
                  <a:pt x="833746" y="8731"/>
                </a:lnTo>
                <a:lnTo>
                  <a:pt x="839832" y="11377"/>
                </a:lnTo>
                <a:lnTo>
                  <a:pt x="846182" y="14552"/>
                </a:lnTo>
                <a:lnTo>
                  <a:pt x="852532" y="17727"/>
                </a:lnTo>
                <a:lnTo>
                  <a:pt x="858617" y="20902"/>
                </a:lnTo>
                <a:lnTo>
                  <a:pt x="865496" y="23548"/>
                </a:lnTo>
                <a:lnTo>
                  <a:pt x="873169" y="25929"/>
                </a:lnTo>
                <a:lnTo>
                  <a:pt x="881900" y="27781"/>
                </a:lnTo>
                <a:lnTo>
                  <a:pt x="891955" y="29104"/>
                </a:lnTo>
                <a:lnTo>
                  <a:pt x="901700" y="29331"/>
                </a:lnTo>
                <a:lnTo>
                  <a:pt x="911445" y="29104"/>
                </a:lnTo>
                <a:lnTo>
                  <a:pt x="921499" y="27781"/>
                </a:lnTo>
                <a:lnTo>
                  <a:pt x="930231" y="25929"/>
                </a:lnTo>
                <a:lnTo>
                  <a:pt x="937904" y="23548"/>
                </a:lnTo>
                <a:lnTo>
                  <a:pt x="944783" y="20902"/>
                </a:lnTo>
                <a:lnTo>
                  <a:pt x="950868" y="17727"/>
                </a:lnTo>
                <a:lnTo>
                  <a:pt x="957218" y="14552"/>
                </a:lnTo>
                <a:lnTo>
                  <a:pt x="963568" y="11377"/>
                </a:lnTo>
                <a:lnTo>
                  <a:pt x="969654" y="8731"/>
                </a:lnTo>
                <a:lnTo>
                  <a:pt x="976533" y="6085"/>
                </a:lnTo>
                <a:lnTo>
                  <a:pt x="984206" y="3440"/>
                </a:lnTo>
                <a:lnTo>
                  <a:pt x="992937" y="1588"/>
                </a:lnTo>
                <a:lnTo>
                  <a:pt x="1002991" y="529"/>
                </a:lnTo>
                <a:lnTo>
                  <a:pt x="1014368" y="0"/>
                </a:lnTo>
                <a:lnTo>
                  <a:pt x="1016000" y="76"/>
                </a:lnTo>
                <a:lnTo>
                  <a:pt x="1017632" y="0"/>
                </a:lnTo>
                <a:lnTo>
                  <a:pt x="1029009" y="529"/>
                </a:lnTo>
                <a:lnTo>
                  <a:pt x="1039063" y="1588"/>
                </a:lnTo>
                <a:lnTo>
                  <a:pt x="1047794" y="3440"/>
                </a:lnTo>
                <a:lnTo>
                  <a:pt x="1055467" y="6085"/>
                </a:lnTo>
                <a:lnTo>
                  <a:pt x="1062346" y="8731"/>
                </a:lnTo>
                <a:lnTo>
                  <a:pt x="1068432" y="11377"/>
                </a:lnTo>
                <a:lnTo>
                  <a:pt x="1074782" y="14552"/>
                </a:lnTo>
                <a:lnTo>
                  <a:pt x="1081132" y="17727"/>
                </a:lnTo>
                <a:lnTo>
                  <a:pt x="1087217" y="20902"/>
                </a:lnTo>
                <a:lnTo>
                  <a:pt x="1094096" y="23548"/>
                </a:lnTo>
                <a:lnTo>
                  <a:pt x="1101769" y="25929"/>
                </a:lnTo>
                <a:lnTo>
                  <a:pt x="1110501" y="27781"/>
                </a:lnTo>
                <a:lnTo>
                  <a:pt x="1120555" y="29104"/>
                </a:lnTo>
                <a:lnTo>
                  <a:pt x="1130300" y="29331"/>
                </a:lnTo>
                <a:lnTo>
                  <a:pt x="1140045" y="29104"/>
                </a:lnTo>
                <a:lnTo>
                  <a:pt x="1150100" y="27781"/>
                </a:lnTo>
                <a:lnTo>
                  <a:pt x="1158831" y="25929"/>
                </a:lnTo>
                <a:lnTo>
                  <a:pt x="1166504" y="23548"/>
                </a:lnTo>
                <a:lnTo>
                  <a:pt x="1173383" y="20902"/>
                </a:lnTo>
                <a:lnTo>
                  <a:pt x="1179468" y="17727"/>
                </a:lnTo>
                <a:lnTo>
                  <a:pt x="1185818" y="14552"/>
                </a:lnTo>
                <a:lnTo>
                  <a:pt x="1192168" y="11377"/>
                </a:lnTo>
                <a:lnTo>
                  <a:pt x="1198254" y="8731"/>
                </a:lnTo>
                <a:lnTo>
                  <a:pt x="1205133" y="6085"/>
                </a:lnTo>
                <a:lnTo>
                  <a:pt x="1212806" y="3440"/>
                </a:lnTo>
                <a:lnTo>
                  <a:pt x="1221537" y="1588"/>
                </a:lnTo>
                <a:lnTo>
                  <a:pt x="1231591" y="529"/>
                </a:lnTo>
                <a:lnTo>
                  <a:pt x="1242968" y="0"/>
                </a:lnTo>
                <a:lnTo>
                  <a:pt x="1254345" y="529"/>
                </a:lnTo>
                <a:lnTo>
                  <a:pt x="1264400" y="1588"/>
                </a:lnTo>
                <a:lnTo>
                  <a:pt x="1273131" y="3440"/>
                </a:lnTo>
                <a:lnTo>
                  <a:pt x="1280804" y="6085"/>
                </a:lnTo>
                <a:lnTo>
                  <a:pt x="1287683" y="8731"/>
                </a:lnTo>
                <a:lnTo>
                  <a:pt x="1293768" y="11377"/>
                </a:lnTo>
                <a:lnTo>
                  <a:pt x="1300118" y="14552"/>
                </a:lnTo>
                <a:lnTo>
                  <a:pt x="1306468" y="17727"/>
                </a:lnTo>
                <a:lnTo>
                  <a:pt x="1312554" y="20902"/>
                </a:lnTo>
                <a:lnTo>
                  <a:pt x="1319433" y="23548"/>
                </a:lnTo>
                <a:lnTo>
                  <a:pt x="1327106" y="25929"/>
                </a:lnTo>
                <a:lnTo>
                  <a:pt x="1335837" y="27781"/>
                </a:lnTo>
                <a:lnTo>
                  <a:pt x="1345891" y="29104"/>
                </a:lnTo>
                <a:lnTo>
                  <a:pt x="1357268" y="29369"/>
                </a:lnTo>
                <a:lnTo>
                  <a:pt x="1368645" y="29104"/>
                </a:lnTo>
                <a:lnTo>
                  <a:pt x="1378700" y="27781"/>
                </a:lnTo>
                <a:lnTo>
                  <a:pt x="1387431" y="25929"/>
                </a:lnTo>
                <a:lnTo>
                  <a:pt x="1395104" y="23548"/>
                </a:lnTo>
                <a:lnTo>
                  <a:pt x="1401983" y="20902"/>
                </a:lnTo>
                <a:lnTo>
                  <a:pt x="1408068" y="17727"/>
                </a:lnTo>
                <a:lnTo>
                  <a:pt x="1414418" y="14552"/>
                </a:lnTo>
                <a:lnTo>
                  <a:pt x="1420768" y="11377"/>
                </a:lnTo>
                <a:lnTo>
                  <a:pt x="1426854" y="8731"/>
                </a:lnTo>
                <a:lnTo>
                  <a:pt x="1433733" y="6085"/>
                </a:lnTo>
                <a:lnTo>
                  <a:pt x="1441406" y="3440"/>
                </a:lnTo>
                <a:lnTo>
                  <a:pt x="1450137" y="1588"/>
                </a:lnTo>
                <a:lnTo>
                  <a:pt x="1460191" y="529"/>
                </a:lnTo>
                <a:lnTo>
                  <a:pt x="1471304" y="0"/>
                </a:lnTo>
                <a:lnTo>
                  <a:pt x="1482945" y="529"/>
                </a:lnTo>
                <a:lnTo>
                  <a:pt x="1493000" y="1588"/>
                </a:lnTo>
                <a:lnTo>
                  <a:pt x="1501731" y="3440"/>
                </a:lnTo>
                <a:lnTo>
                  <a:pt x="1509404" y="6085"/>
                </a:lnTo>
                <a:lnTo>
                  <a:pt x="1516283" y="8731"/>
                </a:lnTo>
                <a:lnTo>
                  <a:pt x="1522368" y="11377"/>
                </a:lnTo>
                <a:lnTo>
                  <a:pt x="1528718" y="14552"/>
                </a:lnTo>
                <a:lnTo>
                  <a:pt x="1535068" y="17727"/>
                </a:lnTo>
                <a:lnTo>
                  <a:pt x="1541154" y="20902"/>
                </a:lnTo>
                <a:lnTo>
                  <a:pt x="1548033" y="23548"/>
                </a:lnTo>
                <a:lnTo>
                  <a:pt x="1555706" y="25929"/>
                </a:lnTo>
                <a:lnTo>
                  <a:pt x="1564437" y="27781"/>
                </a:lnTo>
                <a:lnTo>
                  <a:pt x="1574491" y="29104"/>
                </a:lnTo>
                <a:lnTo>
                  <a:pt x="1585868" y="29369"/>
                </a:lnTo>
                <a:lnTo>
                  <a:pt x="1597245" y="29104"/>
                </a:lnTo>
                <a:lnTo>
                  <a:pt x="1607300" y="27781"/>
                </a:lnTo>
                <a:lnTo>
                  <a:pt x="1616031" y="25929"/>
                </a:lnTo>
                <a:lnTo>
                  <a:pt x="1623704" y="23548"/>
                </a:lnTo>
                <a:lnTo>
                  <a:pt x="1630583" y="20902"/>
                </a:lnTo>
                <a:lnTo>
                  <a:pt x="1636668" y="17727"/>
                </a:lnTo>
                <a:lnTo>
                  <a:pt x="1649368" y="11377"/>
                </a:lnTo>
                <a:lnTo>
                  <a:pt x="1655454" y="8731"/>
                </a:lnTo>
                <a:lnTo>
                  <a:pt x="1662333" y="6085"/>
                </a:lnTo>
                <a:lnTo>
                  <a:pt x="1670006" y="3440"/>
                </a:lnTo>
                <a:lnTo>
                  <a:pt x="1678737" y="1588"/>
                </a:lnTo>
                <a:lnTo>
                  <a:pt x="1688791" y="529"/>
                </a:lnTo>
                <a:lnTo>
                  <a:pt x="1700168" y="0"/>
                </a:lnTo>
                <a:lnTo>
                  <a:pt x="1711545" y="529"/>
                </a:lnTo>
                <a:lnTo>
                  <a:pt x="1721600" y="1588"/>
                </a:lnTo>
                <a:lnTo>
                  <a:pt x="1730331" y="3440"/>
                </a:lnTo>
                <a:lnTo>
                  <a:pt x="1738004" y="6085"/>
                </a:lnTo>
                <a:lnTo>
                  <a:pt x="1744883" y="8731"/>
                </a:lnTo>
                <a:lnTo>
                  <a:pt x="1750968" y="11377"/>
                </a:lnTo>
                <a:lnTo>
                  <a:pt x="1757318" y="14552"/>
                </a:lnTo>
                <a:lnTo>
                  <a:pt x="1763668" y="17727"/>
                </a:lnTo>
                <a:lnTo>
                  <a:pt x="1769754" y="20902"/>
                </a:lnTo>
                <a:lnTo>
                  <a:pt x="1776633" y="23548"/>
                </a:lnTo>
                <a:lnTo>
                  <a:pt x="1784306" y="25929"/>
                </a:lnTo>
                <a:lnTo>
                  <a:pt x="1793037" y="27781"/>
                </a:lnTo>
                <a:lnTo>
                  <a:pt x="1803091" y="29104"/>
                </a:lnTo>
                <a:lnTo>
                  <a:pt x="1814468" y="29369"/>
                </a:lnTo>
                <a:lnTo>
                  <a:pt x="1825845" y="29104"/>
                </a:lnTo>
                <a:lnTo>
                  <a:pt x="1835900" y="27781"/>
                </a:lnTo>
                <a:lnTo>
                  <a:pt x="1844631" y="25929"/>
                </a:lnTo>
                <a:lnTo>
                  <a:pt x="1852304" y="23548"/>
                </a:lnTo>
                <a:lnTo>
                  <a:pt x="1859183" y="20902"/>
                </a:lnTo>
                <a:lnTo>
                  <a:pt x="1865268" y="17727"/>
                </a:lnTo>
                <a:lnTo>
                  <a:pt x="1871618" y="14552"/>
                </a:lnTo>
                <a:lnTo>
                  <a:pt x="1877968" y="11377"/>
                </a:lnTo>
                <a:lnTo>
                  <a:pt x="1884054" y="8731"/>
                </a:lnTo>
                <a:lnTo>
                  <a:pt x="1890933" y="6085"/>
                </a:lnTo>
                <a:lnTo>
                  <a:pt x="1898606" y="3440"/>
                </a:lnTo>
                <a:lnTo>
                  <a:pt x="1907337" y="1588"/>
                </a:lnTo>
                <a:lnTo>
                  <a:pt x="1917391" y="529"/>
                </a:lnTo>
                <a:lnTo>
                  <a:pt x="1928768" y="0"/>
                </a:lnTo>
                <a:lnTo>
                  <a:pt x="1940145" y="529"/>
                </a:lnTo>
                <a:lnTo>
                  <a:pt x="1950200" y="1588"/>
                </a:lnTo>
                <a:lnTo>
                  <a:pt x="1958931" y="3440"/>
                </a:lnTo>
                <a:lnTo>
                  <a:pt x="1966604" y="6085"/>
                </a:lnTo>
                <a:lnTo>
                  <a:pt x="1973483" y="8731"/>
                </a:lnTo>
                <a:lnTo>
                  <a:pt x="1979568" y="11377"/>
                </a:lnTo>
                <a:lnTo>
                  <a:pt x="1985918" y="14552"/>
                </a:lnTo>
                <a:lnTo>
                  <a:pt x="1992268" y="17727"/>
                </a:lnTo>
                <a:lnTo>
                  <a:pt x="1998354" y="20902"/>
                </a:lnTo>
                <a:lnTo>
                  <a:pt x="2005233" y="23548"/>
                </a:lnTo>
                <a:lnTo>
                  <a:pt x="2012906" y="25929"/>
                </a:lnTo>
                <a:lnTo>
                  <a:pt x="2021637" y="27781"/>
                </a:lnTo>
                <a:lnTo>
                  <a:pt x="2031691" y="29104"/>
                </a:lnTo>
                <a:lnTo>
                  <a:pt x="2032000" y="29111"/>
                </a:lnTo>
                <a:lnTo>
                  <a:pt x="2032000" y="43344"/>
                </a:lnTo>
                <a:lnTo>
                  <a:pt x="2031691" y="43337"/>
                </a:lnTo>
                <a:lnTo>
                  <a:pt x="2021637" y="42014"/>
                </a:lnTo>
                <a:lnTo>
                  <a:pt x="2012906" y="40162"/>
                </a:lnTo>
                <a:lnTo>
                  <a:pt x="2005233" y="37781"/>
                </a:lnTo>
                <a:lnTo>
                  <a:pt x="1998354" y="35135"/>
                </a:lnTo>
                <a:lnTo>
                  <a:pt x="1992268" y="31960"/>
                </a:lnTo>
                <a:lnTo>
                  <a:pt x="1985918" y="28785"/>
                </a:lnTo>
                <a:lnTo>
                  <a:pt x="1979568" y="25610"/>
                </a:lnTo>
                <a:lnTo>
                  <a:pt x="1973483" y="22964"/>
                </a:lnTo>
                <a:lnTo>
                  <a:pt x="1966604" y="20318"/>
                </a:lnTo>
                <a:lnTo>
                  <a:pt x="1958931" y="17673"/>
                </a:lnTo>
                <a:lnTo>
                  <a:pt x="1950200" y="15821"/>
                </a:lnTo>
                <a:lnTo>
                  <a:pt x="1940145" y="14762"/>
                </a:lnTo>
                <a:lnTo>
                  <a:pt x="1928768" y="14233"/>
                </a:lnTo>
                <a:lnTo>
                  <a:pt x="1917391" y="14762"/>
                </a:lnTo>
                <a:lnTo>
                  <a:pt x="1907337" y="15821"/>
                </a:lnTo>
                <a:lnTo>
                  <a:pt x="1898606" y="17673"/>
                </a:lnTo>
                <a:lnTo>
                  <a:pt x="1890933" y="20318"/>
                </a:lnTo>
                <a:lnTo>
                  <a:pt x="1884054" y="22964"/>
                </a:lnTo>
                <a:lnTo>
                  <a:pt x="1877968" y="25610"/>
                </a:lnTo>
                <a:lnTo>
                  <a:pt x="1871618" y="28785"/>
                </a:lnTo>
                <a:lnTo>
                  <a:pt x="1865268" y="31960"/>
                </a:lnTo>
                <a:lnTo>
                  <a:pt x="1859183" y="35135"/>
                </a:lnTo>
                <a:lnTo>
                  <a:pt x="1852304" y="37781"/>
                </a:lnTo>
                <a:lnTo>
                  <a:pt x="1844631" y="40162"/>
                </a:lnTo>
                <a:lnTo>
                  <a:pt x="1835900" y="42014"/>
                </a:lnTo>
                <a:lnTo>
                  <a:pt x="1825845" y="43337"/>
                </a:lnTo>
                <a:lnTo>
                  <a:pt x="1814468" y="43602"/>
                </a:lnTo>
                <a:lnTo>
                  <a:pt x="1803091" y="43337"/>
                </a:lnTo>
                <a:lnTo>
                  <a:pt x="1793037" y="42014"/>
                </a:lnTo>
                <a:lnTo>
                  <a:pt x="1784306" y="40162"/>
                </a:lnTo>
                <a:lnTo>
                  <a:pt x="1776633" y="37781"/>
                </a:lnTo>
                <a:lnTo>
                  <a:pt x="1769754" y="35135"/>
                </a:lnTo>
                <a:lnTo>
                  <a:pt x="1763668" y="31960"/>
                </a:lnTo>
                <a:lnTo>
                  <a:pt x="1757318" y="28785"/>
                </a:lnTo>
                <a:lnTo>
                  <a:pt x="1750968" y="25610"/>
                </a:lnTo>
                <a:lnTo>
                  <a:pt x="1744883" y="22964"/>
                </a:lnTo>
                <a:lnTo>
                  <a:pt x="1738004" y="20318"/>
                </a:lnTo>
                <a:lnTo>
                  <a:pt x="1730331" y="17673"/>
                </a:lnTo>
                <a:lnTo>
                  <a:pt x="1721600" y="15821"/>
                </a:lnTo>
                <a:lnTo>
                  <a:pt x="1711545" y="14762"/>
                </a:lnTo>
                <a:lnTo>
                  <a:pt x="1700168" y="14233"/>
                </a:lnTo>
                <a:lnTo>
                  <a:pt x="1688791" y="14762"/>
                </a:lnTo>
                <a:lnTo>
                  <a:pt x="1678737" y="15821"/>
                </a:lnTo>
                <a:lnTo>
                  <a:pt x="1670006" y="17673"/>
                </a:lnTo>
                <a:lnTo>
                  <a:pt x="1662333" y="20318"/>
                </a:lnTo>
                <a:lnTo>
                  <a:pt x="1655454" y="22964"/>
                </a:lnTo>
                <a:lnTo>
                  <a:pt x="1649368" y="25610"/>
                </a:lnTo>
                <a:lnTo>
                  <a:pt x="1636668" y="31960"/>
                </a:lnTo>
                <a:lnTo>
                  <a:pt x="1630583" y="35135"/>
                </a:lnTo>
                <a:lnTo>
                  <a:pt x="1623704" y="37781"/>
                </a:lnTo>
                <a:lnTo>
                  <a:pt x="1616031" y="40162"/>
                </a:lnTo>
                <a:lnTo>
                  <a:pt x="1607300" y="42014"/>
                </a:lnTo>
                <a:lnTo>
                  <a:pt x="1597245" y="43337"/>
                </a:lnTo>
                <a:lnTo>
                  <a:pt x="1585868" y="43602"/>
                </a:lnTo>
                <a:lnTo>
                  <a:pt x="1574491" y="43337"/>
                </a:lnTo>
                <a:lnTo>
                  <a:pt x="1564437" y="42014"/>
                </a:lnTo>
                <a:lnTo>
                  <a:pt x="1555706" y="40162"/>
                </a:lnTo>
                <a:lnTo>
                  <a:pt x="1548033" y="37781"/>
                </a:lnTo>
                <a:lnTo>
                  <a:pt x="1541154" y="35135"/>
                </a:lnTo>
                <a:lnTo>
                  <a:pt x="1535068" y="31960"/>
                </a:lnTo>
                <a:lnTo>
                  <a:pt x="1528718" y="28785"/>
                </a:lnTo>
                <a:lnTo>
                  <a:pt x="1522368" y="25610"/>
                </a:lnTo>
                <a:lnTo>
                  <a:pt x="1516283" y="22964"/>
                </a:lnTo>
                <a:lnTo>
                  <a:pt x="1509404" y="20318"/>
                </a:lnTo>
                <a:lnTo>
                  <a:pt x="1501731" y="17673"/>
                </a:lnTo>
                <a:lnTo>
                  <a:pt x="1493000" y="15821"/>
                </a:lnTo>
                <a:lnTo>
                  <a:pt x="1482945" y="14762"/>
                </a:lnTo>
                <a:lnTo>
                  <a:pt x="1471304" y="14233"/>
                </a:lnTo>
                <a:lnTo>
                  <a:pt x="1460191" y="14762"/>
                </a:lnTo>
                <a:lnTo>
                  <a:pt x="1450137" y="15821"/>
                </a:lnTo>
                <a:lnTo>
                  <a:pt x="1441406" y="17673"/>
                </a:lnTo>
                <a:lnTo>
                  <a:pt x="1433733" y="20318"/>
                </a:lnTo>
                <a:lnTo>
                  <a:pt x="1426854" y="22964"/>
                </a:lnTo>
                <a:lnTo>
                  <a:pt x="1420768" y="25610"/>
                </a:lnTo>
                <a:lnTo>
                  <a:pt x="1414418" y="28785"/>
                </a:lnTo>
                <a:lnTo>
                  <a:pt x="1408068" y="31960"/>
                </a:lnTo>
                <a:lnTo>
                  <a:pt x="1401983" y="35135"/>
                </a:lnTo>
                <a:lnTo>
                  <a:pt x="1395104" y="37781"/>
                </a:lnTo>
                <a:lnTo>
                  <a:pt x="1387431" y="40162"/>
                </a:lnTo>
                <a:lnTo>
                  <a:pt x="1378700" y="42014"/>
                </a:lnTo>
                <a:lnTo>
                  <a:pt x="1368645" y="43337"/>
                </a:lnTo>
                <a:lnTo>
                  <a:pt x="1357268" y="43602"/>
                </a:lnTo>
                <a:lnTo>
                  <a:pt x="1345891" y="43337"/>
                </a:lnTo>
                <a:lnTo>
                  <a:pt x="1335837" y="42014"/>
                </a:lnTo>
                <a:lnTo>
                  <a:pt x="1327106" y="40162"/>
                </a:lnTo>
                <a:lnTo>
                  <a:pt x="1319433" y="37781"/>
                </a:lnTo>
                <a:lnTo>
                  <a:pt x="1312554" y="35135"/>
                </a:lnTo>
                <a:lnTo>
                  <a:pt x="1306468" y="31960"/>
                </a:lnTo>
                <a:lnTo>
                  <a:pt x="1300118" y="28785"/>
                </a:lnTo>
                <a:lnTo>
                  <a:pt x="1293768" y="25610"/>
                </a:lnTo>
                <a:lnTo>
                  <a:pt x="1287683" y="22964"/>
                </a:lnTo>
                <a:lnTo>
                  <a:pt x="1280804" y="20318"/>
                </a:lnTo>
                <a:lnTo>
                  <a:pt x="1273131" y="17673"/>
                </a:lnTo>
                <a:lnTo>
                  <a:pt x="1264400" y="15821"/>
                </a:lnTo>
                <a:lnTo>
                  <a:pt x="1254345" y="14762"/>
                </a:lnTo>
                <a:lnTo>
                  <a:pt x="1242968" y="14233"/>
                </a:lnTo>
                <a:lnTo>
                  <a:pt x="1231591" y="14762"/>
                </a:lnTo>
                <a:lnTo>
                  <a:pt x="1221537" y="15821"/>
                </a:lnTo>
                <a:lnTo>
                  <a:pt x="1212806" y="17673"/>
                </a:lnTo>
                <a:lnTo>
                  <a:pt x="1205133" y="20318"/>
                </a:lnTo>
                <a:lnTo>
                  <a:pt x="1198254" y="22964"/>
                </a:lnTo>
                <a:lnTo>
                  <a:pt x="1192168" y="25610"/>
                </a:lnTo>
                <a:lnTo>
                  <a:pt x="1185818" y="28785"/>
                </a:lnTo>
                <a:lnTo>
                  <a:pt x="1179468" y="31960"/>
                </a:lnTo>
                <a:lnTo>
                  <a:pt x="1173383" y="35135"/>
                </a:lnTo>
                <a:lnTo>
                  <a:pt x="1166504" y="37781"/>
                </a:lnTo>
                <a:lnTo>
                  <a:pt x="1158831" y="40162"/>
                </a:lnTo>
                <a:lnTo>
                  <a:pt x="1150100" y="42014"/>
                </a:lnTo>
                <a:lnTo>
                  <a:pt x="1140045" y="43337"/>
                </a:lnTo>
                <a:lnTo>
                  <a:pt x="1130300" y="43564"/>
                </a:lnTo>
                <a:lnTo>
                  <a:pt x="1120555" y="43337"/>
                </a:lnTo>
                <a:lnTo>
                  <a:pt x="1110501" y="42014"/>
                </a:lnTo>
                <a:lnTo>
                  <a:pt x="1101769" y="40162"/>
                </a:lnTo>
                <a:lnTo>
                  <a:pt x="1094096" y="37781"/>
                </a:lnTo>
                <a:lnTo>
                  <a:pt x="1087217" y="35135"/>
                </a:lnTo>
                <a:lnTo>
                  <a:pt x="1081132" y="31960"/>
                </a:lnTo>
                <a:lnTo>
                  <a:pt x="1074782" y="28785"/>
                </a:lnTo>
                <a:lnTo>
                  <a:pt x="1068432" y="25610"/>
                </a:lnTo>
                <a:lnTo>
                  <a:pt x="1062346" y="22964"/>
                </a:lnTo>
                <a:lnTo>
                  <a:pt x="1055467" y="20318"/>
                </a:lnTo>
                <a:lnTo>
                  <a:pt x="1047794" y="17673"/>
                </a:lnTo>
                <a:lnTo>
                  <a:pt x="1039063" y="15821"/>
                </a:lnTo>
                <a:lnTo>
                  <a:pt x="1029009" y="14762"/>
                </a:lnTo>
                <a:lnTo>
                  <a:pt x="1017632" y="14233"/>
                </a:lnTo>
                <a:lnTo>
                  <a:pt x="1016000" y="14309"/>
                </a:lnTo>
                <a:lnTo>
                  <a:pt x="1014368" y="14233"/>
                </a:lnTo>
                <a:lnTo>
                  <a:pt x="1002991" y="14762"/>
                </a:lnTo>
                <a:lnTo>
                  <a:pt x="992937" y="15821"/>
                </a:lnTo>
                <a:lnTo>
                  <a:pt x="984206" y="17673"/>
                </a:lnTo>
                <a:lnTo>
                  <a:pt x="976533" y="20318"/>
                </a:lnTo>
                <a:lnTo>
                  <a:pt x="969654" y="22964"/>
                </a:lnTo>
                <a:lnTo>
                  <a:pt x="963568" y="25610"/>
                </a:lnTo>
                <a:lnTo>
                  <a:pt x="957218" y="28785"/>
                </a:lnTo>
                <a:lnTo>
                  <a:pt x="950868" y="31960"/>
                </a:lnTo>
                <a:lnTo>
                  <a:pt x="944783" y="35135"/>
                </a:lnTo>
                <a:lnTo>
                  <a:pt x="937904" y="37781"/>
                </a:lnTo>
                <a:lnTo>
                  <a:pt x="930231" y="40162"/>
                </a:lnTo>
                <a:lnTo>
                  <a:pt x="921499" y="42014"/>
                </a:lnTo>
                <a:lnTo>
                  <a:pt x="911445" y="43337"/>
                </a:lnTo>
                <a:lnTo>
                  <a:pt x="901700" y="43564"/>
                </a:lnTo>
                <a:lnTo>
                  <a:pt x="891955" y="43337"/>
                </a:lnTo>
                <a:lnTo>
                  <a:pt x="881900" y="42014"/>
                </a:lnTo>
                <a:lnTo>
                  <a:pt x="873169" y="40162"/>
                </a:lnTo>
                <a:lnTo>
                  <a:pt x="865496" y="37781"/>
                </a:lnTo>
                <a:lnTo>
                  <a:pt x="858617" y="35135"/>
                </a:lnTo>
                <a:lnTo>
                  <a:pt x="852532" y="31960"/>
                </a:lnTo>
                <a:lnTo>
                  <a:pt x="846182" y="28785"/>
                </a:lnTo>
                <a:lnTo>
                  <a:pt x="839832" y="25610"/>
                </a:lnTo>
                <a:lnTo>
                  <a:pt x="833746" y="22964"/>
                </a:lnTo>
                <a:lnTo>
                  <a:pt x="826867" y="20318"/>
                </a:lnTo>
                <a:lnTo>
                  <a:pt x="819194" y="17673"/>
                </a:lnTo>
                <a:lnTo>
                  <a:pt x="810463" y="15821"/>
                </a:lnTo>
                <a:lnTo>
                  <a:pt x="800409" y="14762"/>
                </a:lnTo>
                <a:lnTo>
                  <a:pt x="789032" y="14233"/>
                </a:lnTo>
                <a:lnTo>
                  <a:pt x="777655" y="14762"/>
                </a:lnTo>
                <a:lnTo>
                  <a:pt x="767600" y="15821"/>
                </a:lnTo>
                <a:lnTo>
                  <a:pt x="758869" y="17673"/>
                </a:lnTo>
                <a:lnTo>
                  <a:pt x="751196" y="20318"/>
                </a:lnTo>
                <a:lnTo>
                  <a:pt x="744317" y="22964"/>
                </a:lnTo>
                <a:lnTo>
                  <a:pt x="738232" y="25610"/>
                </a:lnTo>
                <a:lnTo>
                  <a:pt x="725532" y="31960"/>
                </a:lnTo>
                <a:lnTo>
                  <a:pt x="719446" y="35135"/>
                </a:lnTo>
                <a:lnTo>
                  <a:pt x="712567" y="37781"/>
                </a:lnTo>
                <a:lnTo>
                  <a:pt x="704894" y="40162"/>
                </a:lnTo>
                <a:lnTo>
                  <a:pt x="696163" y="42014"/>
                </a:lnTo>
                <a:lnTo>
                  <a:pt x="686109" y="43337"/>
                </a:lnTo>
                <a:lnTo>
                  <a:pt x="674732" y="43602"/>
                </a:lnTo>
                <a:lnTo>
                  <a:pt x="663355" y="43337"/>
                </a:lnTo>
                <a:lnTo>
                  <a:pt x="653300" y="42014"/>
                </a:lnTo>
                <a:lnTo>
                  <a:pt x="644569" y="40162"/>
                </a:lnTo>
                <a:lnTo>
                  <a:pt x="636896" y="37781"/>
                </a:lnTo>
                <a:lnTo>
                  <a:pt x="630017" y="35135"/>
                </a:lnTo>
                <a:lnTo>
                  <a:pt x="623932" y="31960"/>
                </a:lnTo>
                <a:lnTo>
                  <a:pt x="617582" y="28785"/>
                </a:lnTo>
                <a:lnTo>
                  <a:pt x="611232" y="25610"/>
                </a:lnTo>
                <a:lnTo>
                  <a:pt x="605146" y="22964"/>
                </a:lnTo>
                <a:lnTo>
                  <a:pt x="598267" y="20318"/>
                </a:lnTo>
                <a:lnTo>
                  <a:pt x="590594" y="17673"/>
                </a:lnTo>
                <a:lnTo>
                  <a:pt x="581863" y="15821"/>
                </a:lnTo>
                <a:lnTo>
                  <a:pt x="571809" y="14762"/>
                </a:lnTo>
                <a:lnTo>
                  <a:pt x="560167" y="14233"/>
                </a:lnTo>
                <a:lnTo>
                  <a:pt x="549055" y="14762"/>
                </a:lnTo>
                <a:lnTo>
                  <a:pt x="539000" y="15821"/>
                </a:lnTo>
                <a:lnTo>
                  <a:pt x="530269" y="17673"/>
                </a:lnTo>
                <a:lnTo>
                  <a:pt x="522596" y="20318"/>
                </a:lnTo>
                <a:lnTo>
                  <a:pt x="515717" y="22964"/>
                </a:lnTo>
                <a:lnTo>
                  <a:pt x="509632" y="25610"/>
                </a:lnTo>
                <a:lnTo>
                  <a:pt x="503282" y="28785"/>
                </a:lnTo>
                <a:lnTo>
                  <a:pt x="496932" y="31960"/>
                </a:lnTo>
                <a:lnTo>
                  <a:pt x="490846" y="35135"/>
                </a:lnTo>
                <a:lnTo>
                  <a:pt x="483967" y="37781"/>
                </a:lnTo>
                <a:lnTo>
                  <a:pt x="476294" y="40162"/>
                </a:lnTo>
                <a:lnTo>
                  <a:pt x="467563" y="42014"/>
                </a:lnTo>
                <a:lnTo>
                  <a:pt x="457509" y="43337"/>
                </a:lnTo>
                <a:lnTo>
                  <a:pt x="446132" y="43602"/>
                </a:lnTo>
                <a:lnTo>
                  <a:pt x="434755" y="43337"/>
                </a:lnTo>
                <a:lnTo>
                  <a:pt x="424700" y="42014"/>
                </a:lnTo>
                <a:lnTo>
                  <a:pt x="415969" y="40162"/>
                </a:lnTo>
                <a:lnTo>
                  <a:pt x="408296" y="37781"/>
                </a:lnTo>
                <a:lnTo>
                  <a:pt x="401417" y="35135"/>
                </a:lnTo>
                <a:lnTo>
                  <a:pt x="395332" y="31960"/>
                </a:lnTo>
                <a:lnTo>
                  <a:pt x="388982" y="28785"/>
                </a:lnTo>
                <a:lnTo>
                  <a:pt x="382632" y="25610"/>
                </a:lnTo>
                <a:lnTo>
                  <a:pt x="376546" y="22964"/>
                </a:lnTo>
                <a:lnTo>
                  <a:pt x="369667" y="20318"/>
                </a:lnTo>
                <a:lnTo>
                  <a:pt x="361994" y="17673"/>
                </a:lnTo>
                <a:lnTo>
                  <a:pt x="353263" y="15821"/>
                </a:lnTo>
                <a:lnTo>
                  <a:pt x="343209" y="14762"/>
                </a:lnTo>
                <a:lnTo>
                  <a:pt x="331832" y="14233"/>
                </a:lnTo>
                <a:lnTo>
                  <a:pt x="320455" y="14762"/>
                </a:lnTo>
                <a:lnTo>
                  <a:pt x="310400" y="15821"/>
                </a:lnTo>
                <a:lnTo>
                  <a:pt x="301669" y="17673"/>
                </a:lnTo>
                <a:lnTo>
                  <a:pt x="293996" y="20318"/>
                </a:lnTo>
                <a:lnTo>
                  <a:pt x="287117" y="22964"/>
                </a:lnTo>
                <a:lnTo>
                  <a:pt x="281032" y="25610"/>
                </a:lnTo>
                <a:lnTo>
                  <a:pt x="274682" y="28785"/>
                </a:lnTo>
                <a:lnTo>
                  <a:pt x="268332" y="31960"/>
                </a:lnTo>
                <a:lnTo>
                  <a:pt x="262246" y="35135"/>
                </a:lnTo>
                <a:lnTo>
                  <a:pt x="255367" y="37781"/>
                </a:lnTo>
                <a:lnTo>
                  <a:pt x="247694" y="40162"/>
                </a:lnTo>
                <a:lnTo>
                  <a:pt x="238963" y="42014"/>
                </a:lnTo>
                <a:lnTo>
                  <a:pt x="228909" y="43337"/>
                </a:lnTo>
                <a:lnTo>
                  <a:pt x="217532" y="43602"/>
                </a:lnTo>
                <a:lnTo>
                  <a:pt x="206155" y="43337"/>
                </a:lnTo>
                <a:lnTo>
                  <a:pt x="196100" y="42014"/>
                </a:lnTo>
                <a:lnTo>
                  <a:pt x="187369" y="40162"/>
                </a:lnTo>
                <a:lnTo>
                  <a:pt x="179696" y="37781"/>
                </a:lnTo>
                <a:lnTo>
                  <a:pt x="172817" y="35135"/>
                </a:lnTo>
                <a:lnTo>
                  <a:pt x="166732" y="31960"/>
                </a:lnTo>
                <a:lnTo>
                  <a:pt x="160382" y="28785"/>
                </a:lnTo>
                <a:lnTo>
                  <a:pt x="154032" y="25610"/>
                </a:lnTo>
                <a:lnTo>
                  <a:pt x="147946" y="22964"/>
                </a:lnTo>
                <a:lnTo>
                  <a:pt x="141067" y="20318"/>
                </a:lnTo>
                <a:lnTo>
                  <a:pt x="133394" y="17673"/>
                </a:lnTo>
                <a:lnTo>
                  <a:pt x="124663" y="15821"/>
                </a:lnTo>
                <a:lnTo>
                  <a:pt x="114609" y="14762"/>
                </a:lnTo>
                <a:lnTo>
                  <a:pt x="103232" y="14233"/>
                </a:lnTo>
                <a:lnTo>
                  <a:pt x="91855" y="14762"/>
                </a:lnTo>
                <a:lnTo>
                  <a:pt x="81800" y="15821"/>
                </a:lnTo>
                <a:lnTo>
                  <a:pt x="73069" y="17673"/>
                </a:lnTo>
                <a:lnTo>
                  <a:pt x="65396" y="20318"/>
                </a:lnTo>
                <a:lnTo>
                  <a:pt x="58517" y="22964"/>
                </a:lnTo>
                <a:lnTo>
                  <a:pt x="52432" y="25610"/>
                </a:lnTo>
                <a:lnTo>
                  <a:pt x="46082" y="28785"/>
                </a:lnTo>
                <a:lnTo>
                  <a:pt x="39732" y="31960"/>
                </a:lnTo>
                <a:lnTo>
                  <a:pt x="33646" y="35135"/>
                </a:lnTo>
                <a:lnTo>
                  <a:pt x="26767" y="37781"/>
                </a:lnTo>
                <a:lnTo>
                  <a:pt x="19094" y="40162"/>
                </a:lnTo>
                <a:lnTo>
                  <a:pt x="10363" y="42014"/>
                </a:lnTo>
                <a:lnTo>
                  <a:pt x="309" y="43337"/>
                </a:lnTo>
                <a:lnTo>
                  <a:pt x="0" y="43344"/>
                </a:lnTo>
                <a:lnTo>
                  <a:pt x="0" y="29111"/>
                </a:lnTo>
                <a:lnTo>
                  <a:pt x="309" y="29104"/>
                </a:lnTo>
                <a:lnTo>
                  <a:pt x="10363" y="27781"/>
                </a:lnTo>
                <a:lnTo>
                  <a:pt x="19094" y="25929"/>
                </a:lnTo>
                <a:lnTo>
                  <a:pt x="26767" y="23548"/>
                </a:lnTo>
                <a:lnTo>
                  <a:pt x="33646" y="20902"/>
                </a:lnTo>
                <a:lnTo>
                  <a:pt x="39732" y="17727"/>
                </a:lnTo>
                <a:lnTo>
                  <a:pt x="46082" y="14552"/>
                </a:lnTo>
                <a:lnTo>
                  <a:pt x="52432" y="11377"/>
                </a:lnTo>
                <a:lnTo>
                  <a:pt x="58517" y="8731"/>
                </a:lnTo>
                <a:lnTo>
                  <a:pt x="65396" y="6085"/>
                </a:lnTo>
                <a:lnTo>
                  <a:pt x="73069" y="3440"/>
                </a:lnTo>
                <a:lnTo>
                  <a:pt x="81800" y="1588"/>
                </a:lnTo>
                <a:lnTo>
                  <a:pt x="91855" y="529"/>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763587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A0FC8-8549-A6C3-9DFF-4791F45E11F6}"/>
              </a:ext>
            </a:extLst>
          </p:cNvPr>
          <p:cNvSpPr>
            <a:spLocks noGrp="1"/>
          </p:cNvSpPr>
          <p:nvPr>
            <p:ph type="title"/>
          </p:nvPr>
        </p:nvSpPr>
        <p:spPr/>
        <p:txBody>
          <a:bodyPr/>
          <a:lstStyle/>
          <a:p>
            <a:r>
              <a:rPr lang="en-US" dirty="0"/>
              <a:t>schedule</a:t>
            </a:r>
          </a:p>
        </p:txBody>
      </p:sp>
      <p:graphicFrame>
        <p:nvGraphicFramePr>
          <p:cNvPr id="4" name="Table 3">
            <a:extLst>
              <a:ext uri="{FF2B5EF4-FFF2-40B4-BE49-F238E27FC236}">
                <a16:creationId xmlns:a16="http://schemas.microsoft.com/office/drawing/2014/main" id="{46416D6F-B051-FA61-ECB4-AC5BB1E2699C}"/>
              </a:ext>
            </a:extLst>
          </p:cNvPr>
          <p:cNvGraphicFramePr>
            <a:graphicFrameLocks noGrp="1"/>
          </p:cNvGraphicFramePr>
          <p:nvPr>
            <p:extLst>
              <p:ext uri="{D42A27DB-BD31-4B8C-83A1-F6EECF244321}">
                <p14:modId xmlns:p14="http://schemas.microsoft.com/office/powerpoint/2010/main" val="2745397801"/>
              </p:ext>
            </p:extLst>
          </p:nvPr>
        </p:nvGraphicFramePr>
        <p:xfrm>
          <a:off x="2005013" y="1450971"/>
          <a:ext cx="8935309" cy="4792665"/>
        </p:xfrm>
        <a:graphic>
          <a:graphicData uri="http://schemas.openxmlformats.org/drawingml/2006/table">
            <a:tbl>
              <a:tblPr/>
              <a:tblGrid>
                <a:gridCol w="1175461">
                  <a:extLst>
                    <a:ext uri="{9D8B030D-6E8A-4147-A177-3AD203B41FA5}">
                      <a16:colId xmlns:a16="http://schemas.microsoft.com/office/drawing/2014/main" val="1333703210"/>
                    </a:ext>
                  </a:extLst>
                </a:gridCol>
                <a:gridCol w="1175461">
                  <a:extLst>
                    <a:ext uri="{9D8B030D-6E8A-4147-A177-3AD203B41FA5}">
                      <a16:colId xmlns:a16="http://schemas.microsoft.com/office/drawing/2014/main" val="1822382334"/>
                    </a:ext>
                  </a:extLst>
                </a:gridCol>
                <a:gridCol w="1175461">
                  <a:extLst>
                    <a:ext uri="{9D8B030D-6E8A-4147-A177-3AD203B41FA5}">
                      <a16:colId xmlns:a16="http://schemas.microsoft.com/office/drawing/2014/main" val="48242682"/>
                    </a:ext>
                  </a:extLst>
                </a:gridCol>
                <a:gridCol w="1175461">
                  <a:extLst>
                    <a:ext uri="{9D8B030D-6E8A-4147-A177-3AD203B41FA5}">
                      <a16:colId xmlns:a16="http://schemas.microsoft.com/office/drawing/2014/main" val="1407099400"/>
                    </a:ext>
                  </a:extLst>
                </a:gridCol>
                <a:gridCol w="4233465">
                  <a:extLst>
                    <a:ext uri="{9D8B030D-6E8A-4147-A177-3AD203B41FA5}">
                      <a16:colId xmlns:a16="http://schemas.microsoft.com/office/drawing/2014/main" val="386609812"/>
                    </a:ext>
                  </a:extLst>
                </a:gridCol>
              </a:tblGrid>
              <a:tr h="319511">
                <a:tc>
                  <a:txBody>
                    <a:bodyPr/>
                    <a:lstStyle/>
                    <a:p>
                      <a:pPr algn="ctr" fontAlgn="b"/>
                      <a:r>
                        <a:rPr lang="en-US" sz="1200" b="1" i="0" u="none" strike="noStrike">
                          <a:solidFill>
                            <a:srgbClr val="000000"/>
                          </a:solidFill>
                          <a:effectLst/>
                          <a:latin typeface="Times New Roman" panose="02020603050405020304" pitchFamily="18" charset="0"/>
                        </a:rPr>
                        <a:t>Class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Day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Date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Reading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Lesson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97797366"/>
                  </a:ext>
                </a:extLst>
              </a:tr>
              <a:tr h="319511">
                <a:tc>
                  <a:txBody>
                    <a:bodyPr/>
                    <a:lstStyle/>
                    <a:p>
                      <a:pPr algn="ctr" fontAlgn="b"/>
                      <a:r>
                        <a:rPr lang="en-US" sz="1200" b="0" i="0" u="none" strike="noStrike">
                          <a:solidFill>
                            <a:srgbClr val="000000"/>
                          </a:solidFill>
                          <a:effectLst/>
                          <a:latin typeface="Times New Roman" panose="02020603050405020304" pitchFamily="18"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2/25/24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(intro)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Introduction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41473304"/>
                  </a:ext>
                </a:extLst>
              </a:tr>
              <a:tr h="319511">
                <a:tc>
                  <a:txBody>
                    <a:bodyPr/>
                    <a:lstStyle/>
                    <a:p>
                      <a:pPr algn="ctr" fontAlgn="b"/>
                      <a:r>
                        <a:rPr lang="en-US" sz="1200" b="0" i="0" u="none" strike="noStrike">
                          <a:solidFill>
                            <a:srgbClr val="000000"/>
                          </a:solidFill>
                          <a:effectLst/>
                          <a:latin typeface="Times New Roman" panose="02020603050405020304" pitchFamily="18"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2/28/24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Opening Statement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01258657"/>
                  </a:ext>
                </a:extLst>
              </a:tr>
              <a:tr h="319511">
                <a:tc>
                  <a:txBody>
                    <a:bodyPr/>
                    <a:lstStyle/>
                    <a:p>
                      <a:pPr algn="ctr" fontAlgn="b"/>
                      <a:r>
                        <a:rPr lang="en-US" sz="1200" b="0" i="0" u="none" strike="noStrike">
                          <a:solidFill>
                            <a:srgbClr val="000000"/>
                          </a:solidFill>
                          <a:effectLst/>
                          <a:latin typeface="Times New Roman" panose="02020603050405020304" pitchFamily="18"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1:12-2:26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Solomon's Search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71355837"/>
                  </a:ext>
                </a:extLst>
              </a:tr>
              <a:tr h="319511">
                <a:tc>
                  <a:txBody>
                    <a:bodyPr/>
                    <a:lstStyle/>
                    <a:p>
                      <a:pPr algn="ctr" fontAlgn="b"/>
                      <a:r>
                        <a:rPr lang="en-US" sz="1200" b="0" i="0" u="none" strike="noStrike">
                          <a:solidFill>
                            <a:srgbClr val="000000"/>
                          </a:solidFill>
                          <a:effectLst/>
                          <a:latin typeface="Times New Roman" panose="02020603050405020304" pitchFamily="18"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3/6/24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"For Everything There Is A Season"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22944844"/>
                  </a:ext>
                </a:extLst>
              </a:tr>
              <a:tr h="319511">
                <a:tc>
                  <a:txBody>
                    <a:bodyPr/>
                    <a:lstStyle/>
                    <a:p>
                      <a:pPr algn="ctr" fontAlgn="b"/>
                      <a:r>
                        <a:rPr lang="en-US" sz="1200" b="0" i="0" u="none" strike="noStrike">
                          <a:solidFill>
                            <a:srgbClr val="000000"/>
                          </a:solidFill>
                          <a:effectLst/>
                          <a:latin typeface="Times New Roman" panose="02020603050405020304" pitchFamily="18"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4:1-5:7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Problems Under The Sun (Part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65684457"/>
                  </a:ext>
                </a:extLst>
              </a:tr>
              <a:tr h="319511">
                <a:tc>
                  <a:txBody>
                    <a:bodyPr/>
                    <a:lstStyle/>
                    <a:p>
                      <a:pPr algn="ctr" fontAlgn="b"/>
                      <a:r>
                        <a:rPr lang="en-US" sz="1200" b="0" i="0" u="none" strike="noStrike">
                          <a:solidFill>
                            <a:srgbClr val="000000"/>
                          </a:solidFill>
                          <a:effectLst/>
                          <a:latin typeface="Times New Roman" panose="02020603050405020304" pitchFamily="18"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5:8-6:12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Problems Under The Sun (Part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85645626"/>
                  </a:ext>
                </a:extLst>
              </a:tr>
              <a:tr h="319511">
                <a:tc>
                  <a:txBody>
                    <a:bodyPr/>
                    <a:lstStyle/>
                    <a:p>
                      <a:pPr algn="ctr" fontAlgn="b"/>
                      <a:r>
                        <a:rPr lang="en-US" sz="1200" b="0" i="0" u="none" strike="noStrike">
                          <a:solidFill>
                            <a:srgbClr val="000000"/>
                          </a:solidFill>
                          <a:effectLst/>
                          <a:latin typeface="Times New Roman" panose="02020603050405020304" pitchFamily="18"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7:1-18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What Is "Better"?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85372689"/>
                  </a:ext>
                </a:extLst>
              </a:tr>
              <a:tr h="319511">
                <a:tc>
                  <a:txBody>
                    <a:bodyPr/>
                    <a:lstStyle/>
                    <a:p>
                      <a:pPr algn="ctr" fontAlgn="b"/>
                      <a:r>
                        <a:rPr lang="en-US" sz="1200" b="0" i="0" u="none" strike="noStrike">
                          <a:solidFill>
                            <a:srgbClr val="000000"/>
                          </a:solidFill>
                          <a:effectLst/>
                          <a:latin typeface="Times New Roman" panose="02020603050405020304" pitchFamily="18" charset="0"/>
                        </a:rPr>
                        <a:t>Meeting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200" b="0" i="0" u="none" strike="noStrike">
                          <a:solidFill>
                            <a:srgbClr val="000000"/>
                          </a:solidFill>
                          <a:effectLst/>
                          <a:latin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756268823"/>
                  </a:ext>
                </a:extLst>
              </a:tr>
              <a:tr h="319511">
                <a:tc>
                  <a:txBody>
                    <a:bodyPr/>
                    <a:lstStyle/>
                    <a:p>
                      <a:pPr algn="ctr" fontAlgn="b"/>
                      <a:r>
                        <a:rPr lang="en-US" sz="1200" b="0" i="0" u="none" strike="noStrike">
                          <a:solidFill>
                            <a:srgbClr val="000000"/>
                          </a:solidFill>
                          <a:effectLst/>
                          <a:latin typeface="Times New Roman" panose="02020603050405020304" pitchFamily="18"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3/24/24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7:19-8:17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Times New Roman" panose="02020603050405020304" pitchFamily="18" charset="0"/>
                        </a:rPr>
                        <a:t>Finding Wisdom (You Cannot Find It Out)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06592290"/>
                  </a:ext>
                </a:extLst>
              </a:tr>
              <a:tr h="319511">
                <a:tc>
                  <a:txBody>
                    <a:bodyPr/>
                    <a:lstStyle/>
                    <a:p>
                      <a:pPr algn="ctr" fontAlgn="b"/>
                      <a:r>
                        <a:rPr lang="en-US" sz="1200" b="0" i="0" u="none" strike="noStrike">
                          <a:solidFill>
                            <a:srgbClr val="000000"/>
                          </a:solidFill>
                          <a:effectLst/>
                          <a:latin typeface="Times New Roman" panose="02020603050405020304" pitchFamily="18"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9:1-12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Death, Time, and Chance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03448547"/>
                  </a:ext>
                </a:extLst>
              </a:tr>
              <a:tr h="319511">
                <a:tc>
                  <a:txBody>
                    <a:bodyPr/>
                    <a:lstStyle/>
                    <a:p>
                      <a:pPr algn="ctr" fontAlgn="b"/>
                      <a:r>
                        <a:rPr lang="en-US" sz="1200" b="0" i="0" u="none" strike="noStrike">
                          <a:solidFill>
                            <a:srgbClr val="000000"/>
                          </a:solidFill>
                          <a:effectLst/>
                          <a:latin typeface="Times New Roman" panose="02020603050405020304" pitchFamily="18"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3/31/24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9:13-10:20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There Is More Gain In Wisdom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98278608"/>
                  </a:ext>
                </a:extLst>
              </a:tr>
              <a:tr h="319511">
                <a:tc>
                  <a:txBody>
                    <a:bodyPr/>
                    <a:lstStyle/>
                    <a:p>
                      <a:pPr algn="ctr" fontAlgn="b"/>
                      <a:r>
                        <a:rPr lang="en-US" sz="1200" b="0" i="0" u="none" strike="noStrike">
                          <a:solidFill>
                            <a:srgbClr val="000000"/>
                          </a:solidFill>
                          <a:effectLst/>
                          <a:latin typeface="Times New Roman" panose="02020603050405020304" pitchFamily="18"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11:1-12:8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Carpe Diem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7628167"/>
                  </a:ext>
                </a:extLst>
              </a:tr>
              <a:tr h="319511">
                <a:tc>
                  <a:txBody>
                    <a:bodyPr/>
                    <a:lstStyle/>
                    <a:p>
                      <a:pPr algn="ctr" fontAlgn="b"/>
                      <a:r>
                        <a:rPr lang="en-US" sz="1200" b="0" i="0" u="none" strike="noStrike">
                          <a:solidFill>
                            <a:srgbClr val="000000"/>
                          </a:solidFill>
                          <a:effectLst/>
                          <a:latin typeface="Times New Roman" panose="02020603050405020304" pitchFamily="18"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12:9-14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The End of the Matter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11448932"/>
                  </a:ext>
                </a:extLst>
              </a:tr>
              <a:tr h="319511">
                <a:tc>
                  <a:txBody>
                    <a:bodyPr/>
                    <a:lstStyle/>
                    <a:p>
                      <a:pPr algn="ctr" fontAlgn="b"/>
                      <a:r>
                        <a:rPr lang="en-US" sz="1200" b="0" i="0" u="none" strike="noStrike">
                          <a:solidFill>
                            <a:srgbClr val="000000"/>
                          </a:solidFill>
                          <a:effectLst/>
                          <a:latin typeface="Times New Roman" panose="02020603050405020304" pitchFamily="18"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4/10/24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(conclusion)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Times New Roman" panose="02020603050405020304" pitchFamily="18" charset="0"/>
                        </a:rPr>
                        <a:t>Review and Miscellaneous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47491613"/>
                  </a:ext>
                </a:extLst>
              </a:tr>
            </a:tbl>
          </a:graphicData>
        </a:graphic>
      </p:graphicFrame>
    </p:spTree>
    <p:extLst>
      <p:ext uri="{BB962C8B-B14F-4D97-AF65-F5344CB8AC3E}">
        <p14:creationId xmlns:p14="http://schemas.microsoft.com/office/powerpoint/2010/main" val="1224325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3B3D315-2706-4149-873C-331EDFAFE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1AFE4018-9F36-913D-A28F-27A2B6AC161A}"/>
              </a:ext>
            </a:extLst>
          </p:cNvPr>
          <p:cNvSpPr>
            <a:spLocks noGrp="1"/>
          </p:cNvSpPr>
          <p:nvPr>
            <p:ph type="title"/>
          </p:nvPr>
        </p:nvSpPr>
        <p:spPr>
          <a:xfrm>
            <a:off x="566284" y="2682934"/>
            <a:ext cx="5529715" cy="1492132"/>
          </a:xfrm>
        </p:spPr>
        <p:txBody>
          <a:bodyPr>
            <a:normAutofit fontScale="90000"/>
          </a:bodyPr>
          <a:lstStyle/>
          <a:p>
            <a:pPr algn="ctr"/>
            <a:r>
              <a:rPr lang="en-US" sz="4400" dirty="0"/>
              <a:t>The poor, wise man</a:t>
            </a:r>
            <a:br>
              <a:rPr lang="en-US" sz="4400" dirty="0"/>
            </a:br>
            <a:br>
              <a:rPr lang="en-US" sz="4400" dirty="0"/>
            </a:br>
            <a:r>
              <a:rPr lang="en-US" sz="2700" dirty="0"/>
              <a:t>why did this example of wisdom seem “great” to Solomon? (9:13)</a:t>
            </a:r>
            <a:endParaRPr lang="en-US" sz="4400" dirty="0"/>
          </a:p>
        </p:txBody>
      </p:sp>
      <p:sp>
        <p:nvSpPr>
          <p:cNvPr id="14" name="Rectangle 13">
            <a:extLst>
              <a:ext uri="{FF2B5EF4-FFF2-40B4-BE49-F238E27FC236}">
                <a16:creationId xmlns:a16="http://schemas.microsoft.com/office/drawing/2014/main" id="{8D04E398-086D-467C-B390-9F9079FA7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6" name="Freeform 6">
            <a:extLst>
              <a:ext uri="{FF2B5EF4-FFF2-40B4-BE49-F238E27FC236}">
                <a16:creationId xmlns:a16="http://schemas.microsoft.com/office/drawing/2014/main" id="{20E344BB-E23E-4198-B2C7-8E752C6A9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90140" y="61344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Gill Sans MT" panose="020B0502020104020203"/>
              <a:ea typeface="+mn-ea"/>
              <a:cs typeface="+mn-cs"/>
            </a:endParaRPr>
          </a:p>
        </p:txBody>
      </p:sp>
      <p:pic>
        <p:nvPicPr>
          <p:cNvPr id="9" name="Graphic 8" descr="Question mark">
            <a:extLst>
              <a:ext uri="{FF2B5EF4-FFF2-40B4-BE49-F238E27FC236}">
                <a16:creationId xmlns:a16="http://schemas.microsoft.com/office/drawing/2014/main" id="{D803C09E-9EEF-EF26-5AAC-C24F0B42C3F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99261" y="1619392"/>
            <a:ext cx="3217333" cy="3217333"/>
          </a:xfrm>
          <a:prstGeom prst="rect">
            <a:avLst/>
          </a:prstGeom>
        </p:spPr>
      </p:pic>
    </p:spTree>
    <p:extLst>
      <p:ext uri="{BB962C8B-B14F-4D97-AF65-F5344CB8AC3E}">
        <p14:creationId xmlns:p14="http://schemas.microsoft.com/office/powerpoint/2010/main" val="3233977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p:txBody>
          <a:bodyPr>
            <a:normAutofit/>
          </a:bodyPr>
          <a:lstStyle/>
          <a:p>
            <a:r>
              <a:rPr lang="en-US" sz="3600" dirty="0"/>
              <a:t>Proverbs</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1251678" y="1097280"/>
            <a:ext cx="10178322" cy="5378335"/>
          </a:xfrm>
        </p:spPr>
        <p:txBody>
          <a:bodyPr>
            <a:normAutofit/>
          </a:bodyPr>
          <a:lstStyle/>
          <a:p>
            <a:pPr marL="0" indent="0" algn="l">
              <a:buNone/>
            </a:pPr>
            <a:r>
              <a:rPr lang="en-US" b="1" baseline="30000" dirty="0">
                <a:solidFill>
                  <a:srgbClr val="000000"/>
                </a:solidFill>
                <a:latin typeface="system-ui"/>
              </a:rPr>
              <a:t>1</a:t>
            </a:r>
            <a:r>
              <a:rPr lang="en-US" b="1" i="0" u="none" strike="noStrike" baseline="30000" dirty="0">
                <a:solidFill>
                  <a:srgbClr val="000000"/>
                </a:solidFill>
                <a:effectLst/>
                <a:latin typeface="system-ui"/>
              </a:rPr>
              <a:t> </a:t>
            </a:r>
            <a:r>
              <a:rPr lang="en-US" b="0" i="0" u="none" strike="noStrike" dirty="0">
                <a:solidFill>
                  <a:srgbClr val="000000"/>
                </a:solidFill>
                <a:effectLst/>
                <a:latin typeface="system-ui"/>
              </a:rPr>
              <a:t>Dead flies make the perfumer's ointment give off a stench;</a:t>
            </a:r>
            <a:br>
              <a:rPr lang="en-US" dirty="0"/>
            </a:br>
            <a:r>
              <a:rPr lang="en-US" b="0" i="0" u="none" strike="noStrike" dirty="0">
                <a:solidFill>
                  <a:srgbClr val="000000"/>
                </a:solidFill>
                <a:effectLst/>
                <a:latin typeface="Courier New" panose="02070309020205020404" pitchFamily="49" charset="0"/>
              </a:rPr>
              <a:t>    </a:t>
            </a:r>
            <a:r>
              <a:rPr lang="en-US" b="0" i="0" u="none" strike="noStrike" dirty="0">
                <a:solidFill>
                  <a:srgbClr val="000000"/>
                </a:solidFill>
                <a:effectLst/>
                <a:latin typeface="system-ui"/>
              </a:rPr>
              <a:t>so a little folly outweighs wisdom and honor.</a:t>
            </a:r>
            <a:br>
              <a:rPr lang="en-US" dirty="0"/>
            </a:br>
            <a:r>
              <a:rPr lang="en-US" b="1" i="0" u="none" strike="noStrike" baseline="30000" dirty="0">
                <a:solidFill>
                  <a:srgbClr val="000000"/>
                </a:solidFill>
                <a:effectLst/>
                <a:latin typeface="system-ui"/>
              </a:rPr>
              <a:t>2 </a:t>
            </a:r>
            <a:r>
              <a:rPr lang="en-US" b="0" i="0" u="none" strike="noStrike" dirty="0">
                <a:solidFill>
                  <a:srgbClr val="000000"/>
                </a:solidFill>
                <a:effectLst/>
                <a:latin typeface="system-ui"/>
              </a:rPr>
              <a:t>A wise man's heart inclines him to the right,</a:t>
            </a:r>
            <a:br>
              <a:rPr lang="en-US" dirty="0"/>
            </a:br>
            <a:r>
              <a:rPr lang="en-US" b="0" i="0" u="none" strike="noStrike" dirty="0">
                <a:solidFill>
                  <a:srgbClr val="000000"/>
                </a:solidFill>
                <a:effectLst/>
                <a:latin typeface="Courier New" panose="02070309020205020404" pitchFamily="49" charset="0"/>
              </a:rPr>
              <a:t>    </a:t>
            </a:r>
            <a:r>
              <a:rPr lang="en-US" b="0" i="0" u="none" strike="noStrike" dirty="0">
                <a:solidFill>
                  <a:srgbClr val="000000"/>
                </a:solidFill>
                <a:effectLst/>
                <a:latin typeface="system-ui"/>
              </a:rPr>
              <a:t>but a fool's heart to the left.</a:t>
            </a:r>
            <a:br>
              <a:rPr lang="en-US" dirty="0"/>
            </a:br>
            <a:r>
              <a:rPr lang="en-US" b="1" i="0" u="none" strike="noStrike" baseline="30000" dirty="0">
                <a:solidFill>
                  <a:srgbClr val="000000"/>
                </a:solidFill>
                <a:effectLst/>
                <a:latin typeface="system-ui"/>
              </a:rPr>
              <a:t>3 </a:t>
            </a:r>
            <a:r>
              <a:rPr lang="en-US" b="0" i="0" u="none" strike="noStrike" dirty="0">
                <a:solidFill>
                  <a:srgbClr val="000000"/>
                </a:solidFill>
                <a:effectLst/>
                <a:latin typeface="system-ui"/>
              </a:rPr>
              <a:t>Even when the fool walks on the road, he lacks sense,</a:t>
            </a:r>
            <a:br>
              <a:rPr lang="en-US" dirty="0"/>
            </a:br>
            <a:r>
              <a:rPr lang="en-US" b="0" i="0" u="none" strike="noStrike" dirty="0">
                <a:solidFill>
                  <a:srgbClr val="000000"/>
                </a:solidFill>
                <a:effectLst/>
                <a:latin typeface="Courier New" panose="02070309020205020404" pitchFamily="49" charset="0"/>
              </a:rPr>
              <a:t>    </a:t>
            </a:r>
            <a:r>
              <a:rPr lang="en-US" b="0" i="0" u="none" strike="noStrike" dirty="0">
                <a:solidFill>
                  <a:srgbClr val="000000"/>
                </a:solidFill>
                <a:effectLst/>
                <a:latin typeface="system-ui"/>
              </a:rPr>
              <a:t>and he says to everyone that he is a fool.</a:t>
            </a:r>
            <a:br>
              <a:rPr lang="en-US" dirty="0"/>
            </a:br>
            <a:r>
              <a:rPr lang="en-US" b="1" i="0" u="none" strike="noStrike" baseline="30000" dirty="0">
                <a:solidFill>
                  <a:srgbClr val="000000"/>
                </a:solidFill>
                <a:effectLst/>
                <a:latin typeface="system-ui"/>
              </a:rPr>
              <a:t>4 </a:t>
            </a:r>
            <a:r>
              <a:rPr lang="en-US" b="0" i="0" u="none" strike="noStrike" dirty="0">
                <a:solidFill>
                  <a:srgbClr val="000000"/>
                </a:solidFill>
                <a:effectLst/>
                <a:latin typeface="system-ui"/>
              </a:rPr>
              <a:t>If the anger of the ruler rises against you, do not leave your place,</a:t>
            </a:r>
            <a:br>
              <a:rPr lang="en-US" dirty="0"/>
            </a:br>
            <a:r>
              <a:rPr lang="en-US" b="0" i="0" u="none" strike="noStrike" dirty="0">
                <a:solidFill>
                  <a:srgbClr val="000000"/>
                </a:solidFill>
                <a:effectLst/>
                <a:latin typeface="Courier New" panose="02070309020205020404" pitchFamily="49" charset="0"/>
              </a:rPr>
              <a:t>    </a:t>
            </a:r>
            <a:r>
              <a:rPr lang="en-US" b="0" i="0" u="none" strike="noStrike" dirty="0">
                <a:solidFill>
                  <a:srgbClr val="000000"/>
                </a:solidFill>
                <a:effectLst/>
                <a:latin typeface="system-ui"/>
              </a:rPr>
              <a:t>for calmness will lay great offenses to rest.</a:t>
            </a:r>
          </a:p>
        </p:txBody>
      </p:sp>
    </p:spTree>
    <p:extLst>
      <p:ext uri="{BB962C8B-B14F-4D97-AF65-F5344CB8AC3E}">
        <p14:creationId xmlns:p14="http://schemas.microsoft.com/office/powerpoint/2010/main" val="3566277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761996" y="1153287"/>
            <a:ext cx="3570566" cy="4551426"/>
          </a:xfrm>
        </p:spPr>
        <p:txBody>
          <a:bodyPr anchor="ctr">
            <a:normAutofit/>
          </a:bodyPr>
          <a:lstStyle/>
          <a:p>
            <a:pPr algn="r"/>
            <a:r>
              <a:rPr lang="en-US" sz="3200" dirty="0"/>
              <a:t>10:5-7</a:t>
            </a:r>
          </a:p>
        </p:txBody>
      </p: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4976032" y="605790"/>
            <a:ext cx="6008198" cy="5189220"/>
          </a:xfrm>
        </p:spPr>
        <p:txBody>
          <a:bodyPr anchor="ctr">
            <a:normAutofit/>
          </a:bodyPr>
          <a:lstStyle/>
          <a:p>
            <a:pPr marL="0" indent="0">
              <a:buNone/>
            </a:pPr>
            <a:r>
              <a:rPr lang="en-US" sz="2800" dirty="0">
                <a:effectLst/>
                <a:latin typeface="Times New Roman" panose="02020603050405020304" pitchFamily="18" charset="0"/>
                <a:ea typeface="Calibri" panose="020F0502020204030204" pitchFamily="34" charset="0"/>
              </a:rPr>
              <a:t>5 There is an evil that I have seen under the sun, as it were an error proceeding from the ruler:</a:t>
            </a:r>
          </a:p>
          <a:p>
            <a:pPr marL="0" indent="0">
              <a:buNone/>
            </a:pPr>
            <a:r>
              <a:rPr lang="en-US" sz="2800" dirty="0">
                <a:effectLst/>
                <a:latin typeface="Times New Roman" panose="02020603050405020304" pitchFamily="18" charset="0"/>
                <a:ea typeface="Calibri" panose="020F0502020204030204" pitchFamily="34" charset="0"/>
              </a:rPr>
              <a:t>6 folly is set in many high places, and the rich sit in a low place.</a:t>
            </a:r>
          </a:p>
          <a:p>
            <a:pPr marL="0" indent="0">
              <a:buNone/>
            </a:pPr>
            <a:r>
              <a:rPr lang="en-US" sz="2800" dirty="0">
                <a:effectLst/>
                <a:latin typeface="Times New Roman" panose="02020603050405020304" pitchFamily="18" charset="0"/>
                <a:ea typeface="Calibri" panose="020F0502020204030204" pitchFamily="34" charset="0"/>
              </a:rPr>
              <a:t>7 I have seen slaves on horses, and princes walking on the ground like slaves.</a:t>
            </a:r>
          </a:p>
        </p:txBody>
      </p:sp>
    </p:spTree>
    <p:extLst>
      <p:ext uri="{BB962C8B-B14F-4D97-AF65-F5344CB8AC3E}">
        <p14:creationId xmlns:p14="http://schemas.microsoft.com/office/powerpoint/2010/main" val="3921048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FC012A5-170D-4B0F-A916-A8EE2C6CE9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7F40654-5E8C-468A-9596-50927AF1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34598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a:xfrm>
            <a:off x="965201" y="1354945"/>
            <a:ext cx="2059048" cy="4148110"/>
          </a:xfrm>
        </p:spPr>
        <p:txBody>
          <a:bodyPr anchor="ctr">
            <a:normAutofit/>
          </a:bodyPr>
          <a:lstStyle/>
          <a:p>
            <a:r>
              <a:rPr lang="en-US" sz="2800">
                <a:solidFill>
                  <a:srgbClr val="2A1A00"/>
                </a:solidFill>
              </a:rPr>
              <a:t>More Proverbs</a:t>
            </a:r>
          </a:p>
        </p:txBody>
      </p:sp>
      <p:sp>
        <p:nvSpPr>
          <p:cNvPr id="12" name="Rectangle 11">
            <a:extLst>
              <a:ext uri="{FF2B5EF4-FFF2-40B4-BE49-F238E27FC236}">
                <a16:creationId xmlns:a16="http://schemas.microsoft.com/office/drawing/2014/main" id="{50B1BD4A-8DE6-4266-9C27-59260F938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3467" cy="6858000"/>
          </a:xfrm>
          <a:prstGeom prst="rect">
            <a:avLst/>
          </a:prstGeom>
          <a:solidFill>
            <a:schemeClr val="accent1">
              <a:lumMod val="75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3828580" y="396240"/>
            <a:ext cx="7997660" cy="6126480"/>
          </a:xfrm>
        </p:spPr>
        <p:txBody>
          <a:bodyPr anchor="ctr">
            <a:normAutofit lnSpcReduction="10000"/>
          </a:bodyPr>
          <a:lstStyle/>
          <a:p>
            <a:pPr marL="0" indent="0">
              <a:lnSpc>
                <a:spcPct val="100000"/>
              </a:lnSpc>
              <a:buNone/>
            </a:pPr>
            <a:r>
              <a:rPr lang="en-US" sz="2400" b="1" baseline="30000" dirty="0">
                <a:latin typeface="system-ui"/>
              </a:rPr>
              <a:t>8</a:t>
            </a:r>
            <a:r>
              <a:rPr lang="en-US" sz="2400" b="1" i="0" u="none" strike="noStrike" baseline="30000" dirty="0">
                <a:effectLst/>
                <a:latin typeface="system-ui"/>
              </a:rPr>
              <a:t> </a:t>
            </a:r>
            <a:r>
              <a:rPr lang="en-US" sz="2400" b="0" i="0" u="none" strike="noStrike" dirty="0">
                <a:effectLst/>
                <a:latin typeface="system-ui"/>
              </a:rPr>
              <a:t>He who digs a pit will fall into it,</a:t>
            </a:r>
            <a:br>
              <a:rPr lang="en-US" sz="2400" dirty="0"/>
            </a:br>
            <a:r>
              <a:rPr lang="en-US" sz="2400" b="0" i="0" u="none" strike="noStrike" dirty="0">
                <a:effectLst/>
                <a:latin typeface="Courier New" panose="02070309020205020404" pitchFamily="49" charset="0"/>
              </a:rPr>
              <a:t>    </a:t>
            </a:r>
            <a:r>
              <a:rPr lang="en-US" sz="2400" b="0" i="0" u="none" strike="noStrike" dirty="0">
                <a:effectLst/>
                <a:latin typeface="system-ui"/>
              </a:rPr>
              <a:t>and a serpent will bite him who breaks through a wall.</a:t>
            </a:r>
            <a:br>
              <a:rPr lang="en-US" sz="2400" dirty="0"/>
            </a:br>
            <a:r>
              <a:rPr lang="en-US" sz="2400" b="1" i="0" u="none" strike="noStrike" baseline="30000" dirty="0">
                <a:effectLst/>
                <a:latin typeface="system-ui"/>
              </a:rPr>
              <a:t>9 </a:t>
            </a:r>
            <a:r>
              <a:rPr lang="en-US" sz="2400" b="0" i="0" u="none" strike="noStrike" dirty="0">
                <a:effectLst/>
                <a:latin typeface="system-ui"/>
              </a:rPr>
              <a:t>He who quarries stones is hurt by them,</a:t>
            </a:r>
            <a:br>
              <a:rPr lang="en-US" sz="2400" dirty="0"/>
            </a:br>
            <a:r>
              <a:rPr lang="en-US" sz="2400" b="0" i="0" u="none" strike="noStrike" dirty="0">
                <a:effectLst/>
                <a:latin typeface="Courier New" panose="02070309020205020404" pitchFamily="49" charset="0"/>
              </a:rPr>
              <a:t>    </a:t>
            </a:r>
            <a:r>
              <a:rPr lang="en-US" sz="2400" b="0" i="0" u="none" strike="noStrike" dirty="0">
                <a:effectLst/>
                <a:latin typeface="system-ui"/>
              </a:rPr>
              <a:t>and he who splits logs is endangered by them.</a:t>
            </a:r>
            <a:br>
              <a:rPr lang="en-US" sz="2400" dirty="0"/>
            </a:br>
            <a:r>
              <a:rPr lang="en-US" sz="2400" b="1" i="0" u="none" strike="noStrike" baseline="30000" dirty="0">
                <a:effectLst/>
                <a:latin typeface="system-ui"/>
              </a:rPr>
              <a:t>10 </a:t>
            </a:r>
            <a:r>
              <a:rPr lang="en-US" sz="2400" b="0" i="0" u="none" strike="noStrike" dirty="0">
                <a:effectLst/>
                <a:latin typeface="system-ui"/>
              </a:rPr>
              <a:t>If the iron is blunt, and one does not sharpen the edge,</a:t>
            </a:r>
            <a:br>
              <a:rPr lang="en-US" sz="2400" dirty="0"/>
            </a:br>
            <a:r>
              <a:rPr lang="en-US" sz="2400" b="0" i="0" u="none" strike="noStrike" dirty="0">
                <a:effectLst/>
                <a:latin typeface="Courier New" panose="02070309020205020404" pitchFamily="49" charset="0"/>
              </a:rPr>
              <a:t>    </a:t>
            </a:r>
            <a:r>
              <a:rPr lang="en-US" sz="2400" b="0" i="0" u="none" strike="noStrike" dirty="0">
                <a:effectLst/>
                <a:latin typeface="system-ui"/>
              </a:rPr>
              <a:t>he must use more strength,</a:t>
            </a:r>
            <a:br>
              <a:rPr lang="en-US" sz="2400" dirty="0"/>
            </a:br>
            <a:r>
              <a:rPr lang="en-US" sz="2400" b="0" i="0" u="none" strike="noStrike" dirty="0">
                <a:effectLst/>
                <a:latin typeface="Courier New" panose="02070309020205020404" pitchFamily="49" charset="0"/>
              </a:rPr>
              <a:t>    </a:t>
            </a:r>
            <a:r>
              <a:rPr lang="en-US" sz="2400" b="0" i="0" u="none" strike="noStrike" dirty="0">
                <a:effectLst/>
                <a:latin typeface="system-ui"/>
              </a:rPr>
              <a:t>but wisdom helps one to succeed.</a:t>
            </a:r>
            <a:br>
              <a:rPr lang="en-US" sz="2400" dirty="0"/>
            </a:br>
            <a:r>
              <a:rPr lang="en-US" sz="2400" b="1" i="0" u="none" strike="noStrike" baseline="30000" dirty="0">
                <a:effectLst/>
                <a:latin typeface="system-ui"/>
              </a:rPr>
              <a:t>11 </a:t>
            </a:r>
            <a:r>
              <a:rPr lang="en-US" sz="2400" b="0" i="0" u="none" strike="noStrike" dirty="0">
                <a:effectLst/>
                <a:latin typeface="system-ui"/>
              </a:rPr>
              <a:t>If the serpent bites before it is charmed,</a:t>
            </a:r>
            <a:br>
              <a:rPr lang="en-US" sz="2400" dirty="0"/>
            </a:br>
            <a:r>
              <a:rPr lang="en-US" sz="2400" b="0" i="0" u="none" strike="noStrike" dirty="0">
                <a:effectLst/>
                <a:latin typeface="Courier New" panose="02070309020205020404" pitchFamily="49" charset="0"/>
              </a:rPr>
              <a:t>    </a:t>
            </a:r>
            <a:r>
              <a:rPr lang="en-US" sz="2400" b="0" i="0" u="none" strike="noStrike" dirty="0">
                <a:effectLst/>
                <a:latin typeface="system-ui"/>
              </a:rPr>
              <a:t>there is no advantage to the charmer.</a:t>
            </a:r>
          </a:p>
          <a:p>
            <a:pPr marL="0" indent="0">
              <a:lnSpc>
                <a:spcPct val="100000"/>
              </a:lnSpc>
              <a:buNone/>
            </a:pPr>
            <a:r>
              <a:rPr lang="en-US" sz="2400" b="1" i="0" u="none" strike="noStrike" baseline="30000" dirty="0">
                <a:effectLst/>
                <a:latin typeface="system-ui"/>
              </a:rPr>
              <a:t>12 </a:t>
            </a:r>
            <a:r>
              <a:rPr lang="en-US" sz="2400" b="0" i="0" u="none" strike="noStrike" dirty="0">
                <a:effectLst/>
                <a:latin typeface="system-ui"/>
              </a:rPr>
              <a:t>The words of a wise man's mouth win him favor,</a:t>
            </a:r>
            <a:br>
              <a:rPr lang="en-US" sz="2400" dirty="0"/>
            </a:br>
            <a:r>
              <a:rPr lang="en-US" sz="2400" b="0" i="0" u="none" strike="noStrike" dirty="0">
                <a:effectLst/>
                <a:latin typeface="Courier New" panose="02070309020205020404" pitchFamily="49" charset="0"/>
              </a:rPr>
              <a:t>    </a:t>
            </a:r>
            <a:r>
              <a:rPr lang="en-US" sz="2400" b="0" i="0" u="none" strike="noStrike" dirty="0">
                <a:effectLst/>
                <a:latin typeface="system-ui"/>
              </a:rPr>
              <a:t>but the lips of a fool consume him.</a:t>
            </a:r>
            <a:br>
              <a:rPr lang="en-US" sz="2400" dirty="0"/>
            </a:br>
            <a:r>
              <a:rPr lang="en-US" sz="2400" b="1" i="0" u="none" strike="noStrike" baseline="30000" dirty="0">
                <a:effectLst/>
                <a:latin typeface="system-ui"/>
              </a:rPr>
              <a:t>13 </a:t>
            </a:r>
            <a:r>
              <a:rPr lang="en-US" sz="2400" b="0" i="0" u="none" strike="noStrike" dirty="0">
                <a:effectLst/>
                <a:latin typeface="system-ui"/>
              </a:rPr>
              <a:t>The beginning of the words of his mouth is foolishness,</a:t>
            </a:r>
            <a:br>
              <a:rPr lang="en-US" sz="2400" dirty="0"/>
            </a:br>
            <a:r>
              <a:rPr lang="en-US" sz="2400" b="0" i="0" u="none" strike="noStrike" dirty="0">
                <a:effectLst/>
                <a:latin typeface="Courier New" panose="02070309020205020404" pitchFamily="49" charset="0"/>
              </a:rPr>
              <a:t>    </a:t>
            </a:r>
            <a:r>
              <a:rPr lang="en-US" sz="2400" b="0" i="0" u="none" strike="noStrike" dirty="0">
                <a:effectLst/>
                <a:latin typeface="system-ui"/>
              </a:rPr>
              <a:t>and the end of his talk is evil madness.</a:t>
            </a:r>
            <a:br>
              <a:rPr lang="en-US" sz="2400" dirty="0"/>
            </a:br>
            <a:r>
              <a:rPr lang="en-US" sz="2400" b="1" i="0" u="none" strike="noStrike" baseline="30000" dirty="0">
                <a:effectLst/>
                <a:latin typeface="system-ui"/>
              </a:rPr>
              <a:t>14 </a:t>
            </a:r>
            <a:r>
              <a:rPr lang="en-US" sz="2400" b="0" i="0" u="none" strike="noStrike" dirty="0">
                <a:effectLst/>
                <a:latin typeface="system-ui"/>
              </a:rPr>
              <a:t>A fool multiplies words,</a:t>
            </a:r>
            <a:br>
              <a:rPr lang="en-US" sz="2400" dirty="0"/>
            </a:br>
            <a:r>
              <a:rPr lang="en-US" sz="2400" b="0" i="0" u="none" strike="noStrike" dirty="0">
                <a:effectLst/>
                <a:latin typeface="Courier New" panose="02070309020205020404" pitchFamily="49" charset="0"/>
              </a:rPr>
              <a:t>    </a:t>
            </a:r>
            <a:r>
              <a:rPr lang="en-US" sz="2400" b="0" i="0" u="none" strike="noStrike" dirty="0">
                <a:effectLst/>
                <a:latin typeface="system-ui"/>
              </a:rPr>
              <a:t>though no man knows what is to be,</a:t>
            </a:r>
            <a:br>
              <a:rPr lang="en-US" sz="2400" dirty="0"/>
            </a:br>
            <a:r>
              <a:rPr lang="en-US" sz="2400" b="0" i="0" u="none" strike="noStrike" dirty="0">
                <a:effectLst/>
                <a:latin typeface="Courier New" panose="02070309020205020404" pitchFamily="49" charset="0"/>
              </a:rPr>
              <a:t>    </a:t>
            </a:r>
            <a:r>
              <a:rPr lang="en-US" sz="2400" b="0" i="0" u="none" strike="noStrike" dirty="0">
                <a:effectLst/>
                <a:latin typeface="system-ui"/>
              </a:rPr>
              <a:t>and who can tell him what will be after him?</a:t>
            </a:r>
            <a:br>
              <a:rPr lang="en-US" sz="2400" dirty="0"/>
            </a:br>
            <a:r>
              <a:rPr lang="en-US" sz="2400" b="1" i="0" u="none" strike="noStrike" baseline="30000" dirty="0">
                <a:effectLst/>
                <a:latin typeface="system-ui"/>
              </a:rPr>
              <a:t>15 </a:t>
            </a:r>
            <a:r>
              <a:rPr lang="en-US" sz="2400" b="0" i="0" u="none" strike="noStrike" dirty="0">
                <a:effectLst/>
                <a:latin typeface="system-ui"/>
              </a:rPr>
              <a:t>The toil of a fool wearies him,</a:t>
            </a:r>
            <a:br>
              <a:rPr lang="en-US" sz="1400" dirty="0"/>
            </a:br>
            <a:r>
              <a:rPr lang="en-US" sz="1400" b="0" i="0" u="none" strike="noStrike" dirty="0">
                <a:effectLst/>
                <a:latin typeface="Courier New" panose="02070309020205020404" pitchFamily="49" charset="0"/>
              </a:rPr>
              <a:t>   </a:t>
            </a:r>
            <a:r>
              <a:rPr lang="en-US" sz="2400" b="0" i="0" u="none" strike="noStrike" dirty="0">
                <a:effectLst/>
                <a:latin typeface="Courier New" panose="02070309020205020404" pitchFamily="49" charset="0"/>
              </a:rPr>
              <a:t> </a:t>
            </a:r>
            <a:r>
              <a:rPr lang="en-US" sz="2400" b="0" i="0" u="none" strike="noStrike" dirty="0">
                <a:effectLst/>
                <a:latin typeface="system-ui"/>
              </a:rPr>
              <a:t>for he does not know the way to the city.</a:t>
            </a:r>
            <a:endParaRPr lang="en-US" sz="1400" dirty="0">
              <a:latin typeface="system-ui"/>
            </a:endParaRPr>
          </a:p>
        </p:txBody>
      </p:sp>
    </p:spTree>
    <p:extLst>
      <p:ext uri="{BB962C8B-B14F-4D97-AF65-F5344CB8AC3E}">
        <p14:creationId xmlns:p14="http://schemas.microsoft.com/office/powerpoint/2010/main" val="37826693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74BD3A9-25D1-4691-BE05-149182EC4C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Freeform 10">
            <a:extLst>
              <a:ext uri="{FF2B5EF4-FFF2-40B4-BE49-F238E27FC236}">
                <a16:creationId xmlns:a16="http://schemas.microsoft.com/office/drawing/2014/main" id="{8D49CF1A-01DD-4115-A6BB-CFA8F70453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txBody>
          <a:bodyPr/>
          <a:lstStyle/>
          <a:p>
            <a:endParaRPr lang="en-US"/>
          </a:p>
        </p:txBody>
      </p:sp>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a:xfrm>
            <a:off x="754144" y="290321"/>
            <a:ext cx="6340519" cy="784099"/>
          </a:xfrm>
        </p:spPr>
        <p:txBody>
          <a:bodyPr>
            <a:normAutofit fontScale="90000"/>
          </a:bodyPr>
          <a:lstStyle/>
          <a:p>
            <a:r>
              <a:rPr lang="en-US" dirty="0"/>
              <a:t>The king</a:t>
            </a:r>
          </a:p>
        </p:txBody>
      </p:sp>
      <p:sp>
        <p:nvSpPr>
          <p:cNvPr id="14" name="Rectangle 13">
            <a:extLst>
              <a:ext uri="{FF2B5EF4-FFF2-40B4-BE49-F238E27FC236}">
                <a16:creationId xmlns:a16="http://schemas.microsoft.com/office/drawing/2014/main" id="{5FDAFA16-9D2D-4BEC-89D0-B4EABEE911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754144" y="1158240"/>
            <a:ext cx="6340519" cy="4940807"/>
          </a:xfrm>
        </p:spPr>
        <p:txBody>
          <a:bodyPr>
            <a:noAutofit/>
          </a:bodyPr>
          <a:lstStyle/>
          <a:p>
            <a:pPr marL="0" indent="0">
              <a:lnSpc>
                <a:spcPct val="100000"/>
              </a:lnSpc>
              <a:spcBef>
                <a:spcPts val="0"/>
              </a:spcBef>
              <a:buNone/>
            </a:pPr>
            <a:r>
              <a:rPr lang="en-US" sz="2400" b="1" baseline="30000" dirty="0">
                <a:solidFill>
                  <a:schemeClr val="tx1"/>
                </a:solidFill>
              </a:rPr>
              <a:t>16 </a:t>
            </a:r>
            <a:r>
              <a:rPr lang="en-US" sz="2400" dirty="0">
                <a:solidFill>
                  <a:schemeClr val="tx1"/>
                </a:solidFill>
              </a:rPr>
              <a:t>Woe to you, O land, when your king is a child,</a:t>
            </a:r>
          </a:p>
          <a:p>
            <a:pPr marL="0" indent="0">
              <a:lnSpc>
                <a:spcPct val="100000"/>
              </a:lnSpc>
              <a:spcBef>
                <a:spcPts val="0"/>
              </a:spcBef>
              <a:buNone/>
            </a:pPr>
            <a:r>
              <a:rPr lang="en-US" sz="2400" dirty="0">
                <a:solidFill>
                  <a:schemeClr val="tx1"/>
                </a:solidFill>
              </a:rPr>
              <a:t>     and your princes feast in the morning!</a:t>
            </a:r>
            <a:br>
              <a:rPr lang="en-US" sz="2400" dirty="0">
                <a:solidFill>
                  <a:schemeClr val="tx1"/>
                </a:solidFill>
              </a:rPr>
            </a:br>
            <a:r>
              <a:rPr lang="en-US" sz="2400" b="1" baseline="30000" dirty="0">
                <a:solidFill>
                  <a:schemeClr val="tx1"/>
                </a:solidFill>
              </a:rPr>
              <a:t>17 </a:t>
            </a:r>
            <a:r>
              <a:rPr lang="en-US" sz="2400" dirty="0">
                <a:solidFill>
                  <a:schemeClr val="tx1"/>
                </a:solidFill>
              </a:rPr>
              <a:t>Happy are you, O land, when your king is the</a:t>
            </a:r>
          </a:p>
          <a:p>
            <a:pPr marL="0" indent="0">
              <a:lnSpc>
                <a:spcPct val="100000"/>
              </a:lnSpc>
              <a:spcBef>
                <a:spcPts val="0"/>
              </a:spcBef>
              <a:buNone/>
            </a:pPr>
            <a:r>
              <a:rPr lang="en-US" sz="2400" dirty="0">
                <a:solidFill>
                  <a:schemeClr val="tx1"/>
                </a:solidFill>
              </a:rPr>
              <a:t>     son of the nobility,</a:t>
            </a:r>
            <a:br>
              <a:rPr lang="en-US" sz="2400" dirty="0">
                <a:solidFill>
                  <a:schemeClr val="tx1"/>
                </a:solidFill>
              </a:rPr>
            </a:br>
            <a:r>
              <a:rPr lang="en-US" sz="2400" dirty="0">
                <a:solidFill>
                  <a:schemeClr val="tx1"/>
                </a:solidFill>
              </a:rPr>
              <a:t>     and your princes feast at the proper time,</a:t>
            </a:r>
            <a:br>
              <a:rPr lang="en-US" sz="2400" dirty="0">
                <a:solidFill>
                  <a:schemeClr val="tx1"/>
                </a:solidFill>
              </a:rPr>
            </a:br>
            <a:r>
              <a:rPr lang="en-US" sz="2400" dirty="0">
                <a:solidFill>
                  <a:schemeClr val="tx1"/>
                </a:solidFill>
              </a:rPr>
              <a:t>     for strength, and not for drunkenness!</a:t>
            </a:r>
            <a:br>
              <a:rPr lang="en-US" sz="2400" dirty="0">
                <a:solidFill>
                  <a:schemeClr val="tx1"/>
                </a:solidFill>
              </a:rPr>
            </a:br>
            <a:r>
              <a:rPr lang="en-US" sz="2400" b="1" baseline="30000" dirty="0">
                <a:solidFill>
                  <a:schemeClr val="tx1"/>
                </a:solidFill>
              </a:rPr>
              <a:t>18 </a:t>
            </a:r>
            <a:r>
              <a:rPr lang="en-US" sz="2400" dirty="0">
                <a:solidFill>
                  <a:schemeClr val="tx1"/>
                </a:solidFill>
              </a:rPr>
              <a:t>Through sloth the roof sinks in,</a:t>
            </a:r>
            <a:br>
              <a:rPr lang="en-US" sz="2400" dirty="0">
                <a:solidFill>
                  <a:schemeClr val="tx1"/>
                </a:solidFill>
              </a:rPr>
            </a:br>
            <a:r>
              <a:rPr lang="en-US" sz="2400" dirty="0">
                <a:solidFill>
                  <a:schemeClr val="tx1"/>
                </a:solidFill>
              </a:rPr>
              <a:t>     and through indolence the house leaks.</a:t>
            </a:r>
            <a:br>
              <a:rPr lang="en-US" sz="2400" dirty="0">
                <a:solidFill>
                  <a:schemeClr val="tx1"/>
                </a:solidFill>
              </a:rPr>
            </a:br>
            <a:r>
              <a:rPr lang="en-US" sz="2400" b="1" baseline="30000" dirty="0">
                <a:solidFill>
                  <a:schemeClr val="tx1"/>
                </a:solidFill>
              </a:rPr>
              <a:t>19 </a:t>
            </a:r>
            <a:r>
              <a:rPr lang="en-US" sz="2400" dirty="0">
                <a:solidFill>
                  <a:schemeClr val="tx1"/>
                </a:solidFill>
              </a:rPr>
              <a:t>Bread is made for laughter,</a:t>
            </a:r>
            <a:br>
              <a:rPr lang="en-US" sz="2400" dirty="0">
                <a:solidFill>
                  <a:schemeClr val="tx1"/>
                </a:solidFill>
              </a:rPr>
            </a:br>
            <a:r>
              <a:rPr lang="en-US" sz="2400" dirty="0">
                <a:solidFill>
                  <a:schemeClr val="tx1"/>
                </a:solidFill>
              </a:rPr>
              <a:t>     and wine gladdens life,</a:t>
            </a:r>
            <a:br>
              <a:rPr lang="en-US" sz="2400" dirty="0">
                <a:solidFill>
                  <a:schemeClr val="tx1"/>
                </a:solidFill>
              </a:rPr>
            </a:br>
            <a:r>
              <a:rPr lang="en-US" sz="2400" dirty="0">
                <a:solidFill>
                  <a:schemeClr val="tx1"/>
                </a:solidFill>
              </a:rPr>
              <a:t>     and money answers everything.</a:t>
            </a:r>
            <a:br>
              <a:rPr lang="en-US" sz="2400" dirty="0">
                <a:solidFill>
                  <a:schemeClr val="tx1"/>
                </a:solidFill>
              </a:rPr>
            </a:br>
            <a:r>
              <a:rPr lang="en-US" sz="2400" b="1" baseline="30000" dirty="0">
                <a:solidFill>
                  <a:schemeClr val="tx1"/>
                </a:solidFill>
              </a:rPr>
              <a:t>20 </a:t>
            </a:r>
            <a:r>
              <a:rPr lang="en-US" sz="2400" dirty="0">
                <a:solidFill>
                  <a:schemeClr val="tx1"/>
                </a:solidFill>
              </a:rPr>
              <a:t>Even in your thoughts, do not curse the king,</a:t>
            </a:r>
            <a:br>
              <a:rPr lang="en-US" sz="2400" dirty="0">
                <a:solidFill>
                  <a:schemeClr val="tx1"/>
                </a:solidFill>
              </a:rPr>
            </a:br>
            <a:r>
              <a:rPr lang="en-US" sz="2400" dirty="0">
                <a:solidFill>
                  <a:schemeClr val="tx1"/>
                </a:solidFill>
              </a:rPr>
              <a:t>     nor in your bedroom curse the rich,</a:t>
            </a:r>
            <a:br>
              <a:rPr lang="en-US" sz="2400" dirty="0">
                <a:solidFill>
                  <a:schemeClr val="tx1"/>
                </a:solidFill>
              </a:rPr>
            </a:br>
            <a:r>
              <a:rPr lang="en-US" sz="2400" dirty="0">
                <a:solidFill>
                  <a:schemeClr val="tx1"/>
                </a:solidFill>
              </a:rPr>
              <a:t>   for a bird of the air will carry your voice,</a:t>
            </a:r>
            <a:br>
              <a:rPr lang="en-US" sz="2400" dirty="0">
                <a:solidFill>
                  <a:schemeClr val="tx1"/>
                </a:solidFill>
              </a:rPr>
            </a:br>
            <a:r>
              <a:rPr lang="en-US" sz="2400" dirty="0">
                <a:solidFill>
                  <a:schemeClr val="tx1"/>
                </a:solidFill>
              </a:rPr>
              <a:t>     or some winged creature tell the matter.</a:t>
            </a:r>
            <a:endParaRPr lang="en-US" sz="2400" dirty="0">
              <a:solidFill>
                <a:schemeClr val="tx1"/>
              </a:solidFill>
              <a:latin typeface="system-ui"/>
            </a:endParaRPr>
          </a:p>
        </p:txBody>
      </p:sp>
      <p:pic>
        <p:nvPicPr>
          <p:cNvPr id="7" name="Graphic 6" descr="Castle scene">
            <a:extLst>
              <a:ext uri="{FF2B5EF4-FFF2-40B4-BE49-F238E27FC236}">
                <a16:creationId xmlns:a16="http://schemas.microsoft.com/office/drawing/2014/main" id="{EC19FF72-E94B-B9C7-926B-E88A924E569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50787" y="1600709"/>
            <a:ext cx="3656581" cy="3656581"/>
          </a:xfrm>
          <a:prstGeom prst="rect">
            <a:avLst/>
          </a:prstGeom>
        </p:spPr>
      </p:pic>
    </p:spTree>
    <p:extLst>
      <p:ext uri="{BB962C8B-B14F-4D97-AF65-F5344CB8AC3E}">
        <p14:creationId xmlns:p14="http://schemas.microsoft.com/office/powerpoint/2010/main" val="3159827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10A4E0E-502E-444B-B37E-40557A2662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BA68F03-D88C-4F27-AD65-034133F1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970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B4DB13C2-D61D-4A8D-B973-BE6546C7B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55266"/>
            <a:ext cx="2313214" cy="5947468"/>
          </a:xfrm>
          <a:custGeom>
            <a:avLst/>
            <a:gdLst>
              <a:gd name="connsiteX0" fmla="*/ 162291 w 2313214"/>
              <a:gd name="connsiteY0" fmla="*/ 0 h 5947468"/>
              <a:gd name="connsiteX1" fmla="*/ 224243 w 2313214"/>
              <a:gd name="connsiteY1" fmla="*/ 1936 h 5947468"/>
              <a:gd name="connsiteX2" fmla="*/ 284260 w 2313214"/>
              <a:gd name="connsiteY2" fmla="*/ 9680 h 5947468"/>
              <a:gd name="connsiteX3" fmla="*/ 342341 w 2313214"/>
              <a:gd name="connsiteY3" fmla="*/ 27104 h 5947468"/>
              <a:gd name="connsiteX4" fmla="*/ 390742 w 2313214"/>
              <a:gd name="connsiteY4" fmla="*/ 52273 h 5947468"/>
              <a:gd name="connsiteX5" fmla="*/ 437206 w 2313214"/>
              <a:gd name="connsiteY5" fmla="*/ 85185 h 5947468"/>
              <a:gd name="connsiteX6" fmla="*/ 477863 w 2313214"/>
              <a:gd name="connsiteY6" fmla="*/ 123905 h 5947468"/>
              <a:gd name="connsiteX7" fmla="*/ 518519 w 2313214"/>
              <a:gd name="connsiteY7" fmla="*/ 168434 h 5947468"/>
              <a:gd name="connsiteX8" fmla="*/ 555304 w 2313214"/>
              <a:gd name="connsiteY8" fmla="*/ 214899 h 5947468"/>
              <a:gd name="connsiteX9" fmla="*/ 592088 w 2313214"/>
              <a:gd name="connsiteY9" fmla="*/ 263299 h 5947468"/>
              <a:gd name="connsiteX10" fmla="*/ 628873 w 2313214"/>
              <a:gd name="connsiteY10" fmla="*/ 311700 h 5947468"/>
              <a:gd name="connsiteX11" fmla="*/ 665657 w 2313214"/>
              <a:gd name="connsiteY11" fmla="*/ 358165 h 5947468"/>
              <a:gd name="connsiteX12" fmla="*/ 704378 w 2313214"/>
              <a:gd name="connsiteY12" fmla="*/ 402693 h 5947468"/>
              <a:gd name="connsiteX13" fmla="*/ 748906 w 2313214"/>
              <a:gd name="connsiteY13" fmla="*/ 441414 h 5947468"/>
              <a:gd name="connsiteX14" fmla="*/ 791499 w 2313214"/>
              <a:gd name="connsiteY14" fmla="*/ 476262 h 5947468"/>
              <a:gd name="connsiteX15" fmla="*/ 839899 w 2313214"/>
              <a:gd name="connsiteY15" fmla="*/ 503366 h 5947468"/>
              <a:gd name="connsiteX16" fmla="*/ 892172 w 2313214"/>
              <a:gd name="connsiteY16" fmla="*/ 526599 h 5947468"/>
              <a:gd name="connsiteX17" fmla="*/ 948317 w 2313214"/>
              <a:gd name="connsiteY17" fmla="*/ 545959 h 5947468"/>
              <a:gd name="connsiteX18" fmla="*/ 1006397 w 2313214"/>
              <a:gd name="connsiteY18" fmla="*/ 563383 h 5947468"/>
              <a:gd name="connsiteX19" fmla="*/ 1064478 w 2313214"/>
              <a:gd name="connsiteY19" fmla="*/ 578871 h 5947468"/>
              <a:gd name="connsiteX20" fmla="*/ 1124495 w 2313214"/>
              <a:gd name="connsiteY20" fmla="*/ 594360 h 5947468"/>
              <a:gd name="connsiteX21" fmla="*/ 1180640 w 2313214"/>
              <a:gd name="connsiteY21" fmla="*/ 611784 h 5947468"/>
              <a:gd name="connsiteX22" fmla="*/ 1236784 w 2313214"/>
              <a:gd name="connsiteY22" fmla="*/ 631144 h 5947468"/>
              <a:gd name="connsiteX23" fmla="*/ 1289057 w 2313214"/>
              <a:gd name="connsiteY23" fmla="*/ 654376 h 5947468"/>
              <a:gd name="connsiteX24" fmla="*/ 1335522 w 2313214"/>
              <a:gd name="connsiteY24" fmla="*/ 683417 h 5947468"/>
              <a:gd name="connsiteX25" fmla="*/ 1378114 w 2313214"/>
              <a:gd name="connsiteY25" fmla="*/ 718265 h 5947468"/>
              <a:gd name="connsiteX26" fmla="*/ 1412963 w 2313214"/>
              <a:gd name="connsiteY26" fmla="*/ 760858 h 5947468"/>
              <a:gd name="connsiteX27" fmla="*/ 1442003 w 2313214"/>
              <a:gd name="connsiteY27" fmla="*/ 807322 h 5947468"/>
              <a:gd name="connsiteX28" fmla="*/ 1465235 w 2313214"/>
              <a:gd name="connsiteY28" fmla="*/ 859595 h 5947468"/>
              <a:gd name="connsiteX29" fmla="*/ 1484596 w 2313214"/>
              <a:gd name="connsiteY29" fmla="*/ 915740 h 5947468"/>
              <a:gd name="connsiteX30" fmla="*/ 1502020 w 2313214"/>
              <a:gd name="connsiteY30" fmla="*/ 971884 h 5947468"/>
              <a:gd name="connsiteX31" fmla="*/ 1517508 w 2313214"/>
              <a:gd name="connsiteY31" fmla="*/ 1031901 h 5947468"/>
              <a:gd name="connsiteX32" fmla="*/ 1532996 w 2313214"/>
              <a:gd name="connsiteY32" fmla="*/ 1089982 h 5947468"/>
              <a:gd name="connsiteX33" fmla="*/ 1550420 w 2313214"/>
              <a:gd name="connsiteY33" fmla="*/ 1148063 h 5947468"/>
              <a:gd name="connsiteX34" fmla="*/ 1569781 w 2313214"/>
              <a:gd name="connsiteY34" fmla="*/ 1204207 h 5947468"/>
              <a:gd name="connsiteX35" fmla="*/ 1593013 w 2313214"/>
              <a:gd name="connsiteY35" fmla="*/ 1256480 h 5947468"/>
              <a:gd name="connsiteX36" fmla="*/ 1620117 w 2313214"/>
              <a:gd name="connsiteY36" fmla="*/ 1304881 h 5947468"/>
              <a:gd name="connsiteX37" fmla="*/ 1654966 w 2313214"/>
              <a:gd name="connsiteY37" fmla="*/ 1347473 h 5947468"/>
              <a:gd name="connsiteX38" fmla="*/ 1693686 w 2313214"/>
              <a:gd name="connsiteY38" fmla="*/ 1392002 h 5947468"/>
              <a:gd name="connsiteX39" fmla="*/ 1738215 w 2313214"/>
              <a:gd name="connsiteY39" fmla="*/ 1430722 h 5947468"/>
              <a:gd name="connsiteX40" fmla="*/ 1784679 w 2313214"/>
              <a:gd name="connsiteY40" fmla="*/ 1467507 h 5947468"/>
              <a:gd name="connsiteX41" fmla="*/ 1835016 w 2313214"/>
              <a:gd name="connsiteY41" fmla="*/ 1504291 h 5947468"/>
              <a:gd name="connsiteX42" fmla="*/ 1883417 w 2313214"/>
              <a:gd name="connsiteY42" fmla="*/ 1541076 h 5947468"/>
              <a:gd name="connsiteX43" fmla="*/ 1929881 w 2313214"/>
              <a:gd name="connsiteY43" fmla="*/ 1577860 h 5947468"/>
              <a:gd name="connsiteX44" fmla="*/ 1974410 w 2313214"/>
              <a:gd name="connsiteY44" fmla="*/ 1618517 h 5947468"/>
              <a:gd name="connsiteX45" fmla="*/ 2013130 w 2313214"/>
              <a:gd name="connsiteY45" fmla="*/ 1659173 h 5947468"/>
              <a:gd name="connsiteX46" fmla="*/ 2046043 w 2313214"/>
              <a:gd name="connsiteY46" fmla="*/ 1705638 h 5947468"/>
              <a:gd name="connsiteX47" fmla="*/ 2071211 w 2313214"/>
              <a:gd name="connsiteY47" fmla="*/ 1754039 h 5947468"/>
              <a:gd name="connsiteX48" fmla="*/ 2088635 w 2313214"/>
              <a:gd name="connsiteY48" fmla="*/ 1812119 h 5947468"/>
              <a:gd name="connsiteX49" fmla="*/ 2096379 w 2313214"/>
              <a:gd name="connsiteY49" fmla="*/ 1872136 h 5947468"/>
              <a:gd name="connsiteX50" fmla="*/ 2098315 w 2313214"/>
              <a:gd name="connsiteY50" fmla="*/ 1934089 h 5947468"/>
              <a:gd name="connsiteX51" fmla="*/ 2092507 w 2313214"/>
              <a:gd name="connsiteY51" fmla="*/ 1999914 h 5947468"/>
              <a:gd name="connsiteX52" fmla="*/ 2084763 w 2313214"/>
              <a:gd name="connsiteY52" fmla="*/ 2065738 h 5947468"/>
              <a:gd name="connsiteX53" fmla="*/ 2075083 w 2313214"/>
              <a:gd name="connsiteY53" fmla="*/ 2131563 h 5947468"/>
              <a:gd name="connsiteX54" fmla="*/ 2067339 w 2313214"/>
              <a:gd name="connsiteY54" fmla="*/ 2197388 h 5947468"/>
              <a:gd name="connsiteX55" fmla="*/ 2063467 w 2313214"/>
              <a:gd name="connsiteY55" fmla="*/ 2263213 h 5947468"/>
              <a:gd name="connsiteX56" fmla="*/ 2063467 w 2313214"/>
              <a:gd name="connsiteY56" fmla="*/ 2327102 h 5947468"/>
              <a:gd name="connsiteX57" fmla="*/ 2071211 w 2313214"/>
              <a:gd name="connsiteY57" fmla="*/ 2387119 h 5947468"/>
              <a:gd name="connsiteX58" fmla="*/ 2086699 w 2313214"/>
              <a:gd name="connsiteY58" fmla="*/ 2447135 h 5947468"/>
              <a:gd name="connsiteX59" fmla="*/ 2109932 w 2313214"/>
              <a:gd name="connsiteY59" fmla="*/ 2503280 h 5947468"/>
              <a:gd name="connsiteX60" fmla="*/ 2140908 w 2313214"/>
              <a:gd name="connsiteY60" fmla="*/ 2561361 h 5947468"/>
              <a:gd name="connsiteX61" fmla="*/ 2171884 w 2313214"/>
              <a:gd name="connsiteY61" fmla="*/ 2619442 h 5947468"/>
              <a:gd name="connsiteX62" fmla="*/ 2206733 w 2313214"/>
              <a:gd name="connsiteY62" fmla="*/ 2677522 h 5947468"/>
              <a:gd name="connsiteX63" fmla="*/ 2239645 w 2313214"/>
              <a:gd name="connsiteY63" fmla="*/ 2733667 h 5947468"/>
              <a:gd name="connsiteX64" fmla="*/ 2268686 w 2313214"/>
              <a:gd name="connsiteY64" fmla="*/ 2793684 h 5947468"/>
              <a:gd name="connsiteX65" fmla="*/ 2291918 w 2313214"/>
              <a:gd name="connsiteY65" fmla="*/ 2851765 h 5947468"/>
              <a:gd name="connsiteX66" fmla="*/ 2307406 w 2313214"/>
              <a:gd name="connsiteY66" fmla="*/ 2911781 h 5947468"/>
              <a:gd name="connsiteX67" fmla="*/ 2313214 w 2313214"/>
              <a:gd name="connsiteY67" fmla="*/ 2973734 h 5947468"/>
              <a:gd name="connsiteX68" fmla="*/ 2307406 w 2313214"/>
              <a:gd name="connsiteY68" fmla="*/ 3035687 h 5947468"/>
              <a:gd name="connsiteX69" fmla="*/ 2291918 w 2313214"/>
              <a:gd name="connsiteY69" fmla="*/ 3095704 h 5947468"/>
              <a:gd name="connsiteX70" fmla="*/ 2268686 w 2313214"/>
              <a:gd name="connsiteY70" fmla="*/ 3153784 h 5947468"/>
              <a:gd name="connsiteX71" fmla="*/ 2239645 w 2313214"/>
              <a:gd name="connsiteY71" fmla="*/ 3213801 h 5947468"/>
              <a:gd name="connsiteX72" fmla="*/ 2206733 w 2313214"/>
              <a:gd name="connsiteY72" fmla="*/ 3269946 h 5947468"/>
              <a:gd name="connsiteX73" fmla="*/ 2171884 w 2313214"/>
              <a:gd name="connsiteY73" fmla="*/ 3328027 h 5947468"/>
              <a:gd name="connsiteX74" fmla="*/ 2140908 w 2313214"/>
              <a:gd name="connsiteY74" fmla="*/ 3386107 h 5947468"/>
              <a:gd name="connsiteX75" fmla="*/ 2109932 w 2313214"/>
              <a:gd name="connsiteY75" fmla="*/ 3444188 h 5947468"/>
              <a:gd name="connsiteX76" fmla="*/ 2086699 w 2313214"/>
              <a:gd name="connsiteY76" fmla="*/ 3500333 h 5947468"/>
              <a:gd name="connsiteX77" fmla="*/ 2071211 w 2313214"/>
              <a:gd name="connsiteY77" fmla="*/ 3560350 h 5947468"/>
              <a:gd name="connsiteX78" fmla="*/ 2063467 w 2313214"/>
              <a:gd name="connsiteY78" fmla="*/ 3620366 h 5947468"/>
              <a:gd name="connsiteX79" fmla="*/ 2063467 w 2313214"/>
              <a:gd name="connsiteY79" fmla="*/ 3684255 h 5947468"/>
              <a:gd name="connsiteX80" fmla="*/ 2067339 w 2313214"/>
              <a:gd name="connsiteY80" fmla="*/ 3750080 h 5947468"/>
              <a:gd name="connsiteX81" fmla="*/ 2075083 w 2313214"/>
              <a:gd name="connsiteY81" fmla="*/ 3815905 h 5947468"/>
              <a:gd name="connsiteX82" fmla="*/ 2084763 w 2313214"/>
              <a:gd name="connsiteY82" fmla="*/ 3881730 h 5947468"/>
              <a:gd name="connsiteX83" fmla="*/ 2092507 w 2313214"/>
              <a:gd name="connsiteY83" fmla="*/ 3947555 h 5947468"/>
              <a:gd name="connsiteX84" fmla="*/ 2098315 w 2313214"/>
              <a:gd name="connsiteY84" fmla="*/ 4013380 h 5947468"/>
              <a:gd name="connsiteX85" fmla="*/ 2096379 w 2313214"/>
              <a:gd name="connsiteY85" fmla="*/ 4075332 h 5947468"/>
              <a:gd name="connsiteX86" fmla="*/ 2088635 w 2313214"/>
              <a:gd name="connsiteY86" fmla="*/ 4135349 h 5947468"/>
              <a:gd name="connsiteX87" fmla="*/ 2071211 w 2313214"/>
              <a:gd name="connsiteY87" fmla="*/ 4193430 h 5947468"/>
              <a:gd name="connsiteX88" fmla="*/ 2046043 w 2313214"/>
              <a:gd name="connsiteY88" fmla="*/ 4241831 h 5947468"/>
              <a:gd name="connsiteX89" fmla="*/ 2013130 w 2313214"/>
              <a:gd name="connsiteY89" fmla="*/ 4288295 h 5947468"/>
              <a:gd name="connsiteX90" fmla="*/ 1974410 w 2313214"/>
              <a:gd name="connsiteY90" fmla="*/ 4328952 h 5947468"/>
              <a:gd name="connsiteX91" fmla="*/ 1929881 w 2313214"/>
              <a:gd name="connsiteY91" fmla="*/ 4369608 h 5947468"/>
              <a:gd name="connsiteX92" fmla="*/ 1883417 w 2313214"/>
              <a:gd name="connsiteY92" fmla="*/ 4406393 h 5947468"/>
              <a:gd name="connsiteX93" fmla="*/ 1835016 w 2313214"/>
              <a:gd name="connsiteY93" fmla="*/ 4443177 h 5947468"/>
              <a:gd name="connsiteX94" fmla="*/ 1784679 w 2313214"/>
              <a:gd name="connsiteY94" fmla="*/ 4479962 h 5947468"/>
              <a:gd name="connsiteX95" fmla="*/ 1738215 w 2313214"/>
              <a:gd name="connsiteY95" fmla="*/ 4516746 h 5947468"/>
              <a:gd name="connsiteX96" fmla="*/ 1693686 w 2313214"/>
              <a:gd name="connsiteY96" fmla="*/ 4555467 h 5947468"/>
              <a:gd name="connsiteX97" fmla="*/ 1654966 w 2313214"/>
              <a:gd name="connsiteY97" fmla="*/ 4599995 h 5947468"/>
              <a:gd name="connsiteX98" fmla="*/ 1620117 w 2313214"/>
              <a:gd name="connsiteY98" fmla="*/ 4642588 h 5947468"/>
              <a:gd name="connsiteX99" fmla="*/ 1593013 w 2313214"/>
              <a:gd name="connsiteY99" fmla="*/ 4690988 h 5947468"/>
              <a:gd name="connsiteX100" fmla="*/ 1569781 w 2313214"/>
              <a:gd name="connsiteY100" fmla="*/ 4743261 h 5947468"/>
              <a:gd name="connsiteX101" fmla="*/ 1550420 w 2313214"/>
              <a:gd name="connsiteY101" fmla="*/ 4799406 h 5947468"/>
              <a:gd name="connsiteX102" fmla="*/ 1532996 w 2313214"/>
              <a:gd name="connsiteY102" fmla="*/ 4857486 h 5947468"/>
              <a:gd name="connsiteX103" fmla="*/ 1517508 w 2313214"/>
              <a:gd name="connsiteY103" fmla="*/ 4915567 h 5947468"/>
              <a:gd name="connsiteX104" fmla="*/ 1502020 w 2313214"/>
              <a:gd name="connsiteY104" fmla="*/ 4975584 h 5947468"/>
              <a:gd name="connsiteX105" fmla="*/ 1484596 w 2313214"/>
              <a:gd name="connsiteY105" fmla="*/ 5031729 h 5947468"/>
              <a:gd name="connsiteX106" fmla="*/ 1465235 w 2313214"/>
              <a:gd name="connsiteY106" fmla="*/ 5087873 h 5947468"/>
              <a:gd name="connsiteX107" fmla="*/ 1442003 w 2313214"/>
              <a:gd name="connsiteY107" fmla="*/ 5140146 h 5947468"/>
              <a:gd name="connsiteX108" fmla="*/ 1412963 w 2313214"/>
              <a:gd name="connsiteY108" fmla="*/ 5186611 h 5947468"/>
              <a:gd name="connsiteX109" fmla="*/ 1378114 w 2313214"/>
              <a:gd name="connsiteY109" fmla="*/ 5229203 h 5947468"/>
              <a:gd name="connsiteX110" fmla="*/ 1335522 w 2313214"/>
              <a:gd name="connsiteY110" fmla="*/ 5264052 h 5947468"/>
              <a:gd name="connsiteX111" fmla="*/ 1289057 w 2313214"/>
              <a:gd name="connsiteY111" fmla="*/ 5293092 h 5947468"/>
              <a:gd name="connsiteX112" fmla="*/ 1236784 w 2313214"/>
              <a:gd name="connsiteY112" fmla="*/ 5316324 h 5947468"/>
              <a:gd name="connsiteX113" fmla="*/ 1180640 w 2313214"/>
              <a:gd name="connsiteY113" fmla="*/ 5335685 h 5947468"/>
              <a:gd name="connsiteX114" fmla="*/ 1124495 w 2313214"/>
              <a:gd name="connsiteY114" fmla="*/ 5353109 h 5947468"/>
              <a:gd name="connsiteX115" fmla="*/ 1064478 w 2313214"/>
              <a:gd name="connsiteY115" fmla="*/ 5368597 h 5947468"/>
              <a:gd name="connsiteX116" fmla="*/ 1006397 w 2313214"/>
              <a:gd name="connsiteY116" fmla="*/ 5384085 h 5947468"/>
              <a:gd name="connsiteX117" fmla="*/ 948317 w 2313214"/>
              <a:gd name="connsiteY117" fmla="*/ 5401509 h 5947468"/>
              <a:gd name="connsiteX118" fmla="*/ 892172 w 2313214"/>
              <a:gd name="connsiteY118" fmla="*/ 5420870 h 5947468"/>
              <a:gd name="connsiteX119" fmla="*/ 839899 w 2313214"/>
              <a:gd name="connsiteY119" fmla="*/ 5444102 h 5947468"/>
              <a:gd name="connsiteX120" fmla="*/ 791499 w 2313214"/>
              <a:gd name="connsiteY120" fmla="*/ 5471206 h 5947468"/>
              <a:gd name="connsiteX121" fmla="*/ 748906 w 2313214"/>
              <a:gd name="connsiteY121" fmla="*/ 5506055 h 5947468"/>
              <a:gd name="connsiteX122" fmla="*/ 704378 w 2313214"/>
              <a:gd name="connsiteY122" fmla="*/ 5544775 h 5947468"/>
              <a:gd name="connsiteX123" fmla="*/ 665657 w 2313214"/>
              <a:gd name="connsiteY123" fmla="*/ 5589304 h 5947468"/>
              <a:gd name="connsiteX124" fmla="*/ 628873 w 2313214"/>
              <a:gd name="connsiteY124" fmla="*/ 5635768 h 5947468"/>
              <a:gd name="connsiteX125" fmla="*/ 592088 w 2313214"/>
              <a:gd name="connsiteY125" fmla="*/ 5684169 h 5947468"/>
              <a:gd name="connsiteX126" fmla="*/ 555304 w 2313214"/>
              <a:gd name="connsiteY126" fmla="*/ 5732570 h 5947468"/>
              <a:gd name="connsiteX127" fmla="*/ 518519 w 2313214"/>
              <a:gd name="connsiteY127" fmla="*/ 5779034 h 5947468"/>
              <a:gd name="connsiteX128" fmla="*/ 477863 w 2313214"/>
              <a:gd name="connsiteY128" fmla="*/ 5823563 h 5947468"/>
              <a:gd name="connsiteX129" fmla="*/ 437206 w 2313214"/>
              <a:gd name="connsiteY129" fmla="*/ 5862283 h 5947468"/>
              <a:gd name="connsiteX130" fmla="*/ 390742 w 2313214"/>
              <a:gd name="connsiteY130" fmla="*/ 5895196 h 5947468"/>
              <a:gd name="connsiteX131" fmla="*/ 342341 w 2313214"/>
              <a:gd name="connsiteY131" fmla="*/ 5920364 h 5947468"/>
              <a:gd name="connsiteX132" fmla="*/ 284260 w 2313214"/>
              <a:gd name="connsiteY132" fmla="*/ 5937788 h 5947468"/>
              <a:gd name="connsiteX133" fmla="*/ 224243 w 2313214"/>
              <a:gd name="connsiteY133" fmla="*/ 5945532 h 5947468"/>
              <a:gd name="connsiteX134" fmla="*/ 162291 w 2313214"/>
              <a:gd name="connsiteY134" fmla="*/ 5947468 h 5947468"/>
              <a:gd name="connsiteX135" fmla="*/ 96466 w 2313214"/>
              <a:gd name="connsiteY135" fmla="*/ 5941660 h 5947468"/>
              <a:gd name="connsiteX136" fmla="*/ 30641 w 2313214"/>
              <a:gd name="connsiteY136" fmla="*/ 5933916 h 5947468"/>
              <a:gd name="connsiteX137" fmla="*/ 0 w 2313214"/>
              <a:gd name="connsiteY137" fmla="*/ 5929410 h 5947468"/>
              <a:gd name="connsiteX138" fmla="*/ 0 w 2313214"/>
              <a:gd name="connsiteY138" fmla="*/ 18058 h 5947468"/>
              <a:gd name="connsiteX139" fmla="*/ 30641 w 2313214"/>
              <a:gd name="connsiteY139" fmla="*/ 13552 h 5947468"/>
              <a:gd name="connsiteX140" fmla="*/ 96466 w 2313214"/>
              <a:gd name="connsiteY140" fmla="*/ 5808 h 5947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2313214" h="5947468">
                <a:moveTo>
                  <a:pt x="162291" y="0"/>
                </a:moveTo>
                <a:lnTo>
                  <a:pt x="224243" y="1936"/>
                </a:lnTo>
                <a:lnTo>
                  <a:pt x="284260" y="9680"/>
                </a:lnTo>
                <a:lnTo>
                  <a:pt x="342341" y="27104"/>
                </a:lnTo>
                <a:lnTo>
                  <a:pt x="390742" y="52273"/>
                </a:lnTo>
                <a:lnTo>
                  <a:pt x="437206" y="85185"/>
                </a:lnTo>
                <a:lnTo>
                  <a:pt x="477863" y="123905"/>
                </a:lnTo>
                <a:lnTo>
                  <a:pt x="518519" y="168434"/>
                </a:lnTo>
                <a:lnTo>
                  <a:pt x="555304" y="214899"/>
                </a:lnTo>
                <a:lnTo>
                  <a:pt x="592088" y="263299"/>
                </a:lnTo>
                <a:lnTo>
                  <a:pt x="628873" y="311700"/>
                </a:lnTo>
                <a:lnTo>
                  <a:pt x="665657" y="358165"/>
                </a:lnTo>
                <a:lnTo>
                  <a:pt x="704378" y="402693"/>
                </a:lnTo>
                <a:lnTo>
                  <a:pt x="748906" y="441414"/>
                </a:lnTo>
                <a:lnTo>
                  <a:pt x="791499" y="476262"/>
                </a:lnTo>
                <a:lnTo>
                  <a:pt x="839899" y="503366"/>
                </a:lnTo>
                <a:lnTo>
                  <a:pt x="892172" y="526599"/>
                </a:lnTo>
                <a:lnTo>
                  <a:pt x="948317" y="545959"/>
                </a:lnTo>
                <a:lnTo>
                  <a:pt x="1006397" y="563383"/>
                </a:lnTo>
                <a:lnTo>
                  <a:pt x="1064478" y="578871"/>
                </a:lnTo>
                <a:lnTo>
                  <a:pt x="1124495" y="594360"/>
                </a:lnTo>
                <a:lnTo>
                  <a:pt x="1180640" y="611784"/>
                </a:lnTo>
                <a:lnTo>
                  <a:pt x="1236784" y="631144"/>
                </a:lnTo>
                <a:lnTo>
                  <a:pt x="1289057" y="654376"/>
                </a:lnTo>
                <a:lnTo>
                  <a:pt x="1335522" y="683417"/>
                </a:lnTo>
                <a:lnTo>
                  <a:pt x="1378114" y="718265"/>
                </a:lnTo>
                <a:lnTo>
                  <a:pt x="1412963" y="760858"/>
                </a:lnTo>
                <a:lnTo>
                  <a:pt x="1442003" y="807322"/>
                </a:lnTo>
                <a:lnTo>
                  <a:pt x="1465235" y="859595"/>
                </a:lnTo>
                <a:lnTo>
                  <a:pt x="1484596" y="915740"/>
                </a:lnTo>
                <a:lnTo>
                  <a:pt x="1502020" y="971884"/>
                </a:lnTo>
                <a:lnTo>
                  <a:pt x="1517508" y="1031901"/>
                </a:lnTo>
                <a:lnTo>
                  <a:pt x="1532996" y="1089982"/>
                </a:lnTo>
                <a:lnTo>
                  <a:pt x="1550420" y="1148063"/>
                </a:lnTo>
                <a:lnTo>
                  <a:pt x="1569781" y="1204207"/>
                </a:lnTo>
                <a:lnTo>
                  <a:pt x="1593013" y="1256480"/>
                </a:lnTo>
                <a:lnTo>
                  <a:pt x="1620117" y="1304881"/>
                </a:lnTo>
                <a:lnTo>
                  <a:pt x="1654966" y="1347473"/>
                </a:lnTo>
                <a:lnTo>
                  <a:pt x="1693686" y="1392002"/>
                </a:lnTo>
                <a:lnTo>
                  <a:pt x="1738215" y="1430722"/>
                </a:lnTo>
                <a:lnTo>
                  <a:pt x="1784679" y="1467507"/>
                </a:lnTo>
                <a:lnTo>
                  <a:pt x="1835016" y="1504291"/>
                </a:lnTo>
                <a:lnTo>
                  <a:pt x="1883417" y="1541076"/>
                </a:lnTo>
                <a:lnTo>
                  <a:pt x="1929881" y="1577860"/>
                </a:lnTo>
                <a:lnTo>
                  <a:pt x="1974410" y="1618517"/>
                </a:lnTo>
                <a:lnTo>
                  <a:pt x="2013130" y="1659173"/>
                </a:lnTo>
                <a:lnTo>
                  <a:pt x="2046043" y="1705638"/>
                </a:lnTo>
                <a:lnTo>
                  <a:pt x="2071211" y="1754039"/>
                </a:lnTo>
                <a:lnTo>
                  <a:pt x="2088635" y="1812119"/>
                </a:lnTo>
                <a:lnTo>
                  <a:pt x="2096379" y="1872136"/>
                </a:lnTo>
                <a:lnTo>
                  <a:pt x="2098315" y="1934089"/>
                </a:lnTo>
                <a:lnTo>
                  <a:pt x="2092507" y="1999914"/>
                </a:lnTo>
                <a:lnTo>
                  <a:pt x="2084763" y="2065738"/>
                </a:lnTo>
                <a:lnTo>
                  <a:pt x="2075083" y="2131563"/>
                </a:lnTo>
                <a:lnTo>
                  <a:pt x="2067339" y="2197388"/>
                </a:lnTo>
                <a:lnTo>
                  <a:pt x="2063467" y="2263213"/>
                </a:lnTo>
                <a:lnTo>
                  <a:pt x="2063467" y="2327102"/>
                </a:lnTo>
                <a:lnTo>
                  <a:pt x="2071211" y="2387119"/>
                </a:lnTo>
                <a:lnTo>
                  <a:pt x="2086699" y="2447135"/>
                </a:lnTo>
                <a:lnTo>
                  <a:pt x="2109932" y="2503280"/>
                </a:lnTo>
                <a:lnTo>
                  <a:pt x="2140908" y="2561361"/>
                </a:lnTo>
                <a:lnTo>
                  <a:pt x="2171884" y="2619442"/>
                </a:lnTo>
                <a:lnTo>
                  <a:pt x="2206733" y="2677522"/>
                </a:lnTo>
                <a:lnTo>
                  <a:pt x="2239645" y="2733667"/>
                </a:lnTo>
                <a:lnTo>
                  <a:pt x="2268686" y="2793684"/>
                </a:lnTo>
                <a:lnTo>
                  <a:pt x="2291918" y="2851765"/>
                </a:lnTo>
                <a:lnTo>
                  <a:pt x="2307406" y="2911781"/>
                </a:lnTo>
                <a:lnTo>
                  <a:pt x="2313214" y="2973734"/>
                </a:lnTo>
                <a:lnTo>
                  <a:pt x="2307406" y="3035687"/>
                </a:lnTo>
                <a:lnTo>
                  <a:pt x="2291918" y="3095704"/>
                </a:lnTo>
                <a:lnTo>
                  <a:pt x="2268686" y="3153784"/>
                </a:lnTo>
                <a:lnTo>
                  <a:pt x="2239645" y="3213801"/>
                </a:lnTo>
                <a:lnTo>
                  <a:pt x="2206733" y="3269946"/>
                </a:lnTo>
                <a:lnTo>
                  <a:pt x="2171884" y="3328027"/>
                </a:lnTo>
                <a:lnTo>
                  <a:pt x="2140908" y="3386107"/>
                </a:lnTo>
                <a:lnTo>
                  <a:pt x="2109932" y="3444188"/>
                </a:lnTo>
                <a:lnTo>
                  <a:pt x="2086699" y="3500333"/>
                </a:lnTo>
                <a:lnTo>
                  <a:pt x="2071211" y="3560350"/>
                </a:lnTo>
                <a:lnTo>
                  <a:pt x="2063467" y="3620366"/>
                </a:lnTo>
                <a:lnTo>
                  <a:pt x="2063467" y="3684255"/>
                </a:lnTo>
                <a:lnTo>
                  <a:pt x="2067339" y="3750080"/>
                </a:lnTo>
                <a:lnTo>
                  <a:pt x="2075083" y="3815905"/>
                </a:lnTo>
                <a:lnTo>
                  <a:pt x="2084763" y="3881730"/>
                </a:lnTo>
                <a:lnTo>
                  <a:pt x="2092507" y="3947555"/>
                </a:lnTo>
                <a:lnTo>
                  <a:pt x="2098315" y="4013380"/>
                </a:lnTo>
                <a:lnTo>
                  <a:pt x="2096379" y="4075332"/>
                </a:lnTo>
                <a:lnTo>
                  <a:pt x="2088635" y="4135349"/>
                </a:lnTo>
                <a:lnTo>
                  <a:pt x="2071211" y="4193430"/>
                </a:lnTo>
                <a:lnTo>
                  <a:pt x="2046043" y="4241831"/>
                </a:lnTo>
                <a:lnTo>
                  <a:pt x="2013130" y="4288295"/>
                </a:lnTo>
                <a:lnTo>
                  <a:pt x="1974410" y="4328952"/>
                </a:lnTo>
                <a:lnTo>
                  <a:pt x="1929881" y="4369608"/>
                </a:lnTo>
                <a:lnTo>
                  <a:pt x="1883417" y="4406393"/>
                </a:lnTo>
                <a:lnTo>
                  <a:pt x="1835016" y="4443177"/>
                </a:lnTo>
                <a:lnTo>
                  <a:pt x="1784679" y="4479962"/>
                </a:lnTo>
                <a:lnTo>
                  <a:pt x="1738215" y="4516746"/>
                </a:lnTo>
                <a:lnTo>
                  <a:pt x="1693686" y="4555467"/>
                </a:lnTo>
                <a:lnTo>
                  <a:pt x="1654966" y="4599995"/>
                </a:lnTo>
                <a:lnTo>
                  <a:pt x="1620117" y="4642588"/>
                </a:lnTo>
                <a:lnTo>
                  <a:pt x="1593013" y="4690988"/>
                </a:lnTo>
                <a:lnTo>
                  <a:pt x="1569781" y="4743261"/>
                </a:lnTo>
                <a:lnTo>
                  <a:pt x="1550420" y="4799406"/>
                </a:lnTo>
                <a:lnTo>
                  <a:pt x="1532996" y="4857486"/>
                </a:lnTo>
                <a:lnTo>
                  <a:pt x="1517508" y="4915567"/>
                </a:lnTo>
                <a:lnTo>
                  <a:pt x="1502020" y="4975584"/>
                </a:lnTo>
                <a:lnTo>
                  <a:pt x="1484596" y="5031729"/>
                </a:lnTo>
                <a:lnTo>
                  <a:pt x="1465235" y="5087873"/>
                </a:lnTo>
                <a:lnTo>
                  <a:pt x="1442003" y="5140146"/>
                </a:lnTo>
                <a:lnTo>
                  <a:pt x="1412963" y="5186611"/>
                </a:lnTo>
                <a:lnTo>
                  <a:pt x="1378114" y="5229203"/>
                </a:lnTo>
                <a:lnTo>
                  <a:pt x="1335522" y="5264052"/>
                </a:lnTo>
                <a:lnTo>
                  <a:pt x="1289057" y="5293092"/>
                </a:lnTo>
                <a:lnTo>
                  <a:pt x="1236784" y="5316324"/>
                </a:lnTo>
                <a:lnTo>
                  <a:pt x="1180640" y="5335685"/>
                </a:lnTo>
                <a:lnTo>
                  <a:pt x="1124495" y="5353109"/>
                </a:lnTo>
                <a:lnTo>
                  <a:pt x="1064478" y="5368597"/>
                </a:lnTo>
                <a:lnTo>
                  <a:pt x="1006397" y="5384085"/>
                </a:lnTo>
                <a:lnTo>
                  <a:pt x="948317" y="5401509"/>
                </a:lnTo>
                <a:lnTo>
                  <a:pt x="892172" y="5420870"/>
                </a:lnTo>
                <a:lnTo>
                  <a:pt x="839899" y="5444102"/>
                </a:lnTo>
                <a:lnTo>
                  <a:pt x="791499" y="5471206"/>
                </a:lnTo>
                <a:lnTo>
                  <a:pt x="748906" y="5506055"/>
                </a:lnTo>
                <a:lnTo>
                  <a:pt x="704378" y="5544775"/>
                </a:lnTo>
                <a:lnTo>
                  <a:pt x="665657" y="5589304"/>
                </a:lnTo>
                <a:lnTo>
                  <a:pt x="628873" y="5635768"/>
                </a:lnTo>
                <a:lnTo>
                  <a:pt x="592088" y="5684169"/>
                </a:lnTo>
                <a:lnTo>
                  <a:pt x="555304" y="5732570"/>
                </a:lnTo>
                <a:lnTo>
                  <a:pt x="518519" y="5779034"/>
                </a:lnTo>
                <a:lnTo>
                  <a:pt x="477863" y="5823563"/>
                </a:lnTo>
                <a:lnTo>
                  <a:pt x="437206" y="5862283"/>
                </a:lnTo>
                <a:lnTo>
                  <a:pt x="390742" y="5895196"/>
                </a:lnTo>
                <a:lnTo>
                  <a:pt x="342341" y="5920364"/>
                </a:lnTo>
                <a:lnTo>
                  <a:pt x="284260" y="5937788"/>
                </a:lnTo>
                <a:lnTo>
                  <a:pt x="224243" y="5945532"/>
                </a:lnTo>
                <a:lnTo>
                  <a:pt x="162291" y="5947468"/>
                </a:lnTo>
                <a:lnTo>
                  <a:pt x="96466" y="5941660"/>
                </a:lnTo>
                <a:lnTo>
                  <a:pt x="30641" y="5933916"/>
                </a:lnTo>
                <a:lnTo>
                  <a:pt x="0" y="5929410"/>
                </a:lnTo>
                <a:lnTo>
                  <a:pt x="0" y="18058"/>
                </a:lnTo>
                <a:lnTo>
                  <a:pt x="30641" y="13552"/>
                </a:lnTo>
                <a:lnTo>
                  <a:pt x="96466" y="5808"/>
                </a:lnTo>
                <a:close/>
              </a:path>
            </a:pathLst>
          </a:custGeom>
          <a:solidFill>
            <a:schemeClr val="tx1">
              <a:alpha val="10000"/>
            </a:schemeClr>
          </a:solidFill>
          <a:ln w="0">
            <a:noFill/>
            <a:prstDash val="solid"/>
            <a:round/>
            <a:headEnd/>
            <a:tailEnd/>
          </a:ln>
        </p:spPr>
        <p:txBody>
          <a:bodyPr/>
          <a:lstStyle/>
          <a:p>
            <a:endParaRPr lang="en-US"/>
          </a:p>
        </p:txBody>
      </p:sp>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a:xfrm>
            <a:off x="612989" y="776175"/>
            <a:ext cx="3990455" cy="5305650"/>
          </a:xfrm>
        </p:spPr>
        <p:txBody>
          <a:bodyPr anchor="b">
            <a:normAutofit/>
          </a:bodyPr>
          <a:lstStyle/>
          <a:p>
            <a:r>
              <a:rPr lang="en-US" sz="4000" dirty="0"/>
              <a:t>“You do</a:t>
            </a:r>
            <a:br>
              <a:rPr lang="en-US" sz="4000" dirty="0"/>
            </a:br>
            <a:r>
              <a:rPr lang="en-US" sz="4000" dirty="0"/>
              <a:t>not know”</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3916680" y="455266"/>
            <a:ext cx="7818120" cy="5947467"/>
          </a:xfrm>
        </p:spPr>
        <p:txBody>
          <a:bodyPr anchor="ctr">
            <a:normAutofit lnSpcReduction="10000"/>
          </a:bodyPr>
          <a:lstStyle/>
          <a:p>
            <a:pPr marL="0" indent="0">
              <a:lnSpc>
                <a:spcPct val="100000"/>
              </a:lnSpc>
              <a:buNone/>
            </a:pPr>
            <a:r>
              <a:rPr lang="en-US" sz="2400" b="1" baseline="30000" dirty="0">
                <a:latin typeface="system-ui"/>
              </a:rPr>
              <a:t>1</a:t>
            </a:r>
            <a:r>
              <a:rPr lang="en-US" sz="2400" b="1" i="0" u="none" strike="noStrike" baseline="30000" dirty="0">
                <a:effectLst/>
                <a:latin typeface="system-ui"/>
              </a:rPr>
              <a:t> </a:t>
            </a:r>
            <a:r>
              <a:rPr lang="en-US" sz="2400" b="0" i="0" u="none" strike="noStrike" dirty="0">
                <a:effectLst/>
                <a:latin typeface="system-ui"/>
              </a:rPr>
              <a:t>Cast your bread upon the waters,</a:t>
            </a:r>
            <a:br>
              <a:rPr lang="en-US" sz="2400" b="0" i="0" u="none" strike="noStrike" dirty="0">
                <a:effectLst/>
                <a:latin typeface="system-ui"/>
              </a:rPr>
            </a:br>
            <a:r>
              <a:rPr lang="en-US" sz="2400" b="0" i="0" u="none" strike="noStrike" dirty="0">
                <a:effectLst/>
                <a:latin typeface="Courier New" panose="02070309020205020404" pitchFamily="49" charset="0"/>
              </a:rPr>
              <a:t>    </a:t>
            </a:r>
            <a:r>
              <a:rPr lang="en-US" sz="2400" b="0" i="0" u="none" strike="noStrike" dirty="0">
                <a:effectLst/>
                <a:latin typeface="system-ui"/>
              </a:rPr>
              <a:t>for you will find it after many days.</a:t>
            </a:r>
            <a:br>
              <a:rPr lang="en-US" sz="2400" b="0" i="0" u="none" strike="noStrike" dirty="0">
                <a:effectLst/>
                <a:latin typeface="system-ui"/>
              </a:rPr>
            </a:br>
            <a:r>
              <a:rPr lang="en-US" sz="2400" b="1" i="0" u="none" strike="noStrike" baseline="30000" dirty="0">
                <a:effectLst/>
                <a:latin typeface="system-ui"/>
              </a:rPr>
              <a:t>2 </a:t>
            </a:r>
            <a:r>
              <a:rPr lang="en-US" sz="2400" b="0" i="0" u="none" strike="noStrike" dirty="0">
                <a:effectLst/>
                <a:latin typeface="system-ui"/>
              </a:rPr>
              <a:t>Give a portion to seven, or even to eight,</a:t>
            </a:r>
            <a:br>
              <a:rPr lang="en-US" sz="2400" b="0" i="0" u="none" strike="noStrike" dirty="0">
                <a:effectLst/>
                <a:latin typeface="system-ui"/>
              </a:rPr>
            </a:br>
            <a:r>
              <a:rPr lang="en-US" sz="2400" b="0" i="0" u="none" strike="noStrike" dirty="0">
                <a:effectLst/>
                <a:latin typeface="Courier New" panose="02070309020205020404" pitchFamily="49" charset="0"/>
              </a:rPr>
              <a:t>    </a:t>
            </a:r>
            <a:r>
              <a:rPr lang="en-US" sz="2400" b="0" i="0" u="none" strike="noStrike" dirty="0">
                <a:effectLst/>
                <a:latin typeface="system-ui"/>
              </a:rPr>
              <a:t>for you know not what disaster may happen on earth.</a:t>
            </a:r>
            <a:br>
              <a:rPr lang="en-US" sz="2400" b="0" i="0" u="none" strike="noStrike" dirty="0">
                <a:effectLst/>
                <a:latin typeface="system-ui"/>
              </a:rPr>
            </a:br>
            <a:r>
              <a:rPr lang="en-US" sz="2400" b="1" i="0" u="none" strike="noStrike" baseline="30000" dirty="0">
                <a:effectLst/>
                <a:latin typeface="system-ui"/>
              </a:rPr>
              <a:t>3 </a:t>
            </a:r>
            <a:r>
              <a:rPr lang="en-US" sz="2400" b="0" i="0" u="none" strike="noStrike" dirty="0">
                <a:effectLst/>
                <a:latin typeface="system-ui"/>
              </a:rPr>
              <a:t>If the clouds are full of rain,</a:t>
            </a:r>
            <a:br>
              <a:rPr lang="en-US" sz="2400" b="0" i="0" u="none" strike="noStrike" dirty="0">
                <a:effectLst/>
                <a:latin typeface="system-ui"/>
              </a:rPr>
            </a:br>
            <a:r>
              <a:rPr lang="en-US" sz="2400" b="0" i="0" u="none" strike="noStrike" dirty="0">
                <a:effectLst/>
                <a:latin typeface="Courier New" panose="02070309020205020404" pitchFamily="49" charset="0"/>
              </a:rPr>
              <a:t>    </a:t>
            </a:r>
            <a:r>
              <a:rPr lang="en-US" sz="2400" b="0" i="0" u="none" strike="noStrike" dirty="0">
                <a:effectLst/>
                <a:latin typeface="system-ui"/>
              </a:rPr>
              <a:t>they empty themselves on the earth,</a:t>
            </a:r>
            <a:br>
              <a:rPr lang="en-US" sz="2400" b="0" i="0" u="none" strike="noStrike" dirty="0">
                <a:effectLst/>
                <a:latin typeface="system-ui"/>
              </a:rPr>
            </a:br>
            <a:r>
              <a:rPr lang="en-US" sz="2400" b="0" i="0" u="none" strike="noStrike" dirty="0">
                <a:effectLst/>
                <a:latin typeface="system-ui"/>
              </a:rPr>
              <a:t>and if a tree falls to the south or to the north,</a:t>
            </a:r>
            <a:br>
              <a:rPr lang="en-US" sz="2400" b="0" i="0" u="none" strike="noStrike" dirty="0">
                <a:effectLst/>
                <a:latin typeface="system-ui"/>
              </a:rPr>
            </a:br>
            <a:r>
              <a:rPr lang="en-US" sz="2400" b="0" i="0" u="none" strike="noStrike" dirty="0">
                <a:effectLst/>
                <a:latin typeface="Courier New" panose="02070309020205020404" pitchFamily="49" charset="0"/>
              </a:rPr>
              <a:t>    </a:t>
            </a:r>
            <a:r>
              <a:rPr lang="en-US" sz="2400" b="0" i="0" u="none" strike="noStrike" dirty="0">
                <a:effectLst/>
                <a:latin typeface="system-ui"/>
              </a:rPr>
              <a:t>in the place where the tree falls, there it will lie.</a:t>
            </a:r>
            <a:br>
              <a:rPr lang="en-US" sz="2400" b="0" i="0" u="none" strike="noStrike" dirty="0">
                <a:effectLst/>
                <a:latin typeface="system-ui"/>
              </a:rPr>
            </a:br>
            <a:r>
              <a:rPr lang="en-US" sz="2400" b="1" i="0" u="none" strike="noStrike" baseline="30000" dirty="0">
                <a:effectLst/>
                <a:latin typeface="system-ui"/>
              </a:rPr>
              <a:t>4 </a:t>
            </a:r>
            <a:r>
              <a:rPr lang="en-US" sz="2400" b="0" i="0" u="none" strike="noStrike" dirty="0">
                <a:effectLst/>
                <a:latin typeface="system-ui"/>
              </a:rPr>
              <a:t>He who observes the wind will not sow,</a:t>
            </a:r>
            <a:br>
              <a:rPr lang="en-US" sz="2400" b="0" i="0" u="none" strike="noStrike" dirty="0">
                <a:effectLst/>
                <a:latin typeface="system-ui"/>
              </a:rPr>
            </a:br>
            <a:r>
              <a:rPr lang="en-US" sz="2400" b="0" i="0" u="none" strike="noStrike" dirty="0">
                <a:effectLst/>
                <a:latin typeface="Courier New" panose="02070309020205020404" pitchFamily="49" charset="0"/>
              </a:rPr>
              <a:t>    </a:t>
            </a:r>
            <a:r>
              <a:rPr lang="en-US" sz="2400" b="0" i="0" u="none" strike="noStrike" dirty="0">
                <a:effectLst/>
                <a:latin typeface="system-ui"/>
              </a:rPr>
              <a:t>and he who regards the clouds will not reap.</a:t>
            </a:r>
          </a:p>
          <a:p>
            <a:pPr marL="0" indent="0">
              <a:lnSpc>
                <a:spcPct val="100000"/>
              </a:lnSpc>
              <a:buNone/>
            </a:pPr>
            <a:r>
              <a:rPr lang="en-US" sz="2400" b="1" i="0" u="none" strike="noStrike" baseline="30000" dirty="0">
                <a:effectLst/>
                <a:latin typeface="system-ui"/>
              </a:rPr>
              <a:t>5 </a:t>
            </a:r>
            <a:r>
              <a:rPr lang="en-US" sz="2400" b="0" i="0" u="none" strike="noStrike" dirty="0">
                <a:effectLst/>
                <a:latin typeface="system-ui"/>
              </a:rPr>
              <a:t>As you do not know the way the spirit comes to the bones in the womb of a woman with child, so you do not know the work of God who makes everything.</a:t>
            </a:r>
          </a:p>
          <a:p>
            <a:pPr marL="0" indent="0">
              <a:lnSpc>
                <a:spcPct val="100000"/>
              </a:lnSpc>
              <a:buNone/>
            </a:pPr>
            <a:r>
              <a:rPr lang="en-US" sz="2400" b="1" i="0" u="none" strike="noStrike" baseline="30000" dirty="0">
                <a:effectLst/>
                <a:latin typeface="system-ui"/>
              </a:rPr>
              <a:t>6 </a:t>
            </a:r>
            <a:r>
              <a:rPr lang="en-US" sz="2400" b="0" i="0" u="none" strike="noStrike" dirty="0">
                <a:effectLst/>
                <a:latin typeface="system-ui"/>
              </a:rPr>
              <a:t>In the morning sow your seed, and at evening withhold not your hand, for you do not know which will prosper, this or that, or whether both alike will be good.</a:t>
            </a:r>
          </a:p>
        </p:txBody>
      </p:sp>
    </p:spTree>
    <p:extLst>
      <p:ext uri="{BB962C8B-B14F-4D97-AF65-F5344CB8AC3E}">
        <p14:creationId xmlns:p14="http://schemas.microsoft.com/office/powerpoint/2010/main" val="293876817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10A4E0E-502E-444B-B37E-40557A2662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0" name="Rectangle 9">
            <a:extLst>
              <a:ext uri="{FF2B5EF4-FFF2-40B4-BE49-F238E27FC236}">
                <a16:creationId xmlns:a16="http://schemas.microsoft.com/office/drawing/2014/main" id="{0BA68F03-D88C-4F27-AD65-034133F1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970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2" name="Freeform: Shape 11">
            <a:extLst>
              <a:ext uri="{FF2B5EF4-FFF2-40B4-BE49-F238E27FC236}">
                <a16:creationId xmlns:a16="http://schemas.microsoft.com/office/drawing/2014/main" id="{B4DB13C2-D61D-4A8D-B973-BE6546C7B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55266"/>
            <a:ext cx="2313214" cy="5947468"/>
          </a:xfrm>
          <a:custGeom>
            <a:avLst/>
            <a:gdLst>
              <a:gd name="connsiteX0" fmla="*/ 162291 w 2313214"/>
              <a:gd name="connsiteY0" fmla="*/ 0 h 5947468"/>
              <a:gd name="connsiteX1" fmla="*/ 224243 w 2313214"/>
              <a:gd name="connsiteY1" fmla="*/ 1936 h 5947468"/>
              <a:gd name="connsiteX2" fmla="*/ 284260 w 2313214"/>
              <a:gd name="connsiteY2" fmla="*/ 9680 h 5947468"/>
              <a:gd name="connsiteX3" fmla="*/ 342341 w 2313214"/>
              <a:gd name="connsiteY3" fmla="*/ 27104 h 5947468"/>
              <a:gd name="connsiteX4" fmla="*/ 390742 w 2313214"/>
              <a:gd name="connsiteY4" fmla="*/ 52273 h 5947468"/>
              <a:gd name="connsiteX5" fmla="*/ 437206 w 2313214"/>
              <a:gd name="connsiteY5" fmla="*/ 85185 h 5947468"/>
              <a:gd name="connsiteX6" fmla="*/ 477863 w 2313214"/>
              <a:gd name="connsiteY6" fmla="*/ 123905 h 5947468"/>
              <a:gd name="connsiteX7" fmla="*/ 518519 w 2313214"/>
              <a:gd name="connsiteY7" fmla="*/ 168434 h 5947468"/>
              <a:gd name="connsiteX8" fmla="*/ 555304 w 2313214"/>
              <a:gd name="connsiteY8" fmla="*/ 214899 h 5947468"/>
              <a:gd name="connsiteX9" fmla="*/ 592088 w 2313214"/>
              <a:gd name="connsiteY9" fmla="*/ 263299 h 5947468"/>
              <a:gd name="connsiteX10" fmla="*/ 628873 w 2313214"/>
              <a:gd name="connsiteY10" fmla="*/ 311700 h 5947468"/>
              <a:gd name="connsiteX11" fmla="*/ 665657 w 2313214"/>
              <a:gd name="connsiteY11" fmla="*/ 358165 h 5947468"/>
              <a:gd name="connsiteX12" fmla="*/ 704378 w 2313214"/>
              <a:gd name="connsiteY12" fmla="*/ 402693 h 5947468"/>
              <a:gd name="connsiteX13" fmla="*/ 748906 w 2313214"/>
              <a:gd name="connsiteY13" fmla="*/ 441414 h 5947468"/>
              <a:gd name="connsiteX14" fmla="*/ 791499 w 2313214"/>
              <a:gd name="connsiteY14" fmla="*/ 476262 h 5947468"/>
              <a:gd name="connsiteX15" fmla="*/ 839899 w 2313214"/>
              <a:gd name="connsiteY15" fmla="*/ 503366 h 5947468"/>
              <a:gd name="connsiteX16" fmla="*/ 892172 w 2313214"/>
              <a:gd name="connsiteY16" fmla="*/ 526599 h 5947468"/>
              <a:gd name="connsiteX17" fmla="*/ 948317 w 2313214"/>
              <a:gd name="connsiteY17" fmla="*/ 545959 h 5947468"/>
              <a:gd name="connsiteX18" fmla="*/ 1006397 w 2313214"/>
              <a:gd name="connsiteY18" fmla="*/ 563383 h 5947468"/>
              <a:gd name="connsiteX19" fmla="*/ 1064478 w 2313214"/>
              <a:gd name="connsiteY19" fmla="*/ 578871 h 5947468"/>
              <a:gd name="connsiteX20" fmla="*/ 1124495 w 2313214"/>
              <a:gd name="connsiteY20" fmla="*/ 594360 h 5947468"/>
              <a:gd name="connsiteX21" fmla="*/ 1180640 w 2313214"/>
              <a:gd name="connsiteY21" fmla="*/ 611784 h 5947468"/>
              <a:gd name="connsiteX22" fmla="*/ 1236784 w 2313214"/>
              <a:gd name="connsiteY22" fmla="*/ 631144 h 5947468"/>
              <a:gd name="connsiteX23" fmla="*/ 1289057 w 2313214"/>
              <a:gd name="connsiteY23" fmla="*/ 654376 h 5947468"/>
              <a:gd name="connsiteX24" fmla="*/ 1335522 w 2313214"/>
              <a:gd name="connsiteY24" fmla="*/ 683417 h 5947468"/>
              <a:gd name="connsiteX25" fmla="*/ 1378114 w 2313214"/>
              <a:gd name="connsiteY25" fmla="*/ 718265 h 5947468"/>
              <a:gd name="connsiteX26" fmla="*/ 1412963 w 2313214"/>
              <a:gd name="connsiteY26" fmla="*/ 760858 h 5947468"/>
              <a:gd name="connsiteX27" fmla="*/ 1442003 w 2313214"/>
              <a:gd name="connsiteY27" fmla="*/ 807322 h 5947468"/>
              <a:gd name="connsiteX28" fmla="*/ 1465235 w 2313214"/>
              <a:gd name="connsiteY28" fmla="*/ 859595 h 5947468"/>
              <a:gd name="connsiteX29" fmla="*/ 1484596 w 2313214"/>
              <a:gd name="connsiteY29" fmla="*/ 915740 h 5947468"/>
              <a:gd name="connsiteX30" fmla="*/ 1502020 w 2313214"/>
              <a:gd name="connsiteY30" fmla="*/ 971884 h 5947468"/>
              <a:gd name="connsiteX31" fmla="*/ 1517508 w 2313214"/>
              <a:gd name="connsiteY31" fmla="*/ 1031901 h 5947468"/>
              <a:gd name="connsiteX32" fmla="*/ 1532996 w 2313214"/>
              <a:gd name="connsiteY32" fmla="*/ 1089982 h 5947468"/>
              <a:gd name="connsiteX33" fmla="*/ 1550420 w 2313214"/>
              <a:gd name="connsiteY33" fmla="*/ 1148063 h 5947468"/>
              <a:gd name="connsiteX34" fmla="*/ 1569781 w 2313214"/>
              <a:gd name="connsiteY34" fmla="*/ 1204207 h 5947468"/>
              <a:gd name="connsiteX35" fmla="*/ 1593013 w 2313214"/>
              <a:gd name="connsiteY35" fmla="*/ 1256480 h 5947468"/>
              <a:gd name="connsiteX36" fmla="*/ 1620117 w 2313214"/>
              <a:gd name="connsiteY36" fmla="*/ 1304881 h 5947468"/>
              <a:gd name="connsiteX37" fmla="*/ 1654966 w 2313214"/>
              <a:gd name="connsiteY37" fmla="*/ 1347473 h 5947468"/>
              <a:gd name="connsiteX38" fmla="*/ 1693686 w 2313214"/>
              <a:gd name="connsiteY38" fmla="*/ 1392002 h 5947468"/>
              <a:gd name="connsiteX39" fmla="*/ 1738215 w 2313214"/>
              <a:gd name="connsiteY39" fmla="*/ 1430722 h 5947468"/>
              <a:gd name="connsiteX40" fmla="*/ 1784679 w 2313214"/>
              <a:gd name="connsiteY40" fmla="*/ 1467507 h 5947468"/>
              <a:gd name="connsiteX41" fmla="*/ 1835016 w 2313214"/>
              <a:gd name="connsiteY41" fmla="*/ 1504291 h 5947468"/>
              <a:gd name="connsiteX42" fmla="*/ 1883417 w 2313214"/>
              <a:gd name="connsiteY42" fmla="*/ 1541076 h 5947468"/>
              <a:gd name="connsiteX43" fmla="*/ 1929881 w 2313214"/>
              <a:gd name="connsiteY43" fmla="*/ 1577860 h 5947468"/>
              <a:gd name="connsiteX44" fmla="*/ 1974410 w 2313214"/>
              <a:gd name="connsiteY44" fmla="*/ 1618517 h 5947468"/>
              <a:gd name="connsiteX45" fmla="*/ 2013130 w 2313214"/>
              <a:gd name="connsiteY45" fmla="*/ 1659173 h 5947468"/>
              <a:gd name="connsiteX46" fmla="*/ 2046043 w 2313214"/>
              <a:gd name="connsiteY46" fmla="*/ 1705638 h 5947468"/>
              <a:gd name="connsiteX47" fmla="*/ 2071211 w 2313214"/>
              <a:gd name="connsiteY47" fmla="*/ 1754039 h 5947468"/>
              <a:gd name="connsiteX48" fmla="*/ 2088635 w 2313214"/>
              <a:gd name="connsiteY48" fmla="*/ 1812119 h 5947468"/>
              <a:gd name="connsiteX49" fmla="*/ 2096379 w 2313214"/>
              <a:gd name="connsiteY49" fmla="*/ 1872136 h 5947468"/>
              <a:gd name="connsiteX50" fmla="*/ 2098315 w 2313214"/>
              <a:gd name="connsiteY50" fmla="*/ 1934089 h 5947468"/>
              <a:gd name="connsiteX51" fmla="*/ 2092507 w 2313214"/>
              <a:gd name="connsiteY51" fmla="*/ 1999914 h 5947468"/>
              <a:gd name="connsiteX52" fmla="*/ 2084763 w 2313214"/>
              <a:gd name="connsiteY52" fmla="*/ 2065738 h 5947468"/>
              <a:gd name="connsiteX53" fmla="*/ 2075083 w 2313214"/>
              <a:gd name="connsiteY53" fmla="*/ 2131563 h 5947468"/>
              <a:gd name="connsiteX54" fmla="*/ 2067339 w 2313214"/>
              <a:gd name="connsiteY54" fmla="*/ 2197388 h 5947468"/>
              <a:gd name="connsiteX55" fmla="*/ 2063467 w 2313214"/>
              <a:gd name="connsiteY55" fmla="*/ 2263213 h 5947468"/>
              <a:gd name="connsiteX56" fmla="*/ 2063467 w 2313214"/>
              <a:gd name="connsiteY56" fmla="*/ 2327102 h 5947468"/>
              <a:gd name="connsiteX57" fmla="*/ 2071211 w 2313214"/>
              <a:gd name="connsiteY57" fmla="*/ 2387119 h 5947468"/>
              <a:gd name="connsiteX58" fmla="*/ 2086699 w 2313214"/>
              <a:gd name="connsiteY58" fmla="*/ 2447135 h 5947468"/>
              <a:gd name="connsiteX59" fmla="*/ 2109932 w 2313214"/>
              <a:gd name="connsiteY59" fmla="*/ 2503280 h 5947468"/>
              <a:gd name="connsiteX60" fmla="*/ 2140908 w 2313214"/>
              <a:gd name="connsiteY60" fmla="*/ 2561361 h 5947468"/>
              <a:gd name="connsiteX61" fmla="*/ 2171884 w 2313214"/>
              <a:gd name="connsiteY61" fmla="*/ 2619442 h 5947468"/>
              <a:gd name="connsiteX62" fmla="*/ 2206733 w 2313214"/>
              <a:gd name="connsiteY62" fmla="*/ 2677522 h 5947468"/>
              <a:gd name="connsiteX63" fmla="*/ 2239645 w 2313214"/>
              <a:gd name="connsiteY63" fmla="*/ 2733667 h 5947468"/>
              <a:gd name="connsiteX64" fmla="*/ 2268686 w 2313214"/>
              <a:gd name="connsiteY64" fmla="*/ 2793684 h 5947468"/>
              <a:gd name="connsiteX65" fmla="*/ 2291918 w 2313214"/>
              <a:gd name="connsiteY65" fmla="*/ 2851765 h 5947468"/>
              <a:gd name="connsiteX66" fmla="*/ 2307406 w 2313214"/>
              <a:gd name="connsiteY66" fmla="*/ 2911781 h 5947468"/>
              <a:gd name="connsiteX67" fmla="*/ 2313214 w 2313214"/>
              <a:gd name="connsiteY67" fmla="*/ 2973734 h 5947468"/>
              <a:gd name="connsiteX68" fmla="*/ 2307406 w 2313214"/>
              <a:gd name="connsiteY68" fmla="*/ 3035687 h 5947468"/>
              <a:gd name="connsiteX69" fmla="*/ 2291918 w 2313214"/>
              <a:gd name="connsiteY69" fmla="*/ 3095704 h 5947468"/>
              <a:gd name="connsiteX70" fmla="*/ 2268686 w 2313214"/>
              <a:gd name="connsiteY70" fmla="*/ 3153784 h 5947468"/>
              <a:gd name="connsiteX71" fmla="*/ 2239645 w 2313214"/>
              <a:gd name="connsiteY71" fmla="*/ 3213801 h 5947468"/>
              <a:gd name="connsiteX72" fmla="*/ 2206733 w 2313214"/>
              <a:gd name="connsiteY72" fmla="*/ 3269946 h 5947468"/>
              <a:gd name="connsiteX73" fmla="*/ 2171884 w 2313214"/>
              <a:gd name="connsiteY73" fmla="*/ 3328027 h 5947468"/>
              <a:gd name="connsiteX74" fmla="*/ 2140908 w 2313214"/>
              <a:gd name="connsiteY74" fmla="*/ 3386107 h 5947468"/>
              <a:gd name="connsiteX75" fmla="*/ 2109932 w 2313214"/>
              <a:gd name="connsiteY75" fmla="*/ 3444188 h 5947468"/>
              <a:gd name="connsiteX76" fmla="*/ 2086699 w 2313214"/>
              <a:gd name="connsiteY76" fmla="*/ 3500333 h 5947468"/>
              <a:gd name="connsiteX77" fmla="*/ 2071211 w 2313214"/>
              <a:gd name="connsiteY77" fmla="*/ 3560350 h 5947468"/>
              <a:gd name="connsiteX78" fmla="*/ 2063467 w 2313214"/>
              <a:gd name="connsiteY78" fmla="*/ 3620366 h 5947468"/>
              <a:gd name="connsiteX79" fmla="*/ 2063467 w 2313214"/>
              <a:gd name="connsiteY79" fmla="*/ 3684255 h 5947468"/>
              <a:gd name="connsiteX80" fmla="*/ 2067339 w 2313214"/>
              <a:gd name="connsiteY80" fmla="*/ 3750080 h 5947468"/>
              <a:gd name="connsiteX81" fmla="*/ 2075083 w 2313214"/>
              <a:gd name="connsiteY81" fmla="*/ 3815905 h 5947468"/>
              <a:gd name="connsiteX82" fmla="*/ 2084763 w 2313214"/>
              <a:gd name="connsiteY82" fmla="*/ 3881730 h 5947468"/>
              <a:gd name="connsiteX83" fmla="*/ 2092507 w 2313214"/>
              <a:gd name="connsiteY83" fmla="*/ 3947555 h 5947468"/>
              <a:gd name="connsiteX84" fmla="*/ 2098315 w 2313214"/>
              <a:gd name="connsiteY84" fmla="*/ 4013380 h 5947468"/>
              <a:gd name="connsiteX85" fmla="*/ 2096379 w 2313214"/>
              <a:gd name="connsiteY85" fmla="*/ 4075332 h 5947468"/>
              <a:gd name="connsiteX86" fmla="*/ 2088635 w 2313214"/>
              <a:gd name="connsiteY86" fmla="*/ 4135349 h 5947468"/>
              <a:gd name="connsiteX87" fmla="*/ 2071211 w 2313214"/>
              <a:gd name="connsiteY87" fmla="*/ 4193430 h 5947468"/>
              <a:gd name="connsiteX88" fmla="*/ 2046043 w 2313214"/>
              <a:gd name="connsiteY88" fmla="*/ 4241831 h 5947468"/>
              <a:gd name="connsiteX89" fmla="*/ 2013130 w 2313214"/>
              <a:gd name="connsiteY89" fmla="*/ 4288295 h 5947468"/>
              <a:gd name="connsiteX90" fmla="*/ 1974410 w 2313214"/>
              <a:gd name="connsiteY90" fmla="*/ 4328952 h 5947468"/>
              <a:gd name="connsiteX91" fmla="*/ 1929881 w 2313214"/>
              <a:gd name="connsiteY91" fmla="*/ 4369608 h 5947468"/>
              <a:gd name="connsiteX92" fmla="*/ 1883417 w 2313214"/>
              <a:gd name="connsiteY92" fmla="*/ 4406393 h 5947468"/>
              <a:gd name="connsiteX93" fmla="*/ 1835016 w 2313214"/>
              <a:gd name="connsiteY93" fmla="*/ 4443177 h 5947468"/>
              <a:gd name="connsiteX94" fmla="*/ 1784679 w 2313214"/>
              <a:gd name="connsiteY94" fmla="*/ 4479962 h 5947468"/>
              <a:gd name="connsiteX95" fmla="*/ 1738215 w 2313214"/>
              <a:gd name="connsiteY95" fmla="*/ 4516746 h 5947468"/>
              <a:gd name="connsiteX96" fmla="*/ 1693686 w 2313214"/>
              <a:gd name="connsiteY96" fmla="*/ 4555467 h 5947468"/>
              <a:gd name="connsiteX97" fmla="*/ 1654966 w 2313214"/>
              <a:gd name="connsiteY97" fmla="*/ 4599995 h 5947468"/>
              <a:gd name="connsiteX98" fmla="*/ 1620117 w 2313214"/>
              <a:gd name="connsiteY98" fmla="*/ 4642588 h 5947468"/>
              <a:gd name="connsiteX99" fmla="*/ 1593013 w 2313214"/>
              <a:gd name="connsiteY99" fmla="*/ 4690988 h 5947468"/>
              <a:gd name="connsiteX100" fmla="*/ 1569781 w 2313214"/>
              <a:gd name="connsiteY100" fmla="*/ 4743261 h 5947468"/>
              <a:gd name="connsiteX101" fmla="*/ 1550420 w 2313214"/>
              <a:gd name="connsiteY101" fmla="*/ 4799406 h 5947468"/>
              <a:gd name="connsiteX102" fmla="*/ 1532996 w 2313214"/>
              <a:gd name="connsiteY102" fmla="*/ 4857486 h 5947468"/>
              <a:gd name="connsiteX103" fmla="*/ 1517508 w 2313214"/>
              <a:gd name="connsiteY103" fmla="*/ 4915567 h 5947468"/>
              <a:gd name="connsiteX104" fmla="*/ 1502020 w 2313214"/>
              <a:gd name="connsiteY104" fmla="*/ 4975584 h 5947468"/>
              <a:gd name="connsiteX105" fmla="*/ 1484596 w 2313214"/>
              <a:gd name="connsiteY105" fmla="*/ 5031729 h 5947468"/>
              <a:gd name="connsiteX106" fmla="*/ 1465235 w 2313214"/>
              <a:gd name="connsiteY106" fmla="*/ 5087873 h 5947468"/>
              <a:gd name="connsiteX107" fmla="*/ 1442003 w 2313214"/>
              <a:gd name="connsiteY107" fmla="*/ 5140146 h 5947468"/>
              <a:gd name="connsiteX108" fmla="*/ 1412963 w 2313214"/>
              <a:gd name="connsiteY108" fmla="*/ 5186611 h 5947468"/>
              <a:gd name="connsiteX109" fmla="*/ 1378114 w 2313214"/>
              <a:gd name="connsiteY109" fmla="*/ 5229203 h 5947468"/>
              <a:gd name="connsiteX110" fmla="*/ 1335522 w 2313214"/>
              <a:gd name="connsiteY110" fmla="*/ 5264052 h 5947468"/>
              <a:gd name="connsiteX111" fmla="*/ 1289057 w 2313214"/>
              <a:gd name="connsiteY111" fmla="*/ 5293092 h 5947468"/>
              <a:gd name="connsiteX112" fmla="*/ 1236784 w 2313214"/>
              <a:gd name="connsiteY112" fmla="*/ 5316324 h 5947468"/>
              <a:gd name="connsiteX113" fmla="*/ 1180640 w 2313214"/>
              <a:gd name="connsiteY113" fmla="*/ 5335685 h 5947468"/>
              <a:gd name="connsiteX114" fmla="*/ 1124495 w 2313214"/>
              <a:gd name="connsiteY114" fmla="*/ 5353109 h 5947468"/>
              <a:gd name="connsiteX115" fmla="*/ 1064478 w 2313214"/>
              <a:gd name="connsiteY115" fmla="*/ 5368597 h 5947468"/>
              <a:gd name="connsiteX116" fmla="*/ 1006397 w 2313214"/>
              <a:gd name="connsiteY116" fmla="*/ 5384085 h 5947468"/>
              <a:gd name="connsiteX117" fmla="*/ 948317 w 2313214"/>
              <a:gd name="connsiteY117" fmla="*/ 5401509 h 5947468"/>
              <a:gd name="connsiteX118" fmla="*/ 892172 w 2313214"/>
              <a:gd name="connsiteY118" fmla="*/ 5420870 h 5947468"/>
              <a:gd name="connsiteX119" fmla="*/ 839899 w 2313214"/>
              <a:gd name="connsiteY119" fmla="*/ 5444102 h 5947468"/>
              <a:gd name="connsiteX120" fmla="*/ 791499 w 2313214"/>
              <a:gd name="connsiteY120" fmla="*/ 5471206 h 5947468"/>
              <a:gd name="connsiteX121" fmla="*/ 748906 w 2313214"/>
              <a:gd name="connsiteY121" fmla="*/ 5506055 h 5947468"/>
              <a:gd name="connsiteX122" fmla="*/ 704378 w 2313214"/>
              <a:gd name="connsiteY122" fmla="*/ 5544775 h 5947468"/>
              <a:gd name="connsiteX123" fmla="*/ 665657 w 2313214"/>
              <a:gd name="connsiteY123" fmla="*/ 5589304 h 5947468"/>
              <a:gd name="connsiteX124" fmla="*/ 628873 w 2313214"/>
              <a:gd name="connsiteY124" fmla="*/ 5635768 h 5947468"/>
              <a:gd name="connsiteX125" fmla="*/ 592088 w 2313214"/>
              <a:gd name="connsiteY125" fmla="*/ 5684169 h 5947468"/>
              <a:gd name="connsiteX126" fmla="*/ 555304 w 2313214"/>
              <a:gd name="connsiteY126" fmla="*/ 5732570 h 5947468"/>
              <a:gd name="connsiteX127" fmla="*/ 518519 w 2313214"/>
              <a:gd name="connsiteY127" fmla="*/ 5779034 h 5947468"/>
              <a:gd name="connsiteX128" fmla="*/ 477863 w 2313214"/>
              <a:gd name="connsiteY128" fmla="*/ 5823563 h 5947468"/>
              <a:gd name="connsiteX129" fmla="*/ 437206 w 2313214"/>
              <a:gd name="connsiteY129" fmla="*/ 5862283 h 5947468"/>
              <a:gd name="connsiteX130" fmla="*/ 390742 w 2313214"/>
              <a:gd name="connsiteY130" fmla="*/ 5895196 h 5947468"/>
              <a:gd name="connsiteX131" fmla="*/ 342341 w 2313214"/>
              <a:gd name="connsiteY131" fmla="*/ 5920364 h 5947468"/>
              <a:gd name="connsiteX132" fmla="*/ 284260 w 2313214"/>
              <a:gd name="connsiteY132" fmla="*/ 5937788 h 5947468"/>
              <a:gd name="connsiteX133" fmla="*/ 224243 w 2313214"/>
              <a:gd name="connsiteY133" fmla="*/ 5945532 h 5947468"/>
              <a:gd name="connsiteX134" fmla="*/ 162291 w 2313214"/>
              <a:gd name="connsiteY134" fmla="*/ 5947468 h 5947468"/>
              <a:gd name="connsiteX135" fmla="*/ 96466 w 2313214"/>
              <a:gd name="connsiteY135" fmla="*/ 5941660 h 5947468"/>
              <a:gd name="connsiteX136" fmla="*/ 30641 w 2313214"/>
              <a:gd name="connsiteY136" fmla="*/ 5933916 h 5947468"/>
              <a:gd name="connsiteX137" fmla="*/ 0 w 2313214"/>
              <a:gd name="connsiteY137" fmla="*/ 5929410 h 5947468"/>
              <a:gd name="connsiteX138" fmla="*/ 0 w 2313214"/>
              <a:gd name="connsiteY138" fmla="*/ 18058 h 5947468"/>
              <a:gd name="connsiteX139" fmla="*/ 30641 w 2313214"/>
              <a:gd name="connsiteY139" fmla="*/ 13552 h 5947468"/>
              <a:gd name="connsiteX140" fmla="*/ 96466 w 2313214"/>
              <a:gd name="connsiteY140" fmla="*/ 5808 h 5947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2313214" h="5947468">
                <a:moveTo>
                  <a:pt x="162291" y="0"/>
                </a:moveTo>
                <a:lnTo>
                  <a:pt x="224243" y="1936"/>
                </a:lnTo>
                <a:lnTo>
                  <a:pt x="284260" y="9680"/>
                </a:lnTo>
                <a:lnTo>
                  <a:pt x="342341" y="27104"/>
                </a:lnTo>
                <a:lnTo>
                  <a:pt x="390742" y="52273"/>
                </a:lnTo>
                <a:lnTo>
                  <a:pt x="437206" y="85185"/>
                </a:lnTo>
                <a:lnTo>
                  <a:pt x="477863" y="123905"/>
                </a:lnTo>
                <a:lnTo>
                  <a:pt x="518519" y="168434"/>
                </a:lnTo>
                <a:lnTo>
                  <a:pt x="555304" y="214899"/>
                </a:lnTo>
                <a:lnTo>
                  <a:pt x="592088" y="263299"/>
                </a:lnTo>
                <a:lnTo>
                  <a:pt x="628873" y="311700"/>
                </a:lnTo>
                <a:lnTo>
                  <a:pt x="665657" y="358165"/>
                </a:lnTo>
                <a:lnTo>
                  <a:pt x="704378" y="402693"/>
                </a:lnTo>
                <a:lnTo>
                  <a:pt x="748906" y="441414"/>
                </a:lnTo>
                <a:lnTo>
                  <a:pt x="791499" y="476262"/>
                </a:lnTo>
                <a:lnTo>
                  <a:pt x="839899" y="503366"/>
                </a:lnTo>
                <a:lnTo>
                  <a:pt x="892172" y="526599"/>
                </a:lnTo>
                <a:lnTo>
                  <a:pt x="948317" y="545959"/>
                </a:lnTo>
                <a:lnTo>
                  <a:pt x="1006397" y="563383"/>
                </a:lnTo>
                <a:lnTo>
                  <a:pt x="1064478" y="578871"/>
                </a:lnTo>
                <a:lnTo>
                  <a:pt x="1124495" y="594360"/>
                </a:lnTo>
                <a:lnTo>
                  <a:pt x="1180640" y="611784"/>
                </a:lnTo>
                <a:lnTo>
                  <a:pt x="1236784" y="631144"/>
                </a:lnTo>
                <a:lnTo>
                  <a:pt x="1289057" y="654376"/>
                </a:lnTo>
                <a:lnTo>
                  <a:pt x="1335522" y="683417"/>
                </a:lnTo>
                <a:lnTo>
                  <a:pt x="1378114" y="718265"/>
                </a:lnTo>
                <a:lnTo>
                  <a:pt x="1412963" y="760858"/>
                </a:lnTo>
                <a:lnTo>
                  <a:pt x="1442003" y="807322"/>
                </a:lnTo>
                <a:lnTo>
                  <a:pt x="1465235" y="859595"/>
                </a:lnTo>
                <a:lnTo>
                  <a:pt x="1484596" y="915740"/>
                </a:lnTo>
                <a:lnTo>
                  <a:pt x="1502020" y="971884"/>
                </a:lnTo>
                <a:lnTo>
                  <a:pt x="1517508" y="1031901"/>
                </a:lnTo>
                <a:lnTo>
                  <a:pt x="1532996" y="1089982"/>
                </a:lnTo>
                <a:lnTo>
                  <a:pt x="1550420" y="1148063"/>
                </a:lnTo>
                <a:lnTo>
                  <a:pt x="1569781" y="1204207"/>
                </a:lnTo>
                <a:lnTo>
                  <a:pt x="1593013" y="1256480"/>
                </a:lnTo>
                <a:lnTo>
                  <a:pt x="1620117" y="1304881"/>
                </a:lnTo>
                <a:lnTo>
                  <a:pt x="1654966" y="1347473"/>
                </a:lnTo>
                <a:lnTo>
                  <a:pt x="1693686" y="1392002"/>
                </a:lnTo>
                <a:lnTo>
                  <a:pt x="1738215" y="1430722"/>
                </a:lnTo>
                <a:lnTo>
                  <a:pt x="1784679" y="1467507"/>
                </a:lnTo>
                <a:lnTo>
                  <a:pt x="1835016" y="1504291"/>
                </a:lnTo>
                <a:lnTo>
                  <a:pt x="1883417" y="1541076"/>
                </a:lnTo>
                <a:lnTo>
                  <a:pt x="1929881" y="1577860"/>
                </a:lnTo>
                <a:lnTo>
                  <a:pt x="1974410" y="1618517"/>
                </a:lnTo>
                <a:lnTo>
                  <a:pt x="2013130" y="1659173"/>
                </a:lnTo>
                <a:lnTo>
                  <a:pt x="2046043" y="1705638"/>
                </a:lnTo>
                <a:lnTo>
                  <a:pt x="2071211" y="1754039"/>
                </a:lnTo>
                <a:lnTo>
                  <a:pt x="2088635" y="1812119"/>
                </a:lnTo>
                <a:lnTo>
                  <a:pt x="2096379" y="1872136"/>
                </a:lnTo>
                <a:lnTo>
                  <a:pt x="2098315" y="1934089"/>
                </a:lnTo>
                <a:lnTo>
                  <a:pt x="2092507" y="1999914"/>
                </a:lnTo>
                <a:lnTo>
                  <a:pt x="2084763" y="2065738"/>
                </a:lnTo>
                <a:lnTo>
                  <a:pt x="2075083" y="2131563"/>
                </a:lnTo>
                <a:lnTo>
                  <a:pt x="2067339" y="2197388"/>
                </a:lnTo>
                <a:lnTo>
                  <a:pt x="2063467" y="2263213"/>
                </a:lnTo>
                <a:lnTo>
                  <a:pt x="2063467" y="2327102"/>
                </a:lnTo>
                <a:lnTo>
                  <a:pt x="2071211" y="2387119"/>
                </a:lnTo>
                <a:lnTo>
                  <a:pt x="2086699" y="2447135"/>
                </a:lnTo>
                <a:lnTo>
                  <a:pt x="2109932" y="2503280"/>
                </a:lnTo>
                <a:lnTo>
                  <a:pt x="2140908" y="2561361"/>
                </a:lnTo>
                <a:lnTo>
                  <a:pt x="2171884" y="2619442"/>
                </a:lnTo>
                <a:lnTo>
                  <a:pt x="2206733" y="2677522"/>
                </a:lnTo>
                <a:lnTo>
                  <a:pt x="2239645" y="2733667"/>
                </a:lnTo>
                <a:lnTo>
                  <a:pt x="2268686" y="2793684"/>
                </a:lnTo>
                <a:lnTo>
                  <a:pt x="2291918" y="2851765"/>
                </a:lnTo>
                <a:lnTo>
                  <a:pt x="2307406" y="2911781"/>
                </a:lnTo>
                <a:lnTo>
                  <a:pt x="2313214" y="2973734"/>
                </a:lnTo>
                <a:lnTo>
                  <a:pt x="2307406" y="3035687"/>
                </a:lnTo>
                <a:lnTo>
                  <a:pt x="2291918" y="3095704"/>
                </a:lnTo>
                <a:lnTo>
                  <a:pt x="2268686" y="3153784"/>
                </a:lnTo>
                <a:lnTo>
                  <a:pt x="2239645" y="3213801"/>
                </a:lnTo>
                <a:lnTo>
                  <a:pt x="2206733" y="3269946"/>
                </a:lnTo>
                <a:lnTo>
                  <a:pt x="2171884" y="3328027"/>
                </a:lnTo>
                <a:lnTo>
                  <a:pt x="2140908" y="3386107"/>
                </a:lnTo>
                <a:lnTo>
                  <a:pt x="2109932" y="3444188"/>
                </a:lnTo>
                <a:lnTo>
                  <a:pt x="2086699" y="3500333"/>
                </a:lnTo>
                <a:lnTo>
                  <a:pt x="2071211" y="3560350"/>
                </a:lnTo>
                <a:lnTo>
                  <a:pt x="2063467" y="3620366"/>
                </a:lnTo>
                <a:lnTo>
                  <a:pt x="2063467" y="3684255"/>
                </a:lnTo>
                <a:lnTo>
                  <a:pt x="2067339" y="3750080"/>
                </a:lnTo>
                <a:lnTo>
                  <a:pt x="2075083" y="3815905"/>
                </a:lnTo>
                <a:lnTo>
                  <a:pt x="2084763" y="3881730"/>
                </a:lnTo>
                <a:lnTo>
                  <a:pt x="2092507" y="3947555"/>
                </a:lnTo>
                <a:lnTo>
                  <a:pt x="2098315" y="4013380"/>
                </a:lnTo>
                <a:lnTo>
                  <a:pt x="2096379" y="4075332"/>
                </a:lnTo>
                <a:lnTo>
                  <a:pt x="2088635" y="4135349"/>
                </a:lnTo>
                <a:lnTo>
                  <a:pt x="2071211" y="4193430"/>
                </a:lnTo>
                <a:lnTo>
                  <a:pt x="2046043" y="4241831"/>
                </a:lnTo>
                <a:lnTo>
                  <a:pt x="2013130" y="4288295"/>
                </a:lnTo>
                <a:lnTo>
                  <a:pt x="1974410" y="4328952"/>
                </a:lnTo>
                <a:lnTo>
                  <a:pt x="1929881" y="4369608"/>
                </a:lnTo>
                <a:lnTo>
                  <a:pt x="1883417" y="4406393"/>
                </a:lnTo>
                <a:lnTo>
                  <a:pt x="1835016" y="4443177"/>
                </a:lnTo>
                <a:lnTo>
                  <a:pt x="1784679" y="4479962"/>
                </a:lnTo>
                <a:lnTo>
                  <a:pt x="1738215" y="4516746"/>
                </a:lnTo>
                <a:lnTo>
                  <a:pt x="1693686" y="4555467"/>
                </a:lnTo>
                <a:lnTo>
                  <a:pt x="1654966" y="4599995"/>
                </a:lnTo>
                <a:lnTo>
                  <a:pt x="1620117" y="4642588"/>
                </a:lnTo>
                <a:lnTo>
                  <a:pt x="1593013" y="4690988"/>
                </a:lnTo>
                <a:lnTo>
                  <a:pt x="1569781" y="4743261"/>
                </a:lnTo>
                <a:lnTo>
                  <a:pt x="1550420" y="4799406"/>
                </a:lnTo>
                <a:lnTo>
                  <a:pt x="1532996" y="4857486"/>
                </a:lnTo>
                <a:lnTo>
                  <a:pt x="1517508" y="4915567"/>
                </a:lnTo>
                <a:lnTo>
                  <a:pt x="1502020" y="4975584"/>
                </a:lnTo>
                <a:lnTo>
                  <a:pt x="1484596" y="5031729"/>
                </a:lnTo>
                <a:lnTo>
                  <a:pt x="1465235" y="5087873"/>
                </a:lnTo>
                <a:lnTo>
                  <a:pt x="1442003" y="5140146"/>
                </a:lnTo>
                <a:lnTo>
                  <a:pt x="1412963" y="5186611"/>
                </a:lnTo>
                <a:lnTo>
                  <a:pt x="1378114" y="5229203"/>
                </a:lnTo>
                <a:lnTo>
                  <a:pt x="1335522" y="5264052"/>
                </a:lnTo>
                <a:lnTo>
                  <a:pt x="1289057" y="5293092"/>
                </a:lnTo>
                <a:lnTo>
                  <a:pt x="1236784" y="5316324"/>
                </a:lnTo>
                <a:lnTo>
                  <a:pt x="1180640" y="5335685"/>
                </a:lnTo>
                <a:lnTo>
                  <a:pt x="1124495" y="5353109"/>
                </a:lnTo>
                <a:lnTo>
                  <a:pt x="1064478" y="5368597"/>
                </a:lnTo>
                <a:lnTo>
                  <a:pt x="1006397" y="5384085"/>
                </a:lnTo>
                <a:lnTo>
                  <a:pt x="948317" y="5401509"/>
                </a:lnTo>
                <a:lnTo>
                  <a:pt x="892172" y="5420870"/>
                </a:lnTo>
                <a:lnTo>
                  <a:pt x="839899" y="5444102"/>
                </a:lnTo>
                <a:lnTo>
                  <a:pt x="791499" y="5471206"/>
                </a:lnTo>
                <a:lnTo>
                  <a:pt x="748906" y="5506055"/>
                </a:lnTo>
                <a:lnTo>
                  <a:pt x="704378" y="5544775"/>
                </a:lnTo>
                <a:lnTo>
                  <a:pt x="665657" y="5589304"/>
                </a:lnTo>
                <a:lnTo>
                  <a:pt x="628873" y="5635768"/>
                </a:lnTo>
                <a:lnTo>
                  <a:pt x="592088" y="5684169"/>
                </a:lnTo>
                <a:lnTo>
                  <a:pt x="555304" y="5732570"/>
                </a:lnTo>
                <a:lnTo>
                  <a:pt x="518519" y="5779034"/>
                </a:lnTo>
                <a:lnTo>
                  <a:pt x="477863" y="5823563"/>
                </a:lnTo>
                <a:lnTo>
                  <a:pt x="437206" y="5862283"/>
                </a:lnTo>
                <a:lnTo>
                  <a:pt x="390742" y="5895196"/>
                </a:lnTo>
                <a:lnTo>
                  <a:pt x="342341" y="5920364"/>
                </a:lnTo>
                <a:lnTo>
                  <a:pt x="284260" y="5937788"/>
                </a:lnTo>
                <a:lnTo>
                  <a:pt x="224243" y="5945532"/>
                </a:lnTo>
                <a:lnTo>
                  <a:pt x="162291" y="5947468"/>
                </a:lnTo>
                <a:lnTo>
                  <a:pt x="96466" y="5941660"/>
                </a:lnTo>
                <a:lnTo>
                  <a:pt x="30641" y="5933916"/>
                </a:lnTo>
                <a:lnTo>
                  <a:pt x="0" y="5929410"/>
                </a:lnTo>
                <a:lnTo>
                  <a:pt x="0" y="18058"/>
                </a:lnTo>
                <a:lnTo>
                  <a:pt x="30641" y="13552"/>
                </a:lnTo>
                <a:lnTo>
                  <a:pt x="96466" y="5808"/>
                </a:lnTo>
                <a:close/>
              </a:path>
            </a:pathLst>
          </a:custGeom>
          <a:solidFill>
            <a:schemeClr val="tx1">
              <a:alpha val="10000"/>
            </a:schemeClr>
          </a:solidFill>
          <a:ln w="0">
            <a:noFill/>
            <a:prstDash val="solid"/>
            <a:round/>
            <a:headEnd/>
            <a:tailEnd/>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a:xfrm>
            <a:off x="612989" y="776175"/>
            <a:ext cx="3990455" cy="5305650"/>
          </a:xfrm>
        </p:spPr>
        <p:txBody>
          <a:bodyPr anchor="b">
            <a:normAutofit/>
          </a:bodyPr>
          <a:lstStyle/>
          <a:p>
            <a:r>
              <a:rPr lang="en-US" sz="4000" dirty="0"/>
              <a:t>“You do</a:t>
            </a:r>
            <a:br>
              <a:rPr lang="en-US" sz="4000" dirty="0"/>
            </a:br>
            <a:r>
              <a:rPr lang="en-US" sz="4000" dirty="0"/>
              <a:t>not know”</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3916680" y="455266"/>
            <a:ext cx="7818120" cy="5947467"/>
          </a:xfrm>
        </p:spPr>
        <p:txBody>
          <a:bodyPr anchor="ctr">
            <a:normAutofit lnSpcReduction="10000"/>
          </a:bodyPr>
          <a:lstStyle/>
          <a:p>
            <a:pPr marL="0" indent="0">
              <a:lnSpc>
                <a:spcPct val="100000"/>
              </a:lnSpc>
              <a:buNone/>
            </a:pPr>
            <a:r>
              <a:rPr lang="en-US" sz="2400" b="1" baseline="30000" dirty="0">
                <a:latin typeface="system-ui"/>
              </a:rPr>
              <a:t>1</a:t>
            </a:r>
            <a:r>
              <a:rPr lang="en-US" sz="2400" b="1" i="0" u="none" strike="noStrike" baseline="30000" dirty="0">
                <a:effectLst/>
                <a:latin typeface="system-ui"/>
              </a:rPr>
              <a:t> </a:t>
            </a:r>
            <a:r>
              <a:rPr lang="en-US" sz="2400" b="0" i="0" u="none" strike="noStrike" dirty="0">
                <a:effectLst/>
                <a:latin typeface="system-ui"/>
              </a:rPr>
              <a:t>Cast your bread upon the waters,</a:t>
            </a:r>
            <a:br>
              <a:rPr lang="en-US" sz="2400" b="0" i="0" u="none" strike="noStrike" dirty="0">
                <a:effectLst/>
                <a:latin typeface="system-ui"/>
              </a:rPr>
            </a:br>
            <a:r>
              <a:rPr lang="en-US" sz="2400" b="0" i="0" u="none" strike="noStrike" dirty="0">
                <a:effectLst/>
                <a:latin typeface="Courier New" panose="02070309020205020404" pitchFamily="49" charset="0"/>
              </a:rPr>
              <a:t>    </a:t>
            </a:r>
            <a:r>
              <a:rPr lang="en-US" sz="2400" b="0" i="0" u="none" strike="noStrike" dirty="0">
                <a:effectLst/>
                <a:latin typeface="system-ui"/>
              </a:rPr>
              <a:t>for you will find it after many days.</a:t>
            </a:r>
            <a:br>
              <a:rPr lang="en-US" sz="2400" b="0" i="0" u="none" strike="noStrike" dirty="0">
                <a:effectLst/>
                <a:latin typeface="system-ui"/>
              </a:rPr>
            </a:br>
            <a:r>
              <a:rPr lang="en-US" sz="2400" b="1" i="0" u="none" strike="noStrike" baseline="30000" dirty="0">
                <a:effectLst/>
                <a:latin typeface="system-ui"/>
              </a:rPr>
              <a:t>2 </a:t>
            </a:r>
            <a:r>
              <a:rPr lang="en-US" sz="2400" b="0" i="0" u="none" strike="noStrike" dirty="0">
                <a:effectLst/>
                <a:latin typeface="system-ui"/>
              </a:rPr>
              <a:t>Give a portion to seven, or even to eight,</a:t>
            </a:r>
            <a:br>
              <a:rPr lang="en-US" sz="2400" b="0" i="0" u="none" strike="noStrike" dirty="0">
                <a:effectLst/>
                <a:latin typeface="system-ui"/>
              </a:rPr>
            </a:br>
            <a:r>
              <a:rPr lang="en-US" sz="2400" b="0" i="0" u="none" strike="noStrike" dirty="0">
                <a:effectLst/>
                <a:latin typeface="Courier New" panose="02070309020205020404" pitchFamily="49" charset="0"/>
              </a:rPr>
              <a:t>    </a:t>
            </a:r>
            <a:r>
              <a:rPr lang="en-US" sz="2400" b="0" i="0" u="none" strike="noStrike" dirty="0">
                <a:effectLst/>
                <a:latin typeface="system-ui"/>
              </a:rPr>
              <a:t>for you know not what disaster may happen on earth.</a:t>
            </a:r>
            <a:br>
              <a:rPr lang="en-US" sz="2400" b="0" i="0" u="none" strike="noStrike" dirty="0">
                <a:effectLst/>
                <a:latin typeface="system-ui"/>
              </a:rPr>
            </a:br>
            <a:r>
              <a:rPr lang="en-US" sz="2400" b="1" i="0" u="none" strike="noStrike" baseline="30000" dirty="0">
                <a:effectLst/>
                <a:latin typeface="system-ui"/>
              </a:rPr>
              <a:t>3 </a:t>
            </a:r>
            <a:r>
              <a:rPr lang="en-US" sz="2400" b="0" i="0" u="none" strike="noStrike" dirty="0">
                <a:effectLst/>
                <a:latin typeface="system-ui"/>
              </a:rPr>
              <a:t>If the clouds are full of rain,</a:t>
            </a:r>
            <a:br>
              <a:rPr lang="en-US" sz="2400" b="0" i="0" u="none" strike="noStrike" dirty="0">
                <a:effectLst/>
                <a:latin typeface="system-ui"/>
              </a:rPr>
            </a:br>
            <a:r>
              <a:rPr lang="en-US" sz="2400" b="0" i="0" u="none" strike="noStrike" dirty="0">
                <a:effectLst/>
                <a:latin typeface="Courier New" panose="02070309020205020404" pitchFamily="49" charset="0"/>
              </a:rPr>
              <a:t>    </a:t>
            </a:r>
            <a:r>
              <a:rPr lang="en-US" sz="2400" b="0" i="0" u="none" strike="noStrike" dirty="0">
                <a:effectLst/>
                <a:latin typeface="system-ui"/>
              </a:rPr>
              <a:t>they empty themselves on the earth,</a:t>
            </a:r>
            <a:br>
              <a:rPr lang="en-US" sz="2400" b="0" i="0" u="none" strike="noStrike" dirty="0">
                <a:effectLst/>
                <a:latin typeface="system-ui"/>
              </a:rPr>
            </a:br>
            <a:r>
              <a:rPr lang="en-US" sz="2400" b="0" i="0" u="none" strike="noStrike" dirty="0">
                <a:effectLst/>
                <a:latin typeface="system-ui"/>
              </a:rPr>
              <a:t>and if a tree falls to the south or to the north,</a:t>
            </a:r>
            <a:br>
              <a:rPr lang="en-US" sz="2400" b="0" i="0" u="none" strike="noStrike" dirty="0">
                <a:effectLst/>
                <a:latin typeface="system-ui"/>
              </a:rPr>
            </a:br>
            <a:r>
              <a:rPr lang="en-US" sz="2400" b="0" i="0" u="none" strike="noStrike" dirty="0">
                <a:effectLst/>
                <a:latin typeface="Courier New" panose="02070309020205020404" pitchFamily="49" charset="0"/>
              </a:rPr>
              <a:t>    </a:t>
            </a:r>
            <a:r>
              <a:rPr lang="en-US" sz="2400" b="0" i="0" u="none" strike="noStrike" dirty="0">
                <a:effectLst/>
                <a:latin typeface="system-ui"/>
              </a:rPr>
              <a:t>in the place where the tree falls, there it will lie.</a:t>
            </a:r>
            <a:br>
              <a:rPr lang="en-US" sz="2400" b="0" i="0" u="none" strike="noStrike" dirty="0">
                <a:effectLst/>
                <a:latin typeface="system-ui"/>
              </a:rPr>
            </a:br>
            <a:r>
              <a:rPr lang="en-US" sz="2400" b="1" i="0" u="none" strike="noStrike" baseline="30000" dirty="0">
                <a:effectLst/>
                <a:latin typeface="system-ui"/>
              </a:rPr>
              <a:t>4 </a:t>
            </a:r>
            <a:r>
              <a:rPr lang="en-US" sz="2400" b="0" i="0" u="none" strike="noStrike" dirty="0">
                <a:effectLst/>
                <a:latin typeface="system-ui"/>
              </a:rPr>
              <a:t>He who observes the wind will not sow,</a:t>
            </a:r>
            <a:br>
              <a:rPr lang="en-US" sz="2400" b="0" i="0" u="none" strike="noStrike" dirty="0">
                <a:effectLst/>
                <a:latin typeface="system-ui"/>
              </a:rPr>
            </a:br>
            <a:r>
              <a:rPr lang="en-US" sz="2400" b="0" i="0" u="none" strike="noStrike" dirty="0">
                <a:effectLst/>
                <a:latin typeface="Courier New" panose="02070309020205020404" pitchFamily="49" charset="0"/>
              </a:rPr>
              <a:t>    </a:t>
            </a:r>
            <a:r>
              <a:rPr lang="en-US" sz="2400" b="0" i="0" u="none" strike="noStrike" dirty="0">
                <a:effectLst/>
                <a:latin typeface="system-ui"/>
              </a:rPr>
              <a:t>and he who regards the clouds will not reap.</a:t>
            </a:r>
          </a:p>
          <a:p>
            <a:pPr marL="0" indent="0">
              <a:lnSpc>
                <a:spcPct val="100000"/>
              </a:lnSpc>
              <a:buNone/>
            </a:pPr>
            <a:r>
              <a:rPr lang="en-US" sz="2400" b="1" i="0" u="none" strike="noStrike" baseline="30000" dirty="0">
                <a:effectLst/>
                <a:latin typeface="system-ui"/>
              </a:rPr>
              <a:t>5 </a:t>
            </a:r>
            <a:r>
              <a:rPr lang="en-US" sz="2400" b="0" i="0" u="none" strike="noStrike" dirty="0">
                <a:effectLst/>
                <a:latin typeface="system-ui"/>
              </a:rPr>
              <a:t>As </a:t>
            </a:r>
            <a:r>
              <a:rPr lang="en-US" sz="2400" b="0" i="0" u="none" strike="noStrike" dirty="0">
                <a:solidFill>
                  <a:srgbClr val="FFFF00"/>
                </a:solidFill>
                <a:effectLst/>
                <a:latin typeface="system-ui"/>
              </a:rPr>
              <a:t>you do not know </a:t>
            </a:r>
            <a:r>
              <a:rPr lang="en-US" sz="2400" b="0" i="0" u="none" strike="noStrike" dirty="0">
                <a:effectLst/>
                <a:latin typeface="system-ui"/>
              </a:rPr>
              <a:t>the way the spirit comes to the bones in the womb of a woman with child, so you do not know the work of God who makes everything.</a:t>
            </a:r>
          </a:p>
          <a:p>
            <a:pPr marL="0" indent="0">
              <a:lnSpc>
                <a:spcPct val="100000"/>
              </a:lnSpc>
              <a:buNone/>
            </a:pPr>
            <a:r>
              <a:rPr lang="en-US" sz="2400" b="1" i="0" u="none" strike="noStrike" baseline="30000" dirty="0">
                <a:effectLst/>
                <a:latin typeface="system-ui"/>
              </a:rPr>
              <a:t>6 </a:t>
            </a:r>
            <a:r>
              <a:rPr lang="en-US" sz="2400" b="0" i="0" u="none" strike="noStrike" dirty="0">
                <a:effectLst/>
                <a:latin typeface="system-ui"/>
              </a:rPr>
              <a:t>In the morning sow your seed, and at evening withhold not your hand, </a:t>
            </a:r>
            <a:r>
              <a:rPr lang="en-US" sz="2400" b="0" i="0" u="none" strike="noStrike" dirty="0">
                <a:solidFill>
                  <a:srgbClr val="FFFF00"/>
                </a:solidFill>
                <a:effectLst/>
                <a:latin typeface="system-ui"/>
              </a:rPr>
              <a:t>for you do not know </a:t>
            </a:r>
            <a:r>
              <a:rPr lang="en-US" sz="2400" b="0" i="0" u="none" strike="noStrike" dirty="0">
                <a:effectLst/>
                <a:latin typeface="system-ui"/>
              </a:rPr>
              <a:t>which will prosper, this or that, or whether both alike will be good.</a:t>
            </a:r>
          </a:p>
        </p:txBody>
      </p:sp>
    </p:spTree>
    <p:extLst>
      <p:ext uri="{BB962C8B-B14F-4D97-AF65-F5344CB8AC3E}">
        <p14:creationId xmlns:p14="http://schemas.microsoft.com/office/powerpoint/2010/main" val="311100419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{221B030E-B774-C14A-9A7E-E534A52AE5D3}tf10001071</Template>
  <TotalTime>2549</TotalTime>
  <Words>1627</Words>
  <Application>Microsoft Macintosh PowerPoint</Application>
  <PresentationFormat>Widescreen</PresentationFormat>
  <Paragraphs>120</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Courier New</vt:lpstr>
      <vt:lpstr>Gill Sans MT</vt:lpstr>
      <vt:lpstr>Impact</vt:lpstr>
      <vt:lpstr>system-ui</vt:lpstr>
      <vt:lpstr>Times New Roman</vt:lpstr>
      <vt:lpstr>Badge</vt:lpstr>
      <vt:lpstr>Ecclesiastes</vt:lpstr>
      <vt:lpstr>schedule</vt:lpstr>
      <vt:lpstr>The poor, wise man  why did this example of wisdom seem “great” to Solomon? (9:13)</vt:lpstr>
      <vt:lpstr>Proverbs</vt:lpstr>
      <vt:lpstr>10:5-7</vt:lpstr>
      <vt:lpstr>More Proverbs</vt:lpstr>
      <vt:lpstr>The king</vt:lpstr>
      <vt:lpstr>“You do not know”</vt:lpstr>
      <vt:lpstr>“You do not know”</vt:lpstr>
      <vt:lpstr>“You do not know”</vt:lpstr>
      <vt:lpstr>“You do not know”</vt:lpstr>
      <vt:lpstr>11:7</vt:lpstr>
      <vt:lpstr>Rejoice! Remember!</vt:lpstr>
      <vt:lpstr>12:1-14  The end of the matter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Ecclesiastes</dc:title>
  <dc:creator>David Hamlett</dc:creator>
  <cp:lastModifiedBy>David Hamlett</cp:lastModifiedBy>
  <cp:revision>39</cp:revision>
  <dcterms:created xsi:type="dcterms:W3CDTF">2024-02-25T02:51:32Z</dcterms:created>
  <dcterms:modified xsi:type="dcterms:W3CDTF">2024-04-03T22:33:42Z</dcterms:modified>
</cp:coreProperties>
</file>