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5" r:id="rId1"/>
  </p:sldMasterIdLst>
  <p:sldIdLst>
    <p:sldId id="264" r:id="rId2"/>
    <p:sldId id="266" r:id="rId3"/>
    <p:sldId id="353" r:id="rId4"/>
    <p:sldId id="354" r:id="rId5"/>
    <p:sldId id="355" r:id="rId6"/>
    <p:sldId id="356" r:id="rId7"/>
    <p:sldId id="357" r:id="rId8"/>
    <p:sldId id="358" r:id="rId9"/>
    <p:sldId id="283" r:id="rId10"/>
    <p:sldId id="359" r:id="rId11"/>
    <p:sldId id="294" r:id="rId12"/>
    <p:sldId id="363" r:id="rId13"/>
    <p:sldId id="301" r:id="rId14"/>
    <p:sldId id="362" r:id="rId15"/>
    <p:sldId id="360" r:id="rId16"/>
    <p:sldId id="309" r:id="rId17"/>
    <p:sldId id="364" r:id="rId18"/>
    <p:sldId id="318" r:id="rId19"/>
    <p:sldId id="366" r:id="rId20"/>
    <p:sldId id="320" r:id="rId21"/>
    <p:sldId id="365" r:id="rId22"/>
    <p:sldId id="326" r:id="rId23"/>
    <p:sldId id="367" r:id="rId24"/>
    <p:sldId id="361" r:id="rId25"/>
    <p:sldId id="333" r:id="rId26"/>
    <p:sldId id="311" r:id="rId27"/>
    <p:sldId id="368" r:id="rId28"/>
    <p:sldId id="335" r:id="rId29"/>
    <p:sldId id="369" r:id="rId30"/>
    <p:sldId id="370" r:id="rId31"/>
    <p:sldId id="371" r:id="rId32"/>
    <p:sldId id="263" r:id="rId3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31746"/>
    <p:restoredTop sz="95840"/>
  </p:normalViewPr>
  <p:slideViewPr>
    <p:cSldViewPr snapToGrid="0">
      <p:cViewPr varScale="1">
        <p:scale>
          <a:sx n="76" d="100"/>
          <a:sy n="76" d="100"/>
        </p:scale>
        <p:origin x="216" y="12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4CE9348-5DD0-419B-9F31-899253DD3E13}" type="doc">
      <dgm:prSet loTypeId="urn:microsoft.com/office/officeart/2005/8/layout/vList2" loCatId="list" qsTypeId="urn:microsoft.com/office/officeart/2005/8/quickstyle/simple1" qsCatId="simple" csTypeId="urn:microsoft.com/office/officeart/2005/8/colors/colorful2" csCatId="colorful"/>
      <dgm:spPr/>
      <dgm:t>
        <a:bodyPr/>
        <a:lstStyle/>
        <a:p>
          <a:endParaRPr lang="en-US"/>
        </a:p>
      </dgm:t>
    </dgm:pt>
    <dgm:pt modelId="{C8C4E2E8-4677-4C87-BE42-E2E0ED084E7E}">
      <dgm:prSet/>
      <dgm:spPr/>
      <dgm:t>
        <a:bodyPr/>
        <a:lstStyle/>
        <a:p>
          <a:r>
            <a:rPr lang="en-US"/>
            <a:t>Injustice (3:16-22)</a:t>
          </a:r>
        </a:p>
      </dgm:t>
    </dgm:pt>
    <dgm:pt modelId="{96DCD29E-16B7-49E1-9D73-11A034546AD8}" type="parTrans" cxnId="{CF2AC8E4-FC7E-4FCC-832F-AB68CD8DF69D}">
      <dgm:prSet/>
      <dgm:spPr/>
      <dgm:t>
        <a:bodyPr/>
        <a:lstStyle/>
        <a:p>
          <a:endParaRPr lang="en-US"/>
        </a:p>
      </dgm:t>
    </dgm:pt>
    <dgm:pt modelId="{980ABAAC-41A3-4A5C-954A-72E279092473}" type="sibTrans" cxnId="{CF2AC8E4-FC7E-4FCC-832F-AB68CD8DF69D}">
      <dgm:prSet/>
      <dgm:spPr/>
      <dgm:t>
        <a:bodyPr/>
        <a:lstStyle/>
        <a:p>
          <a:endParaRPr lang="en-US"/>
        </a:p>
      </dgm:t>
    </dgm:pt>
    <dgm:pt modelId="{660B0FC3-18D7-4849-A3D7-CA39D7AAF66D}">
      <dgm:prSet/>
      <dgm:spPr/>
      <dgm:t>
        <a:bodyPr/>
        <a:lstStyle/>
        <a:p>
          <a:r>
            <a:rPr lang="en-US"/>
            <a:t>Oppression (4:1-3)</a:t>
          </a:r>
        </a:p>
      </dgm:t>
    </dgm:pt>
    <dgm:pt modelId="{8CB4E1C5-F2AF-4600-9C85-0A1ADA312685}" type="parTrans" cxnId="{B21D6562-C2C6-480E-8931-4B893514ED19}">
      <dgm:prSet/>
      <dgm:spPr/>
      <dgm:t>
        <a:bodyPr/>
        <a:lstStyle/>
        <a:p>
          <a:endParaRPr lang="en-US"/>
        </a:p>
      </dgm:t>
    </dgm:pt>
    <dgm:pt modelId="{064C685D-C8D7-42FD-8E52-6B0CA5C2B0D0}" type="sibTrans" cxnId="{B21D6562-C2C6-480E-8931-4B893514ED19}">
      <dgm:prSet/>
      <dgm:spPr/>
      <dgm:t>
        <a:bodyPr/>
        <a:lstStyle/>
        <a:p>
          <a:endParaRPr lang="en-US"/>
        </a:p>
      </dgm:t>
    </dgm:pt>
    <dgm:pt modelId="{0A51EE76-DB74-487F-A446-8B587B47979A}">
      <dgm:prSet/>
      <dgm:spPr/>
      <dgm:t>
        <a:bodyPr/>
        <a:lstStyle/>
        <a:p>
          <a:r>
            <a:rPr lang="en-US"/>
            <a:t>Envy/Rivalry (4:4-6)</a:t>
          </a:r>
        </a:p>
      </dgm:t>
    </dgm:pt>
    <dgm:pt modelId="{34BA993D-C95E-46E3-AF6D-27ABC86A4CE3}" type="parTrans" cxnId="{C5210C2A-22CA-407F-BDAF-E635575531C9}">
      <dgm:prSet/>
      <dgm:spPr/>
      <dgm:t>
        <a:bodyPr/>
        <a:lstStyle/>
        <a:p>
          <a:endParaRPr lang="en-US"/>
        </a:p>
      </dgm:t>
    </dgm:pt>
    <dgm:pt modelId="{7497B36C-2251-4600-A322-C4604DD0DBB0}" type="sibTrans" cxnId="{C5210C2A-22CA-407F-BDAF-E635575531C9}">
      <dgm:prSet/>
      <dgm:spPr/>
      <dgm:t>
        <a:bodyPr/>
        <a:lstStyle/>
        <a:p>
          <a:endParaRPr lang="en-US"/>
        </a:p>
      </dgm:t>
    </dgm:pt>
    <dgm:pt modelId="{1FDA77C3-5DBD-41D1-88AC-0E134F239F7C}">
      <dgm:prSet/>
      <dgm:spPr/>
      <dgm:t>
        <a:bodyPr/>
        <a:lstStyle/>
        <a:p>
          <a:r>
            <a:rPr lang="en-US"/>
            <a:t>Self-centeredness/Isolation (4:7-12)</a:t>
          </a:r>
        </a:p>
      </dgm:t>
    </dgm:pt>
    <dgm:pt modelId="{CEE4B600-8056-4499-92E7-594DB5D60E83}" type="parTrans" cxnId="{BC2297FD-52DF-44B9-9B80-85E96E9AAA2D}">
      <dgm:prSet/>
      <dgm:spPr/>
      <dgm:t>
        <a:bodyPr/>
        <a:lstStyle/>
        <a:p>
          <a:endParaRPr lang="en-US"/>
        </a:p>
      </dgm:t>
    </dgm:pt>
    <dgm:pt modelId="{2DEA563C-DA4F-4871-95DB-9EAA5625F843}" type="sibTrans" cxnId="{BC2297FD-52DF-44B9-9B80-85E96E9AAA2D}">
      <dgm:prSet/>
      <dgm:spPr/>
      <dgm:t>
        <a:bodyPr/>
        <a:lstStyle/>
        <a:p>
          <a:endParaRPr lang="en-US"/>
        </a:p>
      </dgm:t>
    </dgm:pt>
    <dgm:pt modelId="{318CF27F-017D-4CCA-915E-A0D81B949697}">
      <dgm:prSet/>
      <dgm:spPr/>
      <dgm:t>
        <a:bodyPr/>
        <a:lstStyle/>
        <a:p>
          <a:r>
            <a:rPr lang="en-US"/>
            <a:t>Government Instability (4:13-16)</a:t>
          </a:r>
        </a:p>
      </dgm:t>
    </dgm:pt>
    <dgm:pt modelId="{5040737F-09EA-411D-8237-BACB575D22C0}" type="parTrans" cxnId="{98EB9F7C-CE52-4EAE-83C1-AD767079839E}">
      <dgm:prSet/>
      <dgm:spPr/>
      <dgm:t>
        <a:bodyPr/>
        <a:lstStyle/>
        <a:p>
          <a:endParaRPr lang="en-US"/>
        </a:p>
      </dgm:t>
    </dgm:pt>
    <dgm:pt modelId="{CE00075C-5B8C-41D9-9B16-107B7B5E3F2E}" type="sibTrans" cxnId="{98EB9F7C-CE52-4EAE-83C1-AD767079839E}">
      <dgm:prSet/>
      <dgm:spPr/>
      <dgm:t>
        <a:bodyPr/>
        <a:lstStyle/>
        <a:p>
          <a:endParaRPr lang="en-US"/>
        </a:p>
      </dgm:t>
    </dgm:pt>
    <dgm:pt modelId="{989ABE50-1BDB-3546-B2E8-5E29B6349CF5}" type="pres">
      <dgm:prSet presAssocID="{44CE9348-5DD0-419B-9F31-899253DD3E13}" presName="linear" presStyleCnt="0">
        <dgm:presLayoutVars>
          <dgm:animLvl val="lvl"/>
          <dgm:resizeHandles val="exact"/>
        </dgm:presLayoutVars>
      </dgm:prSet>
      <dgm:spPr/>
    </dgm:pt>
    <dgm:pt modelId="{090D2554-4CA4-AB4D-8624-92B5A6DB28ED}" type="pres">
      <dgm:prSet presAssocID="{C8C4E2E8-4677-4C87-BE42-E2E0ED084E7E}" presName="parentText" presStyleLbl="node1" presStyleIdx="0" presStyleCnt="5">
        <dgm:presLayoutVars>
          <dgm:chMax val="0"/>
          <dgm:bulletEnabled val="1"/>
        </dgm:presLayoutVars>
      </dgm:prSet>
      <dgm:spPr/>
    </dgm:pt>
    <dgm:pt modelId="{09433DA4-BFB3-7041-B999-2F8EE6EB0837}" type="pres">
      <dgm:prSet presAssocID="{980ABAAC-41A3-4A5C-954A-72E279092473}" presName="spacer" presStyleCnt="0"/>
      <dgm:spPr/>
    </dgm:pt>
    <dgm:pt modelId="{E40746AE-589E-8748-ABD9-1479DC1B6449}" type="pres">
      <dgm:prSet presAssocID="{660B0FC3-18D7-4849-A3D7-CA39D7AAF66D}" presName="parentText" presStyleLbl="node1" presStyleIdx="1" presStyleCnt="5">
        <dgm:presLayoutVars>
          <dgm:chMax val="0"/>
          <dgm:bulletEnabled val="1"/>
        </dgm:presLayoutVars>
      </dgm:prSet>
      <dgm:spPr/>
    </dgm:pt>
    <dgm:pt modelId="{73296B0E-F63B-8242-86A0-4EC242FC5465}" type="pres">
      <dgm:prSet presAssocID="{064C685D-C8D7-42FD-8E52-6B0CA5C2B0D0}" presName="spacer" presStyleCnt="0"/>
      <dgm:spPr/>
    </dgm:pt>
    <dgm:pt modelId="{B25A62E7-4FFA-FC4F-80F7-7189E7053AD3}" type="pres">
      <dgm:prSet presAssocID="{0A51EE76-DB74-487F-A446-8B587B47979A}" presName="parentText" presStyleLbl="node1" presStyleIdx="2" presStyleCnt="5">
        <dgm:presLayoutVars>
          <dgm:chMax val="0"/>
          <dgm:bulletEnabled val="1"/>
        </dgm:presLayoutVars>
      </dgm:prSet>
      <dgm:spPr/>
    </dgm:pt>
    <dgm:pt modelId="{5F66664F-C2F7-A747-AC52-92FCD1D1FAB7}" type="pres">
      <dgm:prSet presAssocID="{7497B36C-2251-4600-A322-C4604DD0DBB0}" presName="spacer" presStyleCnt="0"/>
      <dgm:spPr/>
    </dgm:pt>
    <dgm:pt modelId="{7A1884EF-FBF8-AC44-86D5-8D2E74C81D72}" type="pres">
      <dgm:prSet presAssocID="{1FDA77C3-5DBD-41D1-88AC-0E134F239F7C}" presName="parentText" presStyleLbl="node1" presStyleIdx="3" presStyleCnt="5">
        <dgm:presLayoutVars>
          <dgm:chMax val="0"/>
          <dgm:bulletEnabled val="1"/>
        </dgm:presLayoutVars>
      </dgm:prSet>
      <dgm:spPr/>
    </dgm:pt>
    <dgm:pt modelId="{1BDD59C9-5D68-6A48-B5FE-25AC8426E5E4}" type="pres">
      <dgm:prSet presAssocID="{2DEA563C-DA4F-4871-95DB-9EAA5625F843}" presName="spacer" presStyleCnt="0"/>
      <dgm:spPr/>
    </dgm:pt>
    <dgm:pt modelId="{374DA220-492C-474B-A162-FB147B38C172}" type="pres">
      <dgm:prSet presAssocID="{318CF27F-017D-4CCA-915E-A0D81B949697}" presName="parentText" presStyleLbl="node1" presStyleIdx="4" presStyleCnt="5">
        <dgm:presLayoutVars>
          <dgm:chMax val="0"/>
          <dgm:bulletEnabled val="1"/>
        </dgm:presLayoutVars>
      </dgm:prSet>
      <dgm:spPr/>
    </dgm:pt>
  </dgm:ptLst>
  <dgm:cxnLst>
    <dgm:cxn modelId="{C5210C2A-22CA-407F-BDAF-E635575531C9}" srcId="{44CE9348-5DD0-419B-9F31-899253DD3E13}" destId="{0A51EE76-DB74-487F-A446-8B587B47979A}" srcOrd="2" destOrd="0" parTransId="{34BA993D-C95E-46E3-AF6D-27ABC86A4CE3}" sibTransId="{7497B36C-2251-4600-A322-C4604DD0DBB0}"/>
    <dgm:cxn modelId="{DCED0E2B-13D3-024C-B341-B65AF7329586}" type="presOf" srcId="{1FDA77C3-5DBD-41D1-88AC-0E134F239F7C}" destId="{7A1884EF-FBF8-AC44-86D5-8D2E74C81D72}" srcOrd="0" destOrd="0" presId="urn:microsoft.com/office/officeart/2005/8/layout/vList2"/>
    <dgm:cxn modelId="{4AF55F59-13A6-CC45-8A23-CD4C7C5F7C0A}" type="presOf" srcId="{C8C4E2E8-4677-4C87-BE42-E2E0ED084E7E}" destId="{090D2554-4CA4-AB4D-8624-92B5A6DB28ED}" srcOrd="0" destOrd="0" presId="urn:microsoft.com/office/officeart/2005/8/layout/vList2"/>
    <dgm:cxn modelId="{B21D6562-C2C6-480E-8931-4B893514ED19}" srcId="{44CE9348-5DD0-419B-9F31-899253DD3E13}" destId="{660B0FC3-18D7-4849-A3D7-CA39D7AAF66D}" srcOrd="1" destOrd="0" parTransId="{8CB4E1C5-F2AF-4600-9C85-0A1ADA312685}" sibTransId="{064C685D-C8D7-42FD-8E52-6B0CA5C2B0D0}"/>
    <dgm:cxn modelId="{98EB9F7C-CE52-4EAE-83C1-AD767079839E}" srcId="{44CE9348-5DD0-419B-9F31-899253DD3E13}" destId="{318CF27F-017D-4CCA-915E-A0D81B949697}" srcOrd="4" destOrd="0" parTransId="{5040737F-09EA-411D-8237-BACB575D22C0}" sibTransId="{CE00075C-5B8C-41D9-9B16-107B7B5E3F2E}"/>
    <dgm:cxn modelId="{A0073E88-2F24-AF43-AFBB-6A0D37B7B6D9}" type="presOf" srcId="{44CE9348-5DD0-419B-9F31-899253DD3E13}" destId="{989ABE50-1BDB-3546-B2E8-5E29B6349CF5}" srcOrd="0" destOrd="0" presId="urn:microsoft.com/office/officeart/2005/8/layout/vList2"/>
    <dgm:cxn modelId="{F378B7AF-14EB-1C46-BD7D-1D2BF0CDE8BC}" type="presOf" srcId="{318CF27F-017D-4CCA-915E-A0D81B949697}" destId="{374DA220-492C-474B-A162-FB147B38C172}" srcOrd="0" destOrd="0" presId="urn:microsoft.com/office/officeart/2005/8/layout/vList2"/>
    <dgm:cxn modelId="{5C707CB8-B69F-6049-87D8-B836CC61D746}" type="presOf" srcId="{0A51EE76-DB74-487F-A446-8B587B47979A}" destId="{B25A62E7-4FFA-FC4F-80F7-7189E7053AD3}" srcOrd="0" destOrd="0" presId="urn:microsoft.com/office/officeart/2005/8/layout/vList2"/>
    <dgm:cxn modelId="{CF2AC8E4-FC7E-4FCC-832F-AB68CD8DF69D}" srcId="{44CE9348-5DD0-419B-9F31-899253DD3E13}" destId="{C8C4E2E8-4677-4C87-BE42-E2E0ED084E7E}" srcOrd="0" destOrd="0" parTransId="{96DCD29E-16B7-49E1-9D73-11A034546AD8}" sibTransId="{980ABAAC-41A3-4A5C-954A-72E279092473}"/>
    <dgm:cxn modelId="{374CA3F3-413F-324E-B500-2E3DEF4D3809}" type="presOf" srcId="{660B0FC3-18D7-4849-A3D7-CA39D7AAF66D}" destId="{E40746AE-589E-8748-ABD9-1479DC1B6449}" srcOrd="0" destOrd="0" presId="urn:microsoft.com/office/officeart/2005/8/layout/vList2"/>
    <dgm:cxn modelId="{BC2297FD-52DF-44B9-9B80-85E96E9AAA2D}" srcId="{44CE9348-5DD0-419B-9F31-899253DD3E13}" destId="{1FDA77C3-5DBD-41D1-88AC-0E134F239F7C}" srcOrd="3" destOrd="0" parTransId="{CEE4B600-8056-4499-92E7-594DB5D60E83}" sibTransId="{2DEA563C-DA4F-4871-95DB-9EAA5625F843}"/>
    <dgm:cxn modelId="{9E84C5DB-9833-D543-85B7-2E5E2FEAB9F6}" type="presParOf" srcId="{989ABE50-1BDB-3546-B2E8-5E29B6349CF5}" destId="{090D2554-4CA4-AB4D-8624-92B5A6DB28ED}" srcOrd="0" destOrd="0" presId="urn:microsoft.com/office/officeart/2005/8/layout/vList2"/>
    <dgm:cxn modelId="{6057905E-C7E0-E949-BB1E-29A46E7ADF5D}" type="presParOf" srcId="{989ABE50-1BDB-3546-B2E8-5E29B6349CF5}" destId="{09433DA4-BFB3-7041-B999-2F8EE6EB0837}" srcOrd="1" destOrd="0" presId="urn:microsoft.com/office/officeart/2005/8/layout/vList2"/>
    <dgm:cxn modelId="{9CCD12E0-ACB9-F94E-8C72-5E65740110C5}" type="presParOf" srcId="{989ABE50-1BDB-3546-B2E8-5E29B6349CF5}" destId="{E40746AE-589E-8748-ABD9-1479DC1B6449}" srcOrd="2" destOrd="0" presId="urn:microsoft.com/office/officeart/2005/8/layout/vList2"/>
    <dgm:cxn modelId="{93D226B8-1C03-2B40-BCB7-F81417CE83F3}" type="presParOf" srcId="{989ABE50-1BDB-3546-B2E8-5E29B6349CF5}" destId="{73296B0E-F63B-8242-86A0-4EC242FC5465}" srcOrd="3" destOrd="0" presId="urn:microsoft.com/office/officeart/2005/8/layout/vList2"/>
    <dgm:cxn modelId="{3D01E097-80CF-3E4D-ABBE-344A4366E388}" type="presParOf" srcId="{989ABE50-1BDB-3546-B2E8-5E29B6349CF5}" destId="{B25A62E7-4FFA-FC4F-80F7-7189E7053AD3}" srcOrd="4" destOrd="0" presId="urn:microsoft.com/office/officeart/2005/8/layout/vList2"/>
    <dgm:cxn modelId="{63C538D9-D70E-D447-8C94-9A638104105B}" type="presParOf" srcId="{989ABE50-1BDB-3546-B2E8-5E29B6349CF5}" destId="{5F66664F-C2F7-A747-AC52-92FCD1D1FAB7}" srcOrd="5" destOrd="0" presId="urn:microsoft.com/office/officeart/2005/8/layout/vList2"/>
    <dgm:cxn modelId="{ECA0BC7D-DF4F-FF41-8368-C969C9FF2983}" type="presParOf" srcId="{989ABE50-1BDB-3546-B2E8-5E29B6349CF5}" destId="{7A1884EF-FBF8-AC44-86D5-8D2E74C81D72}" srcOrd="6" destOrd="0" presId="urn:microsoft.com/office/officeart/2005/8/layout/vList2"/>
    <dgm:cxn modelId="{B5A57FCC-0A7F-3047-A426-73AD08E8DFD9}" type="presParOf" srcId="{989ABE50-1BDB-3546-B2E8-5E29B6349CF5}" destId="{1BDD59C9-5D68-6A48-B5FE-25AC8426E5E4}" srcOrd="7" destOrd="0" presId="urn:microsoft.com/office/officeart/2005/8/layout/vList2"/>
    <dgm:cxn modelId="{020CEF10-7F03-624D-95DB-6982FE1E8FD0}" type="presParOf" srcId="{989ABE50-1BDB-3546-B2E8-5E29B6349CF5}" destId="{374DA220-492C-474B-A162-FB147B38C172}" srcOrd="8"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4CE9348-5DD0-419B-9F31-899253DD3E13}" type="doc">
      <dgm:prSet loTypeId="urn:microsoft.com/office/officeart/2005/8/layout/vList2" loCatId="list" qsTypeId="urn:microsoft.com/office/officeart/2005/8/quickstyle/simple1" qsCatId="simple" csTypeId="urn:microsoft.com/office/officeart/2005/8/colors/colorful2" csCatId="colorful" phldr="1"/>
      <dgm:spPr/>
      <dgm:t>
        <a:bodyPr/>
        <a:lstStyle/>
        <a:p>
          <a:endParaRPr lang="en-US"/>
        </a:p>
      </dgm:t>
    </dgm:pt>
    <dgm:pt modelId="{C8C4E2E8-4677-4C87-BE42-E2E0ED084E7E}">
      <dgm:prSet/>
      <dgm:spPr/>
      <dgm:t>
        <a:bodyPr/>
        <a:lstStyle/>
        <a:p>
          <a:r>
            <a:rPr lang="en-US" dirty="0"/>
            <a:t>Uncertain Justice (5:8-9)</a:t>
          </a:r>
        </a:p>
      </dgm:t>
    </dgm:pt>
    <dgm:pt modelId="{96DCD29E-16B7-49E1-9D73-11A034546AD8}" type="parTrans" cxnId="{CF2AC8E4-FC7E-4FCC-832F-AB68CD8DF69D}">
      <dgm:prSet/>
      <dgm:spPr/>
      <dgm:t>
        <a:bodyPr/>
        <a:lstStyle/>
        <a:p>
          <a:endParaRPr lang="en-US"/>
        </a:p>
      </dgm:t>
    </dgm:pt>
    <dgm:pt modelId="{980ABAAC-41A3-4A5C-954A-72E279092473}" type="sibTrans" cxnId="{CF2AC8E4-FC7E-4FCC-832F-AB68CD8DF69D}">
      <dgm:prSet/>
      <dgm:spPr/>
      <dgm:t>
        <a:bodyPr/>
        <a:lstStyle/>
        <a:p>
          <a:endParaRPr lang="en-US"/>
        </a:p>
      </dgm:t>
    </dgm:pt>
    <dgm:pt modelId="{660B0FC3-18D7-4849-A3D7-CA39D7AAF66D}">
      <dgm:prSet/>
      <dgm:spPr/>
      <dgm:t>
        <a:bodyPr/>
        <a:lstStyle/>
        <a:p>
          <a:r>
            <a:rPr lang="en-US" dirty="0"/>
            <a:t>Lack of Satisfaction (5:10)</a:t>
          </a:r>
        </a:p>
      </dgm:t>
    </dgm:pt>
    <dgm:pt modelId="{8CB4E1C5-F2AF-4600-9C85-0A1ADA312685}" type="parTrans" cxnId="{B21D6562-C2C6-480E-8931-4B893514ED19}">
      <dgm:prSet/>
      <dgm:spPr/>
      <dgm:t>
        <a:bodyPr/>
        <a:lstStyle/>
        <a:p>
          <a:endParaRPr lang="en-US"/>
        </a:p>
      </dgm:t>
    </dgm:pt>
    <dgm:pt modelId="{064C685D-C8D7-42FD-8E52-6B0CA5C2B0D0}" type="sibTrans" cxnId="{B21D6562-C2C6-480E-8931-4B893514ED19}">
      <dgm:prSet/>
      <dgm:spPr/>
      <dgm:t>
        <a:bodyPr/>
        <a:lstStyle/>
        <a:p>
          <a:endParaRPr lang="en-US"/>
        </a:p>
      </dgm:t>
    </dgm:pt>
    <dgm:pt modelId="{0A51EE76-DB74-487F-A446-8B587B47979A}">
      <dgm:prSet/>
      <dgm:spPr/>
      <dgm:t>
        <a:bodyPr/>
        <a:lstStyle/>
        <a:p>
          <a:r>
            <a:rPr lang="en-US" dirty="0"/>
            <a:t>Pressures (5:11)</a:t>
          </a:r>
        </a:p>
      </dgm:t>
    </dgm:pt>
    <dgm:pt modelId="{34BA993D-C95E-46E3-AF6D-27ABC86A4CE3}" type="parTrans" cxnId="{C5210C2A-22CA-407F-BDAF-E635575531C9}">
      <dgm:prSet/>
      <dgm:spPr/>
      <dgm:t>
        <a:bodyPr/>
        <a:lstStyle/>
        <a:p>
          <a:endParaRPr lang="en-US"/>
        </a:p>
      </dgm:t>
    </dgm:pt>
    <dgm:pt modelId="{7497B36C-2251-4600-A322-C4604DD0DBB0}" type="sibTrans" cxnId="{C5210C2A-22CA-407F-BDAF-E635575531C9}">
      <dgm:prSet/>
      <dgm:spPr/>
      <dgm:t>
        <a:bodyPr/>
        <a:lstStyle/>
        <a:p>
          <a:endParaRPr lang="en-US"/>
        </a:p>
      </dgm:t>
    </dgm:pt>
    <dgm:pt modelId="{1FDA77C3-5DBD-41D1-88AC-0E134F239F7C}">
      <dgm:prSet/>
      <dgm:spPr/>
      <dgm:t>
        <a:bodyPr/>
        <a:lstStyle/>
        <a:p>
          <a:r>
            <a:rPr lang="en-US" dirty="0"/>
            <a:t>Anxiety (5:12)</a:t>
          </a:r>
        </a:p>
      </dgm:t>
    </dgm:pt>
    <dgm:pt modelId="{CEE4B600-8056-4499-92E7-594DB5D60E83}" type="parTrans" cxnId="{BC2297FD-52DF-44B9-9B80-85E96E9AAA2D}">
      <dgm:prSet/>
      <dgm:spPr/>
      <dgm:t>
        <a:bodyPr/>
        <a:lstStyle/>
        <a:p>
          <a:endParaRPr lang="en-US"/>
        </a:p>
      </dgm:t>
    </dgm:pt>
    <dgm:pt modelId="{2DEA563C-DA4F-4871-95DB-9EAA5625F843}" type="sibTrans" cxnId="{BC2297FD-52DF-44B9-9B80-85E96E9AAA2D}">
      <dgm:prSet/>
      <dgm:spPr/>
      <dgm:t>
        <a:bodyPr/>
        <a:lstStyle/>
        <a:p>
          <a:endParaRPr lang="en-US"/>
        </a:p>
      </dgm:t>
    </dgm:pt>
    <dgm:pt modelId="{318CF27F-017D-4CCA-915E-A0D81B949697}">
      <dgm:prSet/>
      <dgm:spPr/>
      <dgm:t>
        <a:bodyPr/>
        <a:lstStyle/>
        <a:p>
          <a:r>
            <a:rPr lang="en-US" dirty="0"/>
            <a:t>Uncertain Wealth (5:13-17)</a:t>
          </a:r>
        </a:p>
      </dgm:t>
    </dgm:pt>
    <dgm:pt modelId="{5040737F-09EA-411D-8237-BACB575D22C0}" type="parTrans" cxnId="{98EB9F7C-CE52-4EAE-83C1-AD767079839E}">
      <dgm:prSet/>
      <dgm:spPr/>
      <dgm:t>
        <a:bodyPr/>
        <a:lstStyle/>
        <a:p>
          <a:endParaRPr lang="en-US"/>
        </a:p>
      </dgm:t>
    </dgm:pt>
    <dgm:pt modelId="{CE00075C-5B8C-41D9-9B16-107B7B5E3F2E}" type="sibTrans" cxnId="{98EB9F7C-CE52-4EAE-83C1-AD767079839E}">
      <dgm:prSet/>
      <dgm:spPr/>
      <dgm:t>
        <a:bodyPr/>
        <a:lstStyle/>
        <a:p>
          <a:endParaRPr lang="en-US"/>
        </a:p>
      </dgm:t>
    </dgm:pt>
    <dgm:pt modelId="{989ABE50-1BDB-3546-B2E8-5E29B6349CF5}" type="pres">
      <dgm:prSet presAssocID="{44CE9348-5DD0-419B-9F31-899253DD3E13}" presName="linear" presStyleCnt="0">
        <dgm:presLayoutVars>
          <dgm:animLvl val="lvl"/>
          <dgm:resizeHandles val="exact"/>
        </dgm:presLayoutVars>
      </dgm:prSet>
      <dgm:spPr/>
    </dgm:pt>
    <dgm:pt modelId="{090D2554-4CA4-AB4D-8624-92B5A6DB28ED}" type="pres">
      <dgm:prSet presAssocID="{C8C4E2E8-4677-4C87-BE42-E2E0ED084E7E}" presName="parentText" presStyleLbl="node1" presStyleIdx="0" presStyleCnt="5">
        <dgm:presLayoutVars>
          <dgm:chMax val="0"/>
          <dgm:bulletEnabled val="1"/>
        </dgm:presLayoutVars>
      </dgm:prSet>
      <dgm:spPr/>
    </dgm:pt>
    <dgm:pt modelId="{09433DA4-BFB3-7041-B999-2F8EE6EB0837}" type="pres">
      <dgm:prSet presAssocID="{980ABAAC-41A3-4A5C-954A-72E279092473}" presName="spacer" presStyleCnt="0"/>
      <dgm:spPr/>
    </dgm:pt>
    <dgm:pt modelId="{E40746AE-589E-8748-ABD9-1479DC1B6449}" type="pres">
      <dgm:prSet presAssocID="{660B0FC3-18D7-4849-A3D7-CA39D7AAF66D}" presName="parentText" presStyleLbl="node1" presStyleIdx="1" presStyleCnt="5">
        <dgm:presLayoutVars>
          <dgm:chMax val="0"/>
          <dgm:bulletEnabled val="1"/>
        </dgm:presLayoutVars>
      </dgm:prSet>
      <dgm:spPr/>
    </dgm:pt>
    <dgm:pt modelId="{73296B0E-F63B-8242-86A0-4EC242FC5465}" type="pres">
      <dgm:prSet presAssocID="{064C685D-C8D7-42FD-8E52-6B0CA5C2B0D0}" presName="spacer" presStyleCnt="0"/>
      <dgm:spPr/>
    </dgm:pt>
    <dgm:pt modelId="{B25A62E7-4FFA-FC4F-80F7-7189E7053AD3}" type="pres">
      <dgm:prSet presAssocID="{0A51EE76-DB74-487F-A446-8B587B47979A}" presName="parentText" presStyleLbl="node1" presStyleIdx="2" presStyleCnt="5">
        <dgm:presLayoutVars>
          <dgm:chMax val="0"/>
          <dgm:bulletEnabled val="1"/>
        </dgm:presLayoutVars>
      </dgm:prSet>
      <dgm:spPr/>
    </dgm:pt>
    <dgm:pt modelId="{5F66664F-C2F7-A747-AC52-92FCD1D1FAB7}" type="pres">
      <dgm:prSet presAssocID="{7497B36C-2251-4600-A322-C4604DD0DBB0}" presName="spacer" presStyleCnt="0"/>
      <dgm:spPr/>
    </dgm:pt>
    <dgm:pt modelId="{7A1884EF-FBF8-AC44-86D5-8D2E74C81D72}" type="pres">
      <dgm:prSet presAssocID="{1FDA77C3-5DBD-41D1-88AC-0E134F239F7C}" presName="parentText" presStyleLbl="node1" presStyleIdx="3" presStyleCnt="5">
        <dgm:presLayoutVars>
          <dgm:chMax val="0"/>
          <dgm:bulletEnabled val="1"/>
        </dgm:presLayoutVars>
      </dgm:prSet>
      <dgm:spPr/>
    </dgm:pt>
    <dgm:pt modelId="{1BDD59C9-5D68-6A48-B5FE-25AC8426E5E4}" type="pres">
      <dgm:prSet presAssocID="{2DEA563C-DA4F-4871-95DB-9EAA5625F843}" presName="spacer" presStyleCnt="0"/>
      <dgm:spPr/>
    </dgm:pt>
    <dgm:pt modelId="{374DA220-492C-474B-A162-FB147B38C172}" type="pres">
      <dgm:prSet presAssocID="{318CF27F-017D-4CCA-915E-A0D81B949697}" presName="parentText" presStyleLbl="node1" presStyleIdx="4" presStyleCnt="5">
        <dgm:presLayoutVars>
          <dgm:chMax val="0"/>
          <dgm:bulletEnabled val="1"/>
        </dgm:presLayoutVars>
      </dgm:prSet>
      <dgm:spPr/>
    </dgm:pt>
  </dgm:ptLst>
  <dgm:cxnLst>
    <dgm:cxn modelId="{C5210C2A-22CA-407F-BDAF-E635575531C9}" srcId="{44CE9348-5DD0-419B-9F31-899253DD3E13}" destId="{0A51EE76-DB74-487F-A446-8B587B47979A}" srcOrd="2" destOrd="0" parTransId="{34BA993D-C95E-46E3-AF6D-27ABC86A4CE3}" sibTransId="{7497B36C-2251-4600-A322-C4604DD0DBB0}"/>
    <dgm:cxn modelId="{DCED0E2B-13D3-024C-B341-B65AF7329586}" type="presOf" srcId="{1FDA77C3-5DBD-41D1-88AC-0E134F239F7C}" destId="{7A1884EF-FBF8-AC44-86D5-8D2E74C81D72}" srcOrd="0" destOrd="0" presId="urn:microsoft.com/office/officeart/2005/8/layout/vList2"/>
    <dgm:cxn modelId="{4AF55F59-13A6-CC45-8A23-CD4C7C5F7C0A}" type="presOf" srcId="{C8C4E2E8-4677-4C87-BE42-E2E0ED084E7E}" destId="{090D2554-4CA4-AB4D-8624-92B5A6DB28ED}" srcOrd="0" destOrd="0" presId="urn:microsoft.com/office/officeart/2005/8/layout/vList2"/>
    <dgm:cxn modelId="{B21D6562-C2C6-480E-8931-4B893514ED19}" srcId="{44CE9348-5DD0-419B-9F31-899253DD3E13}" destId="{660B0FC3-18D7-4849-A3D7-CA39D7AAF66D}" srcOrd="1" destOrd="0" parTransId="{8CB4E1C5-F2AF-4600-9C85-0A1ADA312685}" sibTransId="{064C685D-C8D7-42FD-8E52-6B0CA5C2B0D0}"/>
    <dgm:cxn modelId="{98EB9F7C-CE52-4EAE-83C1-AD767079839E}" srcId="{44CE9348-5DD0-419B-9F31-899253DD3E13}" destId="{318CF27F-017D-4CCA-915E-A0D81B949697}" srcOrd="4" destOrd="0" parTransId="{5040737F-09EA-411D-8237-BACB575D22C0}" sibTransId="{CE00075C-5B8C-41D9-9B16-107B7B5E3F2E}"/>
    <dgm:cxn modelId="{A0073E88-2F24-AF43-AFBB-6A0D37B7B6D9}" type="presOf" srcId="{44CE9348-5DD0-419B-9F31-899253DD3E13}" destId="{989ABE50-1BDB-3546-B2E8-5E29B6349CF5}" srcOrd="0" destOrd="0" presId="urn:microsoft.com/office/officeart/2005/8/layout/vList2"/>
    <dgm:cxn modelId="{F378B7AF-14EB-1C46-BD7D-1D2BF0CDE8BC}" type="presOf" srcId="{318CF27F-017D-4CCA-915E-A0D81B949697}" destId="{374DA220-492C-474B-A162-FB147B38C172}" srcOrd="0" destOrd="0" presId="urn:microsoft.com/office/officeart/2005/8/layout/vList2"/>
    <dgm:cxn modelId="{5C707CB8-B69F-6049-87D8-B836CC61D746}" type="presOf" srcId="{0A51EE76-DB74-487F-A446-8B587B47979A}" destId="{B25A62E7-4FFA-FC4F-80F7-7189E7053AD3}" srcOrd="0" destOrd="0" presId="urn:microsoft.com/office/officeart/2005/8/layout/vList2"/>
    <dgm:cxn modelId="{CF2AC8E4-FC7E-4FCC-832F-AB68CD8DF69D}" srcId="{44CE9348-5DD0-419B-9F31-899253DD3E13}" destId="{C8C4E2E8-4677-4C87-BE42-E2E0ED084E7E}" srcOrd="0" destOrd="0" parTransId="{96DCD29E-16B7-49E1-9D73-11A034546AD8}" sibTransId="{980ABAAC-41A3-4A5C-954A-72E279092473}"/>
    <dgm:cxn modelId="{374CA3F3-413F-324E-B500-2E3DEF4D3809}" type="presOf" srcId="{660B0FC3-18D7-4849-A3D7-CA39D7AAF66D}" destId="{E40746AE-589E-8748-ABD9-1479DC1B6449}" srcOrd="0" destOrd="0" presId="urn:microsoft.com/office/officeart/2005/8/layout/vList2"/>
    <dgm:cxn modelId="{BC2297FD-52DF-44B9-9B80-85E96E9AAA2D}" srcId="{44CE9348-5DD0-419B-9F31-899253DD3E13}" destId="{1FDA77C3-5DBD-41D1-88AC-0E134F239F7C}" srcOrd="3" destOrd="0" parTransId="{CEE4B600-8056-4499-92E7-594DB5D60E83}" sibTransId="{2DEA563C-DA4F-4871-95DB-9EAA5625F843}"/>
    <dgm:cxn modelId="{9E84C5DB-9833-D543-85B7-2E5E2FEAB9F6}" type="presParOf" srcId="{989ABE50-1BDB-3546-B2E8-5E29B6349CF5}" destId="{090D2554-4CA4-AB4D-8624-92B5A6DB28ED}" srcOrd="0" destOrd="0" presId="urn:microsoft.com/office/officeart/2005/8/layout/vList2"/>
    <dgm:cxn modelId="{6057905E-C7E0-E949-BB1E-29A46E7ADF5D}" type="presParOf" srcId="{989ABE50-1BDB-3546-B2E8-5E29B6349CF5}" destId="{09433DA4-BFB3-7041-B999-2F8EE6EB0837}" srcOrd="1" destOrd="0" presId="urn:microsoft.com/office/officeart/2005/8/layout/vList2"/>
    <dgm:cxn modelId="{9CCD12E0-ACB9-F94E-8C72-5E65740110C5}" type="presParOf" srcId="{989ABE50-1BDB-3546-B2E8-5E29B6349CF5}" destId="{E40746AE-589E-8748-ABD9-1479DC1B6449}" srcOrd="2" destOrd="0" presId="urn:microsoft.com/office/officeart/2005/8/layout/vList2"/>
    <dgm:cxn modelId="{93D226B8-1C03-2B40-BCB7-F81417CE83F3}" type="presParOf" srcId="{989ABE50-1BDB-3546-B2E8-5E29B6349CF5}" destId="{73296B0E-F63B-8242-86A0-4EC242FC5465}" srcOrd="3" destOrd="0" presId="urn:microsoft.com/office/officeart/2005/8/layout/vList2"/>
    <dgm:cxn modelId="{3D01E097-80CF-3E4D-ABBE-344A4366E388}" type="presParOf" srcId="{989ABE50-1BDB-3546-B2E8-5E29B6349CF5}" destId="{B25A62E7-4FFA-FC4F-80F7-7189E7053AD3}" srcOrd="4" destOrd="0" presId="urn:microsoft.com/office/officeart/2005/8/layout/vList2"/>
    <dgm:cxn modelId="{63C538D9-D70E-D447-8C94-9A638104105B}" type="presParOf" srcId="{989ABE50-1BDB-3546-B2E8-5E29B6349CF5}" destId="{5F66664F-C2F7-A747-AC52-92FCD1D1FAB7}" srcOrd="5" destOrd="0" presId="urn:microsoft.com/office/officeart/2005/8/layout/vList2"/>
    <dgm:cxn modelId="{ECA0BC7D-DF4F-FF41-8368-C969C9FF2983}" type="presParOf" srcId="{989ABE50-1BDB-3546-B2E8-5E29B6349CF5}" destId="{7A1884EF-FBF8-AC44-86D5-8D2E74C81D72}" srcOrd="6" destOrd="0" presId="urn:microsoft.com/office/officeart/2005/8/layout/vList2"/>
    <dgm:cxn modelId="{B5A57FCC-0A7F-3047-A426-73AD08E8DFD9}" type="presParOf" srcId="{989ABE50-1BDB-3546-B2E8-5E29B6349CF5}" destId="{1BDD59C9-5D68-6A48-B5FE-25AC8426E5E4}" srcOrd="7" destOrd="0" presId="urn:microsoft.com/office/officeart/2005/8/layout/vList2"/>
    <dgm:cxn modelId="{020CEF10-7F03-624D-95DB-6982FE1E8FD0}" type="presParOf" srcId="{989ABE50-1BDB-3546-B2E8-5E29B6349CF5}" destId="{374DA220-492C-474B-A162-FB147B38C172}" srcOrd="8"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F9A84E10-CA47-449A-A133-524255631494}" type="doc">
      <dgm:prSet loTypeId="urn:microsoft.com/office/officeart/2005/8/layout/vProcess5" loCatId="process" qsTypeId="urn:microsoft.com/office/officeart/2005/8/quickstyle/simple1" qsCatId="simple" csTypeId="urn:microsoft.com/office/officeart/2005/8/colors/colorful2" csCatId="colorful"/>
      <dgm:spPr/>
      <dgm:t>
        <a:bodyPr/>
        <a:lstStyle/>
        <a:p>
          <a:endParaRPr lang="en-US"/>
        </a:p>
      </dgm:t>
    </dgm:pt>
    <dgm:pt modelId="{187CE5F2-95F4-46CD-B5F8-992B12ABBA58}">
      <dgm:prSet/>
      <dgm:spPr/>
      <dgm:t>
        <a:bodyPr/>
        <a:lstStyle/>
        <a:p>
          <a:r>
            <a:rPr lang="en-US" dirty="0"/>
            <a:t>“Wisdom gives strength to the wise man more than ten rulers who are in a city.”</a:t>
          </a:r>
        </a:p>
      </dgm:t>
    </dgm:pt>
    <dgm:pt modelId="{59B13208-E46C-4500-B439-4E1F6ACE92C9}" type="parTrans" cxnId="{11E0CDCF-ADBC-40AD-BFA8-F29B180E63AC}">
      <dgm:prSet/>
      <dgm:spPr/>
      <dgm:t>
        <a:bodyPr/>
        <a:lstStyle/>
        <a:p>
          <a:endParaRPr lang="en-US"/>
        </a:p>
      </dgm:t>
    </dgm:pt>
    <dgm:pt modelId="{E3CEF069-F57D-4222-9A57-AEA97491F15C}" type="sibTrans" cxnId="{11E0CDCF-ADBC-40AD-BFA8-F29B180E63AC}">
      <dgm:prSet/>
      <dgm:spPr/>
      <dgm:t>
        <a:bodyPr/>
        <a:lstStyle/>
        <a:p>
          <a:endParaRPr lang="en-US"/>
        </a:p>
      </dgm:t>
    </dgm:pt>
    <dgm:pt modelId="{417360EB-B34F-4019-9998-5E1753F386C4}">
      <dgm:prSet/>
      <dgm:spPr/>
      <dgm:t>
        <a:bodyPr/>
        <a:lstStyle/>
        <a:p>
          <a:r>
            <a:rPr lang="en-US"/>
            <a:t>“Surely there is not a righteous man on earth who does good and never sins.”</a:t>
          </a:r>
        </a:p>
      </dgm:t>
    </dgm:pt>
    <dgm:pt modelId="{F474C780-B94B-479A-B0D4-718A4965EBD5}" type="parTrans" cxnId="{0F7B414D-923F-4410-A609-867734201EA1}">
      <dgm:prSet/>
      <dgm:spPr/>
      <dgm:t>
        <a:bodyPr/>
        <a:lstStyle/>
        <a:p>
          <a:endParaRPr lang="en-US"/>
        </a:p>
      </dgm:t>
    </dgm:pt>
    <dgm:pt modelId="{E06E75E9-02FD-483C-91DF-7A081176BAB1}" type="sibTrans" cxnId="{0F7B414D-923F-4410-A609-867734201EA1}">
      <dgm:prSet/>
      <dgm:spPr/>
      <dgm:t>
        <a:bodyPr/>
        <a:lstStyle/>
        <a:p>
          <a:endParaRPr lang="en-US"/>
        </a:p>
      </dgm:t>
    </dgm:pt>
    <dgm:pt modelId="{1E58CFFB-BD7A-45FF-B40D-5E98BADD06D2}">
      <dgm:prSet/>
      <dgm:spPr/>
      <dgm:t>
        <a:bodyPr/>
        <a:lstStyle/>
        <a:p>
          <a:r>
            <a:rPr lang="en-US"/>
            <a:t>“Do not take to heart all the things that people say, lest you hear your servant cursing you.  Your heart knows that many times you yourself have cursed others.”</a:t>
          </a:r>
        </a:p>
      </dgm:t>
    </dgm:pt>
    <dgm:pt modelId="{D0924716-307B-452C-9243-53EBDDBB27C3}" type="parTrans" cxnId="{1D71FEFA-7A1D-493E-AA1C-5DEFFBD40F73}">
      <dgm:prSet/>
      <dgm:spPr/>
      <dgm:t>
        <a:bodyPr/>
        <a:lstStyle/>
        <a:p>
          <a:endParaRPr lang="en-US"/>
        </a:p>
      </dgm:t>
    </dgm:pt>
    <dgm:pt modelId="{528C0626-E255-4ACA-8F21-026D890B885D}" type="sibTrans" cxnId="{1D71FEFA-7A1D-493E-AA1C-5DEFFBD40F73}">
      <dgm:prSet/>
      <dgm:spPr/>
      <dgm:t>
        <a:bodyPr/>
        <a:lstStyle/>
        <a:p>
          <a:endParaRPr lang="en-US"/>
        </a:p>
      </dgm:t>
    </dgm:pt>
    <dgm:pt modelId="{54D4CD16-4257-3A48-AF2F-9119FCB7CACA}" type="pres">
      <dgm:prSet presAssocID="{F9A84E10-CA47-449A-A133-524255631494}" presName="outerComposite" presStyleCnt="0">
        <dgm:presLayoutVars>
          <dgm:chMax val="5"/>
          <dgm:dir/>
          <dgm:resizeHandles val="exact"/>
        </dgm:presLayoutVars>
      </dgm:prSet>
      <dgm:spPr/>
    </dgm:pt>
    <dgm:pt modelId="{D3AA318E-92E2-FB4E-B0D5-C6489E554A85}" type="pres">
      <dgm:prSet presAssocID="{F9A84E10-CA47-449A-A133-524255631494}" presName="dummyMaxCanvas" presStyleCnt="0">
        <dgm:presLayoutVars/>
      </dgm:prSet>
      <dgm:spPr/>
    </dgm:pt>
    <dgm:pt modelId="{9E8118DC-D520-A140-A7D5-168E6D3DC04E}" type="pres">
      <dgm:prSet presAssocID="{F9A84E10-CA47-449A-A133-524255631494}" presName="ThreeNodes_1" presStyleLbl="node1" presStyleIdx="0" presStyleCnt="3">
        <dgm:presLayoutVars>
          <dgm:bulletEnabled val="1"/>
        </dgm:presLayoutVars>
      </dgm:prSet>
      <dgm:spPr/>
    </dgm:pt>
    <dgm:pt modelId="{9A845549-DB3D-5E4D-AE05-4B23014E0010}" type="pres">
      <dgm:prSet presAssocID="{F9A84E10-CA47-449A-A133-524255631494}" presName="ThreeNodes_2" presStyleLbl="node1" presStyleIdx="1" presStyleCnt="3">
        <dgm:presLayoutVars>
          <dgm:bulletEnabled val="1"/>
        </dgm:presLayoutVars>
      </dgm:prSet>
      <dgm:spPr/>
    </dgm:pt>
    <dgm:pt modelId="{87678DD0-D1D4-5C47-AFF4-0C672AF577E4}" type="pres">
      <dgm:prSet presAssocID="{F9A84E10-CA47-449A-A133-524255631494}" presName="ThreeNodes_3" presStyleLbl="node1" presStyleIdx="2" presStyleCnt="3">
        <dgm:presLayoutVars>
          <dgm:bulletEnabled val="1"/>
        </dgm:presLayoutVars>
      </dgm:prSet>
      <dgm:spPr/>
    </dgm:pt>
    <dgm:pt modelId="{044E35E5-A096-C742-8AF1-E43D2C43F833}" type="pres">
      <dgm:prSet presAssocID="{F9A84E10-CA47-449A-A133-524255631494}" presName="ThreeConn_1-2" presStyleLbl="fgAccFollowNode1" presStyleIdx="0" presStyleCnt="2">
        <dgm:presLayoutVars>
          <dgm:bulletEnabled val="1"/>
        </dgm:presLayoutVars>
      </dgm:prSet>
      <dgm:spPr/>
    </dgm:pt>
    <dgm:pt modelId="{35E34020-3B11-904E-A0EA-612A7B69373C}" type="pres">
      <dgm:prSet presAssocID="{F9A84E10-CA47-449A-A133-524255631494}" presName="ThreeConn_2-3" presStyleLbl="fgAccFollowNode1" presStyleIdx="1" presStyleCnt="2">
        <dgm:presLayoutVars>
          <dgm:bulletEnabled val="1"/>
        </dgm:presLayoutVars>
      </dgm:prSet>
      <dgm:spPr/>
    </dgm:pt>
    <dgm:pt modelId="{A67390DB-401A-AA4C-BBA1-4456E38E41ED}" type="pres">
      <dgm:prSet presAssocID="{F9A84E10-CA47-449A-A133-524255631494}" presName="ThreeNodes_1_text" presStyleLbl="node1" presStyleIdx="2" presStyleCnt="3">
        <dgm:presLayoutVars>
          <dgm:bulletEnabled val="1"/>
        </dgm:presLayoutVars>
      </dgm:prSet>
      <dgm:spPr/>
    </dgm:pt>
    <dgm:pt modelId="{84AE6F3C-C632-6D40-819D-AE11201567EE}" type="pres">
      <dgm:prSet presAssocID="{F9A84E10-CA47-449A-A133-524255631494}" presName="ThreeNodes_2_text" presStyleLbl="node1" presStyleIdx="2" presStyleCnt="3">
        <dgm:presLayoutVars>
          <dgm:bulletEnabled val="1"/>
        </dgm:presLayoutVars>
      </dgm:prSet>
      <dgm:spPr/>
    </dgm:pt>
    <dgm:pt modelId="{53DAFF21-36C2-D34C-8FC5-B76D0D39761C}" type="pres">
      <dgm:prSet presAssocID="{F9A84E10-CA47-449A-A133-524255631494}" presName="ThreeNodes_3_text" presStyleLbl="node1" presStyleIdx="2" presStyleCnt="3">
        <dgm:presLayoutVars>
          <dgm:bulletEnabled val="1"/>
        </dgm:presLayoutVars>
      </dgm:prSet>
      <dgm:spPr/>
    </dgm:pt>
  </dgm:ptLst>
  <dgm:cxnLst>
    <dgm:cxn modelId="{81CF7D16-20D3-9B4D-AFD6-BB9FD25278F0}" type="presOf" srcId="{417360EB-B34F-4019-9998-5E1753F386C4}" destId="{9A845549-DB3D-5E4D-AE05-4B23014E0010}" srcOrd="0" destOrd="0" presId="urn:microsoft.com/office/officeart/2005/8/layout/vProcess5"/>
    <dgm:cxn modelId="{C5270D33-E713-EE4F-8C7C-24565D544ED4}" type="presOf" srcId="{F9A84E10-CA47-449A-A133-524255631494}" destId="{54D4CD16-4257-3A48-AF2F-9119FCB7CACA}" srcOrd="0" destOrd="0" presId="urn:microsoft.com/office/officeart/2005/8/layout/vProcess5"/>
    <dgm:cxn modelId="{0F7B414D-923F-4410-A609-867734201EA1}" srcId="{F9A84E10-CA47-449A-A133-524255631494}" destId="{417360EB-B34F-4019-9998-5E1753F386C4}" srcOrd="1" destOrd="0" parTransId="{F474C780-B94B-479A-B0D4-718A4965EBD5}" sibTransId="{E06E75E9-02FD-483C-91DF-7A081176BAB1}"/>
    <dgm:cxn modelId="{0453CE4F-A0E3-D545-B3F4-4772D20C0BFB}" type="presOf" srcId="{1E58CFFB-BD7A-45FF-B40D-5E98BADD06D2}" destId="{87678DD0-D1D4-5C47-AFF4-0C672AF577E4}" srcOrd="0" destOrd="0" presId="urn:microsoft.com/office/officeart/2005/8/layout/vProcess5"/>
    <dgm:cxn modelId="{F923D159-A8F6-8D41-99F0-B9E5A6AF5101}" type="presOf" srcId="{417360EB-B34F-4019-9998-5E1753F386C4}" destId="{84AE6F3C-C632-6D40-819D-AE11201567EE}" srcOrd="1" destOrd="0" presId="urn:microsoft.com/office/officeart/2005/8/layout/vProcess5"/>
    <dgm:cxn modelId="{826B7F65-D297-2B42-8C7E-183F0C5A8E4E}" type="presOf" srcId="{187CE5F2-95F4-46CD-B5F8-992B12ABBA58}" destId="{A67390DB-401A-AA4C-BBA1-4456E38E41ED}" srcOrd="1" destOrd="0" presId="urn:microsoft.com/office/officeart/2005/8/layout/vProcess5"/>
    <dgm:cxn modelId="{CF58E895-1475-F742-8F7D-2B1B88D534C7}" type="presOf" srcId="{187CE5F2-95F4-46CD-B5F8-992B12ABBA58}" destId="{9E8118DC-D520-A140-A7D5-168E6D3DC04E}" srcOrd="0" destOrd="0" presId="urn:microsoft.com/office/officeart/2005/8/layout/vProcess5"/>
    <dgm:cxn modelId="{F9388099-5FDC-254A-8446-71DFFC58D7D5}" type="presOf" srcId="{E06E75E9-02FD-483C-91DF-7A081176BAB1}" destId="{35E34020-3B11-904E-A0EA-612A7B69373C}" srcOrd="0" destOrd="0" presId="urn:microsoft.com/office/officeart/2005/8/layout/vProcess5"/>
    <dgm:cxn modelId="{0FABA59F-4316-C94D-9358-0776914EF90B}" type="presOf" srcId="{E3CEF069-F57D-4222-9A57-AEA97491F15C}" destId="{044E35E5-A096-C742-8AF1-E43D2C43F833}" srcOrd="0" destOrd="0" presId="urn:microsoft.com/office/officeart/2005/8/layout/vProcess5"/>
    <dgm:cxn modelId="{11E0CDCF-ADBC-40AD-BFA8-F29B180E63AC}" srcId="{F9A84E10-CA47-449A-A133-524255631494}" destId="{187CE5F2-95F4-46CD-B5F8-992B12ABBA58}" srcOrd="0" destOrd="0" parTransId="{59B13208-E46C-4500-B439-4E1F6ACE92C9}" sibTransId="{E3CEF069-F57D-4222-9A57-AEA97491F15C}"/>
    <dgm:cxn modelId="{337DDDF8-4C8A-7945-AC63-4439CC588E59}" type="presOf" srcId="{1E58CFFB-BD7A-45FF-B40D-5E98BADD06D2}" destId="{53DAFF21-36C2-D34C-8FC5-B76D0D39761C}" srcOrd="1" destOrd="0" presId="urn:microsoft.com/office/officeart/2005/8/layout/vProcess5"/>
    <dgm:cxn modelId="{1D71FEFA-7A1D-493E-AA1C-5DEFFBD40F73}" srcId="{F9A84E10-CA47-449A-A133-524255631494}" destId="{1E58CFFB-BD7A-45FF-B40D-5E98BADD06D2}" srcOrd="2" destOrd="0" parTransId="{D0924716-307B-452C-9243-53EBDDBB27C3}" sibTransId="{528C0626-E255-4ACA-8F21-026D890B885D}"/>
    <dgm:cxn modelId="{C8ADA49C-ED58-E542-9008-7029B04F75D3}" type="presParOf" srcId="{54D4CD16-4257-3A48-AF2F-9119FCB7CACA}" destId="{D3AA318E-92E2-FB4E-B0D5-C6489E554A85}" srcOrd="0" destOrd="0" presId="urn:microsoft.com/office/officeart/2005/8/layout/vProcess5"/>
    <dgm:cxn modelId="{60DB5D71-02B1-5F45-B779-FB814994E74F}" type="presParOf" srcId="{54D4CD16-4257-3A48-AF2F-9119FCB7CACA}" destId="{9E8118DC-D520-A140-A7D5-168E6D3DC04E}" srcOrd="1" destOrd="0" presId="urn:microsoft.com/office/officeart/2005/8/layout/vProcess5"/>
    <dgm:cxn modelId="{4D8D003D-74E2-BD44-8FD3-0F7F78FC754C}" type="presParOf" srcId="{54D4CD16-4257-3A48-AF2F-9119FCB7CACA}" destId="{9A845549-DB3D-5E4D-AE05-4B23014E0010}" srcOrd="2" destOrd="0" presId="urn:microsoft.com/office/officeart/2005/8/layout/vProcess5"/>
    <dgm:cxn modelId="{925BBB57-A11E-9145-8120-721091DC6F30}" type="presParOf" srcId="{54D4CD16-4257-3A48-AF2F-9119FCB7CACA}" destId="{87678DD0-D1D4-5C47-AFF4-0C672AF577E4}" srcOrd="3" destOrd="0" presId="urn:microsoft.com/office/officeart/2005/8/layout/vProcess5"/>
    <dgm:cxn modelId="{71D90378-5EFE-7840-ACD3-9127F08E7B7D}" type="presParOf" srcId="{54D4CD16-4257-3A48-AF2F-9119FCB7CACA}" destId="{044E35E5-A096-C742-8AF1-E43D2C43F833}" srcOrd="4" destOrd="0" presId="urn:microsoft.com/office/officeart/2005/8/layout/vProcess5"/>
    <dgm:cxn modelId="{532E7774-144C-2049-A8E8-0A591687743A}" type="presParOf" srcId="{54D4CD16-4257-3A48-AF2F-9119FCB7CACA}" destId="{35E34020-3B11-904E-A0EA-612A7B69373C}" srcOrd="5" destOrd="0" presId="urn:microsoft.com/office/officeart/2005/8/layout/vProcess5"/>
    <dgm:cxn modelId="{097A16E6-E458-684C-81F2-8E306071F251}" type="presParOf" srcId="{54D4CD16-4257-3A48-AF2F-9119FCB7CACA}" destId="{A67390DB-401A-AA4C-BBA1-4456E38E41ED}" srcOrd="6" destOrd="0" presId="urn:microsoft.com/office/officeart/2005/8/layout/vProcess5"/>
    <dgm:cxn modelId="{8D692E6F-49F2-F044-A04F-6958FFB88B95}" type="presParOf" srcId="{54D4CD16-4257-3A48-AF2F-9119FCB7CACA}" destId="{84AE6F3C-C632-6D40-819D-AE11201567EE}" srcOrd="7" destOrd="0" presId="urn:microsoft.com/office/officeart/2005/8/layout/vProcess5"/>
    <dgm:cxn modelId="{EF76EC7D-86E0-4F48-AEEC-9F52FDF940E3}" type="presParOf" srcId="{54D4CD16-4257-3A48-AF2F-9119FCB7CACA}" destId="{53DAFF21-36C2-D34C-8FC5-B76D0D39761C}" srcOrd="8"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90D2554-4CA4-AB4D-8624-92B5A6DB28ED}">
      <dsp:nvSpPr>
        <dsp:cNvPr id="0" name=""/>
        <dsp:cNvSpPr/>
      </dsp:nvSpPr>
      <dsp:spPr>
        <a:xfrm>
          <a:off x="0" y="712650"/>
          <a:ext cx="5994400" cy="725399"/>
        </a:xfrm>
        <a:prstGeom prst="roundRect">
          <a:avLst/>
        </a:prstGeom>
        <a:solidFill>
          <a:schemeClr val="accent2">
            <a:hueOff val="0"/>
            <a:satOff val="0"/>
            <a:lumOff val="0"/>
            <a:alphaOff val="0"/>
          </a:schemeClr>
        </a:solidFill>
        <a:ln w="12700"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marL="0" lvl="0" indent="0" algn="l" defTabSz="1377950">
            <a:lnSpc>
              <a:spcPct val="90000"/>
            </a:lnSpc>
            <a:spcBef>
              <a:spcPct val="0"/>
            </a:spcBef>
            <a:spcAft>
              <a:spcPct val="35000"/>
            </a:spcAft>
            <a:buNone/>
          </a:pPr>
          <a:r>
            <a:rPr lang="en-US" sz="3100" kern="1200"/>
            <a:t>Injustice (3:16-22)</a:t>
          </a:r>
        </a:p>
      </dsp:txBody>
      <dsp:txXfrm>
        <a:off x="35411" y="748061"/>
        <a:ext cx="5923578" cy="654577"/>
      </dsp:txXfrm>
    </dsp:sp>
    <dsp:sp modelId="{E40746AE-589E-8748-ABD9-1479DC1B6449}">
      <dsp:nvSpPr>
        <dsp:cNvPr id="0" name=""/>
        <dsp:cNvSpPr/>
      </dsp:nvSpPr>
      <dsp:spPr>
        <a:xfrm>
          <a:off x="0" y="1527330"/>
          <a:ext cx="5994400" cy="725399"/>
        </a:xfrm>
        <a:prstGeom prst="roundRect">
          <a:avLst/>
        </a:prstGeom>
        <a:solidFill>
          <a:schemeClr val="accent2">
            <a:hueOff val="1559665"/>
            <a:satOff val="8876"/>
            <a:lumOff val="2745"/>
            <a:alphaOff val="0"/>
          </a:schemeClr>
        </a:solidFill>
        <a:ln w="12700"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marL="0" lvl="0" indent="0" algn="l" defTabSz="1377950">
            <a:lnSpc>
              <a:spcPct val="90000"/>
            </a:lnSpc>
            <a:spcBef>
              <a:spcPct val="0"/>
            </a:spcBef>
            <a:spcAft>
              <a:spcPct val="35000"/>
            </a:spcAft>
            <a:buNone/>
          </a:pPr>
          <a:r>
            <a:rPr lang="en-US" sz="3100" kern="1200"/>
            <a:t>Oppression (4:1-3)</a:t>
          </a:r>
        </a:p>
      </dsp:txBody>
      <dsp:txXfrm>
        <a:off x="35411" y="1562741"/>
        <a:ext cx="5923578" cy="654577"/>
      </dsp:txXfrm>
    </dsp:sp>
    <dsp:sp modelId="{B25A62E7-4FFA-FC4F-80F7-7189E7053AD3}">
      <dsp:nvSpPr>
        <dsp:cNvPr id="0" name=""/>
        <dsp:cNvSpPr/>
      </dsp:nvSpPr>
      <dsp:spPr>
        <a:xfrm>
          <a:off x="0" y="2342010"/>
          <a:ext cx="5994400" cy="725399"/>
        </a:xfrm>
        <a:prstGeom prst="roundRect">
          <a:avLst/>
        </a:prstGeom>
        <a:solidFill>
          <a:schemeClr val="accent2">
            <a:hueOff val="3119330"/>
            <a:satOff val="17752"/>
            <a:lumOff val="5490"/>
            <a:alphaOff val="0"/>
          </a:schemeClr>
        </a:solidFill>
        <a:ln w="12700"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marL="0" lvl="0" indent="0" algn="l" defTabSz="1377950">
            <a:lnSpc>
              <a:spcPct val="90000"/>
            </a:lnSpc>
            <a:spcBef>
              <a:spcPct val="0"/>
            </a:spcBef>
            <a:spcAft>
              <a:spcPct val="35000"/>
            </a:spcAft>
            <a:buNone/>
          </a:pPr>
          <a:r>
            <a:rPr lang="en-US" sz="3100" kern="1200"/>
            <a:t>Envy/Rivalry (4:4-6)</a:t>
          </a:r>
        </a:p>
      </dsp:txBody>
      <dsp:txXfrm>
        <a:off x="35411" y="2377421"/>
        <a:ext cx="5923578" cy="654577"/>
      </dsp:txXfrm>
    </dsp:sp>
    <dsp:sp modelId="{7A1884EF-FBF8-AC44-86D5-8D2E74C81D72}">
      <dsp:nvSpPr>
        <dsp:cNvPr id="0" name=""/>
        <dsp:cNvSpPr/>
      </dsp:nvSpPr>
      <dsp:spPr>
        <a:xfrm>
          <a:off x="0" y="3156690"/>
          <a:ext cx="5994400" cy="725399"/>
        </a:xfrm>
        <a:prstGeom prst="roundRect">
          <a:avLst/>
        </a:prstGeom>
        <a:solidFill>
          <a:schemeClr val="accent2">
            <a:hueOff val="4678995"/>
            <a:satOff val="26628"/>
            <a:lumOff val="8235"/>
            <a:alphaOff val="0"/>
          </a:schemeClr>
        </a:solidFill>
        <a:ln w="12700"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marL="0" lvl="0" indent="0" algn="l" defTabSz="1377950">
            <a:lnSpc>
              <a:spcPct val="90000"/>
            </a:lnSpc>
            <a:spcBef>
              <a:spcPct val="0"/>
            </a:spcBef>
            <a:spcAft>
              <a:spcPct val="35000"/>
            </a:spcAft>
            <a:buNone/>
          </a:pPr>
          <a:r>
            <a:rPr lang="en-US" sz="3100" kern="1200"/>
            <a:t>Self-centeredness/Isolation (4:7-12)</a:t>
          </a:r>
        </a:p>
      </dsp:txBody>
      <dsp:txXfrm>
        <a:off x="35411" y="3192101"/>
        <a:ext cx="5923578" cy="654577"/>
      </dsp:txXfrm>
    </dsp:sp>
    <dsp:sp modelId="{374DA220-492C-474B-A162-FB147B38C172}">
      <dsp:nvSpPr>
        <dsp:cNvPr id="0" name=""/>
        <dsp:cNvSpPr/>
      </dsp:nvSpPr>
      <dsp:spPr>
        <a:xfrm>
          <a:off x="0" y="3971370"/>
          <a:ext cx="5994400" cy="725399"/>
        </a:xfrm>
        <a:prstGeom prst="roundRect">
          <a:avLst/>
        </a:prstGeom>
        <a:solidFill>
          <a:schemeClr val="accent2">
            <a:hueOff val="6238660"/>
            <a:satOff val="35504"/>
            <a:lumOff val="10980"/>
            <a:alphaOff val="0"/>
          </a:schemeClr>
        </a:solidFill>
        <a:ln w="12700"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marL="0" lvl="0" indent="0" algn="l" defTabSz="1377950">
            <a:lnSpc>
              <a:spcPct val="90000"/>
            </a:lnSpc>
            <a:spcBef>
              <a:spcPct val="0"/>
            </a:spcBef>
            <a:spcAft>
              <a:spcPct val="35000"/>
            </a:spcAft>
            <a:buNone/>
          </a:pPr>
          <a:r>
            <a:rPr lang="en-US" sz="3100" kern="1200"/>
            <a:t>Government Instability (4:13-16)</a:t>
          </a:r>
        </a:p>
      </dsp:txBody>
      <dsp:txXfrm>
        <a:off x="35411" y="4006781"/>
        <a:ext cx="5923578" cy="65457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90D2554-4CA4-AB4D-8624-92B5A6DB28ED}">
      <dsp:nvSpPr>
        <dsp:cNvPr id="0" name=""/>
        <dsp:cNvSpPr/>
      </dsp:nvSpPr>
      <dsp:spPr>
        <a:xfrm>
          <a:off x="0" y="198570"/>
          <a:ext cx="5994400" cy="912600"/>
        </a:xfrm>
        <a:prstGeom prst="roundRect">
          <a:avLst/>
        </a:prstGeom>
        <a:solidFill>
          <a:schemeClr val="accent2">
            <a:hueOff val="0"/>
            <a:satOff val="0"/>
            <a:lumOff val="0"/>
            <a:alphaOff val="0"/>
          </a:schemeClr>
        </a:solidFill>
        <a:ln w="12700"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8590" tIns="148590" rIns="148590" bIns="148590" numCol="1" spcCol="1270" anchor="ctr" anchorCtr="0">
          <a:noAutofit/>
        </a:bodyPr>
        <a:lstStyle/>
        <a:p>
          <a:pPr marL="0" lvl="0" indent="0" algn="l" defTabSz="1733550">
            <a:lnSpc>
              <a:spcPct val="90000"/>
            </a:lnSpc>
            <a:spcBef>
              <a:spcPct val="0"/>
            </a:spcBef>
            <a:spcAft>
              <a:spcPct val="35000"/>
            </a:spcAft>
            <a:buNone/>
          </a:pPr>
          <a:r>
            <a:rPr lang="en-US" sz="3900" kern="1200" dirty="0"/>
            <a:t>Uncertain Justice (5:8-9)</a:t>
          </a:r>
        </a:p>
      </dsp:txBody>
      <dsp:txXfrm>
        <a:off x="44549" y="243119"/>
        <a:ext cx="5905302" cy="823502"/>
      </dsp:txXfrm>
    </dsp:sp>
    <dsp:sp modelId="{E40746AE-589E-8748-ABD9-1479DC1B6449}">
      <dsp:nvSpPr>
        <dsp:cNvPr id="0" name=""/>
        <dsp:cNvSpPr/>
      </dsp:nvSpPr>
      <dsp:spPr>
        <a:xfrm>
          <a:off x="0" y="1223490"/>
          <a:ext cx="5994400" cy="912600"/>
        </a:xfrm>
        <a:prstGeom prst="roundRect">
          <a:avLst/>
        </a:prstGeom>
        <a:solidFill>
          <a:schemeClr val="accent2">
            <a:hueOff val="1559665"/>
            <a:satOff val="8876"/>
            <a:lumOff val="2745"/>
            <a:alphaOff val="0"/>
          </a:schemeClr>
        </a:solidFill>
        <a:ln w="12700"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8590" tIns="148590" rIns="148590" bIns="148590" numCol="1" spcCol="1270" anchor="ctr" anchorCtr="0">
          <a:noAutofit/>
        </a:bodyPr>
        <a:lstStyle/>
        <a:p>
          <a:pPr marL="0" lvl="0" indent="0" algn="l" defTabSz="1733550">
            <a:lnSpc>
              <a:spcPct val="90000"/>
            </a:lnSpc>
            <a:spcBef>
              <a:spcPct val="0"/>
            </a:spcBef>
            <a:spcAft>
              <a:spcPct val="35000"/>
            </a:spcAft>
            <a:buNone/>
          </a:pPr>
          <a:r>
            <a:rPr lang="en-US" sz="3900" kern="1200" dirty="0"/>
            <a:t>Lack of Satisfaction (5:10)</a:t>
          </a:r>
        </a:p>
      </dsp:txBody>
      <dsp:txXfrm>
        <a:off x="44549" y="1268039"/>
        <a:ext cx="5905302" cy="823502"/>
      </dsp:txXfrm>
    </dsp:sp>
    <dsp:sp modelId="{B25A62E7-4FFA-FC4F-80F7-7189E7053AD3}">
      <dsp:nvSpPr>
        <dsp:cNvPr id="0" name=""/>
        <dsp:cNvSpPr/>
      </dsp:nvSpPr>
      <dsp:spPr>
        <a:xfrm>
          <a:off x="0" y="2248410"/>
          <a:ext cx="5994400" cy="912600"/>
        </a:xfrm>
        <a:prstGeom prst="roundRect">
          <a:avLst/>
        </a:prstGeom>
        <a:solidFill>
          <a:schemeClr val="accent2">
            <a:hueOff val="3119330"/>
            <a:satOff val="17752"/>
            <a:lumOff val="5490"/>
            <a:alphaOff val="0"/>
          </a:schemeClr>
        </a:solidFill>
        <a:ln w="12700"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8590" tIns="148590" rIns="148590" bIns="148590" numCol="1" spcCol="1270" anchor="ctr" anchorCtr="0">
          <a:noAutofit/>
        </a:bodyPr>
        <a:lstStyle/>
        <a:p>
          <a:pPr marL="0" lvl="0" indent="0" algn="l" defTabSz="1733550">
            <a:lnSpc>
              <a:spcPct val="90000"/>
            </a:lnSpc>
            <a:spcBef>
              <a:spcPct val="0"/>
            </a:spcBef>
            <a:spcAft>
              <a:spcPct val="35000"/>
            </a:spcAft>
            <a:buNone/>
          </a:pPr>
          <a:r>
            <a:rPr lang="en-US" sz="3900" kern="1200" dirty="0"/>
            <a:t>Pressures (5:11)</a:t>
          </a:r>
        </a:p>
      </dsp:txBody>
      <dsp:txXfrm>
        <a:off x="44549" y="2292959"/>
        <a:ext cx="5905302" cy="823502"/>
      </dsp:txXfrm>
    </dsp:sp>
    <dsp:sp modelId="{7A1884EF-FBF8-AC44-86D5-8D2E74C81D72}">
      <dsp:nvSpPr>
        <dsp:cNvPr id="0" name=""/>
        <dsp:cNvSpPr/>
      </dsp:nvSpPr>
      <dsp:spPr>
        <a:xfrm>
          <a:off x="0" y="3273330"/>
          <a:ext cx="5994400" cy="912600"/>
        </a:xfrm>
        <a:prstGeom prst="roundRect">
          <a:avLst/>
        </a:prstGeom>
        <a:solidFill>
          <a:schemeClr val="accent2">
            <a:hueOff val="4678995"/>
            <a:satOff val="26628"/>
            <a:lumOff val="8235"/>
            <a:alphaOff val="0"/>
          </a:schemeClr>
        </a:solidFill>
        <a:ln w="12700"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8590" tIns="148590" rIns="148590" bIns="148590" numCol="1" spcCol="1270" anchor="ctr" anchorCtr="0">
          <a:noAutofit/>
        </a:bodyPr>
        <a:lstStyle/>
        <a:p>
          <a:pPr marL="0" lvl="0" indent="0" algn="l" defTabSz="1733550">
            <a:lnSpc>
              <a:spcPct val="90000"/>
            </a:lnSpc>
            <a:spcBef>
              <a:spcPct val="0"/>
            </a:spcBef>
            <a:spcAft>
              <a:spcPct val="35000"/>
            </a:spcAft>
            <a:buNone/>
          </a:pPr>
          <a:r>
            <a:rPr lang="en-US" sz="3900" kern="1200" dirty="0"/>
            <a:t>Anxiety (5:12)</a:t>
          </a:r>
        </a:p>
      </dsp:txBody>
      <dsp:txXfrm>
        <a:off x="44549" y="3317879"/>
        <a:ext cx="5905302" cy="823502"/>
      </dsp:txXfrm>
    </dsp:sp>
    <dsp:sp modelId="{374DA220-492C-474B-A162-FB147B38C172}">
      <dsp:nvSpPr>
        <dsp:cNvPr id="0" name=""/>
        <dsp:cNvSpPr/>
      </dsp:nvSpPr>
      <dsp:spPr>
        <a:xfrm>
          <a:off x="0" y="4298250"/>
          <a:ext cx="5994400" cy="912600"/>
        </a:xfrm>
        <a:prstGeom prst="roundRect">
          <a:avLst/>
        </a:prstGeom>
        <a:solidFill>
          <a:schemeClr val="accent2">
            <a:hueOff val="6238660"/>
            <a:satOff val="35504"/>
            <a:lumOff val="10980"/>
            <a:alphaOff val="0"/>
          </a:schemeClr>
        </a:solidFill>
        <a:ln w="12700"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8590" tIns="148590" rIns="148590" bIns="148590" numCol="1" spcCol="1270" anchor="ctr" anchorCtr="0">
          <a:noAutofit/>
        </a:bodyPr>
        <a:lstStyle/>
        <a:p>
          <a:pPr marL="0" lvl="0" indent="0" algn="l" defTabSz="1733550">
            <a:lnSpc>
              <a:spcPct val="90000"/>
            </a:lnSpc>
            <a:spcBef>
              <a:spcPct val="0"/>
            </a:spcBef>
            <a:spcAft>
              <a:spcPct val="35000"/>
            </a:spcAft>
            <a:buNone/>
          </a:pPr>
          <a:r>
            <a:rPr lang="en-US" sz="3900" kern="1200" dirty="0"/>
            <a:t>Uncertain Wealth (5:13-17)</a:t>
          </a:r>
        </a:p>
      </dsp:txBody>
      <dsp:txXfrm>
        <a:off x="44549" y="4342799"/>
        <a:ext cx="5905302" cy="82350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E8118DC-D520-A140-A7D5-168E6D3DC04E}">
      <dsp:nvSpPr>
        <dsp:cNvPr id="0" name=""/>
        <dsp:cNvSpPr/>
      </dsp:nvSpPr>
      <dsp:spPr>
        <a:xfrm>
          <a:off x="0" y="0"/>
          <a:ext cx="8652192" cy="1078230"/>
        </a:xfrm>
        <a:prstGeom prst="roundRect">
          <a:avLst>
            <a:gd name="adj" fmla="val 10000"/>
          </a:avLst>
        </a:prstGeom>
        <a:solidFill>
          <a:schemeClr val="accent2">
            <a:hueOff val="0"/>
            <a:satOff val="0"/>
            <a:lumOff val="0"/>
            <a:alphaOff val="0"/>
          </a:schemeClr>
        </a:solidFill>
        <a:ln w="12700"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en-US" sz="2100" kern="1200" dirty="0"/>
            <a:t>“Wisdom gives strength to the wise man more than ten rulers who are in a city.”</a:t>
          </a:r>
        </a:p>
      </dsp:txBody>
      <dsp:txXfrm>
        <a:off x="31580" y="31580"/>
        <a:ext cx="7488698" cy="1015070"/>
      </dsp:txXfrm>
    </dsp:sp>
    <dsp:sp modelId="{9A845549-DB3D-5E4D-AE05-4B23014E0010}">
      <dsp:nvSpPr>
        <dsp:cNvPr id="0" name=""/>
        <dsp:cNvSpPr/>
      </dsp:nvSpPr>
      <dsp:spPr>
        <a:xfrm>
          <a:off x="763428" y="1257935"/>
          <a:ext cx="8652192" cy="1078230"/>
        </a:xfrm>
        <a:prstGeom prst="roundRect">
          <a:avLst>
            <a:gd name="adj" fmla="val 10000"/>
          </a:avLst>
        </a:prstGeom>
        <a:solidFill>
          <a:schemeClr val="accent2">
            <a:hueOff val="3119330"/>
            <a:satOff val="17752"/>
            <a:lumOff val="5490"/>
            <a:alphaOff val="0"/>
          </a:schemeClr>
        </a:solidFill>
        <a:ln w="12700"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en-US" sz="2100" kern="1200"/>
            <a:t>“Surely there is not a righteous man on earth who does good and never sins.”</a:t>
          </a:r>
        </a:p>
      </dsp:txBody>
      <dsp:txXfrm>
        <a:off x="795008" y="1289515"/>
        <a:ext cx="7124754" cy="1015069"/>
      </dsp:txXfrm>
    </dsp:sp>
    <dsp:sp modelId="{87678DD0-D1D4-5C47-AFF4-0C672AF577E4}">
      <dsp:nvSpPr>
        <dsp:cNvPr id="0" name=""/>
        <dsp:cNvSpPr/>
      </dsp:nvSpPr>
      <dsp:spPr>
        <a:xfrm>
          <a:off x="1526857" y="2515870"/>
          <a:ext cx="8652192" cy="1078230"/>
        </a:xfrm>
        <a:prstGeom prst="roundRect">
          <a:avLst>
            <a:gd name="adj" fmla="val 10000"/>
          </a:avLst>
        </a:prstGeom>
        <a:solidFill>
          <a:schemeClr val="accent2">
            <a:hueOff val="6238660"/>
            <a:satOff val="35504"/>
            <a:lumOff val="10980"/>
            <a:alphaOff val="0"/>
          </a:schemeClr>
        </a:solidFill>
        <a:ln w="12700"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en-US" sz="2100" kern="1200"/>
            <a:t>“Do not take to heart all the things that people say, lest you hear your servant cursing you.  Your heart knows that many times you yourself have cursed others.”</a:t>
          </a:r>
        </a:p>
      </dsp:txBody>
      <dsp:txXfrm>
        <a:off x="1558437" y="2547450"/>
        <a:ext cx="7124754" cy="1015070"/>
      </dsp:txXfrm>
    </dsp:sp>
    <dsp:sp modelId="{044E35E5-A096-C742-8AF1-E43D2C43F833}">
      <dsp:nvSpPr>
        <dsp:cNvPr id="0" name=""/>
        <dsp:cNvSpPr/>
      </dsp:nvSpPr>
      <dsp:spPr>
        <a:xfrm>
          <a:off x="7951342" y="817657"/>
          <a:ext cx="700849" cy="700849"/>
        </a:xfrm>
        <a:prstGeom prst="downArrow">
          <a:avLst>
            <a:gd name="adj1" fmla="val 55000"/>
            <a:gd name="adj2" fmla="val 45000"/>
          </a:avLst>
        </a:prstGeom>
        <a:solidFill>
          <a:schemeClr val="accent2">
            <a:tint val="40000"/>
            <a:alpha val="90000"/>
            <a:hueOff val="0"/>
            <a:satOff val="0"/>
            <a:lumOff val="0"/>
            <a:alphaOff val="0"/>
          </a:schemeClr>
        </a:solidFill>
        <a:ln w="12700" cap="flat" cmpd="sng" algn="in">
          <a:solidFill>
            <a:schemeClr val="accent2">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ctr" defTabSz="1466850">
            <a:lnSpc>
              <a:spcPct val="90000"/>
            </a:lnSpc>
            <a:spcBef>
              <a:spcPct val="0"/>
            </a:spcBef>
            <a:spcAft>
              <a:spcPct val="35000"/>
            </a:spcAft>
            <a:buNone/>
          </a:pPr>
          <a:endParaRPr lang="en-US" sz="3300" kern="1200"/>
        </a:p>
      </dsp:txBody>
      <dsp:txXfrm>
        <a:off x="8109033" y="817657"/>
        <a:ext cx="385467" cy="527389"/>
      </dsp:txXfrm>
    </dsp:sp>
    <dsp:sp modelId="{35E34020-3B11-904E-A0EA-612A7B69373C}">
      <dsp:nvSpPr>
        <dsp:cNvPr id="0" name=""/>
        <dsp:cNvSpPr/>
      </dsp:nvSpPr>
      <dsp:spPr>
        <a:xfrm>
          <a:off x="8714771" y="2068404"/>
          <a:ext cx="700849" cy="700849"/>
        </a:xfrm>
        <a:prstGeom prst="downArrow">
          <a:avLst>
            <a:gd name="adj1" fmla="val 55000"/>
            <a:gd name="adj2" fmla="val 45000"/>
          </a:avLst>
        </a:prstGeom>
        <a:solidFill>
          <a:schemeClr val="accent2">
            <a:tint val="40000"/>
            <a:alpha val="90000"/>
            <a:hueOff val="6210986"/>
            <a:satOff val="27072"/>
            <a:lumOff val="2943"/>
            <a:alphaOff val="0"/>
          </a:schemeClr>
        </a:solidFill>
        <a:ln w="12700" cap="flat" cmpd="sng" algn="in">
          <a:solidFill>
            <a:schemeClr val="accent2">
              <a:tint val="40000"/>
              <a:alpha val="90000"/>
              <a:hueOff val="6210986"/>
              <a:satOff val="27072"/>
              <a:lumOff val="2943"/>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ctr" defTabSz="1466850">
            <a:lnSpc>
              <a:spcPct val="90000"/>
            </a:lnSpc>
            <a:spcBef>
              <a:spcPct val="0"/>
            </a:spcBef>
            <a:spcAft>
              <a:spcPct val="35000"/>
            </a:spcAft>
            <a:buNone/>
          </a:pPr>
          <a:endParaRPr lang="en-US" sz="3300" kern="1200"/>
        </a:p>
      </dsp:txBody>
      <dsp:txXfrm>
        <a:off x="8872462" y="2068404"/>
        <a:ext cx="385467" cy="527389"/>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11" name="Freeform 6" title="scalloped circle"/>
          <p:cNvSpPr/>
          <p:nvPr/>
        </p:nvSpPr>
        <p:spPr bwMode="auto">
          <a:xfrm>
            <a:off x="3557016" y="63093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2" name="Title 1"/>
          <p:cNvSpPr>
            <a:spLocks noGrp="1"/>
          </p:cNvSpPr>
          <p:nvPr>
            <p:ph type="ctrTitle"/>
          </p:nvPr>
        </p:nvSpPr>
        <p:spPr>
          <a:xfrm>
            <a:off x="1078523" y="1098388"/>
            <a:ext cx="10318418" cy="4394988"/>
          </a:xfrm>
        </p:spPr>
        <p:txBody>
          <a:bodyPr anchor="ctr">
            <a:noAutofit/>
          </a:bodyPr>
          <a:lstStyle>
            <a:lvl1pPr algn="ctr">
              <a:defRPr sz="10000" spc="800" baseline="0"/>
            </a:lvl1pPr>
          </a:lstStyle>
          <a:p>
            <a:r>
              <a:rPr lang="en-US"/>
              <a:t>Click to edit Master title style</a:t>
            </a:r>
            <a:endParaRPr lang="en-US" dirty="0"/>
          </a:p>
        </p:txBody>
      </p:sp>
      <p:sp>
        <p:nvSpPr>
          <p:cNvPr id="3" name="Subtitle 2"/>
          <p:cNvSpPr>
            <a:spLocks noGrp="1"/>
          </p:cNvSpPr>
          <p:nvPr>
            <p:ph type="subTitle" idx="1"/>
          </p:nvPr>
        </p:nvSpPr>
        <p:spPr>
          <a:xfrm>
            <a:off x="2215045" y="5979196"/>
            <a:ext cx="8045373" cy="742279"/>
          </a:xfrm>
        </p:spPr>
        <p:txBody>
          <a:bodyPr anchor="t">
            <a:normAutofit/>
          </a:bodyPr>
          <a:lstStyle>
            <a:lvl1pPr marL="0" indent="0" algn="ctr">
              <a:lnSpc>
                <a:spcPct val="100000"/>
              </a:lnSpc>
              <a:buNone/>
              <a:defRPr sz="2000" b="1" i="0" cap="all" spc="400"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1078523" y="6375679"/>
            <a:ext cx="2329722" cy="348462"/>
          </a:xfrm>
        </p:spPr>
        <p:txBody>
          <a:bodyPr/>
          <a:lstStyle>
            <a:lvl1pPr>
              <a:defRPr baseline="0">
                <a:solidFill>
                  <a:schemeClr val="accent1">
                    <a:lumMod val="50000"/>
                  </a:schemeClr>
                </a:solidFill>
              </a:defRPr>
            </a:lvl1pPr>
          </a:lstStyle>
          <a:p>
            <a:fld id="{B61BEF0D-F0BB-DE4B-95CE-6DB70DBA9567}" type="datetimeFigureOut">
              <a:rPr lang="en-US" smtClean="0"/>
              <a:pPr/>
              <a:t>4/10/24</a:t>
            </a:fld>
            <a:endParaRPr lang="en-US" dirty="0"/>
          </a:p>
        </p:txBody>
      </p:sp>
      <p:sp>
        <p:nvSpPr>
          <p:cNvPr id="5" name="Footer Placeholder 4"/>
          <p:cNvSpPr>
            <a:spLocks noGrp="1"/>
          </p:cNvSpPr>
          <p:nvPr>
            <p:ph type="ftr" sz="quarter" idx="11"/>
          </p:nvPr>
        </p:nvSpPr>
        <p:spPr>
          <a:xfrm>
            <a:off x="4180332" y="6375679"/>
            <a:ext cx="4114800" cy="345796"/>
          </a:xfrm>
        </p:spPr>
        <p:txBody>
          <a:bodyPr/>
          <a:lstStyle>
            <a:lvl1pPr>
              <a:defRPr baseline="0">
                <a:solidFill>
                  <a:schemeClr val="accent1">
                    <a:lumMod val="50000"/>
                  </a:schemeClr>
                </a:solidFill>
              </a:defRPr>
            </a:lvl1pPr>
          </a:lstStyle>
          <a:p>
            <a:endParaRPr lang="en-US" dirty="0"/>
          </a:p>
        </p:txBody>
      </p:sp>
      <p:sp>
        <p:nvSpPr>
          <p:cNvPr id="6" name="Slide Number Placeholder 5"/>
          <p:cNvSpPr>
            <a:spLocks noGrp="1"/>
          </p:cNvSpPr>
          <p:nvPr>
            <p:ph type="sldNum" sz="quarter" idx="12"/>
          </p:nvPr>
        </p:nvSpPr>
        <p:spPr>
          <a:xfrm>
            <a:off x="9067218" y="6375679"/>
            <a:ext cx="2329723" cy="345796"/>
          </a:xfrm>
        </p:spPr>
        <p:txBody>
          <a:bodyPr/>
          <a:lstStyle>
            <a:lvl1pPr>
              <a:defRPr baseline="0">
                <a:solidFill>
                  <a:schemeClr val="accent1">
                    <a:lumMod val="50000"/>
                  </a:schemeClr>
                </a:solidFill>
              </a:defRPr>
            </a:lvl1pPr>
          </a:lstStyle>
          <a:p>
            <a:fld id="{D57F1E4F-1CFF-5643-939E-217C01CDF565}" type="slidenum">
              <a:rPr lang="en-US" smtClean="0"/>
              <a:pPr/>
              <a:t>‹#›</a:t>
            </a:fld>
            <a:endParaRPr lang="en-US" dirty="0"/>
          </a:p>
        </p:txBody>
      </p:sp>
      <p:sp>
        <p:nvSpPr>
          <p:cNvPr id="13" name="Rectangle 12" title="left edge border"/>
          <p:cNvSpPr/>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2922668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4/10/24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6349024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66321" y="382386"/>
            <a:ext cx="1492132" cy="560040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257300" y="382385"/>
            <a:ext cx="8392585" cy="560040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4/10/24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7523088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4/10/24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9129606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242929" y="1073888"/>
            <a:ext cx="8187071" cy="4064627"/>
          </a:xfrm>
        </p:spPr>
        <p:txBody>
          <a:bodyPr anchor="b">
            <a:normAutofit/>
          </a:bodyPr>
          <a:lstStyle>
            <a:lvl1pPr>
              <a:defRPr sz="8400" spc="800"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3242930" y="5159781"/>
            <a:ext cx="7017488" cy="951135"/>
          </a:xfrm>
        </p:spPr>
        <p:txBody>
          <a:bodyPr>
            <a:normAutofit/>
          </a:bodyPr>
          <a:lstStyle>
            <a:lvl1pPr marL="0" indent="0">
              <a:lnSpc>
                <a:spcPct val="100000"/>
              </a:lnSpc>
              <a:buNone/>
              <a:defRPr sz="2000" b="1" i="0" cap="all" spc="400" baseline="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3236546" y="6375679"/>
            <a:ext cx="1493947" cy="348462"/>
          </a:xfrm>
        </p:spPr>
        <p:txBody>
          <a:bodyPr/>
          <a:lstStyle>
            <a:lvl1pPr>
              <a:defRPr baseline="0">
                <a:solidFill>
                  <a:schemeClr val="tx2"/>
                </a:solidFill>
              </a:defRPr>
            </a:lvl1pPr>
          </a:lstStyle>
          <a:p>
            <a:fld id="{B61BEF0D-F0BB-DE4B-95CE-6DB70DBA9567}" type="datetimeFigureOut">
              <a:rPr lang="en-US" smtClean="0"/>
              <a:pPr/>
              <a:t>4/10/24</a:t>
            </a:fld>
            <a:endParaRPr lang="en-US" dirty="0"/>
          </a:p>
        </p:txBody>
      </p:sp>
      <p:sp>
        <p:nvSpPr>
          <p:cNvPr id="5" name="Footer Placeholder 4"/>
          <p:cNvSpPr>
            <a:spLocks noGrp="1"/>
          </p:cNvSpPr>
          <p:nvPr>
            <p:ph type="ftr" sz="quarter" idx="11"/>
          </p:nvPr>
        </p:nvSpPr>
        <p:spPr>
          <a:xfrm>
            <a:off x="5279064" y="6375679"/>
            <a:ext cx="4114800" cy="345796"/>
          </a:xfrm>
        </p:spPr>
        <p:txBody>
          <a:bodyPr/>
          <a:lstStyle>
            <a:lvl1pP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942434" y="6375679"/>
            <a:ext cx="1487566" cy="345796"/>
          </a:xfrm>
        </p:spPr>
        <p:txBody>
          <a:bodyPr/>
          <a:lstStyle>
            <a:lvl1pPr>
              <a:defRPr baseline="0">
                <a:solidFill>
                  <a:schemeClr val="tx2"/>
                </a:solidFill>
              </a:defRPr>
            </a:lvl1pPr>
          </a:lstStyle>
          <a:p>
            <a:fld id="{D57F1E4F-1CFF-5643-939E-217C01CDF565}" type="slidenum">
              <a:rPr lang="en-US" smtClean="0"/>
              <a:pPr/>
              <a:t>‹#›</a:t>
            </a:fld>
            <a:endParaRPr lang="en-US" dirty="0"/>
          </a:p>
        </p:txBody>
      </p:sp>
      <p:grpSp>
        <p:nvGrpSpPr>
          <p:cNvPr id="7" name="Group 6" title="left scallop shape"/>
          <p:cNvGrpSpPr/>
          <p:nvPr/>
        </p:nvGrpSpPr>
        <p:grpSpPr>
          <a:xfrm>
            <a:off x="0" y="0"/>
            <a:ext cx="2814638" cy="6858000"/>
            <a:chOff x="0" y="0"/>
            <a:chExt cx="2814638" cy="6858000"/>
          </a:xfrm>
        </p:grpSpPr>
        <p:sp>
          <p:nvSpPr>
            <p:cNvPr id="11" name="Freeform 6" title="left scallop shape"/>
            <p:cNvSpPr/>
            <p:nvPr/>
          </p:nvSpPr>
          <p:spPr bwMode="auto">
            <a:xfrm>
              <a:off x="0" y="0"/>
              <a:ext cx="2814638"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headEnd/>
              <a:tailEnd/>
            </a:ln>
          </p:spPr>
        </p:sp>
        <p:sp>
          <p:nvSpPr>
            <p:cNvPr id="16" name="Freeform 11" title="left scallop inline"/>
            <p:cNvSpPr/>
            <p:nvPr/>
          </p:nvSpPr>
          <p:spPr bwMode="auto">
            <a:xfrm>
              <a:off x="874382" y="0"/>
              <a:ext cx="1646238"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spTree>
    <p:extLst>
      <p:ext uri="{BB962C8B-B14F-4D97-AF65-F5344CB8AC3E}">
        <p14:creationId xmlns:p14="http://schemas.microsoft.com/office/powerpoint/2010/main" val="2017150048"/>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257300" y="2286000"/>
            <a:ext cx="4800600" cy="36195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47796" y="2286000"/>
            <a:ext cx="4800600" cy="36195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4/10/24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289056161"/>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52728" y="381000"/>
            <a:ext cx="10172700" cy="149351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251678"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257300" y="2909102"/>
            <a:ext cx="4800600" cy="299639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633864"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633864" y="2909102"/>
            <a:ext cx="4800600" cy="299639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4/10/24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466136698"/>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4/10/24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6273319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4/10/24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7401919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2" name="Title 1"/>
          <p:cNvSpPr>
            <a:spLocks noGrp="1"/>
          </p:cNvSpPr>
          <p:nvPr>
            <p:ph type="title"/>
          </p:nvPr>
        </p:nvSpPr>
        <p:spPr>
          <a:xfrm>
            <a:off x="8337884" y="457199"/>
            <a:ext cx="3092115" cy="1196671"/>
          </a:xfrm>
        </p:spPr>
        <p:txBody>
          <a:bodyPr anchor="b">
            <a:normAutofit/>
          </a:bodyPr>
          <a:lstStyle>
            <a:lvl1pPr>
              <a:lnSpc>
                <a:spcPct val="100000"/>
              </a:lnSpc>
              <a:defRPr sz="1900" b="1" i="0" cap="all" spc="300" baseline="0">
                <a:solidFill>
                  <a:schemeClr val="accent1"/>
                </a:solidFill>
                <a:latin typeface="+mn-lt"/>
              </a:defRPr>
            </a:lvl1pPr>
          </a:lstStyle>
          <a:p>
            <a:r>
              <a:rPr lang="en-US"/>
              <a:t>Click to edit Master title style</a:t>
            </a:r>
            <a:endParaRPr lang="en-US" dirty="0"/>
          </a:p>
        </p:txBody>
      </p:sp>
      <p:sp>
        <p:nvSpPr>
          <p:cNvPr id="3" name="Content Placeholder 2"/>
          <p:cNvSpPr>
            <a:spLocks noGrp="1"/>
          </p:cNvSpPr>
          <p:nvPr>
            <p:ph idx="1"/>
          </p:nvPr>
        </p:nvSpPr>
        <p:spPr>
          <a:xfrm>
            <a:off x="765051" y="920377"/>
            <a:ext cx="6158418" cy="49851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37885" y="1741336"/>
            <a:ext cx="3092115"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65051" y="6375679"/>
            <a:ext cx="1233355" cy="348462"/>
          </a:xfrm>
        </p:spPr>
        <p:txBody>
          <a:bodyPr/>
          <a:lstStyle/>
          <a:p>
            <a:fld id="{B61BEF0D-F0BB-DE4B-95CE-6DB70DBA9567}" type="datetimeFigureOut">
              <a:rPr lang="en-US" smtClean="0"/>
              <a:pPr/>
              <a:t>4/10/24</a:t>
            </a:fld>
            <a:endParaRPr lang="en-US" dirty="0"/>
          </a:p>
        </p:txBody>
      </p:sp>
      <p:sp>
        <p:nvSpPr>
          <p:cNvPr id="6" name="Footer Placeholder 5"/>
          <p:cNvSpPr>
            <a:spLocks noGrp="1"/>
          </p:cNvSpPr>
          <p:nvPr>
            <p:ph type="ftr" sz="quarter" idx="11"/>
          </p:nvPr>
        </p:nvSpPr>
        <p:spPr>
          <a:xfrm>
            <a:off x="2103620" y="6375679"/>
            <a:ext cx="3482179" cy="345796"/>
          </a:xfrm>
        </p:spPr>
        <p:txBody>
          <a:bodyPr/>
          <a:lstStyle/>
          <a:p>
            <a:endParaRPr lang="en-US" dirty="0"/>
          </a:p>
        </p:txBody>
      </p:sp>
      <p:sp>
        <p:nvSpPr>
          <p:cNvPr id="7" name="Slide Number Placeholder 6"/>
          <p:cNvSpPr>
            <a:spLocks noGrp="1"/>
          </p:cNvSpPr>
          <p:nvPr>
            <p:ph type="sldNum" sz="quarter" idx="12"/>
          </p:nvPr>
        </p:nvSpPr>
        <p:spPr>
          <a:xfrm>
            <a:off x="5691014" y="6375679"/>
            <a:ext cx="1232456" cy="345796"/>
          </a:xfrm>
        </p:spPr>
        <p:txBody>
          <a:bodyPr/>
          <a:lstStyle/>
          <a:p>
            <a:fld id="{D57F1E4F-1CFF-5643-939E-217C01CDF565}" type="slidenum">
              <a:rPr lang="en-US" smtClean="0"/>
              <a:pPr/>
              <a:t>‹#›</a:t>
            </a:fld>
            <a:endParaRPr lang="en-US" dirty="0"/>
          </a:p>
        </p:txBody>
      </p:sp>
      <p:sp>
        <p:nvSpPr>
          <p:cNvPr id="8" name="Rectangle 7"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903051940"/>
      </p:ext>
    </p:extLst>
  </p:cSld>
  <p:clrMapOvr>
    <a:masterClrMapping/>
  </p:clrMapOvr>
  <p:extLst>
    <p:ext uri="{DCECCB84-F9BA-43D5-87BE-67443E8EF086}">
      <p15:sldGuideLst xmlns:p15="http://schemas.microsoft.com/office/powerpoint/2012/main">
        <p15:guide id="1" orient="horz" pos="69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83464" y="0"/>
            <a:ext cx="7355585"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11"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12" name="Rectangle 11"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7883" y="457200"/>
            <a:ext cx="3092117" cy="1196670"/>
          </a:xfrm>
        </p:spPr>
        <p:txBody>
          <a:bodyPr anchor="b">
            <a:normAutofit/>
          </a:bodyPr>
          <a:lstStyle>
            <a:lvl1pPr>
              <a:lnSpc>
                <a:spcPct val="100000"/>
              </a:lnSpc>
              <a:defRPr sz="1900" b="1" i="0" spc="300" baseline="0">
                <a:solidFill>
                  <a:schemeClr val="accent1"/>
                </a:solidFill>
                <a:latin typeface="+mn-lt"/>
              </a:defRPr>
            </a:lvl1pPr>
          </a:lstStyle>
          <a:p>
            <a:r>
              <a:rPr lang="en-US"/>
              <a:t>Click to edit Master title style</a:t>
            </a:r>
            <a:endParaRPr lang="en-US" dirty="0"/>
          </a:p>
        </p:txBody>
      </p:sp>
      <p:sp>
        <p:nvSpPr>
          <p:cNvPr id="4" name="Text Placeholder 3"/>
          <p:cNvSpPr>
            <a:spLocks noGrp="1"/>
          </p:cNvSpPr>
          <p:nvPr>
            <p:ph type="body" sz="half" idx="2"/>
          </p:nvPr>
        </p:nvSpPr>
        <p:spPr>
          <a:xfrm>
            <a:off x="8337883" y="1741336"/>
            <a:ext cx="3092117"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65950" y="6375679"/>
            <a:ext cx="1232456" cy="348462"/>
          </a:xfrm>
        </p:spPr>
        <p:txBody>
          <a:bodyPr/>
          <a:lstStyle/>
          <a:p>
            <a:fld id="{B61BEF0D-F0BB-DE4B-95CE-6DB70DBA9567}" type="datetimeFigureOut">
              <a:rPr lang="en-US" smtClean="0"/>
              <a:pPr/>
              <a:t>4/10/24</a:t>
            </a:fld>
            <a:endParaRPr lang="en-US" dirty="0"/>
          </a:p>
        </p:txBody>
      </p:sp>
      <p:sp>
        <p:nvSpPr>
          <p:cNvPr id="6" name="Footer Placeholder 5"/>
          <p:cNvSpPr>
            <a:spLocks noGrp="1"/>
          </p:cNvSpPr>
          <p:nvPr>
            <p:ph type="ftr" sz="quarter" idx="11"/>
          </p:nvPr>
        </p:nvSpPr>
        <p:spPr>
          <a:xfrm>
            <a:off x="2103621" y="6375679"/>
            <a:ext cx="3482178" cy="345796"/>
          </a:xfrm>
        </p:spPr>
        <p:txBody>
          <a:bodyPr/>
          <a:lstStyle/>
          <a:p>
            <a:endParaRPr lang="en-US" dirty="0"/>
          </a:p>
        </p:txBody>
      </p:sp>
      <p:sp>
        <p:nvSpPr>
          <p:cNvPr id="7" name="Slide Number Placeholder 6"/>
          <p:cNvSpPr>
            <a:spLocks noGrp="1"/>
          </p:cNvSpPr>
          <p:nvPr>
            <p:ph type="sldNum" sz="quarter" idx="12"/>
          </p:nvPr>
        </p:nvSpPr>
        <p:spPr>
          <a:xfrm>
            <a:off x="5687568" y="6375679"/>
            <a:ext cx="1234440" cy="345796"/>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0099416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51678" y="382385"/>
            <a:ext cx="10178322" cy="1492132"/>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251678" y="2286001"/>
            <a:ext cx="10178322" cy="359359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251678" y="6375679"/>
            <a:ext cx="2329722" cy="348462"/>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fld id="{B61BEF0D-F0BB-DE4B-95CE-6DB70DBA9567}" type="datetimeFigureOut">
              <a:rPr lang="en-US" smtClean="0"/>
              <a:pPr/>
              <a:t>4/10/24</a:t>
            </a:fld>
            <a:endParaRPr lang="en-US" dirty="0"/>
          </a:p>
        </p:txBody>
      </p:sp>
      <p:sp>
        <p:nvSpPr>
          <p:cNvPr id="5" name="Footer Placeholder 4"/>
          <p:cNvSpPr>
            <a:spLocks noGrp="1"/>
          </p:cNvSpPr>
          <p:nvPr>
            <p:ph type="ftr" sz="quarter" idx="3"/>
          </p:nvPr>
        </p:nvSpPr>
        <p:spPr>
          <a:xfrm>
            <a:off x="4038600" y="6375679"/>
            <a:ext cx="4114800" cy="345796"/>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endParaRPr lang="en-US" dirty="0"/>
          </a:p>
        </p:txBody>
      </p:sp>
      <p:sp>
        <p:nvSpPr>
          <p:cNvPr id="6" name="Slide Number Placeholder 5"/>
          <p:cNvSpPr>
            <a:spLocks noGrp="1"/>
          </p:cNvSpPr>
          <p:nvPr>
            <p:ph type="sldNum" sz="quarter" idx="4"/>
          </p:nvPr>
        </p:nvSpPr>
        <p:spPr>
          <a:xfrm>
            <a:off x="8610601" y="6375679"/>
            <a:ext cx="2819399" cy="345796"/>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D57F1E4F-1CFF-5643-939E-217C01CDF565}" type="slidenum">
              <a:rPr lang="en-US" smtClean="0"/>
              <a:pPr/>
              <a:t>‹#›</a:t>
            </a:fld>
            <a:endParaRPr lang="en-US" dirty="0"/>
          </a:p>
        </p:txBody>
      </p:sp>
      <p:sp>
        <p:nvSpPr>
          <p:cNvPr id="11" name="Freeform 6" title="Left scallop edge"/>
          <p:cNvSpPr/>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2"/>
          </a:solidFill>
          <a:ln w="0">
            <a:noFill/>
            <a:prstDash val="solid"/>
            <a:round/>
            <a:headEnd/>
            <a:tailEnd/>
          </a:ln>
        </p:spPr>
      </p:sp>
      <p:sp>
        <p:nvSpPr>
          <p:cNvPr id="12" name="Rectangle 11" title="right edge border"/>
          <p:cNvSpPr/>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162283414"/>
      </p:ext>
    </p:extLst>
  </p:cSld>
  <p:clrMap bg1="lt1" tx1="dk1" bg2="lt2" tx2="dk2" accent1="accent1" accent2="accent2" accent3="accent3" accent4="accent4" accent5="accent5" accent6="accent6" hlink="hlink" folHlink="folHlink"/>
  <p:sldLayoutIdLst>
    <p:sldLayoutId id="2147483666" r:id="rId1"/>
    <p:sldLayoutId id="2147483667" r:id="rId2"/>
    <p:sldLayoutId id="2147483668" r:id="rId3"/>
    <p:sldLayoutId id="2147483669" r:id="rId4"/>
    <p:sldLayoutId id="2147483670" r:id="rId5"/>
    <p:sldLayoutId id="2147483671" r:id="rId6"/>
    <p:sldLayoutId id="2147483672" r:id="rId7"/>
    <p:sldLayoutId id="2147483673" r:id="rId8"/>
    <p:sldLayoutId id="2147483674" r:id="rId9"/>
    <p:sldLayoutId id="2147483675" r:id="rId10"/>
    <p:sldLayoutId id="2147483676" r:id="rId11"/>
  </p:sldLayoutIdLst>
  <p:txStyles>
    <p:titleStyle>
      <a:lvl1pPr algn="l" defTabSz="914400" rtl="0" eaLnBrk="1" latinLnBrk="0" hangingPunct="1">
        <a:lnSpc>
          <a:spcPct val="90000"/>
        </a:lnSpc>
        <a:spcBef>
          <a:spcPct val="0"/>
        </a:spcBef>
        <a:buNone/>
        <a:defRPr sz="5100" kern="1200" cap="all" spc="200" baseline="0">
          <a:solidFill>
            <a:schemeClr val="tx2"/>
          </a:solidFill>
          <a:latin typeface="+mj-lt"/>
          <a:ea typeface="+mj-ea"/>
          <a:cs typeface="+mj-cs"/>
        </a:defRPr>
      </a:lvl1pPr>
    </p:titleStyle>
    <p:bodyStyle>
      <a:lvl1pPr marL="228600" indent="-228600" algn="l" defTabSz="9144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792">
          <p15:clr>
            <a:srgbClr val="F26B43"/>
          </p15:clr>
        </p15:guide>
        <p15:guide id="2" pos="7200">
          <p15:clr>
            <a:srgbClr val="F26B43"/>
          </p15:clr>
        </p15:guide>
        <p15:guide id="3" orient="horz" pos="4008">
          <p15:clr>
            <a:srgbClr val="F26B43"/>
          </p15:clr>
        </p15:guide>
        <p15:guide id="4" orient="horz" pos="1440">
          <p15:clr>
            <a:srgbClr val="F26B43"/>
          </p15:clr>
        </p15:guide>
        <p15:guide id="5" orient="horz" pos="3720">
          <p15:clr>
            <a:srgbClr val="F26B43"/>
          </p15:clr>
        </p15:guide>
        <p15:guide id="6" orient="horz" pos="2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1C32BD-D5B9-3293-208F-6849B8072F88}"/>
              </a:ext>
            </a:extLst>
          </p:cNvPr>
          <p:cNvSpPr>
            <a:spLocks noGrp="1"/>
          </p:cNvSpPr>
          <p:nvPr>
            <p:ph type="ctrTitle"/>
          </p:nvPr>
        </p:nvSpPr>
        <p:spPr/>
        <p:txBody>
          <a:bodyPr/>
          <a:lstStyle/>
          <a:p>
            <a:r>
              <a:rPr lang="en-US" sz="7200" dirty="0"/>
              <a:t>Ecclesiastes</a:t>
            </a:r>
          </a:p>
        </p:txBody>
      </p:sp>
      <p:sp>
        <p:nvSpPr>
          <p:cNvPr id="3" name="Subtitle 2">
            <a:extLst>
              <a:ext uri="{FF2B5EF4-FFF2-40B4-BE49-F238E27FC236}">
                <a16:creationId xmlns:a16="http://schemas.microsoft.com/office/drawing/2014/main" id="{0B11E8BF-5579-A114-218A-75AC0A466B57}"/>
              </a:ext>
            </a:extLst>
          </p:cNvPr>
          <p:cNvSpPr>
            <a:spLocks noGrp="1"/>
          </p:cNvSpPr>
          <p:nvPr>
            <p:ph type="subTitle" idx="1"/>
          </p:nvPr>
        </p:nvSpPr>
        <p:spPr/>
        <p:txBody>
          <a:bodyPr>
            <a:normAutofit lnSpcReduction="10000"/>
          </a:bodyPr>
          <a:lstStyle/>
          <a:p>
            <a:r>
              <a:rPr lang="en-US" dirty="0"/>
              <a:t>Class #13</a:t>
            </a:r>
          </a:p>
          <a:p>
            <a:r>
              <a:rPr lang="en-US" dirty="0" err="1"/>
              <a:t>ConclusioN</a:t>
            </a:r>
            <a:endParaRPr lang="en-US" dirty="0"/>
          </a:p>
        </p:txBody>
      </p:sp>
      <p:sp>
        <p:nvSpPr>
          <p:cNvPr id="4" name="TextBox 3">
            <a:extLst>
              <a:ext uri="{FF2B5EF4-FFF2-40B4-BE49-F238E27FC236}">
                <a16:creationId xmlns:a16="http://schemas.microsoft.com/office/drawing/2014/main" id="{CAC78A07-4DA2-ECA2-EAA5-A4EB4316456A}"/>
              </a:ext>
            </a:extLst>
          </p:cNvPr>
          <p:cNvSpPr txBox="1"/>
          <p:nvPr/>
        </p:nvSpPr>
        <p:spPr>
          <a:xfrm>
            <a:off x="9566910" y="5154930"/>
            <a:ext cx="2331720" cy="1200329"/>
          </a:xfrm>
          <a:prstGeom prst="rect">
            <a:avLst/>
          </a:prstGeom>
          <a:noFill/>
        </p:spPr>
        <p:txBody>
          <a:bodyPr wrap="square" rtlCol="0">
            <a:spAutoFit/>
          </a:bodyPr>
          <a:lstStyle/>
          <a:p>
            <a:pPr algn="ctr"/>
            <a:r>
              <a:rPr lang="en-US" b="1" dirty="0"/>
              <a:t>Thought Question:</a:t>
            </a:r>
            <a:endParaRPr lang="en-US" dirty="0"/>
          </a:p>
          <a:p>
            <a:pPr algn="ctr"/>
            <a:r>
              <a:rPr lang="en-US" dirty="0"/>
              <a:t>How have you grown through this study of Ecclesiastes?</a:t>
            </a:r>
          </a:p>
        </p:txBody>
      </p:sp>
    </p:spTree>
    <p:extLst>
      <p:ext uri="{BB962C8B-B14F-4D97-AF65-F5344CB8AC3E}">
        <p14:creationId xmlns:p14="http://schemas.microsoft.com/office/powerpoint/2010/main" val="12869762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602758-661C-A0F0-E946-FD47D3B84229}"/>
              </a:ext>
            </a:extLst>
          </p:cNvPr>
          <p:cNvSpPr>
            <a:spLocks noGrp="1"/>
          </p:cNvSpPr>
          <p:nvPr>
            <p:ph type="title"/>
          </p:nvPr>
        </p:nvSpPr>
        <p:spPr>
          <a:xfrm>
            <a:off x="1251678" y="213055"/>
            <a:ext cx="10178322" cy="1492132"/>
          </a:xfrm>
        </p:spPr>
        <p:txBody>
          <a:bodyPr>
            <a:normAutofit/>
          </a:bodyPr>
          <a:lstStyle/>
          <a:p>
            <a:r>
              <a:rPr lang="en-US" sz="3600" dirty="0"/>
              <a:t>Outline</a:t>
            </a:r>
          </a:p>
        </p:txBody>
      </p:sp>
      <p:sp>
        <p:nvSpPr>
          <p:cNvPr id="3" name="Content Placeholder 2">
            <a:extLst>
              <a:ext uri="{FF2B5EF4-FFF2-40B4-BE49-F238E27FC236}">
                <a16:creationId xmlns:a16="http://schemas.microsoft.com/office/drawing/2014/main" id="{ED468A3D-F77D-CE2B-A8A5-536EEF364855}"/>
              </a:ext>
            </a:extLst>
          </p:cNvPr>
          <p:cNvSpPr>
            <a:spLocks noGrp="1"/>
          </p:cNvSpPr>
          <p:nvPr>
            <p:ph idx="1"/>
          </p:nvPr>
        </p:nvSpPr>
        <p:spPr>
          <a:xfrm>
            <a:off x="1251678" y="927950"/>
            <a:ext cx="10178322" cy="5378335"/>
          </a:xfrm>
        </p:spPr>
        <p:txBody>
          <a:bodyPr>
            <a:normAutofit/>
          </a:bodyPr>
          <a:lstStyle/>
          <a:p>
            <a:r>
              <a:rPr lang="en-US" sz="2800" b="0" i="0" u="none" strike="noStrike" dirty="0">
                <a:solidFill>
                  <a:srgbClr val="000000"/>
                </a:solidFill>
                <a:effectLst/>
                <a:latin typeface="system-ui"/>
              </a:rPr>
              <a:t>1:2-11, Opening Statement and Poem: Life Under The Sun</a:t>
            </a:r>
          </a:p>
        </p:txBody>
      </p:sp>
    </p:spTree>
    <p:extLst>
      <p:ext uri="{BB962C8B-B14F-4D97-AF65-F5344CB8AC3E}">
        <p14:creationId xmlns:p14="http://schemas.microsoft.com/office/powerpoint/2010/main" val="42860637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4F29BD05-003C-C776-FB7B-CB105AA4502B}"/>
              </a:ext>
            </a:extLst>
          </p:cNvPr>
          <p:cNvSpPr>
            <a:spLocks noGrp="1"/>
          </p:cNvSpPr>
          <p:nvPr>
            <p:ph sz="half" idx="1"/>
          </p:nvPr>
        </p:nvSpPr>
        <p:spPr>
          <a:xfrm>
            <a:off x="1257300" y="480060"/>
            <a:ext cx="5063490" cy="5989320"/>
          </a:xfrm>
        </p:spPr>
        <p:txBody>
          <a:bodyPr anchor="t">
            <a:normAutofit/>
          </a:bodyPr>
          <a:lstStyle/>
          <a:p>
            <a:pPr marL="0" indent="0">
              <a:buNone/>
            </a:pPr>
            <a:r>
              <a:rPr lang="en-US" baseline="30000" dirty="0"/>
              <a:t>4</a:t>
            </a:r>
            <a:r>
              <a:rPr lang="en-US" dirty="0"/>
              <a:t> A generation goes, and a generation comes,</a:t>
            </a:r>
            <a:br>
              <a:rPr lang="en-US" sz="2800" dirty="0"/>
            </a:br>
            <a:r>
              <a:rPr lang="en-US" dirty="0"/>
              <a:t>    but the earth remains forever.</a:t>
            </a:r>
            <a:br>
              <a:rPr lang="en-US" sz="2800" dirty="0"/>
            </a:br>
            <a:r>
              <a:rPr lang="en-US" b="1" baseline="30000" dirty="0"/>
              <a:t>5 </a:t>
            </a:r>
            <a:r>
              <a:rPr lang="en-US" dirty="0"/>
              <a:t>The sun rises, and the sun goes down,</a:t>
            </a:r>
            <a:br>
              <a:rPr lang="en-US" sz="2800" dirty="0"/>
            </a:br>
            <a:r>
              <a:rPr lang="en-US" dirty="0"/>
              <a:t>    and hastens</a:t>
            </a:r>
            <a:r>
              <a:rPr lang="en-US" baseline="30000" dirty="0"/>
              <a:t> </a:t>
            </a:r>
            <a:r>
              <a:rPr lang="en-US" dirty="0"/>
              <a:t>to the place where it rises.</a:t>
            </a:r>
            <a:br>
              <a:rPr lang="en-US" sz="2800" dirty="0"/>
            </a:br>
            <a:r>
              <a:rPr lang="en-US" b="1" baseline="30000" dirty="0"/>
              <a:t>6 </a:t>
            </a:r>
            <a:r>
              <a:rPr lang="en-US" dirty="0"/>
              <a:t>The wind blows to the south</a:t>
            </a:r>
            <a:br>
              <a:rPr lang="en-US" sz="2800" dirty="0"/>
            </a:br>
            <a:r>
              <a:rPr lang="en-US" dirty="0"/>
              <a:t>    and goes around to the north;</a:t>
            </a:r>
            <a:br>
              <a:rPr lang="en-US" sz="2800" dirty="0"/>
            </a:br>
            <a:r>
              <a:rPr lang="en-US" dirty="0"/>
              <a:t>around and around goes the wind,</a:t>
            </a:r>
            <a:br>
              <a:rPr lang="en-US" sz="2800" dirty="0"/>
            </a:br>
            <a:r>
              <a:rPr lang="en-US" dirty="0"/>
              <a:t>    and on its circuits the wind returns.</a:t>
            </a:r>
            <a:br>
              <a:rPr lang="en-US" sz="2800" dirty="0"/>
            </a:br>
            <a:r>
              <a:rPr lang="en-US" b="1" baseline="30000" dirty="0"/>
              <a:t>7 </a:t>
            </a:r>
            <a:r>
              <a:rPr lang="en-US" dirty="0"/>
              <a:t>All streams run to the sea,</a:t>
            </a:r>
            <a:br>
              <a:rPr lang="en-US" sz="2800" dirty="0"/>
            </a:br>
            <a:r>
              <a:rPr lang="en-US" dirty="0"/>
              <a:t>    but the sea is not full;</a:t>
            </a:r>
            <a:br>
              <a:rPr lang="en-US" sz="2800" dirty="0"/>
            </a:br>
            <a:r>
              <a:rPr lang="en-US" dirty="0"/>
              <a:t>to the place where the streams flow,</a:t>
            </a:r>
            <a:br>
              <a:rPr lang="en-US" sz="2800" dirty="0"/>
            </a:br>
            <a:r>
              <a:rPr lang="en-US" dirty="0"/>
              <a:t>    there they flow again.</a:t>
            </a:r>
            <a:br>
              <a:rPr lang="en-US" sz="2800" dirty="0"/>
            </a:br>
            <a:r>
              <a:rPr lang="en-US" b="1" baseline="30000" dirty="0"/>
              <a:t>8 </a:t>
            </a:r>
            <a:r>
              <a:rPr lang="en-US" dirty="0"/>
              <a:t>All things are full of weariness;</a:t>
            </a:r>
            <a:br>
              <a:rPr lang="en-US" sz="2800" dirty="0"/>
            </a:br>
            <a:r>
              <a:rPr lang="en-US" dirty="0"/>
              <a:t>    a man cannot utter it;</a:t>
            </a:r>
            <a:br>
              <a:rPr lang="en-US" sz="2800" dirty="0"/>
            </a:br>
            <a:r>
              <a:rPr lang="en-US" dirty="0"/>
              <a:t>the eye is not satisfied with seeing,</a:t>
            </a:r>
            <a:br>
              <a:rPr lang="en-US" sz="2800" dirty="0"/>
            </a:br>
            <a:r>
              <a:rPr lang="en-US" dirty="0"/>
              <a:t>    nor the ear filled with hearing.</a:t>
            </a:r>
            <a:br>
              <a:rPr lang="en-US" sz="2800" dirty="0"/>
            </a:br>
            <a:endParaRPr lang="en-US" sz="2800"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A23BC0DE-603C-FB00-1775-1E2E659417E8}"/>
              </a:ext>
            </a:extLst>
          </p:cNvPr>
          <p:cNvSpPr>
            <a:spLocks noGrp="1"/>
          </p:cNvSpPr>
          <p:nvPr>
            <p:ph sz="half" idx="2"/>
          </p:nvPr>
        </p:nvSpPr>
        <p:spPr>
          <a:xfrm>
            <a:off x="6240780" y="480060"/>
            <a:ext cx="5417820" cy="5760720"/>
          </a:xfrm>
        </p:spPr>
        <p:txBody>
          <a:bodyPr>
            <a:normAutofit/>
          </a:bodyPr>
          <a:lstStyle/>
          <a:p>
            <a:pPr marL="0" indent="0">
              <a:buNone/>
            </a:pPr>
            <a:r>
              <a:rPr lang="en-US" b="1" baseline="30000" dirty="0"/>
              <a:t>9 </a:t>
            </a:r>
            <a:r>
              <a:rPr lang="en-US" dirty="0"/>
              <a:t>What has been is what will be,</a:t>
            </a:r>
            <a:br>
              <a:rPr lang="en-US" sz="2800" dirty="0"/>
            </a:br>
            <a:r>
              <a:rPr lang="en-US" dirty="0"/>
              <a:t>    and what has been done is what will be done,</a:t>
            </a:r>
            <a:br>
              <a:rPr lang="en-US" sz="2800" dirty="0"/>
            </a:br>
            <a:r>
              <a:rPr lang="en-US" dirty="0"/>
              <a:t>    and there is nothing new under the sun.</a:t>
            </a:r>
            <a:br>
              <a:rPr lang="en-US" sz="2800" dirty="0"/>
            </a:br>
            <a:r>
              <a:rPr lang="en-US" b="1" baseline="30000" dirty="0"/>
              <a:t>10 </a:t>
            </a:r>
            <a:r>
              <a:rPr lang="en-US" dirty="0"/>
              <a:t>Is there a thing of which it is said,</a:t>
            </a:r>
            <a:br>
              <a:rPr lang="en-US" sz="2800" dirty="0"/>
            </a:br>
            <a:r>
              <a:rPr lang="en-US" dirty="0"/>
              <a:t>    “See, this is new”?</a:t>
            </a:r>
            <a:br>
              <a:rPr lang="en-US" sz="2800" dirty="0"/>
            </a:br>
            <a:r>
              <a:rPr lang="en-US" dirty="0"/>
              <a:t>It has been already</a:t>
            </a:r>
            <a:br>
              <a:rPr lang="en-US" sz="2800" dirty="0"/>
            </a:br>
            <a:r>
              <a:rPr lang="en-US" dirty="0"/>
              <a:t>    in the ages before us.</a:t>
            </a:r>
            <a:br>
              <a:rPr lang="en-US" sz="2800" dirty="0"/>
            </a:br>
            <a:r>
              <a:rPr lang="en-US" b="1" baseline="30000" dirty="0"/>
              <a:t>11 </a:t>
            </a:r>
            <a:r>
              <a:rPr lang="en-US" dirty="0"/>
              <a:t>There is no remembrance of former things,</a:t>
            </a:r>
            <a:br>
              <a:rPr lang="en-US" sz="2800" dirty="0"/>
            </a:br>
            <a:r>
              <a:rPr lang="en-US" dirty="0"/>
              <a:t>    nor will there be any remembrance</a:t>
            </a:r>
            <a:br>
              <a:rPr lang="en-US" sz="2800" dirty="0"/>
            </a:br>
            <a:r>
              <a:rPr lang="en-US" dirty="0"/>
              <a:t>of later things yet to be</a:t>
            </a:r>
            <a:br>
              <a:rPr lang="en-US" sz="2800" dirty="0"/>
            </a:br>
            <a:r>
              <a:rPr lang="en-US" dirty="0"/>
              <a:t>    among those who come after.</a:t>
            </a:r>
          </a:p>
        </p:txBody>
      </p:sp>
      <p:sp>
        <p:nvSpPr>
          <p:cNvPr id="6" name="Rounded Rectangle 5">
            <a:extLst>
              <a:ext uri="{FF2B5EF4-FFF2-40B4-BE49-F238E27FC236}">
                <a16:creationId xmlns:a16="http://schemas.microsoft.com/office/drawing/2014/main" id="{75A9636E-5CC8-0565-020A-F270B45605DB}"/>
              </a:ext>
            </a:extLst>
          </p:cNvPr>
          <p:cNvSpPr/>
          <p:nvPr/>
        </p:nvSpPr>
        <p:spPr>
          <a:xfrm>
            <a:off x="1214438" y="480060"/>
            <a:ext cx="4881562" cy="720090"/>
          </a:xfrm>
          <a:prstGeom prst="roundRect">
            <a:avLst/>
          </a:prstGeom>
          <a:solidFill>
            <a:srgbClr val="FF0000">
              <a:alpha val="29963"/>
            </a:srgb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ill Sans MT" panose="020B0502020104020203"/>
              <a:ea typeface="+mn-ea"/>
              <a:cs typeface="+mn-cs"/>
            </a:endParaRPr>
          </a:p>
        </p:txBody>
      </p:sp>
      <p:sp>
        <p:nvSpPr>
          <p:cNvPr id="7" name="Rounded Rectangle 6">
            <a:extLst>
              <a:ext uri="{FF2B5EF4-FFF2-40B4-BE49-F238E27FC236}">
                <a16:creationId xmlns:a16="http://schemas.microsoft.com/office/drawing/2014/main" id="{1C12EDDE-CD53-D237-BAD4-26CD3E93ADE6}"/>
              </a:ext>
            </a:extLst>
          </p:cNvPr>
          <p:cNvSpPr/>
          <p:nvPr/>
        </p:nvSpPr>
        <p:spPr>
          <a:xfrm>
            <a:off x="6240780" y="2826066"/>
            <a:ext cx="4881562" cy="1403033"/>
          </a:xfrm>
          <a:prstGeom prst="roundRect">
            <a:avLst/>
          </a:prstGeom>
          <a:solidFill>
            <a:srgbClr val="FF0000">
              <a:alpha val="29963"/>
            </a:srgb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ill Sans MT" panose="020B0502020104020203"/>
              <a:ea typeface="+mn-ea"/>
              <a:cs typeface="+mn-cs"/>
            </a:endParaRPr>
          </a:p>
        </p:txBody>
      </p:sp>
      <p:sp>
        <p:nvSpPr>
          <p:cNvPr id="8" name="Rounded Rectangle 7">
            <a:extLst>
              <a:ext uri="{FF2B5EF4-FFF2-40B4-BE49-F238E27FC236}">
                <a16:creationId xmlns:a16="http://schemas.microsoft.com/office/drawing/2014/main" id="{D1059D9B-70C9-2F5B-CA74-D9BBC0A6104D}"/>
              </a:ext>
            </a:extLst>
          </p:cNvPr>
          <p:cNvSpPr/>
          <p:nvPr/>
        </p:nvSpPr>
        <p:spPr>
          <a:xfrm>
            <a:off x="1214438" y="1200150"/>
            <a:ext cx="4881562" cy="1985963"/>
          </a:xfrm>
          <a:prstGeom prst="roundRect">
            <a:avLst/>
          </a:prstGeom>
          <a:solidFill>
            <a:srgbClr val="0070C0">
              <a:alpha val="29963"/>
            </a:srgb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ill Sans MT" panose="020B0502020104020203"/>
              <a:ea typeface="+mn-ea"/>
              <a:cs typeface="+mn-cs"/>
            </a:endParaRPr>
          </a:p>
        </p:txBody>
      </p:sp>
      <p:sp>
        <p:nvSpPr>
          <p:cNvPr id="10" name="Rounded Rectangle 9">
            <a:extLst>
              <a:ext uri="{FF2B5EF4-FFF2-40B4-BE49-F238E27FC236}">
                <a16:creationId xmlns:a16="http://schemas.microsoft.com/office/drawing/2014/main" id="{5582A1C8-A92F-2536-1355-CE83B9CCBBC6}"/>
              </a:ext>
            </a:extLst>
          </p:cNvPr>
          <p:cNvSpPr/>
          <p:nvPr/>
        </p:nvSpPr>
        <p:spPr>
          <a:xfrm>
            <a:off x="6240780" y="498633"/>
            <a:ext cx="4881562" cy="2327433"/>
          </a:xfrm>
          <a:prstGeom prst="roundRect">
            <a:avLst/>
          </a:prstGeom>
          <a:solidFill>
            <a:srgbClr val="0070C0">
              <a:alpha val="29963"/>
            </a:srgb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ill Sans MT" panose="020B0502020104020203"/>
              <a:ea typeface="+mn-ea"/>
              <a:cs typeface="+mn-cs"/>
            </a:endParaRPr>
          </a:p>
        </p:txBody>
      </p:sp>
      <p:sp>
        <p:nvSpPr>
          <p:cNvPr id="11" name="Rounded Rectangle 10">
            <a:extLst>
              <a:ext uri="{FF2B5EF4-FFF2-40B4-BE49-F238E27FC236}">
                <a16:creationId xmlns:a16="http://schemas.microsoft.com/office/drawing/2014/main" id="{D02F969C-E0A2-0716-A06A-5497A90E3507}"/>
              </a:ext>
            </a:extLst>
          </p:cNvPr>
          <p:cNvSpPr/>
          <p:nvPr/>
        </p:nvSpPr>
        <p:spPr>
          <a:xfrm>
            <a:off x="1214436" y="3186113"/>
            <a:ext cx="4881562" cy="2728912"/>
          </a:xfrm>
          <a:prstGeom prst="roundRect">
            <a:avLst/>
          </a:prstGeom>
          <a:solidFill>
            <a:srgbClr val="92D050">
              <a:alpha val="29963"/>
            </a:srgb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ill Sans MT" panose="020B0502020104020203"/>
              <a:ea typeface="+mn-ea"/>
              <a:cs typeface="+mn-cs"/>
            </a:endParaRPr>
          </a:p>
        </p:txBody>
      </p:sp>
      <p:sp>
        <p:nvSpPr>
          <p:cNvPr id="13" name="TextBox 12">
            <a:extLst>
              <a:ext uri="{FF2B5EF4-FFF2-40B4-BE49-F238E27FC236}">
                <a16:creationId xmlns:a16="http://schemas.microsoft.com/office/drawing/2014/main" id="{FD778777-64CE-E292-7FC4-77F945E6FF52}"/>
              </a:ext>
            </a:extLst>
          </p:cNvPr>
          <p:cNvSpPr txBox="1"/>
          <p:nvPr/>
        </p:nvSpPr>
        <p:spPr>
          <a:xfrm>
            <a:off x="6320790" y="4386263"/>
            <a:ext cx="5417820" cy="2462213"/>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FF0000"/>
                </a:solidFill>
                <a:effectLst/>
                <a:uLnTx/>
                <a:uFillTx/>
                <a:latin typeface="Gill Sans MT" panose="020B0502020104020203"/>
                <a:ea typeface="+mn-ea"/>
                <a:cs typeface="+mn-cs"/>
              </a:rPr>
              <a:t>A: generations come and go, but the earth remains fixed</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Gill Sans MT" panose="020B0502020104020203"/>
                <a:ea typeface="+mn-ea"/>
                <a:cs typeface="+mn-cs"/>
              </a:rPr>
              <a:t>	</a:t>
            </a:r>
            <a:r>
              <a:rPr kumimoji="0" lang="en-US" sz="1800" b="0" i="0" u="none" strike="noStrike" kern="1200" cap="none" spc="0" normalizeH="0" baseline="0" noProof="0" dirty="0">
                <a:ln>
                  <a:noFill/>
                </a:ln>
                <a:solidFill>
                  <a:srgbClr val="0070C0"/>
                </a:solidFill>
                <a:effectLst/>
                <a:uLnTx/>
                <a:uFillTx/>
                <a:latin typeface="Gill Sans MT" panose="020B0502020104020203"/>
                <a:ea typeface="+mn-ea"/>
                <a:cs typeface="+mn-cs"/>
              </a:rPr>
              <a:t>B: the repetitive circularity of nature</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Gill Sans MT" panose="020B0502020104020203"/>
                <a:ea typeface="+mn-ea"/>
                <a:cs typeface="+mn-cs"/>
              </a:rPr>
              <a:t>		</a:t>
            </a:r>
            <a:r>
              <a:rPr kumimoji="0" lang="en-US" sz="1800" b="0" i="0" u="none" strike="noStrike" kern="1200" cap="none" spc="0" normalizeH="0" baseline="0" noProof="0" dirty="0">
                <a:ln>
                  <a:noFill/>
                </a:ln>
                <a:solidFill>
                  <a:srgbClr val="00B050"/>
                </a:solidFill>
                <a:effectLst/>
                <a:uLnTx/>
                <a:uFillTx/>
                <a:latin typeface="Gill Sans MT" panose="020B0502020104020203"/>
                <a:ea typeface="+mn-ea"/>
                <a:cs typeface="+mn-cs"/>
              </a:rPr>
              <a:t>C: as the sea is never full, so neither eye nor 		    ear are satisfied, so that everything is 			    wearisome.</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Gill Sans MT" panose="020B0502020104020203"/>
                <a:ea typeface="+mn-ea"/>
                <a:cs typeface="+mn-cs"/>
              </a:rPr>
              <a:t>	</a:t>
            </a:r>
            <a:r>
              <a:rPr kumimoji="0" lang="en-US" sz="1800" b="0" i="0" u="none" strike="noStrike" kern="1200" cap="none" spc="0" normalizeH="0" baseline="0" noProof="0" dirty="0">
                <a:ln>
                  <a:noFill/>
                </a:ln>
                <a:solidFill>
                  <a:srgbClr val="0070C0"/>
                </a:solidFill>
                <a:effectLst/>
                <a:uLnTx/>
                <a:uFillTx/>
                <a:latin typeface="Gill Sans MT" panose="020B0502020104020203"/>
                <a:ea typeface="+mn-ea"/>
                <a:cs typeface="+mn-cs"/>
              </a:rPr>
              <a:t>B’: there is nothing new under the sun.</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FF0000"/>
                </a:solidFill>
                <a:effectLst/>
                <a:uLnTx/>
                <a:uFillTx/>
                <a:latin typeface="Gill Sans MT" panose="020B0502020104020203"/>
                <a:ea typeface="+mn-ea"/>
                <a:cs typeface="+mn-cs"/>
              </a:rPr>
              <a:t>A’: there is no remembrance of people.</a:t>
            </a:r>
          </a:p>
          <a:p>
            <a:pPr marL="0" marR="0" lvl="0" indent="0" algn="r" defTabSz="457200" rtl="0" eaLnBrk="1" fontAlgn="auto" latinLnBrk="0" hangingPunct="1">
              <a:lnSpc>
                <a:spcPct val="100000"/>
              </a:lnSpc>
              <a:spcBef>
                <a:spcPts val="0"/>
              </a:spcBef>
              <a:spcAft>
                <a:spcPts val="0"/>
              </a:spcAft>
              <a:buClrTx/>
              <a:buSzTx/>
              <a:buFontTx/>
              <a:buNone/>
              <a:tabLst/>
              <a:defRPr/>
            </a:pPr>
            <a:endParaRPr kumimoji="0" lang="en-US" sz="800" b="0" i="0" u="none" strike="noStrike" kern="1200" cap="none" spc="0" normalizeH="0" baseline="0" noProof="0" dirty="0">
              <a:ln>
                <a:noFill/>
              </a:ln>
              <a:solidFill>
                <a:prstClr val="black"/>
              </a:solidFill>
              <a:effectLst/>
              <a:uLnTx/>
              <a:uFillTx/>
              <a:latin typeface="Gill Sans MT" panose="020B0502020104020203"/>
              <a:ea typeface="+mn-ea"/>
              <a:cs typeface="+mn-cs"/>
            </a:endParaRPr>
          </a:p>
          <a:p>
            <a:pPr marL="0" marR="0" lvl="0" indent="0" algn="r" defTabSz="4572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Gill Sans MT" panose="020B0502020104020203"/>
                <a:ea typeface="+mn-ea"/>
                <a:cs typeface="+mn-cs"/>
              </a:rPr>
              <a:t>(C. Bartholomew, </a:t>
            </a:r>
            <a:r>
              <a:rPr kumimoji="0" lang="en-US" sz="1400" b="0" i="1" u="none" strike="noStrike" kern="1200" cap="none" spc="0" normalizeH="0" baseline="0" noProof="0" dirty="0">
                <a:ln>
                  <a:noFill/>
                </a:ln>
                <a:solidFill>
                  <a:prstClr val="black"/>
                </a:solidFill>
                <a:effectLst/>
                <a:uLnTx/>
                <a:uFillTx/>
                <a:latin typeface="Gill Sans MT" panose="020B0502020104020203"/>
                <a:ea typeface="+mn-ea"/>
                <a:cs typeface="+mn-cs"/>
              </a:rPr>
              <a:t>Ecclesiastes</a:t>
            </a:r>
            <a:r>
              <a:rPr kumimoji="0" lang="en-US" sz="1400" b="0" i="0" u="none" strike="noStrike" kern="1200" cap="none" spc="0" normalizeH="0" baseline="0" noProof="0" dirty="0">
                <a:ln>
                  <a:noFill/>
                </a:ln>
                <a:solidFill>
                  <a:prstClr val="black"/>
                </a:solidFill>
                <a:effectLst/>
                <a:uLnTx/>
                <a:uFillTx/>
                <a:latin typeface="Gill Sans MT" panose="020B0502020104020203"/>
                <a:ea typeface="+mn-ea"/>
                <a:cs typeface="+mn-cs"/>
              </a:rPr>
              <a:t>, p.110)</a:t>
            </a:r>
          </a:p>
        </p:txBody>
      </p:sp>
    </p:spTree>
    <p:extLst>
      <p:ext uri="{BB962C8B-B14F-4D97-AF65-F5344CB8AC3E}">
        <p14:creationId xmlns:p14="http://schemas.microsoft.com/office/powerpoint/2010/main" val="35417532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602758-661C-A0F0-E946-FD47D3B84229}"/>
              </a:ext>
            </a:extLst>
          </p:cNvPr>
          <p:cNvSpPr>
            <a:spLocks noGrp="1"/>
          </p:cNvSpPr>
          <p:nvPr>
            <p:ph type="title"/>
          </p:nvPr>
        </p:nvSpPr>
        <p:spPr>
          <a:xfrm>
            <a:off x="1251678" y="213055"/>
            <a:ext cx="10178322" cy="1492132"/>
          </a:xfrm>
        </p:spPr>
        <p:txBody>
          <a:bodyPr>
            <a:normAutofit/>
          </a:bodyPr>
          <a:lstStyle/>
          <a:p>
            <a:r>
              <a:rPr lang="en-US" sz="3600" dirty="0"/>
              <a:t>Outline</a:t>
            </a:r>
          </a:p>
        </p:txBody>
      </p:sp>
      <p:sp>
        <p:nvSpPr>
          <p:cNvPr id="3" name="Content Placeholder 2">
            <a:extLst>
              <a:ext uri="{FF2B5EF4-FFF2-40B4-BE49-F238E27FC236}">
                <a16:creationId xmlns:a16="http://schemas.microsoft.com/office/drawing/2014/main" id="{ED468A3D-F77D-CE2B-A8A5-536EEF364855}"/>
              </a:ext>
            </a:extLst>
          </p:cNvPr>
          <p:cNvSpPr>
            <a:spLocks noGrp="1"/>
          </p:cNvSpPr>
          <p:nvPr>
            <p:ph idx="1"/>
          </p:nvPr>
        </p:nvSpPr>
        <p:spPr>
          <a:xfrm>
            <a:off x="1251678" y="927950"/>
            <a:ext cx="10178322" cy="5378335"/>
          </a:xfrm>
        </p:spPr>
        <p:txBody>
          <a:bodyPr>
            <a:normAutofit/>
          </a:bodyPr>
          <a:lstStyle/>
          <a:p>
            <a:r>
              <a:rPr lang="en-US" sz="2800" b="0" i="0" u="none" strike="noStrike" dirty="0">
                <a:solidFill>
                  <a:srgbClr val="000000"/>
                </a:solidFill>
                <a:effectLst/>
                <a:latin typeface="system-ui"/>
              </a:rPr>
              <a:t>1:2-11, Opening Statement and Poem: Life Under The Sun</a:t>
            </a:r>
          </a:p>
          <a:p>
            <a:r>
              <a:rPr lang="en-US" sz="2800" dirty="0">
                <a:solidFill>
                  <a:srgbClr val="000000"/>
                </a:solidFill>
                <a:latin typeface="system-ui"/>
              </a:rPr>
              <a:t>1:12-12:8, Solomon’s Search</a:t>
            </a:r>
          </a:p>
          <a:p>
            <a:pPr lvl="1"/>
            <a:r>
              <a:rPr lang="en-US" sz="2600" dirty="0">
                <a:solidFill>
                  <a:srgbClr val="000000"/>
                </a:solidFill>
                <a:latin typeface="system-ui"/>
              </a:rPr>
              <a:t>1:12-18, Introduction/Summary</a:t>
            </a:r>
          </a:p>
        </p:txBody>
      </p:sp>
    </p:spTree>
    <p:extLst>
      <p:ext uri="{BB962C8B-B14F-4D97-AF65-F5344CB8AC3E}">
        <p14:creationId xmlns:p14="http://schemas.microsoft.com/office/powerpoint/2010/main" val="719189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93A4B5-D8BE-5311-E61E-AB9876EA8E95}"/>
              </a:ext>
            </a:extLst>
          </p:cNvPr>
          <p:cNvSpPr>
            <a:spLocks noGrp="1"/>
          </p:cNvSpPr>
          <p:nvPr>
            <p:ph type="title"/>
          </p:nvPr>
        </p:nvSpPr>
        <p:spPr>
          <a:xfrm>
            <a:off x="8252460" y="2411729"/>
            <a:ext cx="3174489" cy="1737361"/>
          </a:xfrm>
        </p:spPr>
        <p:txBody>
          <a:bodyPr anchor="ctr"/>
          <a:lstStyle/>
          <a:p>
            <a:pPr algn="ctr"/>
            <a:r>
              <a:rPr lang="en-US" dirty="0"/>
              <a:t>Introducing</a:t>
            </a:r>
            <a:br>
              <a:rPr lang="en-US" dirty="0"/>
            </a:br>
            <a:r>
              <a:rPr lang="en-US" dirty="0"/>
              <a:t>his search</a:t>
            </a:r>
            <a:br>
              <a:rPr lang="en-US" dirty="0"/>
            </a:br>
            <a:r>
              <a:rPr lang="en-US" dirty="0"/>
              <a:t>(1:12-18)</a:t>
            </a:r>
          </a:p>
        </p:txBody>
      </p:sp>
      <p:sp>
        <p:nvSpPr>
          <p:cNvPr id="3" name="Content Placeholder 2">
            <a:extLst>
              <a:ext uri="{FF2B5EF4-FFF2-40B4-BE49-F238E27FC236}">
                <a16:creationId xmlns:a16="http://schemas.microsoft.com/office/drawing/2014/main" id="{6095C65D-452A-BE77-797C-3DDE6CEA796B}"/>
              </a:ext>
            </a:extLst>
          </p:cNvPr>
          <p:cNvSpPr>
            <a:spLocks noGrp="1"/>
          </p:cNvSpPr>
          <p:nvPr>
            <p:ph idx="1"/>
          </p:nvPr>
        </p:nvSpPr>
        <p:spPr>
          <a:xfrm>
            <a:off x="351017" y="271459"/>
            <a:ext cx="7127063" cy="6292215"/>
          </a:xfrm>
          <a:ln w="28575">
            <a:noFill/>
          </a:ln>
        </p:spPr>
        <p:txBody>
          <a:bodyPr anchor="ctr">
            <a:normAutofit fontScale="92500"/>
          </a:bodyPr>
          <a:lstStyle/>
          <a:p>
            <a:pPr marL="0" indent="0">
              <a:buNone/>
            </a:pPr>
            <a:r>
              <a:rPr lang="en-US" sz="2400" b="1" baseline="30000" dirty="0"/>
              <a:t>12 </a:t>
            </a:r>
            <a:r>
              <a:rPr lang="en-US" sz="2400" dirty="0"/>
              <a:t>I the Preacher have been king over Israel in Jerusalem. </a:t>
            </a:r>
            <a:r>
              <a:rPr lang="en-US" sz="2400" b="1" baseline="30000" dirty="0"/>
              <a:t>13 </a:t>
            </a:r>
            <a:r>
              <a:rPr lang="en-US" sz="2400" dirty="0"/>
              <a:t>And I applied my heart to seek and to search out by wisdom all that is done under heaven. It is an unhappy business that God has given to the children of man to be busy with. </a:t>
            </a:r>
            <a:r>
              <a:rPr lang="en-US" sz="2400" b="1" baseline="30000" dirty="0"/>
              <a:t>14 </a:t>
            </a:r>
            <a:r>
              <a:rPr lang="en-US" sz="2400" dirty="0"/>
              <a:t>I have seen everything that is done under the sun, and behold, all is vanity and a striving after wind.</a:t>
            </a:r>
          </a:p>
          <a:p>
            <a:pPr marL="0" indent="0">
              <a:buNone/>
            </a:pPr>
            <a:r>
              <a:rPr lang="en-US" sz="2400" b="1" baseline="30000" dirty="0"/>
              <a:t>15 </a:t>
            </a:r>
            <a:r>
              <a:rPr lang="en-US" sz="2400" dirty="0"/>
              <a:t>What is crooked cannot be made straight,</a:t>
            </a:r>
            <a:br>
              <a:rPr lang="en-US" sz="2400" dirty="0"/>
            </a:br>
            <a:r>
              <a:rPr lang="en-US" sz="2400" dirty="0"/>
              <a:t>    and what is lacking cannot be counted.</a:t>
            </a:r>
          </a:p>
          <a:p>
            <a:pPr marL="0" indent="0">
              <a:buNone/>
            </a:pPr>
            <a:r>
              <a:rPr lang="en-US" sz="2400" b="1" baseline="30000" dirty="0"/>
              <a:t>16 </a:t>
            </a:r>
            <a:r>
              <a:rPr lang="en-US" sz="2400" dirty="0"/>
              <a:t>I said in my heart, “I have acquired great wisdom, surpassing all who were over Jerusalem before me, and my heart has had great experience of wisdom and knowledge.” </a:t>
            </a:r>
            <a:r>
              <a:rPr lang="en-US" sz="2400" b="1" baseline="30000" dirty="0"/>
              <a:t>17 </a:t>
            </a:r>
            <a:r>
              <a:rPr lang="en-US" sz="2400" dirty="0"/>
              <a:t>And I applied my heart to know wisdom and to know madness and folly. I perceived that this also is but a striving after wind.</a:t>
            </a:r>
          </a:p>
          <a:p>
            <a:pPr marL="0" indent="0">
              <a:buNone/>
            </a:pPr>
            <a:r>
              <a:rPr lang="en-US" sz="2400" b="1" baseline="30000" dirty="0"/>
              <a:t>18 </a:t>
            </a:r>
            <a:r>
              <a:rPr lang="en-US" sz="2400" dirty="0"/>
              <a:t>For in much wisdom is much vexation,</a:t>
            </a:r>
            <a:br>
              <a:rPr lang="en-US" sz="2400" dirty="0"/>
            </a:br>
            <a:r>
              <a:rPr lang="en-US" sz="2400" dirty="0"/>
              <a:t>    and he who increases knowledge increases sorrow.</a:t>
            </a:r>
          </a:p>
        </p:txBody>
      </p:sp>
      <p:cxnSp>
        <p:nvCxnSpPr>
          <p:cNvPr id="4" name="Straight Connector 3">
            <a:extLst>
              <a:ext uri="{FF2B5EF4-FFF2-40B4-BE49-F238E27FC236}">
                <a16:creationId xmlns:a16="http://schemas.microsoft.com/office/drawing/2014/main" id="{DE16C75B-1623-B382-A1CF-C89793C0AFB7}"/>
              </a:ext>
            </a:extLst>
          </p:cNvPr>
          <p:cNvCxnSpPr>
            <a:cxnSpLocks/>
          </p:cNvCxnSpPr>
          <p:nvPr/>
        </p:nvCxnSpPr>
        <p:spPr>
          <a:xfrm>
            <a:off x="2600516" y="1038225"/>
            <a:ext cx="1914334" cy="0"/>
          </a:xfrm>
          <a:prstGeom prst="line">
            <a:avLst/>
          </a:prstGeom>
          <a:ln w="635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 name="Straight Connector 5">
            <a:extLst>
              <a:ext uri="{FF2B5EF4-FFF2-40B4-BE49-F238E27FC236}">
                <a16:creationId xmlns:a16="http://schemas.microsoft.com/office/drawing/2014/main" id="{85054CEF-07DE-9088-212B-0A17AFBD435A}"/>
              </a:ext>
            </a:extLst>
          </p:cNvPr>
          <p:cNvCxnSpPr>
            <a:cxnSpLocks/>
          </p:cNvCxnSpPr>
          <p:nvPr/>
        </p:nvCxnSpPr>
        <p:spPr>
          <a:xfrm>
            <a:off x="2829018" y="4905375"/>
            <a:ext cx="1928720" cy="0"/>
          </a:xfrm>
          <a:prstGeom prst="line">
            <a:avLst/>
          </a:prstGeom>
          <a:ln w="635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159DBA85-2A03-0F21-E5FB-4A35BF0A8365}"/>
              </a:ext>
            </a:extLst>
          </p:cNvPr>
          <p:cNvCxnSpPr>
            <a:cxnSpLocks/>
          </p:cNvCxnSpPr>
          <p:nvPr/>
        </p:nvCxnSpPr>
        <p:spPr>
          <a:xfrm>
            <a:off x="2600516" y="2147888"/>
            <a:ext cx="1228534" cy="0"/>
          </a:xfrm>
          <a:prstGeom prst="line">
            <a:avLst/>
          </a:prstGeom>
          <a:ln w="6350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F4035124-CED6-41AD-1971-75378C8AAC27}"/>
              </a:ext>
            </a:extLst>
          </p:cNvPr>
          <p:cNvCxnSpPr>
            <a:cxnSpLocks/>
          </p:cNvCxnSpPr>
          <p:nvPr/>
        </p:nvCxnSpPr>
        <p:spPr>
          <a:xfrm>
            <a:off x="677701" y="3786188"/>
            <a:ext cx="2051212" cy="0"/>
          </a:xfrm>
          <a:prstGeom prst="line">
            <a:avLst/>
          </a:prstGeom>
          <a:ln w="6350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DDC88921-860B-1777-A61F-EF0F4900196A}"/>
              </a:ext>
            </a:extLst>
          </p:cNvPr>
          <p:cNvCxnSpPr>
            <a:cxnSpLocks/>
          </p:cNvCxnSpPr>
          <p:nvPr/>
        </p:nvCxnSpPr>
        <p:spPr>
          <a:xfrm>
            <a:off x="3260599" y="2514601"/>
            <a:ext cx="3540251" cy="0"/>
          </a:xfrm>
          <a:prstGeom prst="line">
            <a:avLst/>
          </a:prstGeom>
          <a:ln w="6350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C1D10332-5165-8AD4-BCC4-6541C4A42960}"/>
              </a:ext>
            </a:extLst>
          </p:cNvPr>
          <p:cNvCxnSpPr>
            <a:cxnSpLocks/>
          </p:cNvCxnSpPr>
          <p:nvPr/>
        </p:nvCxnSpPr>
        <p:spPr>
          <a:xfrm>
            <a:off x="407673" y="5638800"/>
            <a:ext cx="2192843" cy="0"/>
          </a:xfrm>
          <a:prstGeom prst="line">
            <a:avLst/>
          </a:prstGeom>
          <a:ln w="63500">
            <a:solidFill>
              <a:srgbClr val="00B050"/>
            </a:solidFill>
          </a:ln>
        </p:spPr>
        <p:style>
          <a:lnRef idx="1">
            <a:schemeClr val="accent1"/>
          </a:lnRef>
          <a:fillRef idx="0">
            <a:schemeClr val="accent1"/>
          </a:fillRef>
          <a:effectRef idx="0">
            <a:schemeClr val="accent1"/>
          </a:effectRef>
          <a:fontRef idx="minor">
            <a:schemeClr val="tx1"/>
          </a:fontRef>
        </p:style>
      </p:cxnSp>
      <p:sp>
        <p:nvSpPr>
          <p:cNvPr id="16" name="Rounded Rectangle 15">
            <a:extLst>
              <a:ext uri="{FF2B5EF4-FFF2-40B4-BE49-F238E27FC236}">
                <a16:creationId xmlns:a16="http://schemas.microsoft.com/office/drawing/2014/main" id="{F599CB0A-DF35-10FC-C280-B3EAD27BA2A1}"/>
              </a:ext>
            </a:extLst>
          </p:cNvPr>
          <p:cNvSpPr/>
          <p:nvPr/>
        </p:nvSpPr>
        <p:spPr>
          <a:xfrm>
            <a:off x="421962" y="2614371"/>
            <a:ext cx="5107302" cy="786046"/>
          </a:xfrm>
          <a:prstGeom prst="roundRect">
            <a:avLst/>
          </a:prstGeom>
          <a:solidFill>
            <a:srgbClr val="FF0000">
              <a:alpha val="30122"/>
            </a:srgb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ill Sans MT" panose="020B0502020104020203"/>
              <a:ea typeface="+mn-ea"/>
              <a:cs typeface="+mn-cs"/>
            </a:endParaRPr>
          </a:p>
        </p:txBody>
      </p:sp>
      <p:sp>
        <p:nvSpPr>
          <p:cNvPr id="17" name="Rounded Rectangle 16">
            <a:extLst>
              <a:ext uri="{FF2B5EF4-FFF2-40B4-BE49-F238E27FC236}">
                <a16:creationId xmlns:a16="http://schemas.microsoft.com/office/drawing/2014/main" id="{0E6C7B77-60FD-67AB-DF2C-E54ABAE8A797}"/>
              </a:ext>
            </a:extLst>
          </p:cNvPr>
          <p:cNvSpPr/>
          <p:nvPr/>
        </p:nvSpPr>
        <p:spPr>
          <a:xfrm>
            <a:off x="407674" y="5766068"/>
            <a:ext cx="6207440" cy="769027"/>
          </a:xfrm>
          <a:prstGeom prst="roundRect">
            <a:avLst/>
          </a:prstGeom>
          <a:solidFill>
            <a:srgbClr val="FF0000">
              <a:alpha val="30122"/>
            </a:srgb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ill Sans MT" panose="020B0502020104020203"/>
              <a:ea typeface="+mn-ea"/>
              <a:cs typeface="+mn-cs"/>
            </a:endParaRPr>
          </a:p>
        </p:txBody>
      </p:sp>
    </p:spTree>
    <p:extLst>
      <p:ext uri="{BB962C8B-B14F-4D97-AF65-F5344CB8AC3E}">
        <p14:creationId xmlns:p14="http://schemas.microsoft.com/office/powerpoint/2010/main" val="19973404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602758-661C-A0F0-E946-FD47D3B84229}"/>
              </a:ext>
            </a:extLst>
          </p:cNvPr>
          <p:cNvSpPr>
            <a:spLocks noGrp="1"/>
          </p:cNvSpPr>
          <p:nvPr>
            <p:ph type="title"/>
          </p:nvPr>
        </p:nvSpPr>
        <p:spPr>
          <a:xfrm>
            <a:off x="1251678" y="213055"/>
            <a:ext cx="10178322" cy="1492132"/>
          </a:xfrm>
        </p:spPr>
        <p:txBody>
          <a:bodyPr>
            <a:normAutofit/>
          </a:bodyPr>
          <a:lstStyle/>
          <a:p>
            <a:r>
              <a:rPr lang="en-US" sz="3600" dirty="0"/>
              <a:t>Outline</a:t>
            </a:r>
          </a:p>
        </p:txBody>
      </p:sp>
      <p:sp>
        <p:nvSpPr>
          <p:cNvPr id="3" name="Content Placeholder 2">
            <a:extLst>
              <a:ext uri="{FF2B5EF4-FFF2-40B4-BE49-F238E27FC236}">
                <a16:creationId xmlns:a16="http://schemas.microsoft.com/office/drawing/2014/main" id="{ED468A3D-F77D-CE2B-A8A5-536EEF364855}"/>
              </a:ext>
            </a:extLst>
          </p:cNvPr>
          <p:cNvSpPr>
            <a:spLocks noGrp="1"/>
          </p:cNvSpPr>
          <p:nvPr>
            <p:ph idx="1"/>
          </p:nvPr>
        </p:nvSpPr>
        <p:spPr>
          <a:xfrm>
            <a:off x="1251678" y="927950"/>
            <a:ext cx="10178322" cy="5378335"/>
          </a:xfrm>
        </p:spPr>
        <p:txBody>
          <a:bodyPr>
            <a:normAutofit/>
          </a:bodyPr>
          <a:lstStyle/>
          <a:p>
            <a:r>
              <a:rPr lang="en-US" sz="2800" b="0" i="0" u="none" strike="noStrike" dirty="0">
                <a:solidFill>
                  <a:srgbClr val="000000"/>
                </a:solidFill>
                <a:effectLst/>
                <a:latin typeface="system-ui"/>
              </a:rPr>
              <a:t>1:2-11, Opening Statement and Poem: Life Under The Sun</a:t>
            </a:r>
          </a:p>
          <a:p>
            <a:r>
              <a:rPr lang="en-US" sz="2800" dirty="0">
                <a:solidFill>
                  <a:srgbClr val="000000"/>
                </a:solidFill>
                <a:latin typeface="system-ui"/>
              </a:rPr>
              <a:t>1:12-12:8, Solomon’s Search</a:t>
            </a:r>
          </a:p>
          <a:p>
            <a:pPr lvl="1"/>
            <a:r>
              <a:rPr lang="en-US" sz="2600" dirty="0">
                <a:solidFill>
                  <a:srgbClr val="000000"/>
                </a:solidFill>
                <a:latin typeface="system-ui"/>
              </a:rPr>
              <a:t>1:12-18, Introduction/Summary</a:t>
            </a:r>
          </a:p>
          <a:p>
            <a:pPr lvl="1"/>
            <a:r>
              <a:rPr lang="en-US" sz="2600" dirty="0">
                <a:solidFill>
                  <a:srgbClr val="000000"/>
                </a:solidFill>
                <a:latin typeface="system-ui"/>
              </a:rPr>
              <a:t>2:1-26, Further Description of Personal Search </a:t>
            </a:r>
            <a:r>
              <a:rPr lang="en-US" sz="2600" dirty="0">
                <a:solidFill>
                  <a:srgbClr val="000000"/>
                </a:solidFill>
                <a:latin typeface="system-ui"/>
                <a:sym typeface="Wingdings" pitchFamily="2" charset="2"/>
              </a:rPr>
              <a:t> Carpe Diem #1</a:t>
            </a:r>
            <a:endParaRPr lang="en-US" sz="2600" dirty="0">
              <a:solidFill>
                <a:srgbClr val="000000"/>
              </a:solidFill>
              <a:latin typeface="system-ui"/>
            </a:endParaRPr>
          </a:p>
          <a:p>
            <a:pPr lvl="1"/>
            <a:r>
              <a:rPr lang="en-US" sz="2600" dirty="0">
                <a:solidFill>
                  <a:srgbClr val="000000"/>
                </a:solidFill>
                <a:latin typeface="system-ui"/>
              </a:rPr>
              <a:t>3:1-12:8, Observations, Challenges, Imperatives</a:t>
            </a:r>
          </a:p>
          <a:p>
            <a:r>
              <a:rPr lang="en-US" sz="2800" dirty="0">
                <a:solidFill>
                  <a:srgbClr val="000000"/>
                </a:solidFill>
                <a:latin typeface="system-ui"/>
              </a:rPr>
              <a:t>12:9-14, Final Conclusion</a:t>
            </a:r>
          </a:p>
          <a:p>
            <a:pPr lvl="1"/>
            <a:endParaRPr lang="en-US" sz="2600" b="0" i="0" u="none" strike="noStrike" dirty="0">
              <a:solidFill>
                <a:srgbClr val="000000"/>
              </a:solidFill>
              <a:effectLst/>
              <a:latin typeface="system-ui"/>
            </a:endParaRPr>
          </a:p>
        </p:txBody>
      </p:sp>
      <p:sp>
        <p:nvSpPr>
          <p:cNvPr id="4" name="Rounded Rectangle 3">
            <a:extLst>
              <a:ext uri="{FF2B5EF4-FFF2-40B4-BE49-F238E27FC236}">
                <a16:creationId xmlns:a16="http://schemas.microsoft.com/office/drawing/2014/main" id="{363F5990-9C9F-A03E-6E9C-D10C51DA1543}"/>
              </a:ext>
            </a:extLst>
          </p:cNvPr>
          <p:cNvSpPr/>
          <p:nvPr/>
        </p:nvSpPr>
        <p:spPr>
          <a:xfrm>
            <a:off x="1905847" y="3080069"/>
            <a:ext cx="6594686" cy="560601"/>
          </a:xfrm>
          <a:prstGeom prst="roundRect">
            <a:avLst/>
          </a:prstGeom>
          <a:solidFill>
            <a:srgbClr val="FF0000">
              <a:alpha val="29963"/>
            </a:srgb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ill Sans MT" panose="020B0502020104020203"/>
              <a:ea typeface="+mn-ea"/>
              <a:cs typeface="+mn-cs"/>
            </a:endParaRPr>
          </a:p>
        </p:txBody>
      </p:sp>
    </p:spTree>
    <p:extLst>
      <p:ext uri="{BB962C8B-B14F-4D97-AF65-F5344CB8AC3E}">
        <p14:creationId xmlns:p14="http://schemas.microsoft.com/office/powerpoint/2010/main" val="23053435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500"/>
                                        <p:tgtEl>
                                          <p:spTgt spid="3">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fade">
                                      <p:cBhvr>
                                        <p:cTn id="12" dur="500"/>
                                        <p:tgtEl>
                                          <p:spTgt spid="3">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Effect transition="in" filter="fade">
                                      <p:cBhvr>
                                        <p:cTn id="17" dur="500"/>
                                        <p:tgtEl>
                                          <p:spTgt spid="3">
                                            <p:txEl>
                                              <p:pRg st="5" end="5"/>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fade">
                                      <p:cBhvr>
                                        <p:cTn id="2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602758-661C-A0F0-E946-FD47D3B84229}"/>
              </a:ext>
            </a:extLst>
          </p:cNvPr>
          <p:cNvSpPr>
            <a:spLocks noGrp="1"/>
          </p:cNvSpPr>
          <p:nvPr>
            <p:ph type="title"/>
          </p:nvPr>
        </p:nvSpPr>
        <p:spPr>
          <a:xfrm>
            <a:off x="1251678" y="213055"/>
            <a:ext cx="10178322" cy="1492132"/>
          </a:xfrm>
        </p:spPr>
        <p:txBody>
          <a:bodyPr>
            <a:normAutofit/>
          </a:bodyPr>
          <a:lstStyle/>
          <a:p>
            <a:r>
              <a:rPr lang="en-US" sz="3600" dirty="0"/>
              <a:t>Outline</a:t>
            </a:r>
          </a:p>
        </p:txBody>
      </p:sp>
      <p:sp>
        <p:nvSpPr>
          <p:cNvPr id="3" name="Content Placeholder 2">
            <a:extLst>
              <a:ext uri="{FF2B5EF4-FFF2-40B4-BE49-F238E27FC236}">
                <a16:creationId xmlns:a16="http://schemas.microsoft.com/office/drawing/2014/main" id="{ED468A3D-F77D-CE2B-A8A5-536EEF364855}"/>
              </a:ext>
            </a:extLst>
          </p:cNvPr>
          <p:cNvSpPr>
            <a:spLocks noGrp="1"/>
          </p:cNvSpPr>
          <p:nvPr>
            <p:ph idx="1"/>
          </p:nvPr>
        </p:nvSpPr>
        <p:spPr>
          <a:xfrm>
            <a:off x="1251678" y="927950"/>
            <a:ext cx="10178322" cy="5378335"/>
          </a:xfrm>
        </p:spPr>
        <p:txBody>
          <a:bodyPr>
            <a:normAutofit/>
          </a:bodyPr>
          <a:lstStyle/>
          <a:p>
            <a:r>
              <a:rPr lang="en-US" sz="2800" i="0" u="none" strike="noStrike" dirty="0">
                <a:solidFill>
                  <a:srgbClr val="000000"/>
                </a:solidFill>
                <a:effectLst/>
                <a:latin typeface="system-ui"/>
              </a:rPr>
              <a:t>3:1-8, Poem on Seasons/Times</a:t>
            </a:r>
          </a:p>
        </p:txBody>
      </p:sp>
      <p:sp>
        <p:nvSpPr>
          <p:cNvPr id="5" name="Rectangle 4">
            <a:extLst>
              <a:ext uri="{FF2B5EF4-FFF2-40B4-BE49-F238E27FC236}">
                <a16:creationId xmlns:a16="http://schemas.microsoft.com/office/drawing/2014/main" id="{2BB23F10-AC24-648A-957C-A9B6A1B0A663}"/>
              </a:ext>
            </a:extLst>
          </p:cNvPr>
          <p:cNvSpPr/>
          <p:nvPr/>
        </p:nvSpPr>
        <p:spPr>
          <a:xfrm>
            <a:off x="1507067" y="927950"/>
            <a:ext cx="4588933" cy="562187"/>
          </a:xfrm>
          <a:prstGeom prst="rect">
            <a:avLst/>
          </a:prstGeom>
          <a:noFill/>
          <a:ln w="254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970920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fade">
                                      <p:cBhvr>
                                        <p:cTn id="10"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3BA326-73D3-AA96-4588-DB0FA67F84CA}"/>
              </a:ext>
            </a:extLst>
          </p:cNvPr>
          <p:cNvSpPr>
            <a:spLocks noGrp="1"/>
          </p:cNvSpPr>
          <p:nvPr>
            <p:ph type="title"/>
          </p:nvPr>
        </p:nvSpPr>
        <p:spPr>
          <a:xfrm>
            <a:off x="880464" y="520194"/>
            <a:ext cx="5659780" cy="570115"/>
          </a:xfrm>
        </p:spPr>
        <p:txBody>
          <a:bodyPr>
            <a:noAutofit/>
          </a:bodyPr>
          <a:lstStyle/>
          <a:p>
            <a:r>
              <a:rPr lang="en-US" sz="2000" dirty="0"/>
              <a:t>”For Everything There Is A SEASON…” (3:1)</a:t>
            </a:r>
          </a:p>
        </p:txBody>
      </p:sp>
      <p:sp>
        <p:nvSpPr>
          <p:cNvPr id="3" name="Content Placeholder 2">
            <a:extLst>
              <a:ext uri="{FF2B5EF4-FFF2-40B4-BE49-F238E27FC236}">
                <a16:creationId xmlns:a16="http://schemas.microsoft.com/office/drawing/2014/main" id="{311F02A7-8AF6-2155-ADF0-E7F941625739}"/>
              </a:ext>
            </a:extLst>
          </p:cNvPr>
          <p:cNvSpPr>
            <a:spLocks noGrp="1"/>
          </p:cNvSpPr>
          <p:nvPr>
            <p:ph sz="half" idx="1"/>
          </p:nvPr>
        </p:nvSpPr>
        <p:spPr>
          <a:xfrm>
            <a:off x="2257424" y="1237558"/>
            <a:ext cx="4029075" cy="5523114"/>
          </a:xfrm>
        </p:spPr>
        <p:txBody>
          <a:bodyPr>
            <a:noAutofit/>
          </a:bodyPr>
          <a:lstStyle/>
          <a:p>
            <a:r>
              <a:rPr lang="en-US" sz="1800" dirty="0"/>
              <a:t>A time to be born</a:t>
            </a:r>
          </a:p>
          <a:p>
            <a:r>
              <a:rPr lang="en-US" sz="1800" dirty="0"/>
              <a:t>A time to die</a:t>
            </a:r>
          </a:p>
          <a:p>
            <a:r>
              <a:rPr lang="en-US" sz="1800" dirty="0"/>
              <a:t>A time to plant</a:t>
            </a:r>
          </a:p>
          <a:p>
            <a:r>
              <a:rPr lang="en-US" sz="1800" dirty="0"/>
              <a:t>A time to pluck up what was planted</a:t>
            </a:r>
          </a:p>
          <a:p>
            <a:r>
              <a:rPr lang="en-US" sz="1800" dirty="0"/>
              <a:t>A time to kill</a:t>
            </a:r>
          </a:p>
          <a:p>
            <a:r>
              <a:rPr lang="en-US" sz="1800" dirty="0"/>
              <a:t>A time to heal</a:t>
            </a:r>
          </a:p>
          <a:p>
            <a:r>
              <a:rPr lang="en-US" sz="1800" dirty="0"/>
              <a:t>A time to break down</a:t>
            </a:r>
          </a:p>
          <a:p>
            <a:r>
              <a:rPr lang="en-US" sz="1800" dirty="0"/>
              <a:t>A time to build up</a:t>
            </a:r>
          </a:p>
          <a:p>
            <a:r>
              <a:rPr lang="en-US" sz="1800" dirty="0"/>
              <a:t>A time to weep</a:t>
            </a:r>
          </a:p>
          <a:p>
            <a:r>
              <a:rPr lang="en-US" sz="1800" dirty="0"/>
              <a:t>A time to laugh</a:t>
            </a:r>
          </a:p>
          <a:p>
            <a:r>
              <a:rPr lang="en-US" sz="1800" dirty="0"/>
              <a:t>A time to mourn</a:t>
            </a:r>
          </a:p>
          <a:p>
            <a:r>
              <a:rPr lang="en-US" sz="1800" dirty="0"/>
              <a:t>A time to dance</a:t>
            </a:r>
          </a:p>
        </p:txBody>
      </p:sp>
      <p:sp>
        <p:nvSpPr>
          <p:cNvPr id="8" name="Left Bracket 7">
            <a:extLst>
              <a:ext uri="{FF2B5EF4-FFF2-40B4-BE49-F238E27FC236}">
                <a16:creationId xmlns:a16="http://schemas.microsoft.com/office/drawing/2014/main" id="{65310A28-2FCC-B1CF-3995-89B3C0EF41E7}"/>
              </a:ext>
            </a:extLst>
          </p:cNvPr>
          <p:cNvSpPr/>
          <p:nvPr/>
        </p:nvSpPr>
        <p:spPr>
          <a:xfrm>
            <a:off x="2114550" y="1410398"/>
            <a:ext cx="142874" cy="1204220"/>
          </a:xfrm>
          <a:prstGeom prst="leftBracket">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Gill Sans MT" panose="020B0502020104020203"/>
              <a:ea typeface="+mn-ea"/>
              <a:cs typeface="+mn-cs"/>
            </a:endParaRPr>
          </a:p>
        </p:txBody>
      </p:sp>
      <p:sp>
        <p:nvSpPr>
          <p:cNvPr id="9" name="Left Bracket 8">
            <a:extLst>
              <a:ext uri="{FF2B5EF4-FFF2-40B4-BE49-F238E27FC236}">
                <a16:creationId xmlns:a16="http://schemas.microsoft.com/office/drawing/2014/main" id="{2C33D5A6-FB0A-3960-5713-CF67F21F91E5}"/>
              </a:ext>
            </a:extLst>
          </p:cNvPr>
          <p:cNvSpPr/>
          <p:nvPr/>
        </p:nvSpPr>
        <p:spPr>
          <a:xfrm>
            <a:off x="2113142" y="2952060"/>
            <a:ext cx="142874" cy="1204220"/>
          </a:xfrm>
          <a:prstGeom prst="leftBracket">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Gill Sans MT" panose="020B0502020104020203"/>
              <a:ea typeface="+mn-ea"/>
              <a:cs typeface="+mn-cs"/>
            </a:endParaRPr>
          </a:p>
        </p:txBody>
      </p:sp>
      <p:sp>
        <p:nvSpPr>
          <p:cNvPr id="10" name="Left Bracket 9">
            <a:extLst>
              <a:ext uri="{FF2B5EF4-FFF2-40B4-BE49-F238E27FC236}">
                <a16:creationId xmlns:a16="http://schemas.microsoft.com/office/drawing/2014/main" id="{1C88A2D9-89A5-ADCE-F921-C72E36A265B1}"/>
              </a:ext>
            </a:extLst>
          </p:cNvPr>
          <p:cNvSpPr/>
          <p:nvPr/>
        </p:nvSpPr>
        <p:spPr>
          <a:xfrm>
            <a:off x="2108019" y="4534895"/>
            <a:ext cx="142874" cy="1204220"/>
          </a:xfrm>
          <a:prstGeom prst="leftBracket">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Gill Sans MT" panose="020B0502020104020203"/>
              <a:ea typeface="+mn-ea"/>
              <a:cs typeface="+mn-cs"/>
            </a:endParaRPr>
          </a:p>
        </p:txBody>
      </p:sp>
      <p:sp>
        <p:nvSpPr>
          <p:cNvPr id="11" name="Left Bracket 10">
            <a:extLst>
              <a:ext uri="{FF2B5EF4-FFF2-40B4-BE49-F238E27FC236}">
                <a16:creationId xmlns:a16="http://schemas.microsoft.com/office/drawing/2014/main" id="{F4DB6A8A-11C9-8020-C8F8-8E381A2121E0}"/>
              </a:ext>
            </a:extLst>
          </p:cNvPr>
          <p:cNvSpPr/>
          <p:nvPr/>
        </p:nvSpPr>
        <p:spPr>
          <a:xfrm>
            <a:off x="7321036" y="5349534"/>
            <a:ext cx="142874" cy="1204220"/>
          </a:xfrm>
          <a:prstGeom prst="leftBracket">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Gill Sans MT" panose="020B0502020104020203"/>
              <a:ea typeface="+mn-ea"/>
              <a:cs typeface="+mn-cs"/>
            </a:endParaRPr>
          </a:p>
        </p:txBody>
      </p:sp>
      <p:sp>
        <p:nvSpPr>
          <p:cNvPr id="12" name="Left Bracket 11">
            <a:extLst>
              <a:ext uri="{FF2B5EF4-FFF2-40B4-BE49-F238E27FC236}">
                <a16:creationId xmlns:a16="http://schemas.microsoft.com/office/drawing/2014/main" id="{C3B9A55E-22D2-402F-6711-851149524668}"/>
              </a:ext>
            </a:extLst>
          </p:cNvPr>
          <p:cNvSpPr/>
          <p:nvPr/>
        </p:nvSpPr>
        <p:spPr>
          <a:xfrm>
            <a:off x="7310975" y="667443"/>
            <a:ext cx="142874" cy="1204220"/>
          </a:xfrm>
          <a:prstGeom prst="leftBracket">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Gill Sans MT" panose="020B0502020104020203"/>
              <a:ea typeface="+mn-ea"/>
              <a:cs typeface="+mn-cs"/>
            </a:endParaRPr>
          </a:p>
        </p:txBody>
      </p:sp>
      <p:sp>
        <p:nvSpPr>
          <p:cNvPr id="13" name="Left Bracket 12">
            <a:extLst>
              <a:ext uri="{FF2B5EF4-FFF2-40B4-BE49-F238E27FC236}">
                <a16:creationId xmlns:a16="http://schemas.microsoft.com/office/drawing/2014/main" id="{4D4251F7-9F61-0CB9-4645-EB0BB9B35CB7}"/>
              </a:ext>
            </a:extLst>
          </p:cNvPr>
          <p:cNvSpPr/>
          <p:nvPr/>
        </p:nvSpPr>
        <p:spPr>
          <a:xfrm>
            <a:off x="7321036" y="2192782"/>
            <a:ext cx="142874" cy="1204220"/>
          </a:xfrm>
          <a:prstGeom prst="leftBracket">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Gill Sans MT" panose="020B0502020104020203"/>
              <a:ea typeface="+mn-ea"/>
              <a:cs typeface="+mn-cs"/>
            </a:endParaRPr>
          </a:p>
        </p:txBody>
      </p:sp>
      <p:sp>
        <p:nvSpPr>
          <p:cNvPr id="14" name="Left Bracket 13">
            <a:extLst>
              <a:ext uri="{FF2B5EF4-FFF2-40B4-BE49-F238E27FC236}">
                <a16:creationId xmlns:a16="http://schemas.microsoft.com/office/drawing/2014/main" id="{4F5C7191-799E-64C4-A11F-F9DEDEFC5466}"/>
              </a:ext>
            </a:extLst>
          </p:cNvPr>
          <p:cNvSpPr/>
          <p:nvPr/>
        </p:nvSpPr>
        <p:spPr>
          <a:xfrm>
            <a:off x="7321036" y="3771158"/>
            <a:ext cx="142874" cy="1204220"/>
          </a:xfrm>
          <a:prstGeom prst="leftBracket">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Gill Sans MT" panose="020B0502020104020203"/>
              <a:ea typeface="+mn-ea"/>
              <a:cs typeface="+mn-cs"/>
            </a:endParaRPr>
          </a:p>
        </p:txBody>
      </p:sp>
      <p:sp>
        <p:nvSpPr>
          <p:cNvPr id="16" name="Left Bracket 15">
            <a:extLst>
              <a:ext uri="{FF2B5EF4-FFF2-40B4-BE49-F238E27FC236}">
                <a16:creationId xmlns:a16="http://schemas.microsoft.com/office/drawing/2014/main" id="{15400426-F7C0-3680-05C2-704EC0DAAC84}"/>
              </a:ext>
            </a:extLst>
          </p:cNvPr>
          <p:cNvSpPr/>
          <p:nvPr/>
        </p:nvSpPr>
        <p:spPr>
          <a:xfrm>
            <a:off x="1390065" y="1410398"/>
            <a:ext cx="142874" cy="1204220"/>
          </a:xfrm>
          <a:prstGeom prst="leftBracket">
            <a:avLst/>
          </a:pr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Gill Sans MT" panose="020B0502020104020203"/>
              <a:ea typeface="+mn-ea"/>
              <a:cs typeface="+mn-cs"/>
            </a:endParaRPr>
          </a:p>
        </p:txBody>
      </p:sp>
      <p:sp>
        <p:nvSpPr>
          <p:cNvPr id="17" name="Left Bracket 16">
            <a:extLst>
              <a:ext uri="{FF2B5EF4-FFF2-40B4-BE49-F238E27FC236}">
                <a16:creationId xmlns:a16="http://schemas.microsoft.com/office/drawing/2014/main" id="{F2EDF35B-97CC-79F6-6B86-704EF808663D}"/>
              </a:ext>
            </a:extLst>
          </p:cNvPr>
          <p:cNvSpPr/>
          <p:nvPr/>
        </p:nvSpPr>
        <p:spPr>
          <a:xfrm>
            <a:off x="1390064" y="2952059"/>
            <a:ext cx="122701" cy="2787055"/>
          </a:xfrm>
          <a:prstGeom prst="leftBracket">
            <a:avLst/>
          </a:prstGeom>
          <a:ln w="19050">
            <a:solidFill>
              <a:srgbClr val="0070C0"/>
            </a:solidFill>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Gill Sans MT" panose="020B0502020104020203"/>
              <a:ea typeface="+mn-ea"/>
              <a:cs typeface="+mn-cs"/>
            </a:endParaRPr>
          </a:p>
        </p:txBody>
      </p:sp>
      <p:sp>
        <p:nvSpPr>
          <p:cNvPr id="18" name="Left Bracket 17">
            <a:extLst>
              <a:ext uri="{FF2B5EF4-FFF2-40B4-BE49-F238E27FC236}">
                <a16:creationId xmlns:a16="http://schemas.microsoft.com/office/drawing/2014/main" id="{5F33886F-6EA4-30F8-ABA0-A9B8CB320246}"/>
              </a:ext>
            </a:extLst>
          </p:cNvPr>
          <p:cNvSpPr/>
          <p:nvPr/>
        </p:nvSpPr>
        <p:spPr>
          <a:xfrm>
            <a:off x="6586597" y="641945"/>
            <a:ext cx="122701" cy="2787055"/>
          </a:xfrm>
          <a:prstGeom prst="leftBracket">
            <a:avLst/>
          </a:prstGeom>
          <a:ln w="19050">
            <a:solidFill>
              <a:srgbClr val="0070C0"/>
            </a:solidFill>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Gill Sans MT" panose="020B0502020104020203"/>
              <a:ea typeface="+mn-ea"/>
              <a:cs typeface="+mn-cs"/>
            </a:endParaRPr>
          </a:p>
        </p:txBody>
      </p:sp>
      <p:sp>
        <p:nvSpPr>
          <p:cNvPr id="21" name="Left Bracket 20">
            <a:extLst>
              <a:ext uri="{FF2B5EF4-FFF2-40B4-BE49-F238E27FC236}">
                <a16:creationId xmlns:a16="http://schemas.microsoft.com/office/drawing/2014/main" id="{07240102-11CF-4E64-7554-4C842F25BB41}"/>
              </a:ext>
            </a:extLst>
          </p:cNvPr>
          <p:cNvSpPr/>
          <p:nvPr/>
        </p:nvSpPr>
        <p:spPr>
          <a:xfrm>
            <a:off x="6572201" y="3771158"/>
            <a:ext cx="142874" cy="1204220"/>
          </a:xfrm>
          <a:prstGeom prst="leftBracket">
            <a:avLst/>
          </a:pr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Gill Sans MT" panose="020B0502020104020203"/>
              <a:ea typeface="+mn-ea"/>
              <a:cs typeface="+mn-cs"/>
            </a:endParaRPr>
          </a:p>
        </p:txBody>
      </p:sp>
      <p:sp>
        <p:nvSpPr>
          <p:cNvPr id="22" name="Left Bracket 21">
            <a:extLst>
              <a:ext uri="{FF2B5EF4-FFF2-40B4-BE49-F238E27FC236}">
                <a16:creationId xmlns:a16="http://schemas.microsoft.com/office/drawing/2014/main" id="{27C2FC6A-565B-32DC-A4D9-17C385BDC248}"/>
              </a:ext>
            </a:extLst>
          </p:cNvPr>
          <p:cNvSpPr/>
          <p:nvPr/>
        </p:nvSpPr>
        <p:spPr>
          <a:xfrm>
            <a:off x="6582312" y="5348297"/>
            <a:ext cx="142874" cy="1204220"/>
          </a:xfrm>
          <a:prstGeom prst="leftBracket">
            <a:avLst/>
          </a:prstGeom>
          <a:ln w="19050">
            <a:solidFill>
              <a:srgbClr val="00B050"/>
            </a:solidFill>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Gill Sans MT" panose="020B0502020104020203"/>
              <a:ea typeface="+mn-ea"/>
              <a:cs typeface="+mn-cs"/>
            </a:endParaRPr>
          </a:p>
        </p:txBody>
      </p:sp>
      <p:sp>
        <p:nvSpPr>
          <p:cNvPr id="23" name="Content Placeholder 2">
            <a:extLst>
              <a:ext uri="{FF2B5EF4-FFF2-40B4-BE49-F238E27FC236}">
                <a16:creationId xmlns:a16="http://schemas.microsoft.com/office/drawing/2014/main" id="{CFA9FEC0-E673-A9DA-A23C-010F3FE69BC2}"/>
              </a:ext>
            </a:extLst>
          </p:cNvPr>
          <p:cNvSpPr txBox="1">
            <a:spLocks/>
          </p:cNvSpPr>
          <p:nvPr/>
        </p:nvSpPr>
        <p:spPr>
          <a:xfrm>
            <a:off x="7451602" y="471483"/>
            <a:ext cx="4029075" cy="5523114"/>
          </a:xfrm>
          <a:prstGeom prst="rect">
            <a:avLst/>
          </a:prstGeom>
        </p:spPr>
        <p:txBody>
          <a:bodyPr vert="horz" lIns="91440" tIns="45720" rIns="91440" bIns="45720" rtlCol="0">
            <a:noAutofit/>
          </a:bodyPr>
          <a:lstStyle>
            <a:lvl1pPr marL="228600" indent="-228600" algn="l" defTabSz="9144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a:lstStyle>
          <a:p>
            <a:pPr marL="228600" marR="0" lvl="0" indent="-228600" algn="l" defTabSz="914400" rtl="0" eaLnBrk="1" fontAlgn="auto" latinLnBrk="0" hangingPunct="1">
              <a:lnSpc>
                <a:spcPct val="110000"/>
              </a:lnSpc>
              <a:spcBef>
                <a:spcPts val="700"/>
              </a:spcBef>
              <a:spcAft>
                <a:spcPts val="0"/>
              </a:spcAft>
              <a:buClr>
                <a:srgbClr val="2A1A00"/>
              </a:buClr>
              <a:buSzTx/>
              <a:buFont typeface="Arial" panose="020B0604020202020204" pitchFamily="34" charset="0"/>
              <a:buChar char="•"/>
              <a:tabLst/>
              <a:defRPr/>
            </a:pPr>
            <a:r>
              <a:rPr kumimoji="0" lang="en-US" sz="1800" b="0" i="0" u="none" strike="noStrike" kern="1200" cap="none" spc="0" normalizeH="0" baseline="0" noProof="0" dirty="0">
                <a:ln>
                  <a:noFill/>
                </a:ln>
                <a:solidFill>
                  <a:prstClr val="black">
                    <a:lumMod val="65000"/>
                    <a:lumOff val="35000"/>
                  </a:prstClr>
                </a:solidFill>
                <a:effectLst/>
                <a:uLnTx/>
                <a:uFillTx/>
                <a:latin typeface="Gill Sans MT" panose="020B0502020104020203"/>
                <a:ea typeface="+mn-ea"/>
                <a:cs typeface="+mn-cs"/>
              </a:rPr>
              <a:t>A time to cast away stones</a:t>
            </a:r>
          </a:p>
          <a:p>
            <a:pPr marL="228600" marR="0" lvl="0" indent="-228600" algn="l" defTabSz="914400" rtl="0" eaLnBrk="1" fontAlgn="auto" latinLnBrk="0" hangingPunct="1">
              <a:lnSpc>
                <a:spcPct val="110000"/>
              </a:lnSpc>
              <a:spcBef>
                <a:spcPts val="700"/>
              </a:spcBef>
              <a:spcAft>
                <a:spcPts val="0"/>
              </a:spcAft>
              <a:buClr>
                <a:srgbClr val="2A1A00"/>
              </a:buClr>
              <a:buSzTx/>
              <a:buFont typeface="Arial" panose="020B0604020202020204" pitchFamily="34" charset="0"/>
              <a:buChar char="•"/>
              <a:tabLst/>
              <a:defRPr/>
            </a:pPr>
            <a:r>
              <a:rPr kumimoji="0" lang="en-US" sz="1800" b="0" i="0" u="none" strike="noStrike" kern="1200" cap="none" spc="0" normalizeH="0" baseline="0" noProof="0" dirty="0">
                <a:ln>
                  <a:noFill/>
                </a:ln>
                <a:solidFill>
                  <a:prstClr val="black">
                    <a:lumMod val="65000"/>
                    <a:lumOff val="35000"/>
                  </a:prstClr>
                </a:solidFill>
                <a:effectLst/>
                <a:uLnTx/>
                <a:uFillTx/>
                <a:latin typeface="Gill Sans MT" panose="020B0502020104020203"/>
                <a:ea typeface="+mn-ea"/>
                <a:cs typeface="+mn-cs"/>
              </a:rPr>
              <a:t>A time to gather stones</a:t>
            </a:r>
          </a:p>
          <a:p>
            <a:pPr marL="228600" marR="0" lvl="0" indent="-228600" algn="l" defTabSz="914400" rtl="0" eaLnBrk="1" fontAlgn="auto" latinLnBrk="0" hangingPunct="1">
              <a:lnSpc>
                <a:spcPct val="110000"/>
              </a:lnSpc>
              <a:spcBef>
                <a:spcPts val="700"/>
              </a:spcBef>
              <a:spcAft>
                <a:spcPts val="0"/>
              </a:spcAft>
              <a:buClr>
                <a:srgbClr val="2A1A00"/>
              </a:buClr>
              <a:buSzTx/>
              <a:buFont typeface="Arial" panose="020B0604020202020204" pitchFamily="34" charset="0"/>
              <a:buChar char="•"/>
              <a:tabLst/>
              <a:defRPr/>
            </a:pPr>
            <a:r>
              <a:rPr kumimoji="0" lang="en-US" sz="1800" b="0" i="0" u="none" strike="noStrike" kern="1200" cap="none" spc="0" normalizeH="0" baseline="0" noProof="0" dirty="0">
                <a:ln>
                  <a:noFill/>
                </a:ln>
                <a:solidFill>
                  <a:prstClr val="black">
                    <a:lumMod val="65000"/>
                    <a:lumOff val="35000"/>
                  </a:prstClr>
                </a:solidFill>
                <a:effectLst/>
                <a:uLnTx/>
                <a:uFillTx/>
                <a:latin typeface="Gill Sans MT" panose="020B0502020104020203"/>
                <a:ea typeface="+mn-ea"/>
                <a:cs typeface="+mn-cs"/>
              </a:rPr>
              <a:t>A time to embrace</a:t>
            </a:r>
          </a:p>
          <a:p>
            <a:pPr marL="228600" marR="0" lvl="0" indent="-228600" algn="l" defTabSz="914400" rtl="0" eaLnBrk="1" fontAlgn="auto" latinLnBrk="0" hangingPunct="1">
              <a:lnSpc>
                <a:spcPct val="110000"/>
              </a:lnSpc>
              <a:spcBef>
                <a:spcPts val="700"/>
              </a:spcBef>
              <a:spcAft>
                <a:spcPts val="0"/>
              </a:spcAft>
              <a:buClr>
                <a:srgbClr val="2A1A00"/>
              </a:buClr>
              <a:buSzTx/>
              <a:buFont typeface="Arial" panose="020B0604020202020204" pitchFamily="34" charset="0"/>
              <a:buChar char="•"/>
              <a:tabLst/>
              <a:defRPr/>
            </a:pPr>
            <a:r>
              <a:rPr kumimoji="0" lang="en-US" sz="1800" b="0" i="0" u="none" strike="noStrike" kern="1200" cap="none" spc="0" normalizeH="0" baseline="0" noProof="0" dirty="0">
                <a:ln>
                  <a:noFill/>
                </a:ln>
                <a:solidFill>
                  <a:prstClr val="black">
                    <a:lumMod val="65000"/>
                    <a:lumOff val="35000"/>
                  </a:prstClr>
                </a:solidFill>
                <a:effectLst/>
                <a:uLnTx/>
                <a:uFillTx/>
                <a:latin typeface="Gill Sans MT" panose="020B0502020104020203"/>
                <a:ea typeface="+mn-ea"/>
                <a:cs typeface="+mn-cs"/>
              </a:rPr>
              <a:t>A time to refrain from embracing</a:t>
            </a:r>
          </a:p>
          <a:p>
            <a:pPr marL="228600" marR="0" lvl="0" indent="-228600" algn="l" defTabSz="914400" rtl="0" eaLnBrk="1" fontAlgn="auto" latinLnBrk="0" hangingPunct="1">
              <a:lnSpc>
                <a:spcPct val="110000"/>
              </a:lnSpc>
              <a:spcBef>
                <a:spcPts val="700"/>
              </a:spcBef>
              <a:spcAft>
                <a:spcPts val="0"/>
              </a:spcAft>
              <a:buClr>
                <a:srgbClr val="2A1A00"/>
              </a:buClr>
              <a:buSzTx/>
              <a:buFont typeface="Arial" panose="020B0604020202020204" pitchFamily="34" charset="0"/>
              <a:buChar char="•"/>
              <a:tabLst/>
              <a:defRPr/>
            </a:pPr>
            <a:r>
              <a:rPr kumimoji="0" lang="en-US" sz="1800" b="0" i="0" u="none" strike="noStrike" kern="1200" cap="none" spc="0" normalizeH="0" baseline="0" noProof="0" dirty="0">
                <a:ln>
                  <a:noFill/>
                </a:ln>
                <a:solidFill>
                  <a:prstClr val="black">
                    <a:lumMod val="65000"/>
                    <a:lumOff val="35000"/>
                  </a:prstClr>
                </a:solidFill>
                <a:effectLst/>
                <a:uLnTx/>
                <a:uFillTx/>
                <a:latin typeface="Gill Sans MT" panose="020B0502020104020203"/>
                <a:ea typeface="+mn-ea"/>
                <a:cs typeface="+mn-cs"/>
              </a:rPr>
              <a:t>A time to seek</a:t>
            </a:r>
          </a:p>
          <a:p>
            <a:pPr marL="228600" marR="0" lvl="0" indent="-228600" algn="l" defTabSz="914400" rtl="0" eaLnBrk="1" fontAlgn="auto" latinLnBrk="0" hangingPunct="1">
              <a:lnSpc>
                <a:spcPct val="110000"/>
              </a:lnSpc>
              <a:spcBef>
                <a:spcPts val="700"/>
              </a:spcBef>
              <a:spcAft>
                <a:spcPts val="0"/>
              </a:spcAft>
              <a:buClr>
                <a:srgbClr val="2A1A00"/>
              </a:buClr>
              <a:buSzTx/>
              <a:buFont typeface="Arial" panose="020B0604020202020204" pitchFamily="34" charset="0"/>
              <a:buChar char="•"/>
              <a:tabLst/>
              <a:defRPr/>
            </a:pPr>
            <a:r>
              <a:rPr kumimoji="0" lang="en-US" sz="1800" b="0" i="0" u="none" strike="noStrike" kern="1200" cap="none" spc="0" normalizeH="0" baseline="0" noProof="0" dirty="0">
                <a:ln>
                  <a:noFill/>
                </a:ln>
                <a:solidFill>
                  <a:prstClr val="black">
                    <a:lumMod val="65000"/>
                    <a:lumOff val="35000"/>
                  </a:prstClr>
                </a:solidFill>
                <a:effectLst/>
                <a:uLnTx/>
                <a:uFillTx/>
                <a:latin typeface="Gill Sans MT" panose="020B0502020104020203"/>
                <a:ea typeface="+mn-ea"/>
                <a:cs typeface="+mn-cs"/>
              </a:rPr>
              <a:t>A time to lose</a:t>
            </a:r>
          </a:p>
          <a:p>
            <a:pPr marL="228600" marR="0" lvl="0" indent="-228600" algn="l" defTabSz="914400" rtl="0" eaLnBrk="1" fontAlgn="auto" latinLnBrk="0" hangingPunct="1">
              <a:lnSpc>
                <a:spcPct val="110000"/>
              </a:lnSpc>
              <a:spcBef>
                <a:spcPts val="700"/>
              </a:spcBef>
              <a:spcAft>
                <a:spcPts val="0"/>
              </a:spcAft>
              <a:buClr>
                <a:srgbClr val="2A1A00"/>
              </a:buClr>
              <a:buSzTx/>
              <a:buFont typeface="Arial" panose="020B0604020202020204" pitchFamily="34" charset="0"/>
              <a:buChar char="•"/>
              <a:tabLst/>
              <a:defRPr/>
            </a:pPr>
            <a:r>
              <a:rPr kumimoji="0" lang="en-US" sz="1800" b="0" i="0" u="none" strike="noStrike" kern="1200" cap="none" spc="0" normalizeH="0" baseline="0" noProof="0" dirty="0">
                <a:ln>
                  <a:noFill/>
                </a:ln>
                <a:solidFill>
                  <a:prstClr val="black">
                    <a:lumMod val="65000"/>
                    <a:lumOff val="35000"/>
                  </a:prstClr>
                </a:solidFill>
                <a:effectLst/>
                <a:uLnTx/>
                <a:uFillTx/>
                <a:latin typeface="Gill Sans MT" panose="020B0502020104020203"/>
                <a:ea typeface="+mn-ea"/>
                <a:cs typeface="+mn-cs"/>
              </a:rPr>
              <a:t>A time to keep</a:t>
            </a:r>
          </a:p>
          <a:p>
            <a:pPr marL="228600" marR="0" lvl="0" indent="-228600" algn="l" defTabSz="914400" rtl="0" eaLnBrk="1" fontAlgn="auto" latinLnBrk="0" hangingPunct="1">
              <a:lnSpc>
                <a:spcPct val="110000"/>
              </a:lnSpc>
              <a:spcBef>
                <a:spcPts val="700"/>
              </a:spcBef>
              <a:spcAft>
                <a:spcPts val="0"/>
              </a:spcAft>
              <a:buClr>
                <a:srgbClr val="2A1A00"/>
              </a:buClr>
              <a:buSzTx/>
              <a:buFont typeface="Arial" panose="020B0604020202020204" pitchFamily="34" charset="0"/>
              <a:buChar char="•"/>
              <a:tabLst/>
              <a:defRPr/>
            </a:pPr>
            <a:r>
              <a:rPr kumimoji="0" lang="en-US" sz="1800" b="0" i="0" u="none" strike="noStrike" kern="1200" cap="none" spc="0" normalizeH="0" baseline="0" noProof="0" dirty="0">
                <a:ln>
                  <a:noFill/>
                </a:ln>
                <a:solidFill>
                  <a:prstClr val="black">
                    <a:lumMod val="65000"/>
                    <a:lumOff val="35000"/>
                  </a:prstClr>
                </a:solidFill>
                <a:effectLst/>
                <a:uLnTx/>
                <a:uFillTx/>
                <a:latin typeface="Gill Sans MT" panose="020B0502020104020203"/>
                <a:ea typeface="+mn-ea"/>
                <a:cs typeface="+mn-cs"/>
              </a:rPr>
              <a:t>A time to cast away</a:t>
            </a:r>
          </a:p>
          <a:p>
            <a:pPr marL="228600" marR="0" lvl="0" indent="-228600" algn="l" defTabSz="914400" rtl="0" eaLnBrk="1" fontAlgn="auto" latinLnBrk="0" hangingPunct="1">
              <a:lnSpc>
                <a:spcPct val="110000"/>
              </a:lnSpc>
              <a:spcBef>
                <a:spcPts val="700"/>
              </a:spcBef>
              <a:spcAft>
                <a:spcPts val="0"/>
              </a:spcAft>
              <a:buClr>
                <a:srgbClr val="2A1A00"/>
              </a:buClr>
              <a:buSzTx/>
              <a:buFont typeface="Arial" panose="020B0604020202020204" pitchFamily="34" charset="0"/>
              <a:buChar char="•"/>
              <a:tabLst/>
              <a:defRPr/>
            </a:pPr>
            <a:r>
              <a:rPr kumimoji="0" lang="en-US" sz="1800" b="0" i="0" u="none" strike="noStrike" kern="1200" cap="none" spc="0" normalizeH="0" baseline="0" noProof="0" dirty="0">
                <a:ln>
                  <a:noFill/>
                </a:ln>
                <a:solidFill>
                  <a:prstClr val="black">
                    <a:lumMod val="65000"/>
                    <a:lumOff val="35000"/>
                  </a:prstClr>
                </a:solidFill>
                <a:effectLst/>
                <a:uLnTx/>
                <a:uFillTx/>
                <a:latin typeface="Gill Sans MT" panose="020B0502020104020203"/>
                <a:ea typeface="+mn-ea"/>
                <a:cs typeface="+mn-cs"/>
              </a:rPr>
              <a:t>A time to tear</a:t>
            </a:r>
          </a:p>
          <a:p>
            <a:pPr marL="228600" marR="0" lvl="0" indent="-228600" algn="l" defTabSz="914400" rtl="0" eaLnBrk="1" fontAlgn="auto" latinLnBrk="0" hangingPunct="1">
              <a:lnSpc>
                <a:spcPct val="110000"/>
              </a:lnSpc>
              <a:spcBef>
                <a:spcPts val="700"/>
              </a:spcBef>
              <a:spcAft>
                <a:spcPts val="0"/>
              </a:spcAft>
              <a:buClr>
                <a:srgbClr val="2A1A00"/>
              </a:buClr>
              <a:buSzTx/>
              <a:buFont typeface="Arial" panose="020B0604020202020204" pitchFamily="34" charset="0"/>
              <a:buChar char="•"/>
              <a:tabLst/>
              <a:defRPr/>
            </a:pPr>
            <a:r>
              <a:rPr kumimoji="0" lang="en-US" sz="1800" b="0" i="0" u="none" strike="noStrike" kern="1200" cap="none" spc="0" normalizeH="0" baseline="0" noProof="0" dirty="0">
                <a:ln>
                  <a:noFill/>
                </a:ln>
                <a:solidFill>
                  <a:prstClr val="black">
                    <a:lumMod val="65000"/>
                    <a:lumOff val="35000"/>
                  </a:prstClr>
                </a:solidFill>
                <a:effectLst/>
                <a:uLnTx/>
                <a:uFillTx/>
                <a:latin typeface="Gill Sans MT" panose="020B0502020104020203"/>
                <a:ea typeface="+mn-ea"/>
                <a:cs typeface="+mn-cs"/>
              </a:rPr>
              <a:t>A time to sew</a:t>
            </a:r>
          </a:p>
          <a:p>
            <a:pPr marL="228600" marR="0" lvl="0" indent="-228600" algn="l" defTabSz="914400" rtl="0" eaLnBrk="1" fontAlgn="auto" latinLnBrk="0" hangingPunct="1">
              <a:lnSpc>
                <a:spcPct val="110000"/>
              </a:lnSpc>
              <a:spcBef>
                <a:spcPts val="700"/>
              </a:spcBef>
              <a:spcAft>
                <a:spcPts val="0"/>
              </a:spcAft>
              <a:buClr>
                <a:srgbClr val="2A1A00"/>
              </a:buClr>
              <a:buSzTx/>
              <a:buFont typeface="Arial" panose="020B0604020202020204" pitchFamily="34" charset="0"/>
              <a:buChar char="•"/>
              <a:tabLst/>
              <a:defRPr/>
            </a:pPr>
            <a:r>
              <a:rPr kumimoji="0" lang="en-US" sz="1800" b="0" i="0" u="none" strike="noStrike" kern="1200" cap="none" spc="0" normalizeH="0" baseline="0" noProof="0" dirty="0">
                <a:ln>
                  <a:noFill/>
                </a:ln>
                <a:solidFill>
                  <a:prstClr val="black">
                    <a:lumMod val="65000"/>
                    <a:lumOff val="35000"/>
                  </a:prstClr>
                </a:solidFill>
                <a:effectLst/>
                <a:uLnTx/>
                <a:uFillTx/>
                <a:latin typeface="Gill Sans MT" panose="020B0502020104020203"/>
                <a:ea typeface="+mn-ea"/>
                <a:cs typeface="+mn-cs"/>
              </a:rPr>
              <a:t>A time to keep silence</a:t>
            </a:r>
          </a:p>
          <a:p>
            <a:pPr marL="228600" marR="0" lvl="0" indent="-228600" algn="l" defTabSz="914400" rtl="0" eaLnBrk="1" fontAlgn="auto" latinLnBrk="0" hangingPunct="1">
              <a:lnSpc>
                <a:spcPct val="110000"/>
              </a:lnSpc>
              <a:spcBef>
                <a:spcPts val="700"/>
              </a:spcBef>
              <a:spcAft>
                <a:spcPts val="0"/>
              </a:spcAft>
              <a:buClr>
                <a:srgbClr val="2A1A00"/>
              </a:buClr>
              <a:buSzTx/>
              <a:buFont typeface="Arial" panose="020B0604020202020204" pitchFamily="34" charset="0"/>
              <a:buChar char="•"/>
              <a:tabLst/>
              <a:defRPr/>
            </a:pPr>
            <a:r>
              <a:rPr kumimoji="0" lang="en-US" sz="1800" b="0" i="0" u="none" strike="noStrike" kern="1200" cap="none" spc="0" normalizeH="0" baseline="0" noProof="0" dirty="0">
                <a:ln>
                  <a:noFill/>
                </a:ln>
                <a:solidFill>
                  <a:prstClr val="black">
                    <a:lumMod val="65000"/>
                    <a:lumOff val="35000"/>
                  </a:prstClr>
                </a:solidFill>
                <a:effectLst/>
                <a:uLnTx/>
                <a:uFillTx/>
                <a:latin typeface="Gill Sans MT" panose="020B0502020104020203"/>
                <a:ea typeface="+mn-ea"/>
                <a:cs typeface="+mn-cs"/>
              </a:rPr>
              <a:t>A time to speak</a:t>
            </a:r>
          </a:p>
          <a:p>
            <a:pPr marL="228600" marR="0" lvl="0" indent="-228600" algn="l" defTabSz="914400" rtl="0" eaLnBrk="1" fontAlgn="auto" latinLnBrk="0" hangingPunct="1">
              <a:lnSpc>
                <a:spcPct val="110000"/>
              </a:lnSpc>
              <a:spcBef>
                <a:spcPts val="700"/>
              </a:spcBef>
              <a:spcAft>
                <a:spcPts val="0"/>
              </a:spcAft>
              <a:buClr>
                <a:srgbClr val="2A1A00"/>
              </a:buClr>
              <a:buSzTx/>
              <a:buFont typeface="Arial" panose="020B0604020202020204" pitchFamily="34" charset="0"/>
              <a:buChar char="•"/>
              <a:tabLst/>
              <a:defRPr/>
            </a:pPr>
            <a:r>
              <a:rPr kumimoji="0" lang="en-US" sz="1800" b="0" i="0" u="none" strike="noStrike" kern="1200" cap="none" spc="0" normalizeH="0" baseline="0" noProof="0" dirty="0">
                <a:ln>
                  <a:noFill/>
                </a:ln>
                <a:solidFill>
                  <a:prstClr val="black">
                    <a:lumMod val="65000"/>
                    <a:lumOff val="35000"/>
                  </a:prstClr>
                </a:solidFill>
                <a:effectLst/>
                <a:uLnTx/>
                <a:uFillTx/>
                <a:latin typeface="Gill Sans MT" panose="020B0502020104020203"/>
                <a:ea typeface="+mn-ea"/>
                <a:cs typeface="+mn-cs"/>
              </a:rPr>
              <a:t>A time to love</a:t>
            </a:r>
          </a:p>
          <a:p>
            <a:pPr marL="228600" marR="0" lvl="0" indent="-228600" algn="l" defTabSz="914400" rtl="0" eaLnBrk="1" fontAlgn="auto" latinLnBrk="0" hangingPunct="1">
              <a:lnSpc>
                <a:spcPct val="110000"/>
              </a:lnSpc>
              <a:spcBef>
                <a:spcPts val="700"/>
              </a:spcBef>
              <a:spcAft>
                <a:spcPts val="0"/>
              </a:spcAft>
              <a:buClr>
                <a:srgbClr val="2A1A00"/>
              </a:buClr>
              <a:buSzTx/>
              <a:buFont typeface="Arial" panose="020B0604020202020204" pitchFamily="34" charset="0"/>
              <a:buChar char="•"/>
              <a:tabLst/>
              <a:defRPr/>
            </a:pPr>
            <a:r>
              <a:rPr kumimoji="0" lang="en-US" sz="1800" b="0" i="0" u="none" strike="noStrike" kern="1200" cap="none" spc="0" normalizeH="0" baseline="0" noProof="0" dirty="0">
                <a:ln>
                  <a:noFill/>
                </a:ln>
                <a:solidFill>
                  <a:prstClr val="black">
                    <a:lumMod val="65000"/>
                    <a:lumOff val="35000"/>
                  </a:prstClr>
                </a:solidFill>
                <a:effectLst/>
                <a:uLnTx/>
                <a:uFillTx/>
                <a:latin typeface="Gill Sans MT" panose="020B0502020104020203"/>
                <a:ea typeface="+mn-ea"/>
                <a:cs typeface="+mn-cs"/>
              </a:rPr>
              <a:t>A time to hate</a:t>
            </a:r>
          </a:p>
          <a:p>
            <a:pPr marL="228600" marR="0" lvl="0" indent="-228600" algn="l" defTabSz="914400" rtl="0" eaLnBrk="1" fontAlgn="auto" latinLnBrk="0" hangingPunct="1">
              <a:lnSpc>
                <a:spcPct val="110000"/>
              </a:lnSpc>
              <a:spcBef>
                <a:spcPts val="700"/>
              </a:spcBef>
              <a:spcAft>
                <a:spcPts val="0"/>
              </a:spcAft>
              <a:buClr>
                <a:srgbClr val="2A1A00"/>
              </a:buClr>
              <a:buSzTx/>
              <a:buFont typeface="Arial" panose="020B0604020202020204" pitchFamily="34" charset="0"/>
              <a:buChar char="•"/>
              <a:tabLst/>
              <a:defRPr/>
            </a:pPr>
            <a:r>
              <a:rPr kumimoji="0" lang="en-US" sz="1800" b="0" i="0" u="none" strike="noStrike" kern="1200" cap="none" spc="0" normalizeH="0" baseline="0" noProof="0" dirty="0">
                <a:ln>
                  <a:noFill/>
                </a:ln>
                <a:solidFill>
                  <a:prstClr val="black">
                    <a:lumMod val="65000"/>
                    <a:lumOff val="35000"/>
                  </a:prstClr>
                </a:solidFill>
                <a:effectLst/>
                <a:uLnTx/>
                <a:uFillTx/>
                <a:latin typeface="Gill Sans MT" panose="020B0502020104020203"/>
                <a:ea typeface="+mn-ea"/>
                <a:cs typeface="+mn-cs"/>
              </a:rPr>
              <a:t>A time for war</a:t>
            </a:r>
          </a:p>
          <a:p>
            <a:pPr marL="228600" marR="0" lvl="0" indent="-228600" algn="l" defTabSz="914400" rtl="0" eaLnBrk="1" fontAlgn="auto" latinLnBrk="0" hangingPunct="1">
              <a:lnSpc>
                <a:spcPct val="110000"/>
              </a:lnSpc>
              <a:spcBef>
                <a:spcPts val="700"/>
              </a:spcBef>
              <a:spcAft>
                <a:spcPts val="0"/>
              </a:spcAft>
              <a:buClr>
                <a:srgbClr val="2A1A00"/>
              </a:buClr>
              <a:buSzTx/>
              <a:buFont typeface="Arial" panose="020B0604020202020204" pitchFamily="34" charset="0"/>
              <a:buChar char="•"/>
              <a:tabLst/>
              <a:defRPr/>
            </a:pPr>
            <a:r>
              <a:rPr kumimoji="0" lang="en-US" sz="1800" b="0" i="0" u="none" strike="noStrike" kern="1200" cap="none" spc="0" normalizeH="0" baseline="0" noProof="0" dirty="0">
                <a:ln>
                  <a:noFill/>
                </a:ln>
                <a:solidFill>
                  <a:prstClr val="black">
                    <a:lumMod val="65000"/>
                    <a:lumOff val="35000"/>
                  </a:prstClr>
                </a:solidFill>
                <a:effectLst/>
                <a:uLnTx/>
                <a:uFillTx/>
                <a:latin typeface="Gill Sans MT" panose="020B0502020104020203"/>
                <a:ea typeface="+mn-ea"/>
                <a:cs typeface="+mn-cs"/>
              </a:rPr>
              <a:t>A time for peace</a:t>
            </a:r>
          </a:p>
        </p:txBody>
      </p:sp>
      <p:sp>
        <p:nvSpPr>
          <p:cNvPr id="24" name="Content Placeholder 2">
            <a:extLst>
              <a:ext uri="{FF2B5EF4-FFF2-40B4-BE49-F238E27FC236}">
                <a16:creationId xmlns:a16="http://schemas.microsoft.com/office/drawing/2014/main" id="{F0002609-B160-C9EE-F96E-BFF1AC7DB16F}"/>
              </a:ext>
            </a:extLst>
          </p:cNvPr>
          <p:cNvSpPr txBox="1">
            <a:spLocks/>
          </p:cNvSpPr>
          <p:nvPr/>
        </p:nvSpPr>
        <p:spPr>
          <a:xfrm>
            <a:off x="1509355" y="1242517"/>
            <a:ext cx="627237" cy="4460384"/>
          </a:xfrm>
          <a:prstGeom prst="rect">
            <a:avLst/>
          </a:prstGeom>
        </p:spPr>
        <p:txBody>
          <a:bodyPr vert="horz" lIns="91440" tIns="45720" rIns="91440" bIns="45720" rtlCol="0">
            <a:noAutofit/>
          </a:bodyPr>
          <a:lstStyle>
            <a:lvl1pPr marL="228600" indent="-228600" algn="l" defTabSz="9144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a:lstStyle>
          <a:p>
            <a:pPr marL="0" marR="0" lvl="0" indent="0" algn="ctr" defTabSz="914400" rtl="0" eaLnBrk="1" fontAlgn="auto" latinLnBrk="0" hangingPunct="1">
              <a:lnSpc>
                <a:spcPct val="110000"/>
              </a:lnSpc>
              <a:spcBef>
                <a:spcPts val="700"/>
              </a:spcBef>
              <a:spcAft>
                <a:spcPts val="0"/>
              </a:spcAft>
              <a:buClr>
                <a:srgbClr val="2A1A00"/>
              </a:buClr>
              <a:buSzTx/>
              <a:buFont typeface="Arial" panose="020B0604020202020204" pitchFamily="34" charset="0"/>
              <a:buNone/>
              <a:tabLst/>
              <a:defRPr/>
            </a:pPr>
            <a:r>
              <a:rPr kumimoji="0" lang="en-US" sz="1800" b="0" i="0" u="none" strike="noStrike" kern="1200" cap="none" spc="0" normalizeH="0" baseline="0" noProof="0" dirty="0">
                <a:ln>
                  <a:noFill/>
                </a:ln>
                <a:solidFill>
                  <a:prstClr val="black"/>
                </a:solidFill>
                <a:effectLst/>
                <a:uLnTx/>
                <a:uFillTx/>
                <a:latin typeface="Gill Sans MT" panose="020B0502020104020203"/>
                <a:ea typeface="+mn-ea"/>
                <a:cs typeface="+mn-cs"/>
              </a:rPr>
              <a:t>7:1</a:t>
            </a:r>
          </a:p>
          <a:p>
            <a:pPr marL="0" marR="0" lvl="0" indent="0" algn="ctr" defTabSz="914400" rtl="0" eaLnBrk="1" fontAlgn="auto" latinLnBrk="0" hangingPunct="1">
              <a:lnSpc>
                <a:spcPct val="110000"/>
              </a:lnSpc>
              <a:spcBef>
                <a:spcPts val="700"/>
              </a:spcBef>
              <a:spcAft>
                <a:spcPts val="0"/>
              </a:spcAft>
              <a:buClr>
                <a:srgbClr val="2A1A00"/>
              </a:buClr>
              <a:buSzTx/>
              <a:buFont typeface="Arial" panose="020B0604020202020204" pitchFamily="34" charset="0"/>
              <a:buNone/>
              <a:tabLst/>
              <a:defRPr/>
            </a:pPr>
            <a:r>
              <a:rPr kumimoji="0" lang="en-US" sz="1800" b="0" i="0" u="none" strike="noStrike" kern="1200" cap="none" spc="0" normalizeH="0" baseline="0" noProof="0" dirty="0">
                <a:ln>
                  <a:noFill/>
                </a:ln>
                <a:solidFill>
                  <a:prstClr val="black"/>
                </a:solidFill>
                <a:effectLst/>
                <a:uLnTx/>
                <a:uFillTx/>
                <a:latin typeface="Gill Sans MT" panose="020B0502020104020203"/>
                <a:ea typeface="+mn-ea"/>
                <a:cs typeface="+mn-cs"/>
              </a:rPr>
              <a:t>7:1</a:t>
            </a:r>
          </a:p>
          <a:p>
            <a:pPr marL="0" marR="0" lvl="0" indent="0" algn="ctr" defTabSz="914400" rtl="0" eaLnBrk="1" fontAlgn="auto" latinLnBrk="0" hangingPunct="1">
              <a:lnSpc>
                <a:spcPct val="110000"/>
              </a:lnSpc>
              <a:spcBef>
                <a:spcPts val="700"/>
              </a:spcBef>
              <a:spcAft>
                <a:spcPts val="0"/>
              </a:spcAft>
              <a:buClr>
                <a:srgbClr val="2A1A00"/>
              </a:buClr>
              <a:buSzTx/>
              <a:buFont typeface="Arial" panose="020B0604020202020204" pitchFamily="34" charset="0"/>
              <a:buNone/>
              <a:tabLst/>
              <a:defRPr/>
            </a:pPr>
            <a:r>
              <a:rPr kumimoji="0" lang="en-US" sz="1800" b="0" i="0" u="none" strike="noStrike" kern="1200" cap="none" spc="0" normalizeH="0" baseline="0" noProof="0" dirty="0">
                <a:ln>
                  <a:noFill/>
                </a:ln>
                <a:solidFill>
                  <a:prstClr val="black"/>
                </a:solidFill>
                <a:effectLst/>
                <a:uLnTx/>
                <a:uFillTx/>
                <a:latin typeface="Gill Sans MT" panose="020B0502020104020203"/>
                <a:ea typeface="+mn-ea"/>
                <a:cs typeface="+mn-cs"/>
              </a:rPr>
              <a:t>2:4</a:t>
            </a:r>
          </a:p>
          <a:p>
            <a:pPr marL="0" marR="0" lvl="0" indent="0" algn="ctr" defTabSz="914400" rtl="0" eaLnBrk="1" fontAlgn="auto" latinLnBrk="0" hangingPunct="1">
              <a:lnSpc>
                <a:spcPct val="110000"/>
              </a:lnSpc>
              <a:spcBef>
                <a:spcPts val="700"/>
              </a:spcBef>
              <a:spcAft>
                <a:spcPts val="0"/>
              </a:spcAft>
              <a:buClr>
                <a:srgbClr val="2A1A00"/>
              </a:buClr>
              <a:buSzTx/>
              <a:buFont typeface="Arial" panose="020B0604020202020204" pitchFamily="34" charset="0"/>
              <a:buNone/>
              <a:tabLst/>
              <a:defRPr/>
            </a:pPr>
            <a:r>
              <a:rPr kumimoji="0" lang="en-US" sz="1800" b="0" i="0" u="none" strike="noStrike" kern="1200" cap="none" spc="0" normalizeH="0" baseline="0" noProof="0" dirty="0">
                <a:ln>
                  <a:noFill/>
                </a:ln>
                <a:solidFill>
                  <a:prstClr val="black"/>
                </a:solidFill>
                <a:effectLst/>
                <a:uLnTx/>
                <a:uFillTx/>
                <a:latin typeface="Gill Sans MT" panose="020B0502020104020203"/>
                <a:ea typeface="+mn-ea"/>
                <a:cs typeface="+mn-cs"/>
              </a:rPr>
              <a:t>2:4</a:t>
            </a:r>
          </a:p>
          <a:p>
            <a:pPr marL="0" marR="0" lvl="0" indent="0" algn="ctr" defTabSz="914400" rtl="0" eaLnBrk="1" fontAlgn="auto" latinLnBrk="0" hangingPunct="1">
              <a:lnSpc>
                <a:spcPct val="110000"/>
              </a:lnSpc>
              <a:spcBef>
                <a:spcPts val="700"/>
              </a:spcBef>
              <a:spcAft>
                <a:spcPts val="0"/>
              </a:spcAft>
              <a:buClr>
                <a:srgbClr val="2A1A00"/>
              </a:buClr>
              <a:buSzTx/>
              <a:buFont typeface="Arial" panose="020B0604020202020204" pitchFamily="34" charset="0"/>
              <a:buNone/>
              <a:tabLst/>
              <a:defRPr/>
            </a:pPr>
            <a:endParaRPr kumimoji="0" lang="en-US" sz="1800" b="0" i="0" u="none" strike="noStrike" kern="1200" cap="none" spc="0" normalizeH="0" baseline="0" noProof="0" dirty="0">
              <a:ln>
                <a:noFill/>
              </a:ln>
              <a:solidFill>
                <a:prstClr val="black"/>
              </a:solidFill>
              <a:effectLst/>
              <a:uLnTx/>
              <a:uFillTx/>
              <a:latin typeface="Gill Sans MT" panose="020B0502020104020203"/>
              <a:ea typeface="+mn-ea"/>
              <a:cs typeface="+mn-cs"/>
            </a:endParaRPr>
          </a:p>
          <a:p>
            <a:pPr marL="0" marR="0" lvl="0" indent="0" algn="ctr" defTabSz="914400" rtl="0" eaLnBrk="1" fontAlgn="auto" latinLnBrk="0" hangingPunct="1">
              <a:lnSpc>
                <a:spcPct val="110000"/>
              </a:lnSpc>
              <a:spcBef>
                <a:spcPts val="700"/>
              </a:spcBef>
              <a:spcAft>
                <a:spcPts val="0"/>
              </a:spcAft>
              <a:buClr>
                <a:srgbClr val="2A1A00"/>
              </a:buClr>
              <a:buSzTx/>
              <a:buFont typeface="Arial" panose="020B0604020202020204" pitchFamily="34" charset="0"/>
              <a:buNone/>
              <a:tabLst/>
              <a:defRPr/>
            </a:pPr>
            <a:endParaRPr kumimoji="0" lang="en-US" sz="1800" b="0" i="0" u="none" strike="noStrike" kern="1200" cap="none" spc="0" normalizeH="0" baseline="0" noProof="0" dirty="0">
              <a:ln>
                <a:noFill/>
              </a:ln>
              <a:solidFill>
                <a:prstClr val="black"/>
              </a:solidFill>
              <a:effectLst/>
              <a:uLnTx/>
              <a:uFillTx/>
              <a:latin typeface="Gill Sans MT" panose="020B0502020104020203"/>
              <a:ea typeface="+mn-ea"/>
              <a:cs typeface="+mn-cs"/>
            </a:endParaRPr>
          </a:p>
          <a:p>
            <a:pPr marL="0" marR="0" lvl="0" indent="0" algn="ctr" defTabSz="914400" rtl="0" eaLnBrk="1" fontAlgn="auto" latinLnBrk="0" hangingPunct="1">
              <a:lnSpc>
                <a:spcPct val="110000"/>
              </a:lnSpc>
              <a:spcBef>
                <a:spcPts val="700"/>
              </a:spcBef>
              <a:spcAft>
                <a:spcPts val="0"/>
              </a:spcAft>
              <a:buClr>
                <a:srgbClr val="2A1A00"/>
              </a:buClr>
              <a:buSzTx/>
              <a:buFont typeface="Arial" panose="020B0604020202020204" pitchFamily="34" charset="0"/>
              <a:buNone/>
              <a:tabLst/>
              <a:defRPr/>
            </a:pPr>
            <a:r>
              <a:rPr kumimoji="0" lang="en-US" sz="1800" b="0" i="0" u="none" strike="noStrike" kern="1200" cap="none" spc="0" normalizeH="0" baseline="0" noProof="0" dirty="0">
                <a:ln>
                  <a:noFill/>
                </a:ln>
                <a:solidFill>
                  <a:prstClr val="black"/>
                </a:solidFill>
                <a:effectLst/>
                <a:uLnTx/>
                <a:uFillTx/>
                <a:latin typeface="Gill Sans MT" panose="020B0502020104020203"/>
                <a:ea typeface="+mn-ea"/>
                <a:cs typeface="+mn-cs"/>
              </a:rPr>
              <a:t>10:8</a:t>
            </a:r>
          </a:p>
          <a:p>
            <a:pPr marL="0" marR="0" lvl="0" indent="0" algn="ctr" defTabSz="914400" rtl="0" eaLnBrk="1" fontAlgn="auto" latinLnBrk="0" hangingPunct="1">
              <a:lnSpc>
                <a:spcPct val="110000"/>
              </a:lnSpc>
              <a:spcBef>
                <a:spcPts val="700"/>
              </a:spcBef>
              <a:spcAft>
                <a:spcPts val="0"/>
              </a:spcAft>
              <a:buClr>
                <a:srgbClr val="2A1A00"/>
              </a:buClr>
              <a:buSzTx/>
              <a:buFont typeface="Arial" panose="020B0604020202020204" pitchFamily="34" charset="0"/>
              <a:buNone/>
              <a:tabLst/>
              <a:defRPr/>
            </a:pPr>
            <a:r>
              <a:rPr kumimoji="0" lang="en-US" sz="1800" b="0" i="0" u="none" strike="noStrike" kern="1200" cap="none" spc="0" normalizeH="0" baseline="0" noProof="0" dirty="0">
                <a:ln>
                  <a:noFill/>
                </a:ln>
                <a:solidFill>
                  <a:prstClr val="black"/>
                </a:solidFill>
                <a:effectLst/>
                <a:uLnTx/>
                <a:uFillTx/>
                <a:latin typeface="Gill Sans MT" panose="020B0502020104020203"/>
                <a:ea typeface="+mn-ea"/>
                <a:cs typeface="+mn-cs"/>
              </a:rPr>
              <a:t>9:14</a:t>
            </a:r>
          </a:p>
          <a:p>
            <a:pPr marL="0" marR="0" lvl="0" indent="0" algn="ctr" defTabSz="914400" rtl="0" eaLnBrk="1" fontAlgn="auto" latinLnBrk="0" hangingPunct="1">
              <a:lnSpc>
                <a:spcPct val="110000"/>
              </a:lnSpc>
              <a:spcBef>
                <a:spcPts val="700"/>
              </a:spcBef>
              <a:spcAft>
                <a:spcPts val="0"/>
              </a:spcAft>
              <a:buClr>
                <a:srgbClr val="2A1A00"/>
              </a:buClr>
              <a:buSzTx/>
              <a:buFont typeface="Arial" panose="020B0604020202020204" pitchFamily="34" charset="0"/>
              <a:buNone/>
              <a:tabLst/>
              <a:defRPr/>
            </a:pPr>
            <a:endParaRPr kumimoji="0" lang="en-US" sz="1800" b="0" i="0" u="none" strike="noStrike" kern="1200" cap="none" spc="0" normalizeH="0" baseline="0" noProof="0" dirty="0">
              <a:ln>
                <a:noFill/>
              </a:ln>
              <a:solidFill>
                <a:prstClr val="black"/>
              </a:solidFill>
              <a:effectLst/>
              <a:uLnTx/>
              <a:uFillTx/>
              <a:latin typeface="Gill Sans MT" panose="020B0502020104020203"/>
              <a:ea typeface="+mn-ea"/>
              <a:cs typeface="+mn-cs"/>
            </a:endParaRPr>
          </a:p>
          <a:p>
            <a:pPr marL="0" marR="0" lvl="0" indent="0" algn="ctr" defTabSz="914400" rtl="0" eaLnBrk="1" fontAlgn="auto" latinLnBrk="0" hangingPunct="1">
              <a:lnSpc>
                <a:spcPct val="110000"/>
              </a:lnSpc>
              <a:spcBef>
                <a:spcPts val="700"/>
              </a:spcBef>
              <a:spcAft>
                <a:spcPts val="0"/>
              </a:spcAft>
              <a:buClr>
                <a:srgbClr val="2A1A00"/>
              </a:buClr>
              <a:buSzTx/>
              <a:buFont typeface="Arial" panose="020B0604020202020204" pitchFamily="34" charset="0"/>
              <a:buNone/>
              <a:tabLst/>
              <a:defRPr/>
            </a:pPr>
            <a:r>
              <a:rPr kumimoji="0" lang="en-US" sz="1800" b="0" i="0" u="none" strike="noStrike" kern="1200" cap="none" spc="0" normalizeH="0" baseline="0" noProof="0" dirty="0">
                <a:ln>
                  <a:noFill/>
                </a:ln>
                <a:solidFill>
                  <a:prstClr val="black"/>
                </a:solidFill>
                <a:effectLst/>
                <a:uLnTx/>
                <a:uFillTx/>
                <a:latin typeface="Gill Sans MT" panose="020B0502020104020203"/>
                <a:ea typeface="+mn-ea"/>
                <a:cs typeface="+mn-cs"/>
              </a:rPr>
              <a:t>2:2</a:t>
            </a:r>
          </a:p>
          <a:p>
            <a:pPr marL="0" marR="0" lvl="0" indent="0" algn="ctr" defTabSz="914400" rtl="0" eaLnBrk="1" fontAlgn="auto" latinLnBrk="0" hangingPunct="1">
              <a:lnSpc>
                <a:spcPct val="110000"/>
              </a:lnSpc>
              <a:spcBef>
                <a:spcPts val="700"/>
              </a:spcBef>
              <a:spcAft>
                <a:spcPts val="0"/>
              </a:spcAft>
              <a:buClr>
                <a:srgbClr val="2A1A00"/>
              </a:buClr>
              <a:buSzTx/>
              <a:buFont typeface="Arial" panose="020B0604020202020204" pitchFamily="34" charset="0"/>
              <a:buNone/>
              <a:tabLst/>
              <a:defRPr/>
            </a:pPr>
            <a:r>
              <a:rPr kumimoji="0" lang="en-US" sz="1800" b="0" i="0" u="none" strike="noStrike" kern="1200" cap="none" spc="0" normalizeH="0" baseline="0" noProof="0" dirty="0">
                <a:ln>
                  <a:noFill/>
                </a:ln>
                <a:solidFill>
                  <a:prstClr val="black"/>
                </a:solidFill>
                <a:effectLst/>
                <a:uLnTx/>
                <a:uFillTx/>
                <a:latin typeface="Gill Sans MT" panose="020B0502020104020203"/>
                <a:ea typeface="+mn-ea"/>
                <a:cs typeface="+mn-cs"/>
              </a:rPr>
              <a:t>7:2</a:t>
            </a:r>
          </a:p>
        </p:txBody>
      </p:sp>
      <p:sp>
        <p:nvSpPr>
          <p:cNvPr id="25" name="Content Placeholder 2">
            <a:extLst>
              <a:ext uri="{FF2B5EF4-FFF2-40B4-BE49-F238E27FC236}">
                <a16:creationId xmlns:a16="http://schemas.microsoft.com/office/drawing/2014/main" id="{487CD12B-8BC1-042F-D009-09DC47A7ABCB}"/>
              </a:ext>
            </a:extLst>
          </p:cNvPr>
          <p:cNvSpPr txBox="1">
            <a:spLocks/>
          </p:cNvSpPr>
          <p:nvPr/>
        </p:nvSpPr>
        <p:spPr>
          <a:xfrm>
            <a:off x="6664907" y="498719"/>
            <a:ext cx="627237" cy="6053797"/>
          </a:xfrm>
          <a:prstGeom prst="rect">
            <a:avLst/>
          </a:prstGeom>
        </p:spPr>
        <p:txBody>
          <a:bodyPr vert="horz" lIns="91440" tIns="45720" rIns="91440" bIns="45720" rtlCol="0">
            <a:noAutofit/>
          </a:bodyPr>
          <a:lstStyle>
            <a:lvl1pPr marL="228600" indent="-228600" algn="l" defTabSz="9144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a:lstStyle>
          <a:p>
            <a:pPr marL="0" marR="0" lvl="0" indent="0" algn="ctr" defTabSz="914400" rtl="0" eaLnBrk="1" fontAlgn="auto" latinLnBrk="0" hangingPunct="1">
              <a:lnSpc>
                <a:spcPct val="110000"/>
              </a:lnSpc>
              <a:spcBef>
                <a:spcPts val="700"/>
              </a:spcBef>
              <a:spcAft>
                <a:spcPts val="0"/>
              </a:spcAft>
              <a:buClr>
                <a:srgbClr val="2A1A00"/>
              </a:buClr>
              <a:buSzTx/>
              <a:buFont typeface="Arial" panose="020B0604020202020204" pitchFamily="34" charset="0"/>
              <a:buNone/>
              <a:tabLst/>
              <a:defRPr/>
            </a:pPr>
            <a:r>
              <a:rPr kumimoji="0" lang="en-US" sz="1800" b="0" i="0" u="none" strike="noStrike" kern="1200" cap="none" spc="0" normalizeH="0" baseline="0" noProof="0" dirty="0">
                <a:ln>
                  <a:noFill/>
                </a:ln>
                <a:solidFill>
                  <a:prstClr val="black"/>
                </a:solidFill>
                <a:effectLst/>
                <a:uLnTx/>
                <a:uFillTx/>
                <a:latin typeface="Gill Sans MT" panose="020B0502020104020203"/>
                <a:ea typeface="+mn-ea"/>
                <a:cs typeface="+mn-cs"/>
              </a:rPr>
              <a:t>10:9</a:t>
            </a:r>
          </a:p>
          <a:p>
            <a:pPr marL="0" marR="0" lvl="0" indent="0" algn="ctr" defTabSz="914400" rtl="0" eaLnBrk="1" fontAlgn="auto" latinLnBrk="0" hangingPunct="1">
              <a:lnSpc>
                <a:spcPct val="110000"/>
              </a:lnSpc>
              <a:spcBef>
                <a:spcPts val="700"/>
              </a:spcBef>
              <a:spcAft>
                <a:spcPts val="0"/>
              </a:spcAft>
              <a:buClr>
                <a:srgbClr val="2A1A00"/>
              </a:buClr>
              <a:buSzTx/>
              <a:buFont typeface="Arial" panose="020B0604020202020204" pitchFamily="34" charset="0"/>
              <a:buNone/>
              <a:tabLst/>
              <a:defRPr/>
            </a:pPr>
            <a:r>
              <a:rPr kumimoji="0" lang="en-US" sz="1800" b="0" i="0" u="none" strike="noStrike" kern="1200" cap="none" spc="0" normalizeH="0" baseline="0" noProof="0" dirty="0">
                <a:ln>
                  <a:noFill/>
                </a:ln>
                <a:solidFill>
                  <a:prstClr val="black"/>
                </a:solidFill>
                <a:effectLst/>
                <a:uLnTx/>
                <a:uFillTx/>
                <a:latin typeface="Gill Sans MT" panose="020B0502020104020203"/>
                <a:ea typeface="+mn-ea"/>
                <a:cs typeface="+mn-cs"/>
              </a:rPr>
              <a:t>2:8</a:t>
            </a:r>
          </a:p>
          <a:p>
            <a:pPr marL="0" marR="0" lvl="0" indent="0" algn="ctr" defTabSz="914400" rtl="0" eaLnBrk="1" fontAlgn="auto" latinLnBrk="0" hangingPunct="1">
              <a:lnSpc>
                <a:spcPct val="110000"/>
              </a:lnSpc>
              <a:spcBef>
                <a:spcPts val="700"/>
              </a:spcBef>
              <a:spcAft>
                <a:spcPts val="0"/>
              </a:spcAft>
              <a:buClr>
                <a:srgbClr val="2A1A00"/>
              </a:buClr>
              <a:buSzTx/>
              <a:buFont typeface="Arial" panose="020B0604020202020204" pitchFamily="34" charset="0"/>
              <a:buNone/>
              <a:tabLst/>
              <a:defRPr/>
            </a:pPr>
            <a:endParaRPr kumimoji="0" lang="en-US" sz="1800" b="0" i="0" u="none" strike="noStrike" kern="1200" cap="none" spc="0" normalizeH="0" baseline="0" noProof="0" dirty="0">
              <a:ln>
                <a:noFill/>
              </a:ln>
              <a:solidFill>
                <a:prstClr val="black"/>
              </a:solidFill>
              <a:effectLst/>
              <a:uLnTx/>
              <a:uFillTx/>
              <a:latin typeface="Gill Sans MT" panose="020B0502020104020203"/>
              <a:ea typeface="+mn-ea"/>
              <a:cs typeface="+mn-cs"/>
            </a:endParaRPr>
          </a:p>
          <a:p>
            <a:pPr marL="0" marR="0" lvl="0" indent="0" algn="ctr" defTabSz="914400" rtl="0" eaLnBrk="1" fontAlgn="auto" latinLnBrk="0" hangingPunct="1">
              <a:lnSpc>
                <a:spcPct val="110000"/>
              </a:lnSpc>
              <a:spcBef>
                <a:spcPts val="700"/>
              </a:spcBef>
              <a:spcAft>
                <a:spcPts val="0"/>
              </a:spcAft>
              <a:buClr>
                <a:srgbClr val="2A1A00"/>
              </a:buClr>
              <a:buSzTx/>
              <a:buFont typeface="Arial" panose="020B0604020202020204" pitchFamily="34" charset="0"/>
              <a:buNone/>
              <a:tabLst/>
              <a:defRPr/>
            </a:pPr>
            <a:endParaRPr kumimoji="0" lang="en-US" sz="1800" b="0" i="0" u="none" strike="noStrike" kern="1200" cap="none" spc="0" normalizeH="0" baseline="0" noProof="0" dirty="0">
              <a:ln>
                <a:noFill/>
              </a:ln>
              <a:solidFill>
                <a:prstClr val="black"/>
              </a:solidFill>
              <a:effectLst/>
              <a:uLnTx/>
              <a:uFillTx/>
              <a:latin typeface="Gill Sans MT" panose="020B0502020104020203"/>
              <a:ea typeface="+mn-ea"/>
              <a:cs typeface="+mn-cs"/>
            </a:endParaRPr>
          </a:p>
          <a:p>
            <a:pPr marL="0" marR="0" lvl="0" indent="0" algn="ctr" defTabSz="914400" rtl="0" eaLnBrk="1" fontAlgn="auto" latinLnBrk="0" hangingPunct="1">
              <a:lnSpc>
                <a:spcPct val="110000"/>
              </a:lnSpc>
              <a:spcBef>
                <a:spcPts val="700"/>
              </a:spcBef>
              <a:spcAft>
                <a:spcPts val="0"/>
              </a:spcAft>
              <a:buClr>
                <a:srgbClr val="2A1A00"/>
              </a:buClr>
              <a:buSzTx/>
              <a:buFont typeface="Arial" panose="020B0604020202020204" pitchFamily="34" charset="0"/>
              <a:buNone/>
              <a:tabLst/>
              <a:defRPr/>
            </a:pPr>
            <a:r>
              <a:rPr kumimoji="0" lang="en-US" sz="1800" b="0" i="0" u="none" strike="noStrike" kern="1200" cap="none" spc="0" normalizeH="0" baseline="0" noProof="0" dirty="0">
                <a:ln>
                  <a:noFill/>
                </a:ln>
                <a:solidFill>
                  <a:prstClr val="black"/>
                </a:solidFill>
                <a:effectLst/>
                <a:uLnTx/>
                <a:uFillTx/>
                <a:latin typeface="Gill Sans MT" panose="020B0502020104020203"/>
                <a:ea typeface="+mn-ea"/>
                <a:cs typeface="+mn-cs"/>
              </a:rPr>
              <a:t>7:25</a:t>
            </a:r>
          </a:p>
          <a:p>
            <a:pPr marL="0" marR="0" lvl="0" indent="0" algn="ctr" defTabSz="914400" rtl="0" eaLnBrk="1" fontAlgn="auto" latinLnBrk="0" hangingPunct="1">
              <a:lnSpc>
                <a:spcPct val="110000"/>
              </a:lnSpc>
              <a:spcBef>
                <a:spcPts val="700"/>
              </a:spcBef>
              <a:spcAft>
                <a:spcPts val="0"/>
              </a:spcAft>
              <a:buClr>
                <a:srgbClr val="2A1A00"/>
              </a:buClr>
              <a:buSzTx/>
              <a:buFont typeface="Arial" panose="020B0604020202020204" pitchFamily="34" charset="0"/>
              <a:buNone/>
              <a:tabLst/>
              <a:defRPr/>
            </a:pPr>
            <a:r>
              <a:rPr kumimoji="0" lang="en-US" sz="1800" b="0" i="0" u="none" strike="noStrike" kern="1200" cap="none" spc="0" normalizeH="0" baseline="0" noProof="0" dirty="0">
                <a:ln>
                  <a:noFill/>
                </a:ln>
                <a:solidFill>
                  <a:prstClr val="black"/>
                </a:solidFill>
                <a:effectLst/>
                <a:uLnTx/>
                <a:uFillTx/>
                <a:latin typeface="Gill Sans MT" panose="020B0502020104020203"/>
                <a:ea typeface="+mn-ea"/>
                <a:cs typeface="+mn-cs"/>
              </a:rPr>
              <a:t>5:14</a:t>
            </a:r>
          </a:p>
          <a:p>
            <a:pPr marL="0" marR="0" lvl="0" indent="0" algn="ctr" defTabSz="914400" rtl="0" eaLnBrk="1" fontAlgn="auto" latinLnBrk="0" hangingPunct="1">
              <a:lnSpc>
                <a:spcPct val="110000"/>
              </a:lnSpc>
              <a:spcBef>
                <a:spcPts val="700"/>
              </a:spcBef>
              <a:spcAft>
                <a:spcPts val="0"/>
              </a:spcAft>
              <a:buClr>
                <a:srgbClr val="2A1A00"/>
              </a:buClr>
              <a:buSzTx/>
              <a:buFont typeface="Arial" panose="020B0604020202020204" pitchFamily="34" charset="0"/>
              <a:buNone/>
              <a:tabLst/>
              <a:defRPr/>
            </a:pPr>
            <a:r>
              <a:rPr kumimoji="0" lang="en-US" sz="1800" b="0" i="0" u="none" strike="noStrike" kern="1200" cap="none" spc="0" normalizeH="0" baseline="0" noProof="0" dirty="0">
                <a:ln>
                  <a:noFill/>
                </a:ln>
                <a:solidFill>
                  <a:prstClr val="black"/>
                </a:solidFill>
                <a:effectLst/>
                <a:uLnTx/>
                <a:uFillTx/>
                <a:latin typeface="Gill Sans MT" panose="020B0502020104020203"/>
                <a:ea typeface="+mn-ea"/>
                <a:cs typeface="+mn-cs"/>
              </a:rPr>
              <a:t>5:13</a:t>
            </a:r>
          </a:p>
          <a:p>
            <a:pPr marL="0" marR="0" lvl="0" indent="0" algn="ctr" defTabSz="914400" rtl="0" eaLnBrk="1" fontAlgn="auto" latinLnBrk="0" hangingPunct="1">
              <a:lnSpc>
                <a:spcPct val="110000"/>
              </a:lnSpc>
              <a:spcBef>
                <a:spcPts val="700"/>
              </a:spcBef>
              <a:spcAft>
                <a:spcPts val="0"/>
              </a:spcAft>
              <a:buClr>
                <a:srgbClr val="2A1A00"/>
              </a:buClr>
              <a:buSzTx/>
              <a:buFont typeface="Arial" panose="020B0604020202020204" pitchFamily="34" charset="0"/>
              <a:buNone/>
              <a:tabLst/>
              <a:defRPr/>
            </a:pPr>
            <a:r>
              <a:rPr kumimoji="0" lang="en-US" sz="1800" b="0" i="0" u="none" strike="noStrike" kern="1200" cap="none" spc="0" normalizeH="0" baseline="0" noProof="0" dirty="0">
                <a:ln>
                  <a:noFill/>
                </a:ln>
                <a:solidFill>
                  <a:prstClr val="black"/>
                </a:solidFill>
                <a:effectLst/>
                <a:uLnTx/>
                <a:uFillTx/>
                <a:latin typeface="Gill Sans MT" panose="020B0502020104020203"/>
                <a:ea typeface="+mn-ea"/>
                <a:cs typeface="+mn-cs"/>
              </a:rPr>
              <a:t>3:5</a:t>
            </a:r>
          </a:p>
          <a:p>
            <a:pPr marL="0" marR="0" lvl="0" indent="0" algn="ctr" defTabSz="914400" rtl="0" eaLnBrk="1" fontAlgn="auto" latinLnBrk="0" hangingPunct="1">
              <a:lnSpc>
                <a:spcPct val="110000"/>
              </a:lnSpc>
              <a:spcBef>
                <a:spcPts val="700"/>
              </a:spcBef>
              <a:spcAft>
                <a:spcPts val="0"/>
              </a:spcAft>
              <a:buClr>
                <a:srgbClr val="2A1A00"/>
              </a:buClr>
              <a:buSzTx/>
              <a:buFont typeface="Arial" panose="020B0604020202020204" pitchFamily="34" charset="0"/>
              <a:buNone/>
              <a:tabLst/>
              <a:defRPr/>
            </a:pPr>
            <a:endParaRPr kumimoji="0" lang="en-US" sz="1800" b="0" i="0" u="none" strike="noStrike" kern="1200" cap="none" spc="0" normalizeH="0" baseline="0" noProof="0" dirty="0">
              <a:ln>
                <a:noFill/>
              </a:ln>
              <a:solidFill>
                <a:prstClr val="black"/>
              </a:solidFill>
              <a:effectLst/>
              <a:uLnTx/>
              <a:uFillTx/>
              <a:latin typeface="Gill Sans MT" panose="020B0502020104020203"/>
              <a:ea typeface="+mn-ea"/>
              <a:cs typeface="+mn-cs"/>
            </a:endParaRPr>
          </a:p>
          <a:p>
            <a:pPr marL="0" marR="0" lvl="0" indent="0" algn="ctr" defTabSz="914400" rtl="0" eaLnBrk="1" fontAlgn="auto" latinLnBrk="0" hangingPunct="1">
              <a:lnSpc>
                <a:spcPct val="110000"/>
              </a:lnSpc>
              <a:spcBef>
                <a:spcPts val="700"/>
              </a:spcBef>
              <a:spcAft>
                <a:spcPts val="0"/>
              </a:spcAft>
              <a:buClr>
                <a:srgbClr val="2A1A00"/>
              </a:buClr>
              <a:buSzTx/>
              <a:buFont typeface="Arial" panose="020B0604020202020204" pitchFamily="34" charset="0"/>
              <a:buNone/>
              <a:tabLst/>
              <a:defRPr/>
            </a:pPr>
            <a:endParaRPr kumimoji="0" lang="en-US" sz="1800" b="0" i="0" u="none" strike="noStrike" kern="1200" cap="none" spc="0" normalizeH="0" baseline="0" noProof="0" dirty="0">
              <a:ln>
                <a:noFill/>
              </a:ln>
              <a:solidFill>
                <a:prstClr val="black"/>
              </a:solidFill>
              <a:effectLst/>
              <a:uLnTx/>
              <a:uFillTx/>
              <a:latin typeface="Gill Sans MT" panose="020B0502020104020203"/>
              <a:ea typeface="+mn-ea"/>
              <a:cs typeface="+mn-cs"/>
            </a:endParaRPr>
          </a:p>
          <a:p>
            <a:pPr marL="0" marR="0" lvl="0" indent="0" algn="ctr" defTabSz="914400" rtl="0" eaLnBrk="1" fontAlgn="auto" latinLnBrk="0" hangingPunct="1">
              <a:lnSpc>
                <a:spcPct val="110000"/>
              </a:lnSpc>
              <a:spcBef>
                <a:spcPts val="700"/>
              </a:spcBef>
              <a:spcAft>
                <a:spcPts val="0"/>
              </a:spcAft>
              <a:buClr>
                <a:srgbClr val="2A1A00"/>
              </a:buClr>
              <a:buSzTx/>
              <a:buFont typeface="Arial" panose="020B0604020202020204" pitchFamily="34" charset="0"/>
              <a:buNone/>
              <a:tabLst/>
              <a:defRPr/>
            </a:pPr>
            <a:endParaRPr kumimoji="0" lang="en-US" sz="1800" b="0" i="0" u="none" strike="noStrike" kern="1200" cap="none" spc="0" normalizeH="0" baseline="0" noProof="0" dirty="0">
              <a:ln>
                <a:noFill/>
              </a:ln>
              <a:solidFill>
                <a:prstClr val="black"/>
              </a:solidFill>
              <a:effectLst/>
              <a:uLnTx/>
              <a:uFillTx/>
              <a:latin typeface="Gill Sans MT" panose="020B0502020104020203"/>
              <a:ea typeface="+mn-ea"/>
              <a:cs typeface="+mn-cs"/>
            </a:endParaRPr>
          </a:p>
          <a:p>
            <a:pPr marL="0" marR="0" lvl="0" indent="0" algn="ctr" defTabSz="914400" rtl="0" eaLnBrk="1" fontAlgn="auto" latinLnBrk="0" hangingPunct="1">
              <a:lnSpc>
                <a:spcPct val="110000"/>
              </a:lnSpc>
              <a:spcBef>
                <a:spcPts val="700"/>
              </a:spcBef>
              <a:spcAft>
                <a:spcPts val="0"/>
              </a:spcAft>
              <a:buClr>
                <a:srgbClr val="2A1A00"/>
              </a:buClr>
              <a:buSzTx/>
              <a:buFont typeface="Arial" panose="020B0604020202020204" pitchFamily="34" charset="0"/>
              <a:buNone/>
              <a:tabLst/>
              <a:defRPr/>
            </a:pPr>
            <a:r>
              <a:rPr kumimoji="0" lang="en-US" sz="1800" b="0" i="0" u="none" strike="noStrike" kern="1200" cap="none" spc="0" normalizeH="0" baseline="0" noProof="0" dirty="0">
                <a:ln>
                  <a:noFill/>
                </a:ln>
                <a:solidFill>
                  <a:prstClr val="black"/>
                </a:solidFill>
                <a:effectLst/>
                <a:uLnTx/>
                <a:uFillTx/>
                <a:latin typeface="Gill Sans MT" panose="020B0502020104020203"/>
                <a:ea typeface="+mn-ea"/>
                <a:cs typeface="+mn-cs"/>
              </a:rPr>
              <a:t>7:21</a:t>
            </a:r>
          </a:p>
          <a:p>
            <a:pPr marL="0" marR="0" lvl="0" indent="0" algn="ctr" defTabSz="914400" rtl="0" eaLnBrk="1" fontAlgn="auto" latinLnBrk="0" hangingPunct="1">
              <a:lnSpc>
                <a:spcPct val="110000"/>
              </a:lnSpc>
              <a:spcBef>
                <a:spcPts val="700"/>
              </a:spcBef>
              <a:spcAft>
                <a:spcPts val="0"/>
              </a:spcAft>
              <a:buClr>
                <a:srgbClr val="2A1A00"/>
              </a:buClr>
              <a:buSzTx/>
              <a:buFont typeface="Arial" panose="020B0604020202020204" pitchFamily="34" charset="0"/>
              <a:buNone/>
              <a:tabLst/>
              <a:defRPr/>
            </a:pPr>
            <a:r>
              <a:rPr kumimoji="0" lang="en-US" sz="1800" b="0" i="0" u="none" strike="noStrike" kern="1200" cap="none" spc="0" normalizeH="0" baseline="0" noProof="0" dirty="0">
                <a:ln>
                  <a:noFill/>
                </a:ln>
                <a:solidFill>
                  <a:prstClr val="black"/>
                </a:solidFill>
                <a:effectLst/>
                <a:uLnTx/>
                <a:uFillTx/>
                <a:latin typeface="Gill Sans MT" panose="020B0502020104020203"/>
                <a:ea typeface="+mn-ea"/>
                <a:cs typeface="+mn-cs"/>
              </a:rPr>
              <a:t>9:6</a:t>
            </a:r>
          </a:p>
          <a:p>
            <a:pPr marL="0" marR="0" lvl="0" indent="0" algn="ctr" defTabSz="914400" rtl="0" eaLnBrk="1" fontAlgn="auto" latinLnBrk="0" hangingPunct="1">
              <a:lnSpc>
                <a:spcPct val="110000"/>
              </a:lnSpc>
              <a:spcBef>
                <a:spcPts val="700"/>
              </a:spcBef>
              <a:spcAft>
                <a:spcPts val="0"/>
              </a:spcAft>
              <a:buClr>
                <a:srgbClr val="2A1A00"/>
              </a:buClr>
              <a:buSzTx/>
              <a:buFont typeface="Arial" panose="020B0604020202020204" pitchFamily="34" charset="0"/>
              <a:buNone/>
              <a:tabLst/>
              <a:defRPr/>
            </a:pPr>
            <a:r>
              <a:rPr kumimoji="0" lang="en-US" sz="1800" b="0" i="0" u="none" strike="noStrike" kern="1200" cap="none" spc="0" normalizeH="0" baseline="0" noProof="0" dirty="0">
                <a:ln>
                  <a:noFill/>
                </a:ln>
                <a:solidFill>
                  <a:prstClr val="black"/>
                </a:solidFill>
                <a:effectLst/>
                <a:uLnTx/>
                <a:uFillTx/>
                <a:latin typeface="Gill Sans MT" panose="020B0502020104020203"/>
                <a:ea typeface="+mn-ea"/>
                <a:cs typeface="+mn-cs"/>
              </a:rPr>
              <a:t>9:6</a:t>
            </a:r>
          </a:p>
          <a:p>
            <a:pPr marL="0" marR="0" lvl="0" indent="0" algn="ctr" defTabSz="914400" rtl="0" eaLnBrk="1" fontAlgn="auto" latinLnBrk="0" hangingPunct="1">
              <a:lnSpc>
                <a:spcPct val="110000"/>
              </a:lnSpc>
              <a:spcBef>
                <a:spcPts val="700"/>
              </a:spcBef>
              <a:spcAft>
                <a:spcPts val="0"/>
              </a:spcAft>
              <a:buClr>
                <a:srgbClr val="2A1A00"/>
              </a:buClr>
              <a:buSzTx/>
              <a:buFont typeface="Arial" panose="020B0604020202020204" pitchFamily="34" charset="0"/>
              <a:buNone/>
              <a:tabLst/>
              <a:defRPr/>
            </a:pPr>
            <a:r>
              <a:rPr kumimoji="0" lang="en-US" sz="1800" b="0" i="0" u="none" strike="noStrike" kern="1200" cap="none" spc="0" normalizeH="0" baseline="0" noProof="0" dirty="0">
                <a:ln>
                  <a:noFill/>
                </a:ln>
                <a:solidFill>
                  <a:prstClr val="black"/>
                </a:solidFill>
                <a:effectLst/>
                <a:uLnTx/>
                <a:uFillTx/>
                <a:latin typeface="Gill Sans MT" panose="020B0502020104020203"/>
                <a:ea typeface="+mn-ea"/>
                <a:cs typeface="+mn-cs"/>
              </a:rPr>
              <a:t>9:11</a:t>
            </a:r>
          </a:p>
        </p:txBody>
      </p:sp>
    </p:spTree>
    <p:extLst>
      <p:ext uri="{BB962C8B-B14F-4D97-AF65-F5344CB8AC3E}">
        <p14:creationId xmlns:p14="http://schemas.microsoft.com/office/powerpoint/2010/main" val="28992701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602758-661C-A0F0-E946-FD47D3B84229}"/>
              </a:ext>
            </a:extLst>
          </p:cNvPr>
          <p:cNvSpPr>
            <a:spLocks noGrp="1"/>
          </p:cNvSpPr>
          <p:nvPr>
            <p:ph type="title"/>
          </p:nvPr>
        </p:nvSpPr>
        <p:spPr>
          <a:xfrm>
            <a:off x="1251678" y="213055"/>
            <a:ext cx="10178322" cy="1492132"/>
          </a:xfrm>
        </p:spPr>
        <p:txBody>
          <a:bodyPr>
            <a:normAutofit/>
          </a:bodyPr>
          <a:lstStyle/>
          <a:p>
            <a:r>
              <a:rPr lang="en-US" sz="3600" dirty="0"/>
              <a:t>Outline</a:t>
            </a:r>
          </a:p>
        </p:txBody>
      </p:sp>
      <p:sp>
        <p:nvSpPr>
          <p:cNvPr id="3" name="Content Placeholder 2">
            <a:extLst>
              <a:ext uri="{FF2B5EF4-FFF2-40B4-BE49-F238E27FC236}">
                <a16:creationId xmlns:a16="http://schemas.microsoft.com/office/drawing/2014/main" id="{ED468A3D-F77D-CE2B-A8A5-536EEF364855}"/>
              </a:ext>
            </a:extLst>
          </p:cNvPr>
          <p:cNvSpPr>
            <a:spLocks noGrp="1"/>
          </p:cNvSpPr>
          <p:nvPr>
            <p:ph idx="1"/>
          </p:nvPr>
        </p:nvSpPr>
        <p:spPr>
          <a:xfrm>
            <a:off x="1251678" y="927950"/>
            <a:ext cx="10178322" cy="5378335"/>
          </a:xfrm>
        </p:spPr>
        <p:txBody>
          <a:bodyPr>
            <a:normAutofit/>
          </a:bodyPr>
          <a:lstStyle/>
          <a:p>
            <a:r>
              <a:rPr lang="en-US" sz="2800" i="0" u="none" strike="noStrike" dirty="0">
                <a:solidFill>
                  <a:srgbClr val="000000"/>
                </a:solidFill>
                <a:effectLst/>
                <a:latin typeface="system-ui"/>
              </a:rPr>
              <a:t>3:1-8, Poem on Seasons/Times</a:t>
            </a:r>
          </a:p>
          <a:p>
            <a:pPr lvl="1"/>
            <a:r>
              <a:rPr lang="en-US" sz="2600" dirty="0">
                <a:solidFill>
                  <a:srgbClr val="000000"/>
                </a:solidFill>
                <a:latin typeface="system-ui"/>
              </a:rPr>
              <a:t>3:9, Restatement of question</a:t>
            </a:r>
          </a:p>
          <a:p>
            <a:pPr lvl="1"/>
            <a:r>
              <a:rPr lang="en-US" sz="2600" dirty="0">
                <a:solidFill>
                  <a:srgbClr val="000000"/>
                </a:solidFill>
                <a:latin typeface="system-ui"/>
              </a:rPr>
              <a:t>3:10-22, Reflection on God’s Purposes </a:t>
            </a:r>
            <a:r>
              <a:rPr lang="en-US" sz="2600" dirty="0">
                <a:solidFill>
                  <a:srgbClr val="000000"/>
                </a:solidFill>
                <a:latin typeface="system-ui"/>
                <a:sym typeface="Wingdings" pitchFamily="2" charset="2"/>
              </a:rPr>
              <a:t> Carpe Diem #2 and #3</a:t>
            </a:r>
          </a:p>
          <a:p>
            <a:r>
              <a:rPr lang="en-US" sz="2800" dirty="0">
                <a:solidFill>
                  <a:srgbClr val="000000"/>
                </a:solidFill>
                <a:latin typeface="system-ui"/>
                <a:sym typeface="Wingdings" pitchFamily="2" charset="2"/>
              </a:rPr>
              <a:t>4:1-6:12, Toil/Gain</a:t>
            </a:r>
          </a:p>
          <a:p>
            <a:pPr lvl="1"/>
            <a:r>
              <a:rPr lang="en-US" sz="2600" dirty="0">
                <a:solidFill>
                  <a:srgbClr val="000000"/>
                </a:solidFill>
                <a:latin typeface="system-ui"/>
                <a:sym typeface="Wingdings" pitchFamily="2" charset="2"/>
              </a:rPr>
              <a:t>4:1-16, “I saw”: Problems of Toil/Gain</a:t>
            </a:r>
            <a:endParaRPr lang="en-US" sz="2600" b="0" i="0" u="none" strike="noStrike" dirty="0">
              <a:solidFill>
                <a:srgbClr val="000000"/>
              </a:solidFill>
              <a:effectLst/>
              <a:latin typeface="system-ui"/>
            </a:endParaRPr>
          </a:p>
        </p:txBody>
      </p:sp>
      <p:sp>
        <p:nvSpPr>
          <p:cNvPr id="5" name="Rectangle 4">
            <a:extLst>
              <a:ext uri="{FF2B5EF4-FFF2-40B4-BE49-F238E27FC236}">
                <a16:creationId xmlns:a16="http://schemas.microsoft.com/office/drawing/2014/main" id="{2BB23F10-AC24-648A-957C-A9B6A1B0A663}"/>
              </a:ext>
            </a:extLst>
          </p:cNvPr>
          <p:cNvSpPr/>
          <p:nvPr/>
        </p:nvSpPr>
        <p:spPr>
          <a:xfrm>
            <a:off x="1507067" y="927950"/>
            <a:ext cx="4588933" cy="562187"/>
          </a:xfrm>
          <a:prstGeom prst="rect">
            <a:avLst/>
          </a:prstGeom>
          <a:noFill/>
          <a:ln w="254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ill Sans MT" panose="020B0502020104020203"/>
              <a:ea typeface="+mn-ea"/>
              <a:cs typeface="+mn-cs"/>
            </a:endParaRPr>
          </a:p>
        </p:txBody>
      </p:sp>
    </p:spTree>
    <p:extLst>
      <p:ext uri="{BB962C8B-B14F-4D97-AF65-F5344CB8AC3E}">
        <p14:creationId xmlns:p14="http://schemas.microsoft.com/office/powerpoint/2010/main" val="10574846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3600A9-BF7A-2367-591E-CA4BC97DFE0C}"/>
              </a:ext>
            </a:extLst>
          </p:cNvPr>
          <p:cNvSpPr>
            <a:spLocks noGrp="1"/>
          </p:cNvSpPr>
          <p:nvPr>
            <p:ph type="title"/>
          </p:nvPr>
        </p:nvSpPr>
        <p:spPr>
          <a:xfrm>
            <a:off x="1251679" y="645106"/>
            <a:ext cx="3384329" cy="5421435"/>
          </a:xfrm>
        </p:spPr>
        <p:txBody>
          <a:bodyPr anchor="ctr">
            <a:normAutofit/>
          </a:bodyPr>
          <a:lstStyle/>
          <a:p>
            <a:r>
              <a:rPr lang="en-US" sz="3600" dirty="0"/>
              <a:t>Problems under the sun</a:t>
            </a:r>
          </a:p>
        </p:txBody>
      </p:sp>
      <p:graphicFrame>
        <p:nvGraphicFramePr>
          <p:cNvPr id="14" name="Content Placeholder 2">
            <a:extLst>
              <a:ext uri="{FF2B5EF4-FFF2-40B4-BE49-F238E27FC236}">
                <a16:creationId xmlns:a16="http://schemas.microsoft.com/office/drawing/2014/main" id="{1C49A511-97F0-6571-592F-32868E458384}"/>
              </a:ext>
            </a:extLst>
          </p:cNvPr>
          <p:cNvGraphicFramePr>
            <a:graphicFrameLocks noGrp="1"/>
          </p:cNvGraphicFramePr>
          <p:nvPr>
            <p:ph idx="1"/>
          </p:nvPr>
        </p:nvGraphicFramePr>
        <p:xfrm>
          <a:off x="5280025" y="644525"/>
          <a:ext cx="5994400" cy="540942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1555972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602758-661C-A0F0-E946-FD47D3B84229}"/>
              </a:ext>
            </a:extLst>
          </p:cNvPr>
          <p:cNvSpPr>
            <a:spLocks noGrp="1"/>
          </p:cNvSpPr>
          <p:nvPr>
            <p:ph type="title"/>
          </p:nvPr>
        </p:nvSpPr>
        <p:spPr>
          <a:xfrm>
            <a:off x="1251678" y="213055"/>
            <a:ext cx="10178322" cy="1492132"/>
          </a:xfrm>
        </p:spPr>
        <p:txBody>
          <a:bodyPr>
            <a:normAutofit/>
          </a:bodyPr>
          <a:lstStyle/>
          <a:p>
            <a:r>
              <a:rPr lang="en-US" sz="3600" dirty="0"/>
              <a:t>Outline</a:t>
            </a:r>
          </a:p>
        </p:txBody>
      </p:sp>
      <p:sp>
        <p:nvSpPr>
          <p:cNvPr id="3" name="Content Placeholder 2">
            <a:extLst>
              <a:ext uri="{FF2B5EF4-FFF2-40B4-BE49-F238E27FC236}">
                <a16:creationId xmlns:a16="http://schemas.microsoft.com/office/drawing/2014/main" id="{ED468A3D-F77D-CE2B-A8A5-536EEF364855}"/>
              </a:ext>
            </a:extLst>
          </p:cNvPr>
          <p:cNvSpPr>
            <a:spLocks noGrp="1"/>
          </p:cNvSpPr>
          <p:nvPr>
            <p:ph idx="1"/>
          </p:nvPr>
        </p:nvSpPr>
        <p:spPr>
          <a:xfrm>
            <a:off x="1251678" y="927950"/>
            <a:ext cx="10178322" cy="5378335"/>
          </a:xfrm>
        </p:spPr>
        <p:txBody>
          <a:bodyPr>
            <a:normAutofit/>
          </a:bodyPr>
          <a:lstStyle/>
          <a:p>
            <a:r>
              <a:rPr lang="en-US" sz="2800" i="0" u="none" strike="noStrike" dirty="0">
                <a:solidFill>
                  <a:srgbClr val="000000"/>
                </a:solidFill>
                <a:effectLst/>
                <a:latin typeface="system-ui"/>
              </a:rPr>
              <a:t>3:1-8, Poem on Seasons/Times</a:t>
            </a:r>
          </a:p>
          <a:p>
            <a:pPr lvl="1"/>
            <a:r>
              <a:rPr lang="en-US" sz="2600" dirty="0">
                <a:solidFill>
                  <a:srgbClr val="000000"/>
                </a:solidFill>
                <a:latin typeface="system-ui"/>
              </a:rPr>
              <a:t>3:9, Restatement of question</a:t>
            </a:r>
          </a:p>
          <a:p>
            <a:pPr lvl="1"/>
            <a:r>
              <a:rPr lang="en-US" sz="2600" dirty="0">
                <a:solidFill>
                  <a:srgbClr val="000000"/>
                </a:solidFill>
                <a:latin typeface="system-ui"/>
              </a:rPr>
              <a:t>3:10-22, Reflection on God’s Purposes </a:t>
            </a:r>
            <a:r>
              <a:rPr lang="en-US" sz="2600" dirty="0">
                <a:solidFill>
                  <a:srgbClr val="000000"/>
                </a:solidFill>
                <a:latin typeface="system-ui"/>
                <a:sym typeface="Wingdings" pitchFamily="2" charset="2"/>
              </a:rPr>
              <a:t> Carpe Diem #2 and #3</a:t>
            </a:r>
          </a:p>
          <a:p>
            <a:r>
              <a:rPr lang="en-US" sz="2800" dirty="0">
                <a:solidFill>
                  <a:srgbClr val="000000"/>
                </a:solidFill>
                <a:latin typeface="system-ui"/>
                <a:sym typeface="Wingdings" pitchFamily="2" charset="2"/>
              </a:rPr>
              <a:t>4:1-6:12, Toil/Gain</a:t>
            </a:r>
          </a:p>
          <a:p>
            <a:pPr lvl="1"/>
            <a:r>
              <a:rPr lang="en-US" sz="2600" dirty="0">
                <a:solidFill>
                  <a:srgbClr val="000000"/>
                </a:solidFill>
                <a:latin typeface="system-ui"/>
                <a:sym typeface="Wingdings" pitchFamily="2" charset="2"/>
              </a:rPr>
              <a:t>4:1-16, “I saw”: Problems of Toil/Gain</a:t>
            </a:r>
          </a:p>
          <a:p>
            <a:pPr lvl="2"/>
            <a:r>
              <a:rPr lang="en-US" sz="2400" b="1" dirty="0">
                <a:solidFill>
                  <a:srgbClr val="000000"/>
                </a:solidFill>
                <a:latin typeface="system-ui"/>
                <a:sym typeface="Wingdings" pitchFamily="2" charset="2"/>
              </a:rPr>
              <a:t>5:1-7: APPROACHING GOD</a:t>
            </a:r>
            <a:endParaRPr lang="en-US" sz="2600" b="0" i="0" u="none" strike="noStrike" dirty="0">
              <a:solidFill>
                <a:srgbClr val="000000"/>
              </a:solidFill>
              <a:effectLst/>
              <a:latin typeface="system-ui"/>
            </a:endParaRPr>
          </a:p>
        </p:txBody>
      </p:sp>
      <p:sp>
        <p:nvSpPr>
          <p:cNvPr id="5" name="Rectangle 4">
            <a:extLst>
              <a:ext uri="{FF2B5EF4-FFF2-40B4-BE49-F238E27FC236}">
                <a16:creationId xmlns:a16="http://schemas.microsoft.com/office/drawing/2014/main" id="{2BB23F10-AC24-648A-957C-A9B6A1B0A663}"/>
              </a:ext>
            </a:extLst>
          </p:cNvPr>
          <p:cNvSpPr/>
          <p:nvPr/>
        </p:nvSpPr>
        <p:spPr>
          <a:xfrm>
            <a:off x="1507067" y="927950"/>
            <a:ext cx="4588933" cy="562187"/>
          </a:xfrm>
          <a:prstGeom prst="rect">
            <a:avLst/>
          </a:prstGeom>
          <a:noFill/>
          <a:ln w="254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ill Sans MT" panose="020B0502020104020203"/>
              <a:ea typeface="+mn-ea"/>
              <a:cs typeface="+mn-cs"/>
            </a:endParaRPr>
          </a:p>
        </p:txBody>
      </p:sp>
    </p:spTree>
    <p:extLst>
      <p:ext uri="{BB962C8B-B14F-4D97-AF65-F5344CB8AC3E}">
        <p14:creationId xmlns:p14="http://schemas.microsoft.com/office/powerpoint/2010/main" val="33588714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animEffect transition="in" filter="fade">
                                      <p:cBhvr>
                                        <p:cTn id="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AA0FC8-8549-A6C3-9DFF-4791F45E11F6}"/>
              </a:ext>
            </a:extLst>
          </p:cNvPr>
          <p:cNvSpPr>
            <a:spLocks noGrp="1"/>
          </p:cNvSpPr>
          <p:nvPr>
            <p:ph type="title"/>
          </p:nvPr>
        </p:nvSpPr>
        <p:spPr/>
        <p:txBody>
          <a:bodyPr/>
          <a:lstStyle/>
          <a:p>
            <a:r>
              <a:rPr lang="en-US" dirty="0"/>
              <a:t>schedule</a:t>
            </a:r>
          </a:p>
        </p:txBody>
      </p:sp>
      <p:graphicFrame>
        <p:nvGraphicFramePr>
          <p:cNvPr id="4" name="Table 3">
            <a:extLst>
              <a:ext uri="{FF2B5EF4-FFF2-40B4-BE49-F238E27FC236}">
                <a16:creationId xmlns:a16="http://schemas.microsoft.com/office/drawing/2014/main" id="{46416D6F-B051-FA61-ECB4-AC5BB1E2699C}"/>
              </a:ext>
            </a:extLst>
          </p:cNvPr>
          <p:cNvGraphicFramePr>
            <a:graphicFrameLocks noGrp="1"/>
          </p:cNvGraphicFramePr>
          <p:nvPr>
            <p:extLst>
              <p:ext uri="{D42A27DB-BD31-4B8C-83A1-F6EECF244321}">
                <p14:modId xmlns:p14="http://schemas.microsoft.com/office/powerpoint/2010/main" val="2745397801"/>
              </p:ext>
            </p:extLst>
          </p:nvPr>
        </p:nvGraphicFramePr>
        <p:xfrm>
          <a:off x="2005013" y="1450971"/>
          <a:ext cx="8935309" cy="4792665"/>
        </p:xfrm>
        <a:graphic>
          <a:graphicData uri="http://schemas.openxmlformats.org/drawingml/2006/table">
            <a:tbl>
              <a:tblPr/>
              <a:tblGrid>
                <a:gridCol w="1175461">
                  <a:extLst>
                    <a:ext uri="{9D8B030D-6E8A-4147-A177-3AD203B41FA5}">
                      <a16:colId xmlns:a16="http://schemas.microsoft.com/office/drawing/2014/main" val="1333703210"/>
                    </a:ext>
                  </a:extLst>
                </a:gridCol>
                <a:gridCol w="1175461">
                  <a:extLst>
                    <a:ext uri="{9D8B030D-6E8A-4147-A177-3AD203B41FA5}">
                      <a16:colId xmlns:a16="http://schemas.microsoft.com/office/drawing/2014/main" val="1822382334"/>
                    </a:ext>
                  </a:extLst>
                </a:gridCol>
                <a:gridCol w="1175461">
                  <a:extLst>
                    <a:ext uri="{9D8B030D-6E8A-4147-A177-3AD203B41FA5}">
                      <a16:colId xmlns:a16="http://schemas.microsoft.com/office/drawing/2014/main" val="48242682"/>
                    </a:ext>
                  </a:extLst>
                </a:gridCol>
                <a:gridCol w="1175461">
                  <a:extLst>
                    <a:ext uri="{9D8B030D-6E8A-4147-A177-3AD203B41FA5}">
                      <a16:colId xmlns:a16="http://schemas.microsoft.com/office/drawing/2014/main" val="1407099400"/>
                    </a:ext>
                  </a:extLst>
                </a:gridCol>
                <a:gridCol w="4233465">
                  <a:extLst>
                    <a:ext uri="{9D8B030D-6E8A-4147-A177-3AD203B41FA5}">
                      <a16:colId xmlns:a16="http://schemas.microsoft.com/office/drawing/2014/main" val="386609812"/>
                    </a:ext>
                  </a:extLst>
                </a:gridCol>
              </a:tblGrid>
              <a:tr h="319511">
                <a:tc>
                  <a:txBody>
                    <a:bodyPr/>
                    <a:lstStyle/>
                    <a:p>
                      <a:pPr algn="ctr" fontAlgn="b"/>
                      <a:r>
                        <a:rPr lang="en-US" sz="1200" b="1" i="0" u="none" strike="noStrike">
                          <a:solidFill>
                            <a:srgbClr val="000000"/>
                          </a:solidFill>
                          <a:effectLst/>
                          <a:latin typeface="Times New Roman" panose="02020603050405020304" pitchFamily="18" charset="0"/>
                        </a:rPr>
                        <a:t>Class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200" b="1" i="0" u="none" strike="noStrike">
                          <a:solidFill>
                            <a:srgbClr val="000000"/>
                          </a:solidFill>
                          <a:effectLst/>
                          <a:latin typeface="Times New Roman" panose="02020603050405020304" pitchFamily="18" charset="0"/>
                        </a:rPr>
                        <a:t>Day</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200" b="1" i="0" u="none" strike="noStrike">
                          <a:solidFill>
                            <a:srgbClr val="000000"/>
                          </a:solidFill>
                          <a:effectLst/>
                          <a:latin typeface="Times New Roman" panose="02020603050405020304" pitchFamily="18" charset="0"/>
                        </a:rPr>
                        <a:t>Date</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200" b="1" i="0" u="none" strike="noStrike">
                          <a:solidFill>
                            <a:srgbClr val="000000"/>
                          </a:solidFill>
                          <a:effectLst/>
                          <a:latin typeface="Times New Roman" panose="02020603050405020304" pitchFamily="18" charset="0"/>
                        </a:rPr>
                        <a:t>Reading</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200" b="1" i="0" u="none" strike="noStrike">
                          <a:solidFill>
                            <a:srgbClr val="000000"/>
                          </a:solidFill>
                          <a:effectLst/>
                          <a:latin typeface="Times New Roman" panose="02020603050405020304" pitchFamily="18" charset="0"/>
                        </a:rPr>
                        <a:t>Lesson</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497797366"/>
                  </a:ext>
                </a:extLst>
              </a:tr>
              <a:tr h="319511">
                <a:tc>
                  <a:txBody>
                    <a:bodyPr/>
                    <a:lstStyle/>
                    <a:p>
                      <a:pPr algn="ctr" fontAlgn="b"/>
                      <a:r>
                        <a:rPr lang="en-US" sz="1200" b="0" i="0" u="none" strike="noStrike">
                          <a:solidFill>
                            <a:srgbClr val="000000"/>
                          </a:solidFill>
                          <a:effectLst/>
                          <a:latin typeface="Times New Roman" panose="02020603050405020304" pitchFamily="18" charset="0"/>
                        </a:rPr>
                        <a:t>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200" b="0" i="0" u="none" strike="noStrike">
                          <a:solidFill>
                            <a:srgbClr val="000000"/>
                          </a:solidFill>
                          <a:effectLst/>
                          <a:latin typeface="Times New Roman" panose="02020603050405020304" pitchFamily="18" charset="0"/>
                        </a:rPr>
                        <a:t>Sun</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200" b="0" i="0" u="none" strike="noStrike">
                          <a:solidFill>
                            <a:srgbClr val="000000"/>
                          </a:solidFill>
                          <a:effectLst/>
                          <a:latin typeface="Times New Roman" panose="02020603050405020304" pitchFamily="18" charset="0"/>
                        </a:rPr>
                        <a:t>2/25/24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200" b="0" i="0" u="none" strike="noStrike">
                          <a:solidFill>
                            <a:srgbClr val="000000"/>
                          </a:solidFill>
                          <a:effectLst/>
                          <a:latin typeface="Times New Roman" panose="02020603050405020304" pitchFamily="18" charset="0"/>
                        </a:rPr>
                        <a:t>(intro)</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US" sz="1200" b="0" i="0" u="none" strike="noStrike">
                          <a:solidFill>
                            <a:srgbClr val="000000"/>
                          </a:solidFill>
                          <a:effectLst/>
                          <a:latin typeface="Times New Roman" panose="02020603050405020304" pitchFamily="18" charset="0"/>
                        </a:rPr>
                        <a:t>Introduction</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641473304"/>
                  </a:ext>
                </a:extLst>
              </a:tr>
              <a:tr h="319511">
                <a:tc>
                  <a:txBody>
                    <a:bodyPr/>
                    <a:lstStyle/>
                    <a:p>
                      <a:pPr algn="ctr" fontAlgn="b"/>
                      <a:r>
                        <a:rPr lang="en-US" sz="1200" b="0" i="0" u="none" strike="noStrike">
                          <a:solidFill>
                            <a:srgbClr val="000000"/>
                          </a:solidFill>
                          <a:effectLst/>
                          <a:latin typeface="Times New Roman" panose="02020603050405020304" pitchFamily="18" charset="0"/>
                        </a:rPr>
                        <a:t>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200" b="0" i="0" u="none" strike="noStrike">
                          <a:solidFill>
                            <a:srgbClr val="000000"/>
                          </a:solidFill>
                          <a:effectLst/>
                          <a:latin typeface="Times New Roman" panose="02020603050405020304" pitchFamily="18" charset="0"/>
                        </a:rPr>
                        <a:t>Wed</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200" b="0" i="0" u="none" strike="noStrike">
                          <a:solidFill>
                            <a:srgbClr val="000000"/>
                          </a:solidFill>
                          <a:effectLst/>
                          <a:latin typeface="Times New Roman" panose="02020603050405020304" pitchFamily="18" charset="0"/>
                        </a:rPr>
                        <a:t>2/28/24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200" b="0" i="0" u="none" strike="noStrike">
                          <a:solidFill>
                            <a:srgbClr val="000000"/>
                          </a:solidFill>
                          <a:effectLst/>
                          <a:latin typeface="Times New Roman" panose="02020603050405020304" pitchFamily="18" charset="0"/>
                        </a:rPr>
                        <a:t>1:1-11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US" sz="1200" b="0" i="0" u="none" strike="noStrike">
                          <a:solidFill>
                            <a:srgbClr val="000000"/>
                          </a:solidFill>
                          <a:effectLst/>
                          <a:latin typeface="Times New Roman" panose="02020603050405020304" pitchFamily="18" charset="0"/>
                        </a:rPr>
                        <a:t>Opening Statement</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101258657"/>
                  </a:ext>
                </a:extLst>
              </a:tr>
              <a:tr h="319511">
                <a:tc>
                  <a:txBody>
                    <a:bodyPr/>
                    <a:lstStyle/>
                    <a:p>
                      <a:pPr algn="ctr" fontAlgn="b"/>
                      <a:r>
                        <a:rPr lang="en-US" sz="1200" b="0" i="0" u="none" strike="noStrike">
                          <a:solidFill>
                            <a:srgbClr val="000000"/>
                          </a:solidFill>
                          <a:effectLst/>
                          <a:latin typeface="Times New Roman" panose="02020603050405020304" pitchFamily="18" charset="0"/>
                        </a:rPr>
                        <a:t>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200" b="0" i="0" u="none" strike="noStrike">
                          <a:solidFill>
                            <a:srgbClr val="000000"/>
                          </a:solidFill>
                          <a:effectLst/>
                          <a:latin typeface="Times New Roman" panose="02020603050405020304" pitchFamily="18" charset="0"/>
                        </a:rPr>
                        <a:t>Sun</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200" b="0" i="0" u="none" strike="noStrike">
                          <a:solidFill>
                            <a:srgbClr val="000000"/>
                          </a:solidFill>
                          <a:effectLst/>
                          <a:latin typeface="Times New Roman" panose="02020603050405020304" pitchFamily="18" charset="0"/>
                        </a:rPr>
                        <a:t>3/3/24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200" b="0" i="0" u="none" strike="noStrike">
                          <a:solidFill>
                            <a:srgbClr val="000000"/>
                          </a:solidFill>
                          <a:effectLst/>
                          <a:latin typeface="Times New Roman" panose="02020603050405020304" pitchFamily="18" charset="0"/>
                        </a:rPr>
                        <a:t>1:12-2:26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US" sz="1200" b="0" i="0" u="none" strike="noStrike">
                          <a:solidFill>
                            <a:srgbClr val="000000"/>
                          </a:solidFill>
                          <a:effectLst/>
                          <a:latin typeface="Times New Roman" panose="02020603050405020304" pitchFamily="18" charset="0"/>
                        </a:rPr>
                        <a:t>Solomon's Search</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171355837"/>
                  </a:ext>
                </a:extLst>
              </a:tr>
              <a:tr h="319511">
                <a:tc>
                  <a:txBody>
                    <a:bodyPr/>
                    <a:lstStyle/>
                    <a:p>
                      <a:pPr algn="ctr" fontAlgn="b"/>
                      <a:r>
                        <a:rPr lang="en-US" sz="1200" b="0" i="0" u="none" strike="noStrike">
                          <a:solidFill>
                            <a:srgbClr val="000000"/>
                          </a:solidFill>
                          <a:effectLst/>
                          <a:latin typeface="Times New Roman" panose="02020603050405020304" pitchFamily="18" charset="0"/>
                        </a:rPr>
                        <a:t>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200" b="0" i="0" u="none" strike="noStrike">
                          <a:solidFill>
                            <a:srgbClr val="000000"/>
                          </a:solidFill>
                          <a:effectLst/>
                          <a:latin typeface="Times New Roman" panose="02020603050405020304" pitchFamily="18" charset="0"/>
                        </a:rPr>
                        <a:t>Wed</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200" b="0" i="0" u="none" strike="noStrike">
                          <a:solidFill>
                            <a:srgbClr val="000000"/>
                          </a:solidFill>
                          <a:effectLst/>
                          <a:latin typeface="Times New Roman" panose="02020603050405020304" pitchFamily="18" charset="0"/>
                        </a:rPr>
                        <a:t>3/6/24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200" b="0" i="0" u="none" strike="noStrike">
                          <a:solidFill>
                            <a:srgbClr val="000000"/>
                          </a:solidFill>
                          <a:effectLst/>
                          <a:latin typeface="Times New Roman" panose="02020603050405020304" pitchFamily="18" charset="0"/>
                        </a:rPr>
                        <a:t>3:1-22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US" sz="1200" b="0" i="0" u="none" strike="noStrike">
                          <a:solidFill>
                            <a:srgbClr val="000000"/>
                          </a:solidFill>
                          <a:effectLst/>
                          <a:latin typeface="Times New Roman" panose="02020603050405020304" pitchFamily="18" charset="0"/>
                        </a:rPr>
                        <a:t>"For Everything There Is A Season"</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622944844"/>
                  </a:ext>
                </a:extLst>
              </a:tr>
              <a:tr h="319511">
                <a:tc>
                  <a:txBody>
                    <a:bodyPr/>
                    <a:lstStyle/>
                    <a:p>
                      <a:pPr algn="ctr" fontAlgn="b"/>
                      <a:r>
                        <a:rPr lang="en-US" sz="1200" b="0" i="0" u="none" strike="noStrike">
                          <a:solidFill>
                            <a:srgbClr val="000000"/>
                          </a:solidFill>
                          <a:effectLst/>
                          <a:latin typeface="Times New Roman" panose="02020603050405020304" pitchFamily="18" charset="0"/>
                        </a:rPr>
                        <a:t>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200" b="0" i="0" u="none" strike="noStrike">
                          <a:solidFill>
                            <a:srgbClr val="000000"/>
                          </a:solidFill>
                          <a:effectLst/>
                          <a:latin typeface="Times New Roman" panose="02020603050405020304" pitchFamily="18" charset="0"/>
                        </a:rPr>
                        <a:t>Sun</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200" b="0" i="0" u="none" strike="noStrike">
                          <a:solidFill>
                            <a:srgbClr val="000000"/>
                          </a:solidFill>
                          <a:effectLst/>
                          <a:latin typeface="Times New Roman" panose="02020603050405020304" pitchFamily="18" charset="0"/>
                        </a:rPr>
                        <a:t>3/10/24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200" b="0" i="0" u="none" strike="noStrike">
                          <a:solidFill>
                            <a:srgbClr val="000000"/>
                          </a:solidFill>
                          <a:effectLst/>
                          <a:latin typeface="Times New Roman" panose="02020603050405020304" pitchFamily="18" charset="0"/>
                        </a:rPr>
                        <a:t>4:1-5:7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US" sz="1200" b="0" i="0" u="none" strike="noStrike">
                          <a:solidFill>
                            <a:srgbClr val="000000"/>
                          </a:solidFill>
                          <a:effectLst/>
                          <a:latin typeface="Times New Roman" panose="02020603050405020304" pitchFamily="18" charset="0"/>
                        </a:rPr>
                        <a:t>Problems Under The Sun (Part 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665684457"/>
                  </a:ext>
                </a:extLst>
              </a:tr>
              <a:tr h="319511">
                <a:tc>
                  <a:txBody>
                    <a:bodyPr/>
                    <a:lstStyle/>
                    <a:p>
                      <a:pPr algn="ctr" fontAlgn="b"/>
                      <a:r>
                        <a:rPr lang="en-US" sz="1200" b="0" i="0" u="none" strike="noStrike">
                          <a:solidFill>
                            <a:srgbClr val="000000"/>
                          </a:solidFill>
                          <a:effectLst/>
                          <a:latin typeface="Times New Roman" panose="02020603050405020304" pitchFamily="18" charset="0"/>
                        </a:rPr>
                        <a:t>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200" b="0" i="0" u="none" strike="noStrike">
                          <a:solidFill>
                            <a:srgbClr val="000000"/>
                          </a:solidFill>
                          <a:effectLst/>
                          <a:latin typeface="Times New Roman" panose="02020603050405020304" pitchFamily="18" charset="0"/>
                        </a:rPr>
                        <a:t>Wed</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200" b="0" i="0" u="none" strike="noStrike">
                          <a:solidFill>
                            <a:srgbClr val="000000"/>
                          </a:solidFill>
                          <a:effectLst/>
                          <a:latin typeface="Times New Roman" panose="02020603050405020304" pitchFamily="18" charset="0"/>
                        </a:rPr>
                        <a:t>3/13/24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200" b="0" i="0" u="none" strike="noStrike">
                          <a:solidFill>
                            <a:srgbClr val="000000"/>
                          </a:solidFill>
                          <a:effectLst/>
                          <a:latin typeface="Times New Roman" panose="02020603050405020304" pitchFamily="18" charset="0"/>
                        </a:rPr>
                        <a:t>5:8-6:12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US" sz="1200" b="0" i="0" u="none" strike="noStrike">
                          <a:solidFill>
                            <a:srgbClr val="000000"/>
                          </a:solidFill>
                          <a:effectLst/>
                          <a:latin typeface="Times New Roman" panose="02020603050405020304" pitchFamily="18" charset="0"/>
                        </a:rPr>
                        <a:t>Problems Under The Sun (Part 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485645626"/>
                  </a:ext>
                </a:extLst>
              </a:tr>
              <a:tr h="319511">
                <a:tc>
                  <a:txBody>
                    <a:bodyPr/>
                    <a:lstStyle/>
                    <a:p>
                      <a:pPr algn="ctr" fontAlgn="b"/>
                      <a:r>
                        <a:rPr lang="en-US" sz="1200" b="0" i="0" u="none" strike="noStrike">
                          <a:solidFill>
                            <a:srgbClr val="000000"/>
                          </a:solidFill>
                          <a:effectLst/>
                          <a:latin typeface="Times New Roman" panose="02020603050405020304" pitchFamily="18" charset="0"/>
                        </a:rPr>
                        <a:t>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200" b="0" i="0" u="none" strike="noStrike">
                          <a:solidFill>
                            <a:srgbClr val="000000"/>
                          </a:solidFill>
                          <a:effectLst/>
                          <a:latin typeface="Times New Roman" panose="02020603050405020304" pitchFamily="18" charset="0"/>
                        </a:rPr>
                        <a:t>Sun</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200" b="0" i="0" u="none" strike="noStrike">
                          <a:solidFill>
                            <a:srgbClr val="000000"/>
                          </a:solidFill>
                          <a:effectLst/>
                          <a:latin typeface="Times New Roman" panose="02020603050405020304" pitchFamily="18" charset="0"/>
                        </a:rPr>
                        <a:t>3/17/24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200" b="0" i="0" u="none" strike="noStrike">
                          <a:solidFill>
                            <a:srgbClr val="000000"/>
                          </a:solidFill>
                          <a:effectLst/>
                          <a:latin typeface="Times New Roman" panose="02020603050405020304" pitchFamily="18" charset="0"/>
                        </a:rPr>
                        <a:t>7:1-18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US" sz="1200" b="0" i="0" u="none" strike="noStrike">
                          <a:solidFill>
                            <a:srgbClr val="000000"/>
                          </a:solidFill>
                          <a:effectLst/>
                          <a:latin typeface="Times New Roman" panose="02020603050405020304" pitchFamily="18" charset="0"/>
                        </a:rPr>
                        <a:t>What Is "Better"?</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485372689"/>
                  </a:ext>
                </a:extLst>
              </a:tr>
              <a:tr h="319511">
                <a:tc>
                  <a:txBody>
                    <a:bodyPr/>
                    <a:lstStyle/>
                    <a:p>
                      <a:pPr algn="ctr" fontAlgn="b"/>
                      <a:r>
                        <a:rPr lang="en-US" sz="1200" b="0" i="0" u="none" strike="noStrike">
                          <a:solidFill>
                            <a:srgbClr val="000000"/>
                          </a:solidFill>
                          <a:effectLst/>
                          <a:latin typeface="Times New Roman" panose="02020603050405020304" pitchFamily="18" charset="0"/>
                        </a:rPr>
                        <a:t>Meeting</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n-US" sz="1200" b="0" i="0" u="none" strike="noStrike">
                          <a:solidFill>
                            <a:srgbClr val="000000"/>
                          </a:solidFill>
                          <a:effectLst/>
                          <a:latin typeface="Times New Roman" panose="02020603050405020304" pitchFamily="18" charset="0"/>
                        </a:rPr>
                        <a:t>Wed</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200" b="0" i="0" u="none" strike="noStrike">
                          <a:solidFill>
                            <a:srgbClr val="000000"/>
                          </a:solidFill>
                          <a:effectLst/>
                          <a:latin typeface="Times New Roman" panose="02020603050405020304" pitchFamily="18" charset="0"/>
                        </a:rPr>
                        <a:t>3/20/24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200" b="0" i="0" u="none" strike="noStrike">
                          <a:solidFill>
                            <a:srgbClr val="000000"/>
                          </a:solidFill>
                          <a:effectLst/>
                          <a:latin typeface="Times New Roman" panose="02020603050405020304" pitchFamily="18"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l" fontAlgn="b"/>
                      <a:r>
                        <a:rPr lang="en-US" sz="1200" b="0" i="0" u="none" strike="noStrike">
                          <a:solidFill>
                            <a:srgbClr val="000000"/>
                          </a:solidFill>
                          <a:effectLst/>
                          <a:latin typeface="Times New Roman" panose="02020603050405020304" pitchFamily="18"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extLst>
                  <a:ext uri="{0D108BD9-81ED-4DB2-BD59-A6C34878D82A}">
                    <a16:rowId xmlns:a16="http://schemas.microsoft.com/office/drawing/2014/main" val="1756268823"/>
                  </a:ext>
                </a:extLst>
              </a:tr>
              <a:tr h="319511">
                <a:tc>
                  <a:txBody>
                    <a:bodyPr/>
                    <a:lstStyle/>
                    <a:p>
                      <a:pPr algn="ctr" fontAlgn="b"/>
                      <a:r>
                        <a:rPr lang="en-US" sz="1200" b="0" i="0" u="none" strike="noStrike">
                          <a:solidFill>
                            <a:srgbClr val="000000"/>
                          </a:solidFill>
                          <a:effectLst/>
                          <a:latin typeface="Times New Roman" panose="02020603050405020304" pitchFamily="18" charset="0"/>
                        </a:rPr>
                        <a:t>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200" b="0" i="0" u="none" strike="noStrike">
                          <a:solidFill>
                            <a:srgbClr val="000000"/>
                          </a:solidFill>
                          <a:effectLst/>
                          <a:latin typeface="Times New Roman" panose="02020603050405020304" pitchFamily="18" charset="0"/>
                        </a:rPr>
                        <a:t>Sun</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200" b="0" i="0" u="none" strike="noStrike">
                          <a:solidFill>
                            <a:srgbClr val="000000"/>
                          </a:solidFill>
                          <a:effectLst/>
                          <a:latin typeface="Times New Roman" panose="02020603050405020304" pitchFamily="18" charset="0"/>
                        </a:rPr>
                        <a:t>3/24/24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200" b="0" i="0" u="none" strike="noStrike">
                          <a:solidFill>
                            <a:srgbClr val="000000"/>
                          </a:solidFill>
                          <a:effectLst/>
                          <a:latin typeface="Times New Roman" panose="02020603050405020304" pitchFamily="18" charset="0"/>
                        </a:rPr>
                        <a:t>7:19-8:17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US" sz="1200" b="0" i="0" u="none" strike="noStrike" dirty="0">
                          <a:solidFill>
                            <a:srgbClr val="000000"/>
                          </a:solidFill>
                          <a:effectLst/>
                          <a:latin typeface="Times New Roman" panose="02020603050405020304" pitchFamily="18" charset="0"/>
                        </a:rPr>
                        <a:t>Finding Wisdom (You Cannot Find It Out)</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206592290"/>
                  </a:ext>
                </a:extLst>
              </a:tr>
              <a:tr h="319511">
                <a:tc>
                  <a:txBody>
                    <a:bodyPr/>
                    <a:lstStyle/>
                    <a:p>
                      <a:pPr algn="ctr" fontAlgn="b"/>
                      <a:r>
                        <a:rPr lang="en-US" sz="1200" b="0" i="0" u="none" strike="noStrike">
                          <a:solidFill>
                            <a:srgbClr val="000000"/>
                          </a:solidFill>
                          <a:effectLst/>
                          <a:latin typeface="Times New Roman" panose="02020603050405020304" pitchFamily="18" charset="0"/>
                        </a:rPr>
                        <a:t>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200" b="0" i="0" u="none" strike="noStrike">
                          <a:solidFill>
                            <a:srgbClr val="000000"/>
                          </a:solidFill>
                          <a:effectLst/>
                          <a:latin typeface="Times New Roman" panose="02020603050405020304" pitchFamily="18" charset="0"/>
                        </a:rPr>
                        <a:t>Wed</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200" b="0" i="0" u="none" strike="noStrike">
                          <a:solidFill>
                            <a:srgbClr val="000000"/>
                          </a:solidFill>
                          <a:effectLst/>
                          <a:latin typeface="Times New Roman" panose="02020603050405020304" pitchFamily="18" charset="0"/>
                        </a:rPr>
                        <a:t>3/27/24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200" b="0" i="0" u="none" strike="noStrike">
                          <a:solidFill>
                            <a:srgbClr val="000000"/>
                          </a:solidFill>
                          <a:effectLst/>
                          <a:latin typeface="Times New Roman" panose="02020603050405020304" pitchFamily="18" charset="0"/>
                        </a:rPr>
                        <a:t>9:1-12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US" sz="1200" b="0" i="0" u="none" strike="noStrike">
                          <a:solidFill>
                            <a:srgbClr val="000000"/>
                          </a:solidFill>
                          <a:effectLst/>
                          <a:latin typeface="Times New Roman" panose="02020603050405020304" pitchFamily="18" charset="0"/>
                        </a:rPr>
                        <a:t>Death, Time, and Chance</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803448547"/>
                  </a:ext>
                </a:extLst>
              </a:tr>
              <a:tr h="319511">
                <a:tc>
                  <a:txBody>
                    <a:bodyPr/>
                    <a:lstStyle/>
                    <a:p>
                      <a:pPr algn="ctr" fontAlgn="b"/>
                      <a:r>
                        <a:rPr lang="en-US" sz="1200" b="0" i="0" u="none" strike="noStrike">
                          <a:solidFill>
                            <a:srgbClr val="000000"/>
                          </a:solidFill>
                          <a:effectLst/>
                          <a:latin typeface="Times New Roman" panose="02020603050405020304" pitchFamily="18" charset="0"/>
                        </a:rPr>
                        <a:t>10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200" b="0" i="0" u="none" strike="noStrike">
                          <a:solidFill>
                            <a:srgbClr val="000000"/>
                          </a:solidFill>
                          <a:effectLst/>
                          <a:latin typeface="Times New Roman" panose="02020603050405020304" pitchFamily="18" charset="0"/>
                        </a:rPr>
                        <a:t>Sun</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200" b="0" i="0" u="none" strike="noStrike">
                          <a:solidFill>
                            <a:srgbClr val="000000"/>
                          </a:solidFill>
                          <a:effectLst/>
                          <a:latin typeface="Times New Roman" panose="02020603050405020304" pitchFamily="18" charset="0"/>
                        </a:rPr>
                        <a:t>3/31/24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200" b="0" i="0" u="none" strike="noStrike">
                          <a:solidFill>
                            <a:srgbClr val="000000"/>
                          </a:solidFill>
                          <a:effectLst/>
                          <a:latin typeface="Times New Roman" panose="02020603050405020304" pitchFamily="18" charset="0"/>
                        </a:rPr>
                        <a:t>9:13-10:20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US" sz="1200" b="0" i="0" u="none" strike="noStrike">
                          <a:solidFill>
                            <a:srgbClr val="000000"/>
                          </a:solidFill>
                          <a:effectLst/>
                          <a:latin typeface="Times New Roman" panose="02020603050405020304" pitchFamily="18" charset="0"/>
                        </a:rPr>
                        <a:t>There Is More Gain In Wisdom</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498278608"/>
                  </a:ext>
                </a:extLst>
              </a:tr>
              <a:tr h="319511">
                <a:tc>
                  <a:txBody>
                    <a:bodyPr/>
                    <a:lstStyle/>
                    <a:p>
                      <a:pPr algn="ctr" fontAlgn="b"/>
                      <a:r>
                        <a:rPr lang="en-US" sz="1200" b="0" i="0" u="none" strike="noStrike">
                          <a:solidFill>
                            <a:srgbClr val="000000"/>
                          </a:solidFill>
                          <a:effectLst/>
                          <a:latin typeface="Times New Roman" panose="02020603050405020304" pitchFamily="18" charset="0"/>
                        </a:rPr>
                        <a:t>11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200" b="0" i="0" u="none" strike="noStrike">
                          <a:solidFill>
                            <a:srgbClr val="000000"/>
                          </a:solidFill>
                          <a:effectLst/>
                          <a:latin typeface="Times New Roman" panose="02020603050405020304" pitchFamily="18" charset="0"/>
                        </a:rPr>
                        <a:t>Wed</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200" b="0" i="0" u="none" strike="noStrike">
                          <a:solidFill>
                            <a:srgbClr val="000000"/>
                          </a:solidFill>
                          <a:effectLst/>
                          <a:latin typeface="Times New Roman" panose="02020603050405020304" pitchFamily="18" charset="0"/>
                        </a:rPr>
                        <a:t>4/3/24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200" b="0" i="0" u="none" strike="noStrike">
                          <a:solidFill>
                            <a:srgbClr val="000000"/>
                          </a:solidFill>
                          <a:effectLst/>
                          <a:latin typeface="Times New Roman" panose="02020603050405020304" pitchFamily="18" charset="0"/>
                        </a:rPr>
                        <a:t>11:1-12:8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US" sz="1200" b="0" i="0" u="none" strike="noStrike">
                          <a:solidFill>
                            <a:srgbClr val="000000"/>
                          </a:solidFill>
                          <a:effectLst/>
                          <a:latin typeface="Times New Roman" panose="02020603050405020304" pitchFamily="18" charset="0"/>
                        </a:rPr>
                        <a:t>Carpe Diem</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97628167"/>
                  </a:ext>
                </a:extLst>
              </a:tr>
              <a:tr h="319511">
                <a:tc>
                  <a:txBody>
                    <a:bodyPr/>
                    <a:lstStyle/>
                    <a:p>
                      <a:pPr algn="ctr" fontAlgn="b"/>
                      <a:r>
                        <a:rPr lang="en-US" sz="1200" b="0" i="0" u="none" strike="noStrike">
                          <a:solidFill>
                            <a:srgbClr val="000000"/>
                          </a:solidFill>
                          <a:effectLst/>
                          <a:latin typeface="Times New Roman" panose="02020603050405020304" pitchFamily="18" charset="0"/>
                        </a:rPr>
                        <a:t>12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200" b="0" i="0" u="none" strike="noStrike">
                          <a:solidFill>
                            <a:srgbClr val="000000"/>
                          </a:solidFill>
                          <a:effectLst/>
                          <a:latin typeface="Times New Roman" panose="02020603050405020304" pitchFamily="18" charset="0"/>
                        </a:rPr>
                        <a:t>Sun</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200" b="0" i="0" u="none" strike="noStrike">
                          <a:solidFill>
                            <a:srgbClr val="000000"/>
                          </a:solidFill>
                          <a:effectLst/>
                          <a:latin typeface="Times New Roman" panose="02020603050405020304" pitchFamily="18" charset="0"/>
                        </a:rPr>
                        <a:t>4/7/24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200" b="0" i="0" u="none" strike="noStrike">
                          <a:solidFill>
                            <a:srgbClr val="000000"/>
                          </a:solidFill>
                          <a:effectLst/>
                          <a:latin typeface="Times New Roman" panose="02020603050405020304" pitchFamily="18" charset="0"/>
                        </a:rPr>
                        <a:t>12:9-14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US" sz="1200" b="0" i="0" u="none" strike="noStrike">
                          <a:solidFill>
                            <a:srgbClr val="000000"/>
                          </a:solidFill>
                          <a:effectLst/>
                          <a:latin typeface="Times New Roman" panose="02020603050405020304" pitchFamily="18" charset="0"/>
                        </a:rPr>
                        <a:t>The End of the Matter</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611448932"/>
                  </a:ext>
                </a:extLst>
              </a:tr>
              <a:tr h="319511">
                <a:tc>
                  <a:txBody>
                    <a:bodyPr/>
                    <a:lstStyle/>
                    <a:p>
                      <a:pPr algn="ctr" fontAlgn="b"/>
                      <a:r>
                        <a:rPr lang="en-US" sz="1200" b="0" i="0" u="none" strike="noStrike">
                          <a:solidFill>
                            <a:srgbClr val="000000"/>
                          </a:solidFill>
                          <a:effectLst/>
                          <a:latin typeface="Times New Roman" panose="02020603050405020304" pitchFamily="18" charset="0"/>
                        </a:rPr>
                        <a:t>13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200" b="0" i="0" u="none" strike="noStrike">
                          <a:solidFill>
                            <a:srgbClr val="000000"/>
                          </a:solidFill>
                          <a:effectLst/>
                          <a:latin typeface="Times New Roman" panose="02020603050405020304" pitchFamily="18" charset="0"/>
                        </a:rPr>
                        <a:t>Wed</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200" b="0" i="0" u="none" strike="noStrike">
                          <a:solidFill>
                            <a:srgbClr val="000000"/>
                          </a:solidFill>
                          <a:effectLst/>
                          <a:latin typeface="Times New Roman" panose="02020603050405020304" pitchFamily="18" charset="0"/>
                        </a:rPr>
                        <a:t>4/10/24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200" b="0" i="0" u="none" strike="noStrike">
                          <a:solidFill>
                            <a:srgbClr val="000000"/>
                          </a:solidFill>
                          <a:effectLst/>
                          <a:latin typeface="Times New Roman" panose="02020603050405020304" pitchFamily="18" charset="0"/>
                        </a:rPr>
                        <a:t>(conclusion)</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US" sz="1200" b="0" i="0" u="none" strike="noStrike" dirty="0">
                          <a:solidFill>
                            <a:srgbClr val="000000"/>
                          </a:solidFill>
                          <a:effectLst/>
                          <a:latin typeface="Times New Roman" panose="02020603050405020304" pitchFamily="18" charset="0"/>
                        </a:rPr>
                        <a:t>Review and Miscellaneous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247491613"/>
                  </a:ext>
                </a:extLst>
              </a:tr>
            </a:tbl>
          </a:graphicData>
        </a:graphic>
      </p:graphicFrame>
    </p:spTree>
    <p:extLst>
      <p:ext uri="{BB962C8B-B14F-4D97-AF65-F5344CB8AC3E}">
        <p14:creationId xmlns:p14="http://schemas.microsoft.com/office/powerpoint/2010/main" val="12243252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602758-661C-A0F0-E946-FD47D3B84229}"/>
              </a:ext>
            </a:extLst>
          </p:cNvPr>
          <p:cNvSpPr>
            <a:spLocks noGrp="1"/>
          </p:cNvSpPr>
          <p:nvPr>
            <p:ph type="title"/>
          </p:nvPr>
        </p:nvSpPr>
        <p:spPr/>
        <p:txBody>
          <a:bodyPr>
            <a:normAutofit/>
          </a:bodyPr>
          <a:lstStyle/>
          <a:p>
            <a:r>
              <a:rPr lang="en-US" sz="3600" dirty="0"/>
              <a:t>Guard your steps</a:t>
            </a:r>
          </a:p>
        </p:txBody>
      </p:sp>
      <p:sp>
        <p:nvSpPr>
          <p:cNvPr id="3" name="Content Placeholder 2">
            <a:extLst>
              <a:ext uri="{FF2B5EF4-FFF2-40B4-BE49-F238E27FC236}">
                <a16:creationId xmlns:a16="http://schemas.microsoft.com/office/drawing/2014/main" id="{ED468A3D-F77D-CE2B-A8A5-536EEF364855}"/>
              </a:ext>
            </a:extLst>
          </p:cNvPr>
          <p:cNvSpPr>
            <a:spLocks noGrp="1"/>
          </p:cNvSpPr>
          <p:nvPr>
            <p:ph idx="1"/>
          </p:nvPr>
        </p:nvSpPr>
        <p:spPr>
          <a:xfrm>
            <a:off x="1251678" y="1097280"/>
            <a:ext cx="10178322" cy="5378335"/>
          </a:xfrm>
        </p:spPr>
        <p:txBody>
          <a:bodyPr>
            <a:normAutofit fontScale="92500" lnSpcReduction="10000"/>
          </a:bodyPr>
          <a:lstStyle/>
          <a:p>
            <a:pPr marL="0" indent="0" algn="l">
              <a:buNone/>
            </a:pPr>
            <a:r>
              <a:rPr lang="en-US" sz="2400" b="1" baseline="30000" dirty="0">
                <a:solidFill>
                  <a:srgbClr val="000000"/>
                </a:solidFill>
                <a:latin typeface="system-ui"/>
              </a:rPr>
              <a:t>1</a:t>
            </a:r>
            <a:r>
              <a:rPr lang="en-US" sz="2400" b="1" i="0" u="none" strike="noStrike" baseline="30000" dirty="0">
                <a:solidFill>
                  <a:srgbClr val="000000"/>
                </a:solidFill>
                <a:effectLst/>
                <a:latin typeface="system-ui"/>
              </a:rPr>
              <a:t> </a:t>
            </a:r>
            <a:r>
              <a:rPr lang="en-US" sz="2400" b="0" i="0" u="none" strike="noStrike" dirty="0">
                <a:solidFill>
                  <a:srgbClr val="000000"/>
                </a:solidFill>
                <a:effectLst/>
                <a:latin typeface="system-ui"/>
              </a:rPr>
              <a:t>Guard your steps when you go to the house of God. To draw near to listen is better than to offer the sacrifice of fools, for they do not know that they are doing evil.</a:t>
            </a:r>
          </a:p>
          <a:p>
            <a:pPr marL="0" indent="0" algn="l">
              <a:buNone/>
            </a:pPr>
            <a:r>
              <a:rPr lang="en-US" sz="2400" b="1" i="0" u="none" strike="noStrike" baseline="30000" dirty="0">
                <a:solidFill>
                  <a:srgbClr val="000000"/>
                </a:solidFill>
                <a:effectLst/>
                <a:latin typeface="system-ui"/>
              </a:rPr>
              <a:t>2 </a:t>
            </a:r>
            <a:r>
              <a:rPr lang="en-US" sz="2400" b="0" i="0" u="none" strike="noStrike" dirty="0">
                <a:solidFill>
                  <a:srgbClr val="000000"/>
                </a:solidFill>
                <a:effectLst/>
                <a:latin typeface="system-ui"/>
              </a:rPr>
              <a:t>Be not rash with your mouth, nor let your heart be hasty to utter a word before God, for God is in heaven and you are on earth. Therefore let your words be few.</a:t>
            </a:r>
          </a:p>
          <a:p>
            <a:pPr marL="0" indent="0" algn="l">
              <a:buNone/>
            </a:pPr>
            <a:r>
              <a:rPr lang="en-US" sz="2400" b="1" i="0" u="none" strike="noStrike" baseline="30000" dirty="0">
                <a:solidFill>
                  <a:srgbClr val="000000"/>
                </a:solidFill>
                <a:effectLst/>
                <a:latin typeface="system-ui"/>
              </a:rPr>
              <a:t>3 </a:t>
            </a:r>
            <a:r>
              <a:rPr lang="en-US" sz="2400" b="0" i="0" u="none" strike="noStrike" dirty="0">
                <a:solidFill>
                  <a:srgbClr val="000000"/>
                </a:solidFill>
                <a:effectLst/>
                <a:latin typeface="system-ui"/>
              </a:rPr>
              <a:t>For a dream comes with much business, and a fool's voice with many words.</a:t>
            </a:r>
          </a:p>
          <a:p>
            <a:pPr marL="0" indent="0" algn="l">
              <a:buNone/>
            </a:pPr>
            <a:r>
              <a:rPr lang="en-US" sz="2400" b="1" i="0" u="none" strike="noStrike" baseline="30000" dirty="0">
                <a:solidFill>
                  <a:srgbClr val="000000"/>
                </a:solidFill>
                <a:effectLst/>
                <a:latin typeface="system-ui"/>
              </a:rPr>
              <a:t>4 </a:t>
            </a:r>
            <a:r>
              <a:rPr lang="en-US" sz="2400" b="0" i="0" u="none" strike="noStrike" dirty="0">
                <a:solidFill>
                  <a:srgbClr val="000000"/>
                </a:solidFill>
                <a:effectLst/>
                <a:latin typeface="system-ui"/>
              </a:rPr>
              <a:t>When you vow a vow to God, do not delay paying it, for he has no pleasure in fools. Pay what you vow.</a:t>
            </a:r>
          </a:p>
          <a:p>
            <a:pPr marL="0" indent="0" algn="l">
              <a:buNone/>
            </a:pPr>
            <a:r>
              <a:rPr lang="en-US" sz="2400" b="1" i="0" u="none" strike="noStrike" baseline="30000" dirty="0">
                <a:solidFill>
                  <a:srgbClr val="000000"/>
                </a:solidFill>
                <a:effectLst/>
                <a:latin typeface="system-ui"/>
              </a:rPr>
              <a:t>5 </a:t>
            </a:r>
            <a:r>
              <a:rPr lang="en-US" sz="2400" b="0" i="0" u="none" strike="noStrike" dirty="0">
                <a:solidFill>
                  <a:srgbClr val="000000"/>
                </a:solidFill>
                <a:effectLst/>
                <a:latin typeface="system-ui"/>
              </a:rPr>
              <a:t>It is better that you should not vow than that you should vow and not pay.</a:t>
            </a:r>
          </a:p>
          <a:p>
            <a:pPr marL="0" indent="0" algn="l">
              <a:buNone/>
            </a:pPr>
            <a:r>
              <a:rPr lang="en-US" sz="2400" b="1" i="0" u="none" strike="noStrike" baseline="30000" dirty="0">
                <a:solidFill>
                  <a:srgbClr val="000000"/>
                </a:solidFill>
                <a:effectLst/>
                <a:latin typeface="system-ui"/>
              </a:rPr>
              <a:t>6 </a:t>
            </a:r>
            <a:r>
              <a:rPr lang="en-US" sz="2400" b="0" i="0" u="none" strike="noStrike" dirty="0">
                <a:solidFill>
                  <a:srgbClr val="000000"/>
                </a:solidFill>
                <a:effectLst/>
                <a:latin typeface="system-ui"/>
              </a:rPr>
              <a:t>Let not your mouth lead you into sin, and do not say before the messenger</a:t>
            </a:r>
            <a:r>
              <a:rPr lang="en-US" sz="2400" baseline="30000" dirty="0">
                <a:solidFill>
                  <a:srgbClr val="000000"/>
                </a:solidFill>
                <a:latin typeface="system-ui"/>
              </a:rPr>
              <a:t> </a:t>
            </a:r>
            <a:r>
              <a:rPr lang="en-US" sz="2400" b="0" i="0" u="none" strike="noStrike" dirty="0">
                <a:solidFill>
                  <a:srgbClr val="000000"/>
                </a:solidFill>
                <a:effectLst/>
                <a:latin typeface="system-ui"/>
              </a:rPr>
              <a:t>that it was a mistake. Why should God be angry at your voice and destroy the work of your hands?</a:t>
            </a:r>
          </a:p>
          <a:p>
            <a:pPr marL="0" indent="0" algn="l">
              <a:buNone/>
            </a:pPr>
            <a:r>
              <a:rPr lang="en-US" sz="2400" b="1" i="0" u="none" strike="noStrike" baseline="30000" dirty="0">
                <a:solidFill>
                  <a:srgbClr val="000000"/>
                </a:solidFill>
                <a:effectLst/>
                <a:latin typeface="system-ui"/>
              </a:rPr>
              <a:t>7 </a:t>
            </a:r>
            <a:r>
              <a:rPr lang="en-US" sz="2400" b="0" i="0" u="none" strike="noStrike" dirty="0">
                <a:solidFill>
                  <a:srgbClr val="000000"/>
                </a:solidFill>
                <a:effectLst/>
                <a:latin typeface="system-ui"/>
              </a:rPr>
              <a:t>For when dreams increase and words grow many, there is vanity; but God is the one you must fear.</a:t>
            </a:r>
          </a:p>
        </p:txBody>
      </p:sp>
    </p:spTree>
    <p:extLst>
      <p:ext uri="{BB962C8B-B14F-4D97-AF65-F5344CB8AC3E}">
        <p14:creationId xmlns:p14="http://schemas.microsoft.com/office/powerpoint/2010/main" val="30233382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602758-661C-A0F0-E946-FD47D3B84229}"/>
              </a:ext>
            </a:extLst>
          </p:cNvPr>
          <p:cNvSpPr>
            <a:spLocks noGrp="1"/>
          </p:cNvSpPr>
          <p:nvPr>
            <p:ph type="title"/>
          </p:nvPr>
        </p:nvSpPr>
        <p:spPr>
          <a:xfrm>
            <a:off x="1251678" y="213055"/>
            <a:ext cx="10178322" cy="1492132"/>
          </a:xfrm>
        </p:spPr>
        <p:txBody>
          <a:bodyPr>
            <a:normAutofit/>
          </a:bodyPr>
          <a:lstStyle/>
          <a:p>
            <a:r>
              <a:rPr lang="en-US" sz="3600" dirty="0"/>
              <a:t>Outline</a:t>
            </a:r>
          </a:p>
        </p:txBody>
      </p:sp>
      <p:sp>
        <p:nvSpPr>
          <p:cNvPr id="3" name="Content Placeholder 2">
            <a:extLst>
              <a:ext uri="{FF2B5EF4-FFF2-40B4-BE49-F238E27FC236}">
                <a16:creationId xmlns:a16="http://schemas.microsoft.com/office/drawing/2014/main" id="{ED468A3D-F77D-CE2B-A8A5-536EEF364855}"/>
              </a:ext>
            </a:extLst>
          </p:cNvPr>
          <p:cNvSpPr>
            <a:spLocks noGrp="1"/>
          </p:cNvSpPr>
          <p:nvPr>
            <p:ph idx="1"/>
          </p:nvPr>
        </p:nvSpPr>
        <p:spPr>
          <a:xfrm>
            <a:off x="1251678" y="927950"/>
            <a:ext cx="10178322" cy="5378335"/>
          </a:xfrm>
        </p:spPr>
        <p:txBody>
          <a:bodyPr>
            <a:normAutofit/>
          </a:bodyPr>
          <a:lstStyle/>
          <a:p>
            <a:r>
              <a:rPr lang="en-US" sz="2800" i="0" u="none" strike="noStrike" dirty="0">
                <a:solidFill>
                  <a:srgbClr val="000000"/>
                </a:solidFill>
                <a:effectLst/>
                <a:latin typeface="system-ui"/>
              </a:rPr>
              <a:t>3:1-8, Poem on Seasons/Times</a:t>
            </a:r>
          </a:p>
          <a:p>
            <a:pPr lvl="1"/>
            <a:r>
              <a:rPr lang="en-US" sz="2600" dirty="0">
                <a:solidFill>
                  <a:srgbClr val="000000"/>
                </a:solidFill>
                <a:latin typeface="system-ui"/>
              </a:rPr>
              <a:t>3:9, Restatement of question</a:t>
            </a:r>
          </a:p>
          <a:p>
            <a:pPr lvl="1"/>
            <a:r>
              <a:rPr lang="en-US" sz="2600" dirty="0">
                <a:solidFill>
                  <a:srgbClr val="000000"/>
                </a:solidFill>
                <a:latin typeface="system-ui"/>
              </a:rPr>
              <a:t>3:10-22, Reflection on God’s Purposes </a:t>
            </a:r>
            <a:r>
              <a:rPr lang="en-US" sz="2600" dirty="0">
                <a:solidFill>
                  <a:srgbClr val="000000"/>
                </a:solidFill>
                <a:latin typeface="system-ui"/>
                <a:sym typeface="Wingdings" pitchFamily="2" charset="2"/>
              </a:rPr>
              <a:t> Carpe Diem #2 and #3</a:t>
            </a:r>
          </a:p>
          <a:p>
            <a:r>
              <a:rPr lang="en-US" sz="2800" dirty="0">
                <a:solidFill>
                  <a:srgbClr val="000000"/>
                </a:solidFill>
                <a:latin typeface="system-ui"/>
                <a:sym typeface="Wingdings" pitchFamily="2" charset="2"/>
              </a:rPr>
              <a:t>4:1-6:12, Toil/Gain</a:t>
            </a:r>
          </a:p>
          <a:p>
            <a:pPr lvl="1"/>
            <a:r>
              <a:rPr lang="en-US" sz="2600" dirty="0">
                <a:solidFill>
                  <a:srgbClr val="000000"/>
                </a:solidFill>
                <a:latin typeface="system-ui"/>
                <a:sym typeface="Wingdings" pitchFamily="2" charset="2"/>
              </a:rPr>
              <a:t>4:1-16, “I saw”: Problems of Toil/Gain</a:t>
            </a:r>
          </a:p>
          <a:p>
            <a:pPr lvl="2"/>
            <a:r>
              <a:rPr lang="en-US" sz="2400" b="1" dirty="0">
                <a:solidFill>
                  <a:srgbClr val="000000"/>
                </a:solidFill>
                <a:latin typeface="system-ui"/>
                <a:sym typeface="Wingdings" pitchFamily="2" charset="2"/>
              </a:rPr>
              <a:t>5:1-7: APPROACHING GOD</a:t>
            </a:r>
          </a:p>
          <a:p>
            <a:pPr lvl="1"/>
            <a:r>
              <a:rPr lang="en-US" sz="2600" dirty="0">
                <a:solidFill>
                  <a:srgbClr val="000000"/>
                </a:solidFill>
                <a:latin typeface="system-ui"/>
                <a:sym typeface="Wingdings" pitchFamily="2" charset="2"/>
              </a:rPr>
              <a:t>5:8-20, Observations on Wealth/Possessions  Carpe Diem #4</a:t>
            </a:r>
            <a:endParaRPr lang="en-US" sz="2600" b="0" i="0" u="none" strike="noStrike" dirty="0">
              <a:solidFill>
                <a:srgbClr val="000000"/>
              </a:solidFill>
              <a:effectLst/>
              <a:latin typeface="system-ui"/>
            </a:endParaRPr>
          </a:p>
        </p:txBody>
      </p:sp>
      <p:sp>
        <p:nvSpPr>
          <p:cNvPr id="5" name="Rectangle 4">
            <a:extLst>
              <a:ext uri="{FF2B5EF4-FFF2-40B4-BE49-F238E27FC236}">
                <a16:creationId xmlns:a16="http://schemas.microsoft.com/office/drawing/2014/main" id="{2BB23F10-AC24-648A-957C-A9B6A1B0A663}"/>
              </a:ext>
            </a:extLst>
          </p:cNvPr>
          <p:cNvSpPr/>
          <p:nvPr/>
        </p:nvSpPr>
        <p:spPr>
          <a:xfrm>
            <a:off x="1507067" y="927950"/>
            <a:ext cx="4588933" cy="562187"/>
          </a:xfrm>
          <a:prstGeom prst="rect">
            <a:avLst/>
          </a:prstGeom>
          <a:noFill/>
          <a:ln w="254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ill Sans MT" panose="020B0502020104020203"/>
              <a:ea typeface="+mn-ea"/>
              <a:cs typeface="+mn-cs"/>
            </a:endParaRPr>
          </a:p>
        </p:txBody>
      </p:sp>
    </p:spTree>
    <p:extLst>
      <p:ext uri="{BB962C8B-B14F-4D97-AF65-F5344CB8AC3E}">
        <p14:creationId xmlns:p14="http://schemas.microsoft.com/office/powerpoint/2010/main" val="16853479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animEffect transition="in" filter="fade">
                                      <p:cBhvr>
                                        <p:cTn id="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3600A9-BF7A-2367-591E-CA4BC97DFE0C}"/>
              </a:ext>
            </a:extLst>
          </p:cNvPr>
          <p:cNvSpPr>
            <a:spLocks noGrp="1"/>
          </p:cNvSpPr>
          <p:nvPr>
            <p:ph type="title"/>
          </p:nvPr>
        </p:nvSpPr>
        <p:spPr>
          <a:xfrm>
            <a:off x="1251679" y="645106"/>
            <a:ext cx="3384329" cy="5421435"/>
          </a:xfrm>
        </p:spPr>
        <p:txBody>
          <a:bodyPr anchor="ctr">
            <a:normAutofit/>
          </a:bodyPr>
          <a:lstStyle/>
          <a:p>
            <a:r>
              <a:rPr lang="en-US" sz="4000" dirty="0"/>
              <a:t>regarding</a:t>
            </a:r>
            <a:br>
              <a:rPr lang="en-US" sz="4000" dirty="0"/>
            </a:br>
            <a:r>
              <a:rPr lang="en-US" sz="4000" dirty="0"/>
              <a:t>Wealth and possessions</a:t>
            </a:r>
          </a:p>
        </p:txBody>
      </p:sp>
      <p:graphicFrame>
        <p:nvGraphicFramePr>
          <p:cNvPr id="14" name="Content Placeholder 2">
            <a:extLst>
              <a:ext uri="{FF2B5EF4-FFF2-40B4-BE49-F238E27FC236}">
                <a16:creationId xmlns:a16="http://schemas.microsoft.com/office/drawing/2014/main" id="{1C49A511-97F0-6571-592F-32868E458384}"/>
              </a:ext>
            </a:extLst>
          </p:cNvPr>
          <p:cNvGraphicFramePr>
            <a:graphicFrameLocks noGrp="1"/>
          </p:cNvGraphicFramePr>
          <p:nvPr>
            <p:ph idx="1"/>
          </p:nvPr>
        </p:nvGraphicFramePr>
        <p:xfrm>
          <a:off x="5280025" y="644525"/>
          <a:ext cx="5994400" cy="540942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15212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602758-661C-A0F0-E946-FD47D3B84229}"/>
              </a:ext>
            </a:extLst>
          </p:cNvPr>
          <p:cNvSpPr>
            <a:spLocks noGrp="1"/>
          </p:cNvSpPr>
          <p:nvPr>
            <p:ph type="title"/>
          </p:nvPr>
        </p:nvSpPr>
        <p:spPr>
          <a:xfrm>
            <a:off x="1251678" y="213055"/>
            <a:ext cx="10178322" cy="1492132"/>
          </a:xfrm>
        </p:spPr>
        <p:txBody>
          <a:bodyPr>
            <a:normAutofit/>
          </a:bodyPr>
          <a:lstStyle/>
          <a:p>
            <a:r>
              <a:rPr lang="en-US" sz="3600" dirty="0"/>
              <a:t>Outline</a:t>
            </a:r>
          </a:p>
        </p:txBody>
      </p:sp>
      <p:sp>
        <p:nvSpPr>
          <p:cNvPr id="3" name="Content Placeholder 2">
            <a:extLst>
              <a:ext uri="{FF2B5EF4-FFF2-40B4-BE49-F238E27FC236}">
                <a16:creationId xmlns:a16="http://schemas.microsoft.com/office/drawing/2014/main" id="{ED468A3D-F77D-CE2B-A8A5-536EEF364855}"/>
              </a:ext>
            </a:extLst>
          </p:cNvPr>
          <p:cNvSpPr>
            <a:spLocks noGrp="1"/>
          </p:cNvSpPr>
          <p:nvPr>
            <p:ph idx="1"/>
          </p:nvPr>
        </p:nvSpPr>
        <p:spPr>
          <a:xfrm>
            <a:off x="1251678" y="927950"/>
            <a:ext cx="10178322" cy="5378335"/>
          </a:xfrm>
        </p:spPr>
        <p:txBody>
          <a:bodyPr>
            <a:normAutofit/>
          </a:bodyPr>
          <a:lstStyle/>
          <a:p>
            <a:r>
              <a:rPr lang="en-US" sz="2800" i="0" u="none" strike="noStrike" dirty="0">
                <a:solidFill>
                  <a:srgbClr val="000000"/>
                </a:solidFill>
                <a:effectLst/>
                <a:latin typeface="system-ui"/>
              </a:rPr>
              <a:t>3:1-8, Poem on Seasons/Times</a:t>
            </a:r>
          </a:p>
          <a:p>
            <a:pPr lvl="1"/>
            <a:r>
              <a:rPr lang="en-US" sz="2600" dirty="0">
                <a:solidFill>
                  <a:srgbClr val="000000"/>
                </a:solidFill>
                <a:latin typeface="system-ui"/>
              </a:rPr>
              <a:t>3:9, Restatement of question</a:t>
            </a:r>
          </a:p>
          <a:p>
            <a:pPr lvl="1"/>
            <a:r>
              <a:rPr lang="en-US" sz="2600" dirty="0">
                <a:solidFill>
                  <a:srgbClr val="000000"/>
                </a:solidFill>
                <a:latin typeface="system-ui"/>
              </a:rPr>
              <a:t>3:10-22, Reflection on God’s Purposes </a:t>
            </a:r>
            <a:r>
              <a:rPr lang="en-US" sz="2600" dirty="0">
                <a:solidFill>
                  <a:srgbClr val="000000"/>
                </a:solidFill>
                <a:latin typeface="system-ui"/>
                <a:sym typeface="Wingdings" pitchFamily="2" charset="2"/>
              </a:rPr>
              <a:t> Carpe Diem #2 and #3</a:t>
            </a:r>
          </a:p>
          <a:p>
            <a:r>
              <a:rPr lang="en-US" sz="2800" dirty="0">
                <a:solidFill>
                  <a:srgbClr val="000000"/>
                </a:solidFill>
                <a:latin typeface="system-ui"/>
                <a:sym typeface="Wingdings" pitchFamily="2" charset="2"/>
              </a:rPr>
              <a:t>4:1-6:12, Toil/Gain</a:t>
            </a:r>
          </a:p>
          <a:p>
            <a:pPr lvl="1"/>
            <a:r>
              <a:rPr lang="en-US" sz="2600" dirty="0">
                <a:solidFill>
                  <a:srgbClr val="000000"/>
                </a:solidFill>
                <a:latin typeface="system-ui"/>
                <a:sym typeface="Wingdings" pitchFamily="2" charset="2"/>
              </a:rPr>
              <a:t>4:1-16, “I saw”: Problems of Toil/Gain</a:t>
            </a:r>
          </a:p>
          <a:p>
            <a:pPr lvl="2"/>
            <a:r>
              <a:rPr lang="en-US" sz="2400" b="1" dirty="0">
                <a:solidFill>
                  <a:srgbClr val="000000"/>
                </a:solidFill>
                <a:latin typeface="system-ui"/>
                <a:sym typeface="Wingdings" pitchFamily="2" charset="2"/>
              </a:rPr>
              <a:t>5:1-7: APPROACHING GOD</a:t>
            </a:r>
          </a:p>
          <a:p>
            <a:pPr lvl="1"/>
            <a:r>
              <a:rPr lang="en-US" sz="2600" dirty="0">
                <a:solidFill>
                  <a:srgbClr val="000000"/>
                </a:solidFill>
                <a:latin typeface="system-ui"/>
                <a:sym typeface="Wingdings" pitchFamily="2" charset="2"/>
              </a:rPr>
              <a:t>5:8-20, Observations on Wealth/Possessions  Carpe Diem #4</a:t>
            </a:r>
          </a:p>
          <a:p>
            <a:pPr lvl="1"/>
            <a:r>
              <a:rPr lang="en-US" sz="2600" dirty="0">
                <a:solidFill>
                  <a:srgbClr val="000000"/>
                </a:solidFill>
                <a:latin typeface="system-ui"/>
                <a:sym typeface="Wingdings" pitchFamily="2" charset="2"/>
              </a:rPr>
              <a:t>6:1-12, The Man With Wealth/Possessions But Not Power To Enjoy</a:t>
            </a:r>
            <a:endParaRPr lang="en-US" sz="2800" dirty="0">
              <a:solidFill>
                <a:srgbClr val="000000"/>
              </a:solidFill>
              <a:latin typeface="system-ui"/>
            </a:endParaRPr>
          </a:p>
          <a:p>
            <a:pPr lvl="1"/>
            <a:endParaRPr lang="en-US" sz="2600" b="0" i="0" u="none" strike="noStrike" dirty="0">
              <a:solidFill>
                <a:srgbClr val="000000"/>
              </a:solidFill>
              <a:effectLst/>
              <a:latin typeface="system-ui"/>
            </a:endParaRPr>
          </a:p>
        </p:txBody>
      </p:sp>
      <p:sp>
        <p:nvSpPr>
          <p:cNvPr id="5" name="Rectangle 4">
            <a:extLst>
              <a:ext uri="{FF2B5EF4-FFF2-40B4-BE49-F238E27FC236}">
                <a16:creationId xmlns:a16="http://schemas.microsoft.com/office/drawing/2014/main" id="{2BB23F10-AC24-648A-957C-A9B6A1B0A663}"/>
              </a:ext>
            </a:extLst>
          </p:cNvPr>
          <p:cNvSpPr/>
          <p:nvPr/>
        </p:nvSpPr>
        <p:spPr>
          <a:xfrm>
            <a:off x="1507067" y="927950"/>
            <a:ext cx="4588933" cy="562187"/>
          </a:xfrm>
          <a:prstGeom prst="rect">
            <a:avLst/>
          </a:prstGeom>
          <a:noFill/>
          <a:ln w="254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ill Sans MT" panose="020B0502020104020203"/>
              <a:ea typeface="+mn-ea"/>
              <a:cs typeface="+mn-cs"/>
            </a:endParaRPr>
          </a:p>
        </p:txBody>
      </p:sp>
    </p:spTree>
    <p:extLst>
      <p:ext uri="{BB962C8B-B14F-4D97-AF65-F5344CB8AC3E}">
        <p14:creationId xmlns:p14="http://schemas.microsoft.com/office/powerpoint/2010/main" val="32170571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7" end="7"/>
                                            </p:txEl>
                                          </p:spTgt>
                                        </p:tgtEl>
                                        <p:attrNameLst>
                                          <p:attrName>style.visibility</p:attrName>
                                        </p:attrNameLst>
                                      </p:cBhvr>
                                      <p:to>
                                        <p:strVal val="visible"/>
                                      </p:to>
                                    </p:set>
                                    <p:animEffect transition="in" filter="fade">
                                      <p:cBhvr>
                                        <p:cTn id="7"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602758-661C-A0F0-E946-FD47D3B84229}"/>
              </a:ext>
            </a:extLst>
          </p:cNvPr>
          <p:cNvSpPr>
            <a:spLocks noGrp="1"/>
          </p:cNvSpPr>
          <p:nvPr>
            <p:ph type="title"/>
          </p:nvPr>
        </p:nvSpPr>
        <p:spPr>
          <a:xfrm>
            <a:off x="1251678" y="229988"/>
            <a:ext cx="10178322" cy="1492132"/>
          </a:xfrm>
        </p:spPr>
        <p:txBody>
          <a:bodyPr>
            <a:normAutofit/>
          </a:bodyPr>
          <a:lstStyle/>
          <a:p>
            <a:r>
              <a:rPr lang="en-US" sz="3600" dirty="0"/>
              <a:t>Outline</a:t>
            </a:r>
          </a:p>
        </p:txBody>
      </p:sp>
      <p:sp>
        <p:nvSpPr>
          <p:cNvPr id="3" name="Content Placeholder 2">
            <a:extLst>
              <a:ext uri="{FF2B5EF4-FFF2-40B4-BE49-F238E27FC236}">
                <a16:creationId xmlns:a16="http://schemas.microsoft.com/office/drawing/2014/main" id="{ED468A3D-F77D-CE2B-A8A5-536EEF364855}"/>
              </a:ext>
            </a:extLst>
          </p:cNvPr>
          <p:cNvSpPr>
            <a:spLocks noGrp="1"/>
          </p:cNvSpPr>
          <p:nvPr>
            <p:ph idx="1"/>
          </p:nvPr>
        </p:nvSpPr>
        <p:spPr>
          <a:xfrm>
            <a:off x="1251678" y="927950"/>
            <a:ext cx="10178322" cy="5930050"/>
          </a:xfrm>
        </p:spPr>
        <p:txBody>
          <a:bodyPr>
            <a:normAutofit/>
          </a:bodyPr>
          <a:lstStyle/>
          <a:p>
            <a:r>
              <a:rPr lang="en-US" sz="2800" i="0" u="none" strike="noStrike" dirty="0">
                <a:solidFill>
                  <a:srgbClr val="000000"/>
                </a:solidFill>
                <a:effectLst/>
                <a:latin typeface="system-ui"/>
              </a:rPr>
              <a:t>7:1-12 Proverb Collection</a:t>
            </a:r>
          </a:p>
          <a:p>
            <a:pPr lvl="1"/>
            <a:r>
              <a:rPr lang="en-US" sz="2600" dirty="0">
                <a:solidFill>
                  <a:srgbClr val="000000"/>
                </a:solidFill>
                <a:latin typeface="system-ui"/>
              </a:rPr>
              <a:t>7:13-18, Reflection on God’s Purposes</a:t>
            </a:r>
          </a:p>
        </p:txBody>
      </p:sp>
      <p:sp>
        <p:nvSpPr>
          <p:cNvPr id="5" name="Rectangle 4">
            <a:extLst>
              <a:ext uri="{FF2B5EF4-FFF2-40B4-BE49-F238E27FC236}">
                <a16:creationId xmlns:a16="http://schemas.microsoft.com/office/drawing/2014/main" id="{2BB23F10-AC24-648A-957C-A9B6A1B0A663}"/>
              </a:ext>
            </a:extLst>
          </p:cNvPr>
          <p:cNvSpPr/>
          <p:nvPr/>
        </p:nvSpPr>
        <p:spPr>
          <a:xfrm>
            <a:off x="1507067" y="927950"/>
            <a:ext cx="4588933" cy="562187"/>
          </a:xfrm>
          <a:prstGeom prst="rect">
            <a:avLst/>
          </a:prstGeom>
          <a:noFill/>
          <a:ln w="254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ill Sans MT" panose="020B0502020104020203"/>
              <a:ea typeface="+mn-ea"/>
              <a:cs typeface="+mn-cs"/>
            </a:endParaRPr>
          </a:p>
        </p:txBody>
      </p:sp>
    </p:spTree>
    <p:extLst>
      <p:ext uri="{BB962C8B-B14F-4D97-AF65-F5344CB8AC3E}">
        <p14:creationId xmlns:p14="http://schemas.microsoft.com/office/powerpoint/2010/main" val="42490796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fade">
                                      <p:cBhvr>
                                        <p:cTn id="10" dur="500"/>
                                        <p:tgtEl>
                                          <p:spTgt spid="5"/>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5"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602758-661C-A0F0-E946-FD47D3B84229}"/>
              </a:ext>
            </a:extLst>
          </p:cNvPr>
          <p:cNvSpPr>
            <a:spLocks noGrp="1"/>
          </p:cNvSpPr>
          <p:nvPr>
            <p:ph type="title"/>
          </p:nvPr>
        </p:nvSpPr>
        <p:spPr>
          <a:xfrm>
            <a:off x="952500" y="382385"/>
            <a:ext cx="10178322" cy="737063"/>
          </a:xfrm>
        </p:spPr>
        <p:txBody>
          <a:bodyPr>
            <a:normAutofit/>
          </a:bodyPr>
          <a:lstStyle/>
          <a:p>
            <a:r>
              <a:rPr lang="en-US" sz="3600" dirty="0"/>
              <a:t>“Better”</a:t>
            </a:r>
          </a:p>
        </p:txBody>
      </p:sp>
      <p:sp>
        <p:nvSpPr>
          <p:cNvPr id="3" name="Content Placeholder 2">
            <a:extLst>
              <a:ext uri="{FF2B5EF4-FFF2-40B4-BE49-F238E27FC236}">
                <a16:creationId xmlns:a16="http://schemas.microsoft.com/office/drawing/2014/main" id="{ED468A3D-F77D-CE2B-A8A5-536EEF364855}"/>
              </a:ext>
            </a:extLst>
          </p:cNvPr>
          <p:cNvSpPr>
            <a:spLocks noGrp="1"/>
          </p:cNvSpPr>
          <p:nvPr>
            <p:ph sz="half" idx="1"/>
          </p:nvPr>
        </p:nvSpPr>
        <p:spPr>
          <a:xfrm>
            <a:off x="952500" y="1128451"/>
            <a:ext cx="5097780" cy="5180215"/>
          </a:xfrm>
        </p:spPr>
        <p:txBody>
          <a:bodyPr>
            <a:noAutofit/>
          </a:bodyPr>
          <a:lstStyle/>
          <a:p>
            <a:pPr marL="0" indent="0" algn="l">
              <a:buNone/>
            </a:pPr>
            <a:r>
              <a:rPr lang="en-US" sz="1800" b="1" baseline="30000" dirty="0">
                <a:solidFill>
                  <a:srgbClr val="000000"/>
                </a:solidFill>
                <a:latin typeface="system-ui"/>
              </a:rPr>
              <a:t>1</a:t>
            </a:r>
            <a:r>
              <a:rPr lang="en-US" sz="1800" b="1" i="0" u="none" strike="noStrike" baseline="30000" dirty="0">
                <a:solidFill>
                  <a:srgbClr val="000000"/>
                </a:solidFill>
                <a:effectLst/>
                <a:latin typeface="system-ui"/>
              </a:rPr>
              <a:t> </a:t>
            </a:r>
            <a:r>
              <a:rPr lang="en-US" sz="1800" b="0" i="0" u="none" strike="noStrike" dirty="0">
                <a:solidFill>
                  <a:srgbClr val="000000"/>
                </a:solidFill>
                <a:effectLst/>
                <a:latin typeface="system-ui"/>
              </a:rPr>
              <a:t>A good name is better than precious ointment,</a:t>
            </a:r>
            <a:br>
              <a:rPr lang="en-US" sz="1800" dirty="0"/>
            </a:br>
            <a:r>
              <a:rPr lang="en-US" sz="1800" b="0" i="0" u="none" strike="noStrike" dirty="0">
                <a:solidFill>
                  <a:srgbClr val="000000"/>
                </a:solidFill>
                <a:effectLst/>
                <a:latin typeface="Courier New" panose="02070309020205020404" pitchFamily="49" charset="0"/>
              </a:rPr>
              <a:t>    </a:t>
            </a:r>
            <a:r>
              <a:rPr lang="en-US" sz="1800" b="0" i="0" u="none" strike="noStrike" dirty="0">
                <a:solidFill>
                  <a:srgbClr val="000000"/>
                </a:solidFill>
                <a:effectLst/>
                <a:latin typeface="system-ui"/>
              </a:rPr>
              <a:t>and the day of death than the day of birth.</a:t>
            </a:r>
            <a:endParaRPr lang="en-US" sz="1800" dirty="0"/>
          </a:p>
          <a:p>
            <a:pPr marL="0" indent="0" algn="l">
              <a:buNone/>
            </a:pPr>
            <a:r>
              <a:rPr lang="en-US" sz="1800" b="1" i="0" u="none" strike="noStrike" baseline="30000" dirty="0">
                <a:solidFill>
                  <a:srgbClr val="000000"/>
                </a:solidFill>
                <a:effectLst/>
                <a:latin typeface="system-ui"/>
              </a:rPr>
              <a:t>2 </a:t>
            </a:r>
            <a:r>
              <a:rPr lang="en-US" sz="1800" b="0" i="0" u="none" strike="noStrike" dirty="0">
                <a:solidFill>
                  <a:srgbClr val="000000"/>
                </a:solidFill>
                <a:effectLst/>
                <a:latin typeface="system-ui"/>
              </a:rPr>
              <a:t>It is better to go to the house of mourning</a:t>
            </a:r>
            <a:br>
              <a:rPr lang="en-US" sz="1800" dirty="0"/>
            </a:br>
            <a:r>
              <a:rPr lang="en-US" sz="1800" b="0" i="0" u="none" strike="noStrike" dirty="0">
                <a:solidFill>
                  <a:srgbClr val="000000"/>
                </a:solidFill>
                <a:effectLst/>
                <a:latin typeface="Courier New" panose="02070309020205020404" pitchFamily="49" charset="0"/>
              </a:rPr>
              <a:t>    </a:t>
            </a:r>
            <a:r>
              <a:rPr lang="en-US" sz="1800" b="0" i="0" u="none" strike="noStrike" dirty="0">
                <a:solidFill>
                  <a:srgbClr val="000000"/>
                </a:solidFill>
                <a:effectLst/>
                <a:latin typeface="system-ui"/>
              </a:rPr>
              <a:t>than to go to the house of feasting,</a:t>
            </a:r>
            <a:br>
              <a:rPr lang="en-US" sz="1800" dirty="0"/>
            </a:br>
            <a:r>
              <a:rPr lang="en-US" sz="1800" dirty="0"/>
              <a:t>	</a:t>
            </a:r>
            <a:r>
              <a:rPr lang="en-US" sz="1800" b="0" i="0" u="none" strike="noStrike" dirty="0">
                <a:solidFill>
                  <a:srgbClr val="000000"/>
                </a:solidFill>
                <a:effectLst/>
                <a:latin typeface="system-ui"/>
              </a:rPr>
              <a:t>for this is the end of all mankind,</a:t>
            </a:r>
            <a:br>
              <a:rPr lang="en-US" sz="1800" dirty="0"/>
            </a:br>
            <a:r>
              <a:rPr lang="en-US" sz="1800" b="0" i="0" u="none" strike="noStrike" dirty="0">
                <a:solidFill>
                  <a:srgbClr val="000000"/>
                </a:solidFill>
                <a:effectLst/>
                <a:latin typeface="Courier New" panose="02070309020205020404" pitchFamily="49" charset="0"/>
              </a:rPr>
              <a:t>    	</a:t>
            </a:r>
            <a:r>
              <a:rPr lang="en-US" sz="1800" b="0" i="0" u="none" strike="noStrike" dirty="0">
                <a:solidFill>
                  <a:srgbClr val="000000"/>
                </a:solidFill>
                <a:effectLst/>
                <a:latin typeface="system-ui"/>
              </a:rPr>
              <a:t>and the living will lay it to heart.</a:t>
            </a:r>
            <a:endParaRPr lang="en-US" sz="1800" dirty="0"/>
          </a:p>
          <a:p>
            <a:pPr marL="0" indent="0" algn="l">
              <a:buNone/>
            </a:pPr>
            <a:r>
              <a:rPr lang="en-US" sz="1800" b="1" i="0" u="none" strike="noStrike" baseline="30000" dirty="0">
                <a:solidFill>
                  <a:srgbClr val="000000"/>
                </a:solidFill>
                <a:effectLst/>
                <a:latin typeface="system-ui"/>
              </a:rPr>
              <a:t>3 </a:t>
            </a:r>
            <a:r>
              <a:rPr lang="en-US" sz="1800" b="0" i="0" u="none" strike="noStrike" dirty="0">
                <a:solidFill>
                  <a:srgbClr val="000000"/>
                </a:solidFill>
                <a:effectLst/>
                <a:latin typeface="system-ui"/>
              </a:rPr>
              <a:t>Sorrow is better than laughter,</a:t>
            </a:r>
            <a:br>
              <a:rPr lang="en-US" sz="1800" dirty="0"/>
            </a:br>
            <a:r>
              <a:rPr lang="en-US" sz="1800" b="0" i="0" u="none" strike="noStrike" dirty="0">
                <a:solidFill>
                  <a:srgbClr val="000000"/>
                </a:solidFill>
                <a:effectLst/>
                <a:latin typeface="Courier New" panose="02070309020205020404" pitchFamily="49" charset="0"/>
              </a:rPr>
              <a:t>    </a:t>
            </a:r>
            <a:r>
              <a:rPr lang="en-US" sz="1800" b="0" i="0" u="none" strike="noStrike" dirty="0">
                <a:solidFill>
                  <a:srgbClr val="000000"/>
                </a:solidFill>
                <a:effectLst/>
                <a:latin typeface="system-ui"/>
              </a:rPr>
              <a:t>for by sadness of face the heart is made glad.</a:t>
            </a:r>
            <a:endParaRPr lang="en-US" sz="1800" dirty="0"/>
          </a:p>
          <a:p>
            <a:pPr marL="0" indent="0" algn="l">
              <a:buNone/>
            </a:pPr>
            <a:r>
              <a:rPr lang="en-US" sz="1800" b="1" i="0" u="none" strike="noStrike" baseline="30000" dirty="0">
                <a:solidFill>
                  <a:srgbClr val="000000"/>
                </a:solidFill>
                <a:effectLst/>
                <a:latin typeface="system-ui"/>
              </a:rPr>
              <a:t>4 </a:t>
            </a:r>
            <a:r>
              <a:rPr lang="en-US" sz="1800" b="0" i="0" u="none" strike="noStrike" dirty="0">
                <a:solidFill>
                  <a:srgbClr val="000000"/>
                </a:solidFill>
                <a:effectLst/>
                <a:latin typeface="system-ui"/>
              </a:rPr>
              <a:t>The heart of the wise is in the house of mourning,</a:t>
            </a:r>
            <a:br>
              <a:rPr lang="en-US" sz="1800" dirty="0"/>
            </a:br>
            <a:r>
              <a:rPr lang="en-US" sz="1800" b="0" i="0" u="none" strike="noStrike" dirty="0">
                <a:solidFill>
                  <a:srgbClr val="000000"/>
                </a:solidFill>
                <a:effectLst/>
                <a:latin typeface="Courier New" panose="02070309020205020404" pitchFamily="49" charset="0"/>
              </a:rPr>
              <a:t>    </a:t>
            </a:r>
            <a:r>
              <a:rPr lang="en-US" sz="1800" b="0" i="0" u="none" strike="noStrike" dirty="0">
                <a:solidFill>
                  <a:srgbClr val="000000"/>
                </a:solidFill>
                <a:effectLst/>
                <a:latin typeface="system-ui"/>
              </a:rPr>
              <a:t>but the heart of fools is in the house of mirth.</a:t>
            </a:r>
            <a:endParaRPr lang="en-US" sz="1800" dirty="0"/>
          </a:p>
          <a:p>
            <a:pPr marL="0" indent="0" algn="l">
              <a:buNone/>
            </a:pPr>
            <a:r>
              <a:rPr lang="en-US" sz="1800" b="1" i="0" u="none" strike="noStrike" baseline="30000" dirty="0">
                <a:solidFill>
                  <a:srgbClr val="000000"/>
                </a:solidFill>
                <a:effectLst/>
                <a:latin typeface="system-ui"/>
              </a:rPr>
              <a:t>5 </a:t>
            </a:r>
            <a:r>
              <a:rPr lang="en-US" sz="1800" b="0" i="0" u="none" strike="noStrike" dirty="0">
                <a:solidFill>
                  <a:srgbClr val="000000"/>
                </a:solidFill>
                <a:effectLst/>
                <a:latin typeface="system-ui"/>
              </a:rPr>
              <a:t>It is better for a man to hear the rebuke of the wise</a:t>
            </a:r>
            <a:br>
              <a:rPr lang="en-US" sz="1800" dirty="0"/>
            </a:br>
            <a:r>
              <a:rPr lang="en-US" sz="1800" b="0" i="0" u="none" strike="noStrike" dirty="0">
                <a:solidFill>
                  <a:srgbClr val="000000"/>
                </a:solidFill>
                <a:effectLst/>
                <a:latin typeface="Courier New" panose="02070309020205020404" pitchFamily="49" charset="0"/>
              </a:rPr>
              <a:t>    </a:t>
            </a:r>
            <a:r>
              <a:rPr lang="en-US" sz="1800" b="0" i="0" u="none" strike="noStrike" dirty="0">
                <a:solidFill>
                  <a:srgbClr val="000000"/>
                </a:solidFill>
                <a:effectLst/>
                <a:latin typeface="system-ui"/>
              </a:rPr>
              <a:t>than to hear the song of fools.</a:t>
            </a:r>
            <a:endParaRPr lang="en-US" sz="1800" dirty="0"/>
          </a:p>
          <a:p>
            <a:pPr marL="0" indent="0" algn="l">
              <a:buNone/>
            </a:pPr>
            <a:r>
              <a:rPr lang="en-US" sz="1800" b="1" i="0" u="none" strike="noStrike" baseline="30000" dirty="0">
                <a:solidFill>
                  <a:srgbClr val="000000"/>
                </a:solidFill>
                <a:effectLst/>
                <a:latin typeface="system-ui"/>
              </a:rPr>
              <a:t>6 </a:t>
            </a:r>
            <a:r>
              <a:rPr lang="en-US" sz="1800" b="0" i="0" u="none" strike="noStrike" dirty="0">
                <a:solidFill>
                  <a:srgbClr val="000000"/>
                </a:solidFill>
                <a:effectLst/>
                <a:latin typeface="system-ui"/>
              </a:rPr>
              <a:t>For as the crackling of thorns under a pot,</a:t>
            </a:r>
            <a:br>
              <a:rPr lang="en-US" sz="1800" dirty="0"/>
            </a:br>
            <a:r>
              <a:rPr lang="en-US" sz="1800" b="0" i="0" u="none" strike="noStrike" dirty="0">
                <a:solidFill>
                  <a:srgbClr val="000000"/>
                </a:solidFill>
                <a:effectLst/>
                <a:latin typeface="Courier New" panose="02070309020205020404" pitchFamily="49" charset="0"/>
              </a:rPr>
              <a:t>    </a:t>
            </a:r>
            <a:r>
              <a:rPr lang="en-US" sz="1800" b="0" i="0" u="none" strike="noStrike" dirty="0">
                <a:solidFill>
                  <a:srgbClr val="000000"/>
                </a:solidFill>
                <a:effectLst/>
                <a:latin typeface="system-ui"/>
              </a:rPr>
              <a:t>so is the laughter of the fools;</a:t>
            </a:r>
            <a:br>
              <a:rPr lang="en-US" sz="1800" dirty="0"/>
            </a:br>
            <a:r>
              <a:rPr lang="en-US" sz="1800" b="0" i="0" u="none" strike="noStrike" dirty="0">
                <a:solidFill>
                  <a:srgbClr val="000000"/>
                </a:solidFill>
                <a:effectLst/>
                <a:latin typeface="Courier New" panose="02070309020205020404" pitchFamily="49" charset="0"/>
              </a:rPr>
              <a:t>    </a:t>
            </a:r>
            <a:r>
              <a:rPr lang="en-US" sz="1800" b="0" i="0" u="none" strike="noStrike" dirty="0">
                <a:solidFill>
                  <a:srgbClr val="000000"/>
                </a:solidFill>
                <a:effectLst/>
                <a:latin typeface="system-ui"/>
              </a:rPr>
              <a:t>this also is vanity.</a:t>
            </a:r>
            <a:br>
              <a:rPr lang="en-US" sz="1800" dirty="0"/>
            </a:br>
            <a:endParaRPr lang="en-US" sz="1800" b="0" i="0" u="none" strike="noStrike" dirty="0">
              <a:solidFill>
                <a:srgbClr val="000000"/>
              </a:solidFill>
              <a:effectLst/>
              <a:latin typeface="system-ui"/>
            </a:endParaRPr>
          </a:p>
        </p:txBody>
      </p:sp>
      <p:sp>
        <p:nvSpPr>
          <p:cNvPr id="4" name="Content Placeholder 3">
            <a:extLst>
              <a:ext uri="{FF2B5EF4-FFF2-40B4-BE49-F238E27FC236}">
                <a16:creationId xmlns:a16="http://schemas.microsoft.com/office/drawing/2014/main" id="{33694CFD-73C8-3486-2539-68FD23414577}"/>
              </a:ext>
            </a:extLst>
          </p:cNvPr>
          <p:cNvSpPr>
            <a:spLocks noGrp="1"/>
          </p:cNvSpPr>
          <p:nvPr>
            <p:ph sz="half" idx="2"/>
          </p:nvPr>
        </p:nvSpPr>
        <p:spPr>
          <a:xfrm>
            <a:off x="5968038" y="1128451"/>
            <a:ext cx="6117282" cy="5470469"/>
          </a:xfrm>
        </p:spPr>
        <p:txBody>
          <a:bodyPr>
            <a:noAutofit/>
          </a:bodyPr>
          <a:lstStyle/>
          <a:p>
            <a:pPr marL="0" indent="0">
              <a:buNone/>
            </a:pPr>
            <a:r>
              <a:rPr lang="en-US" sz="1800" b="1" baseline="30000" dirty="0">
                <a:solidFill>
                  <a:srgbClr val="000000"/>
                </a:solidFill>
                <a:latin typeface="system-ui"/>
              </a:rPr>
              <a:t>7 </a:t>
            </a:r>
            <a:r>
              <a:rPr lang="en-US" sz="1800" dirty="0">
                <a:solidFill>
                  <a:srgbClr val="000000"/>
                </a:solidFill>
                <a:latin typeface="system-ui"/>
              </a:rPr>
              <a:t>Surely oppression drives the wise into madness,</a:t>
            </a:r>
            <a:br>
              <a:rPr lang="en-US" sz="1800" dirty="0"/>
            </a:br>
            <a:r>
              <a:rPr lang="en-US" sz="1800" dirty="0">
                <a:solidFill>
                  <a:srgbClr val="000000"/>
                </a:solidFill>
                <a:latin typeface="Courier New" panose="02070309020205020404" pitchFamily="49" charset="0"/>
              </a:rPr>
              <a:t>    </a:t>
            </a:r>
            <a:r>
              <a:rPr lang="en-US" sz="1800" dirty="0">
                <a:solidFill>
                  <a:srgbClr val="000000"/>
                </a:solidFill>
                <a:latin typeface="system-ui"/>
              </a:rPr>
              <a:t>and a bribe corrupts the heart.</a:t>
            </a:r>
            <a:endParaRPr lang="en-US" sz="1800" b="1" i="0" u="none" strike="noStrike" baseline="30000" dirty="0">
              <a:solidFill>
                <a:srgbClr val="000000"/>
              </a:solidFill>
              <a:effectLst/>
              <a:latin typeface="system-ui"/>
            </a:endParaRPr>
          </a:p>
          <a:p>
            <a:pPr marL="0" indent="0">
              <a:buNone/>
            </a:pPr>
            <a:r>
              <a:rPr lang="en-US" sz="1800" b="1" i="0" u="none" strike="noStrike" baseline="30000" dirty="0">
                <a:solidFill>
                  <a:srgbClr val="000000"/>
                </a:solidFill>
                <a:effectLst/>
                <a:latin typeface="system-ui"/>
              </a:rPr>
              <a:t>8 </a:t>
            </a:r>
            <a:r>
              <a:rPr lang="en-US" sz="1800" b="0" i="0" u="none" strike="noStrike" dirty="0">
                <a:solidFill>
                  <a:srgbClr val="000000"/>
                </a:solidFill>
                <a:effectLst/>
                <a:latin typeface="system-ui"/>
              </a:rPr>
              <a:t>Better is the end of a thing than its beginning,</a:t>
            </a:r>
            <a:br>
              <a:rPr lang="en-US" sz="1800" dirty="0"/>
            </a:br>
            <a:r>
              <a:rPr lang="en-US" sz="1800" b="0" i="0" u="none" strike="noStrike" dirty="0">
                <a:solidFill>
                  <a:srgbClr val="000000"/>
                </a:solidFill>
                <a:effectLst/>
                <a:latin typeface="Courier New" panose="02070309020205020404" pitchFamily="49" charset="0"/>
              </a:rPr>
              <a:t>    </a:t>
            </a:r>
            <a:r>
              <a:rPr lang="en-US" sz="1800" b="0" i="0" u="none" strike="noStrike" dirty="0">
                <a:solidFill>
                  <a:srgbClr val="000000"/>
                </a:solidFill>
                <a:effectLst/>
                <a:latin typeface="system-ui"/>
              </a:rPr>
              <a:t>and the patient in spirit is better than the proud in spirit.</a:t>
            </a:r>
            <a:endParaRPr lang="en-US" sz="1800" dirty="0"/>
          </a:p>
          <a:p>
            <a:pPr marL="0" indent="0">
              <a:buNone/>
            </a:pPr>
            <a:r>
              <a:rPr lang="en-US" sz="1800" b="1" i="0" u="none" strike="noStrike" baseline="30000" dirty="0">
                <a:solidFill>
                  <a:srgbClr val="000000"/>
                </a:solidFill>
                <a:effectLst/>
                <a:latin typeface="system-ui"/>
              </a:rPr>
              <a:t>9 </a:t>
            </a:r>
            <a:r>
              <a:rPr lang="en-US" sz="1800" b="0" i="0" u="none" strike="noStrike" dirty="0">
                <a:solidFill>
                  <a:srgbClr val="000000"/>
                </a:solidFill>
                <a:effectLst/>
                <a:latin typeface="system-ui"/>
              </a:rPr>
              <a:t>Be not quick in your spirit to become angry,</a:t>
            </a:r>
            <a:br>
              <a:rPr lang="en-US" sz="1800" dirty="0"/>
            </a:br>
            <a:r>
              <a:rPr lang="en-US" sz="1800" b="0" i="0" u="none" strike="noStrike" dirty="0">
                <a:solidFill>
                  <a:srgbClr val="000000"/>
                </a:solidFill>
                <a:effectLst/>
                <a:latin typeface="Courier New" panose="02070309020205020404" pitchFamily="49" charset="0"/>
              </a:rPr>
              <a:t>    </a:t>
            </a:r>
            <a:r>
              <a:rPr lang="en-US" sz="1800" b="0" i="0" u="none" strike="noStrike" dirty="0">
                <a:solidFill>
                  <a:srgbClr val="000000"/>
                </a:solidFill>
                <a:effectLst/>
                <a:latin typeface="system-ui"/>
              </a:rPr>
              <a:t>for anger lodges in the heart of fools.</a:t>
            </a:r>
            <a:endParaRPr lang="en-US" sz="1800" dirty="0"/>
          </a:p>
          <a:p>
            <a:pPr marL="0" indent="0">
              <a:buNone/>
            </a:pPr>
            <a:r>
              <a:rPr lang="en-US" sz="1800" b="1" i="0" u="none" strike="noStrike" baseline="30000" dirty="0">
                <a:solidFill>
                  <a:srgbClr val="000000"/>
                </a:solidFill>
                <a:effectLst/>
                <a:latin typeface="system-ui"/>
              </a:rPr>
              <a:t>10 </a:t>
            </a:r>
            <a:r>
              <a:rPr lang="en-US" sz="1800" b="0" i="0" u="none" strike="noStrike" dirty="0">
                <a:solidFill>
                  <a:srgbClr val="000000"/>
                </a:solidFill>
                <a:effectLst/>
                <a:latin typeface="system-ui"/>
              </a:rPr>
              <a:t>Say not, “Why were the former days better than these?”</a:t>
            </a:r>
            <a:br>
              <a:rPr lang="en-US" sz="1800" dirty="0"/>
            </a:br>
            <a:r>
              <a:rPr lang="en-US" sz="1800" b="0" i="0" u="none" strike="noStrike" dirty="0">
                <a:solidFill>
                  <a:srgbClr val="000000"/>
                </a:solidFill>
                <a:effectLst/>
                <a:latin typeface="Courier New" panose="02070309020205020404" pitchFamily="49" charset="0"/>
              </a:rPr>
              <a:t>    </a:t>
            </a:r>
            <a:r>
              <a:rPr lang="en-US" sz="1800" b="0" i="0" u="none" strike="noStrike" dirty="0">
                <a:solidFill>
                  <a:srgbClr val="000000"/>
                </a:solidFill>
                <a:effectLst/>
                <a:latin typeface="system-ui"/>
              </a:rPr>
              <a:t>For it is not from wisdom that you ask this.</a:t>
            </a:r>
            <a:endParaRPr lang="en-US" sz="1800" dirty="0"/>
          </a:p>
          <a:p>
            <a:pPr marL="0" indent="0">
              <a:buNone/>
            </a:pPr>
            <a:r>
              <a:rPr lang="en-US" sz="1800" b="1" i="0" u="none" strike="noStrike" baseline="30000" dirty="0">
                <a:solidFill>
                  <a:srgbClr val="000000"/>
                </a:solidFill>
                <a:effectLst/>
                <a:latin typeface="system-ui"/>
              </a:rPr>
              <a:t>11 </a:t>
            </a:r>
            <a:r>
              <a:rPr lang="en-US" sz="1800" b="0" i="0" u="none" strike="noStrike" dirty="0">
                <a:solidFill>
                  <a:srgbClr val="000000"/>
                </a:solidFill>
                <a:effectLst/>
                <a:latin typeface="system-ui"/>
              </a:rPr>
              <a:t>Wisdom is good with an inheritance,</a:t>
            </a:r>
            <a:br>
              <a:rPr lang="en-US" sz="1800" dirty="0"/>
            </a:br>
            <a:r>
              <a:rPr lang="en-US" sz="1800" b="0" i="0" u="none" strike="noStrike" dirty="0">
                <a:solidFill>
                  <a:srgbClr val="000000"/>
                </a:solidFill>
                <a:effectLst/>
                <a:latin typeface="Courier New" panose="02070309020205020404" pitchFamily="49" charset="0"/>
              </a:rPr>
              <a:t>    </a:t>
            </a:r>
            <a:r>
              <a:rPr lang="en-US" sz="1800" b="0" i="0" u="none" strike="noStrike" dirty="0">
                <a:solidFill>
                  <a:srgbClr val="000000"/>
                </a:solidFill>
                <a:effectLst/>
                <a:latin typeface="system-ui"/>
              </a:rPr>
              <a:t>an advantage to those who see the sun.</a:t>
            </a:r>
            <a:endParaRPr lang="en-US" sz="1800" dirty="0"/>
          </a:p>
          <a:p>
            <a:pPr marL="0" indent="0">
              <a:buNone/>
            </a:pPr>
            <a:r>
              <a:rPr lang="en-US" sz="1800" b="1" i="0" u="none" strike="noStrike" baseline="30000" dirty="0">
                <a:solidFill>
                  <a:srgbClr val="000000"/>
                </a:solidFill>
                <a:effectLst/>
                <a:latin typeface="system-ui"/>
              </a:rPr>
              <a:t>12 </a:t>
            </a:r>
            <a:r>
              <a:rPr lang="en-US" sz="1800" b="0" i="0" u="none" strike="noStrike" dirty="0">
                <a:solidFill>
                  <a:srgbClr val="000000"/>
                </a:solidFill>
                <a:effectLst/>
                <a:latin typeface="system-ui"/>
              </a:rPr>
              <a:t>For the protection of wisdom is like the protection of money,</a:t>
            </a:r>
            <a:br>
              <a:rPr lang="en-US" sz="1800" dirty="0"/>
            </a:br>
            <a:r>
              <a:rPr lang="en-US" sz="1800" b="0" i="0" u="none" strike="noStrike" dirty="0">
                <a:solidFill>
                  <a:srgbClr val="000000"/>
                </a:solidFill>
                <a:effectLst/>
                <a:latin typeface="Courier New" panose="02070309020205020404" pitchFamily="49" charset="0"/>
              </a:rPr>
              <a:t>    </a:t>
            </a:r>
            <a:r>
              <a:rPr lang="en-US" sz="1800" b="0" i="0" u="none" strike="noStrike" dirty="0">
                <a:solidFill>
                  <a:srgbClr val="000000"/>
                </a:solidFill>
                <a:effectLst/>
                <a:latin typeface="system-ui"/>
              </a:rPr>
              <a:t>and the advantage of knowledge is that wisdom 	preserves the life of him who has it.</a:t>
            </a:r>
            <a:endParaRPr lang="en-US" sz="1800" dirty="0"/>
          </a:p>
          <a:p>
            <a:pPr marL="0" indent="0">
              <a:buNone/>
            </a:pPr>
            <a:r>
              <a:rPr lang="en-US" sz="1800" b="1" i="0" u="none" strike="noStrike" baseline="30000" dirty="0">
                <a:solidFill>
                  <a:srgbClr val="000000"/>
                </a:solidFill>
                <a:effectLst/>
                <a:latin typeface="system-ui"/>
              </a:rPr>
              <a:t>13 </a:t>
            </a:r>
            <a:r>
              <a:rPr lang="en-US" sz="1800" b="0" i="0" u="none" strike="noStrike" dirty="0">
                <a:solidFill>
                  <a:srgbClr val="000000"/>
                </a:solidFill>
                <a:effectLst/>
                <a:latin typeface="system-ui"/>
              </a:rPr>
              <a:t>Consider the work of God:</a:t>
            </a:r>
            <a:br>
              <a:rPr lang="en-US" sz="1800" dirty="0"/>
            </a:br>
            <a:r>
              <a:rPr lang="en-US" sz="1800" b="0" i="0" u="none" strike="noStrike" dirty="0">
                <a:solidFill>
                  <a:srgbClr val="000000"/>
                </a:solidFill>
                <a:effectLst/>
                <a:latin typeface="Courier New" panose="02070309020205020404" pitchFamily="49" charset="0"/>
              </a:rPr>
              <a:t>    </a:t>
            </a:r>
            <a:r>
              <a:rPr lang="en-US" sz="1800" b="0" i="0" u="none" strike="noStrike" dirty="0">
                <a:solidFill>
                  <a:srgbClr val="000000"/>
                </a:solidFill>
                <a:effectLst/>
                <a:latin typeface="system-ui"/>
              </a:rPr>
              <a:t>who can make straight what he has made crooked?</a:t>
            </a:r>
            <a:endParaRPr lang="en-US" sz="1800" dirty="0"/>
          </a:p>
        </p:txBody>
      </p:sp>
    </p:spTree>
    <p:extLst>
      <p:ext uri="{BB962C8B-B14F-4D97-AF65-F5344CB8AC3E}">
        <p14:creationId xmlns:p14="http://schemas.microsoft.com/office/powerpoint/2010/main" val="36255349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FDC2B1-1F64-00BB-912B-0959F526B2BE}"/>
              </a:ext>
            </a:extLst>
          </p:cNvPr>
          <p:cNvSpPr>
            <a:spLocks noGrp="1"/>
          </p:cNvSpPr>
          <p:nvPr>
            <p:ph type="title"/>
          </p:nvPr>
        </p:nvSpPr>
        <p:spPr/>
        <p:txBody>
          <a:bodyPr>
            <a:normAutofit/>
          </a:bodyPr>
          <a:lstStyle/>
          <a:p>
            <a:r>
              <a:rPr lang="en-US" sz="4000" dirty="0"/>
              <a:t>Reflection</a:t>
            </a:r>
          </a:p>
        </p:txBody>
      </p:sp>
      <p:sp>
        <p:nvSpPr>
          <p:cNvPr id="3" name="Text Placeholder 2">
            <a:extLst>
              <a:ext uri="{FF2B5EF4-FFF2-40B4-BE49-F238E27FC236}">
                <a16:creationId xmlns:a16="http://schemas.microsoft.com/office/drawing/2014/main" id="{2645EA89-E632-5DC8-9F83-C1A334930F40}"/>
              </a:ext>
            </a:extLst>
          </p:cNvPr>
          <p:cNvSpPr>
            <a:spLocks noGrp="1"/>
          </p:cNvSpPr>
          <p:nvPr>
            <p:ph type="body" idx="1"/>
          </p:nvPr>
        </p:nvSpPr>
        <p:spPr>
          <a:xfrm>
            <a:off x="1251678" y="1590033"/>
            <a:ext cx="4800600" cy="632529"/>
          </a:xfrm>
        </p:spPr>
        <p:txBody>
          <a:bodyPr/>
          <a:lstStyle/>
          <a:p>
            <a:r>
              <a:rPr lang="en-US" dirty="0"/>
              <a:t>Ecclesiastes 7:13-18</a:t>
            </a:r>
          </a:p>
        </p:txBody>
      </p:sp>
      <p:sp>
        <p:nvSpPr>
          <p:cNvPr id="4" name="Content Placeholder 3">
            <a:extLst>
              <a:ext uri="{FF2B5EF4-FFF2-40B4-BE49-F238E27FC236}">
                <a16:creationId xmlns:a16="http://schemas.microsoft.com/office/drawing/2014/main" id="{B9CB8619-8F0A-5FB1-58B0-9240BBF057BE}"/>
              </a:ext>
            </a:extLst>
          </p:cNvPr>
          <p:cNvSpPr>
            <a:spLocks noGrp="1"/>
          </p:cNvSpPr>
          <p:nvPr>
            <p:ph sz="half" idx="2"/>
          </p:nvPr>
        </p:nvSpPr>
        <p:spPr>
          <a:xfrm>
            <a:off x="1257300" y="2222562"/>
            <a:ext cx="4800600" cy="4254438"/>
          </a:xfrm>
        </p:spPr>
        <p:txBody>
          <a:bodyPr>
            <a:normAutofit/>
          </a:bodyPr>
          <a:lstStyle/>
          <a:p>
            <a:r>
              <a:rPr lang="en-US" dirty="0"/>
              <a:t>“Consider the work of God” (7:13)</a:t>
            </a:r>
          </a:p>
          <a:p>
            <a:r>
              <a:rPr lang="en-US" dirty="0"/>
              <a:t>“So that man may not find out anything that will be after him.” (7:14)</a:t>
            </a:r>
          </a:p>
          <a:p>
            <a:r>
              <a:rPr lang="en-US" dirty="0"/>
              <a:t>“For the one who fears God shall come out from both of them.” (7:18)</a:t>
            </a:r>
          </a:p>
          <a:p>
            <a:r>
              <a:rPr lang="en-US" dirty="0"/>
              <a:t>“There is a righteous man who perishes in his righteousness, and there is a wicked man who prolongs his life in his evildoing.” (7:15)</a:t>
            </a:r>
          </a:p>
          <a:p>
            <a:r>
              <a:rPr lang="en-US" dirty="0"/>
              <a:t>“why should you die before your time?” (7:16-17)</a:t>
            </a:r>
          </a:p>
        </p:txBody>
      </p:sp>
      <p:sp>
        <p:nvSpPr>
          <p:cNvPr id="5" name="Text Placeholder 4">
            <a:extLst>
              <a:ext uri="{FF2B5EF4-FFF2-40B4-BE49-F238E27FC236}">
                <a16:creationId xmlns:a16="http://schemas.microsoft.com/office/drawing/2014/main" id="{7AB5A806-9841-7534-285E-B83AC19C4474}"/>
              </a:ext>
            </a:extLst>
          </p:cNvPr>
          <p:cNvSpPr>
            <a:spLocks noGrp="1"/>
          </p:cNvSpPr>
          <p:nvPr>
            <p:ph type="body" sz="quarter" idx="3"/>
          </p:nvPr>
        </p:nvSpPr>
        <p:spPr>
          <a:xfrm>
            <a:off x="6633864" y="1590033"/>
            <a:ext cx="4800600" cy="632529"/>
          </a:xfrm>
        </p:spPr>
        <p:txBody>
          <a:bodyPr/>
          <a:lstStyle/>
          <a:p>
            <a:r>
              <a:rPr lang="en-US" dirty="0"/>
              <a:t>Ecclesiastes 3:9-22</a:t>
            </a:r>
          </a:p>
        </p:txBody>
      </p:sp>
      <p:sp>
        <p:nvSpPr>
          <p:cNvPr id="6" name="Content Placeholder 5">
            <a:extLst>
              <a:ext uri="{FF2B5EF4-FFF2-40B4-BE49-F238E27FC236}">
                <a16:creationId xmlns:a16="http://schemas.microsoft.com/office/drawing/2014/main" id="{231DA423-B6E7-0022-50AF-1B454E3CE744}"/>
              </a:ext>
            </a:extLst>
          </p:cNvPr>
          <p:cNvSpPr>
            <a:spLocks noGrp="1"/>
          </p:cNvSpPr>
          <p:nvPr>
            <p:ph sz="quarter" idx="4"/>
          </p:nvPr>
        </p:nvSpPr>
        <p:spPr>
          <a:xfrm>
            <a:off x="6633864" y="2222562"/>
            <a:ext cx="4800600" cy="4254438"/>
          </a:xfrm>
        </p:spPr>
        <p:txBody>
          <a:bodyPr>
            <a:normAutofit/>
          </a:bodyPr>
          <a:lstStyle/>
          <a:p>
            <a:r>
              <a:rPr lang="en-US" dirty="0"/>
              <a:t>“I have seen the business that God has given…” (3:10)</a:t>
            </a:r>
          </a:p>
          <a:p>
            <a:r>
              <a:rPr lang="en-US" dirty="0"/>
              <a:t>“yet so that he cannot find out what God has done from the beginning to the end.” (3:11)</a:t>
            </a:r>
          </a:p>
          <a:p>
            <a:r>
              <a:rPr lang="en-US" dirty="0"/>
              <a:t>“God has done it, so that people fear before him” (3:14)</a:t>
            </a:r>
          </a:p>
          <a:p>
            <a:r>
              <a:rPr lang="en-US" dirty="0"/>
              <a:t>“and in the place of righteousness, even there was wickedness.” (3:16)</a:t>
            </a:r>
          </a:p>
          <a:p>
            <a:r>
              <a:rPr lang="en-US" dirty="0"/>
              <a:t>“as one dies, so dies the other” (3:18-21)</a:t>
            </a:r>
          </a:p>
          <a:p>
            <a:endParaRPr lang="en-US" dirty="0"/>
          </a:p>
        </p:txBody>
      </p:sp>
    </p:spTree>
    <p:extLst>
      <p:ext uri="{BB962C8B-B14F-4D97-AF65-F5344CB8AC3E}">
        <p14:creationId xmlns:p14="http://schemas.microsoft.com/office/powerpoint/2010/main" val="32651524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602758-661C-A0F0-E946-FD47D3B84229}"/>
              </a:ext>
            </a:extLst>
          </p:cNvPr>
          <p:cNvSpPr>
            <a:spLocks noGrp="1"/>
          </p:cNvSpPr>
          <p:nvPr>
            <p:ph type="title"/>
          </p:nvPr>
        </p:nvSpPr>
        <p:spPr>
          <a:xfrm>
            <a:off x="1251678" y="229988"/>
            <a:ext cx="10178322" cy="1492132"/>
          </a:xfrm>
        </p:spPr>
        <p:txBody>
          <a:bodyPr>
            <a:normAutofit/>
          </a:bodyPr>
          <a:lstStyle/>
          <a:p>
            <a:r>
              <a:rPr lang="en-US" sz="3600" dirty="0"/>
              <a:t>Outline</a:t>
            </a:r>
          </a:p>
        </p:txBody>
      </p:sp>
      <p:sp>
        <p:nvSpPr>
          <p:cNvPr id="3" name="Content Placeholder 2">
            <a:extLst>
              <a:ext uri="{FF2B5EF4-FFF2-40B4-BE49-F238E27FC236}">
                <a16:creationId xmlns:a16="http://schemas.microsoft.com/office/drawing/2014/main" id="{ED468A3D-F77D-CE2B-A8A5-536EEF364855}"/>
              </a:ext>
            </a:extLst>
          </p:cNvPr>
          <p:cNvSpPr>
            <a:spLocks noGrp="1"/>
          </p:cNvSpPr>
          <p:nvPr>
            <p:ph idx="1"/>
          </p:nvPr>
        </p:nvSpPr>
        <p:spPr>
          <a:xfrm>
            <a:off x="1251678" y="927950"/>
            <a:ext cx="10178322" cy="5930050"/>
          </a:xfrm>
        </p:spPr>
        <p:txBody>
          <a:bodyPr>
            <a:normAutofit/>
          </a:bodyPr>
          <a:lstStyle/>
          <a:p>
            <a:r>
              <a:rPr lang="en-US" sz="2800" i="0" u="none" strike="noStrike" dirty="0">
                <a:solidFill>
                  <a:srgbClr val="000000"/>
                </a:solidFill>
                <a:effectLst/>
                <a:latin typeface="system-ui"/>
              </a:rPr>
              <a:t>7:1-12 Proverb Collection</a:t>
            </a:r>
          </a:p>
          <a:p>
            <a:pPr lvl="1"/>
            <a:r>
              <a:rPr lang="en-US" sz="2600" dirty="0">
                <a:solidFill>
                  <a:srgbClr val="000000"/>
                </a:solidFill>
                <a:latin typeface="system-ui"/>
              </a:rPr>
              <a:t>7:13-18, Reflection on God’s Purposes </a:t>
            </a:r>
          </a:p>
          <a:p>
            <a:r>
              <a:rPr lang="en-US" sz="2800" dirty="0">
                <a:solidFill>
                  <a:srgbClr val="000000"/>
                </a:solidFill>
                <a:latin typeface="system-ui"/>
                <a:sym typeface="Wingdings" pitchFamily="2" charset="2"/>
              </a:rPr>
              <a:t>7:19-10:20, Wisdom and Morality</a:t>
            </a:r>
          </a:p>
          <a:p>
            <a:pPr lvl="1"/>
            <a:r>
              <a:rPr lang="en-US" sz="2600" dirty="0">
                <a:solidFill>
                  <a:srgbClr val="000000"/>
                </a:solidFill>
                <a:latin typeface="system-ui"/>
                <a:sym typeface="Wingdings" pitchFamily="2" charset="2"/>
              </a:rPr>
              <a:t>7:19-8:1, Problems of Wisdom and Morality</a:t>
            </a:r>
          </a:p>
        </p:txBody>
      </p:sp>
      <p:sp>
        <p:nvSpPr>
          <p:cNvPr id="5" name="Rectangle 4">
            <a:extLst>
              <a:ext uri="{FF2B5EF4-FFF2-40B4-BE49-F238E27FC236}">
                <a16:creationId xmlns:a16="http://schemas.microsoft.com/office/drawing/2014/main" id="{2BB23F10-AC24-648A-957C-A9B6A1B0A663}"/>
              </a:ext>
            </a:extLst>
          </p:cNvPr>
          <p:cNvSpPr/>
          <p:nvPr/>
        </p:nvSpPr>
        <p:spPr>
          <a:xfrm>
            <a:off x="1507067" y="927950"/>
            <a:ext cx="4588933" cy="562187"/>
          </a:xfrm>
          <a:prstGeom prst="rect">
            <a:avLst/>
          </a:prstGeom>
          <a:noFill/>
          <a:ln w="254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ill Sans MT" panose="020B0502020104020203"/>
              <a:ea typeface="+mn-ea"/>
              <a:cs typeface="+mn-cs"/>
            </a:endParaRPr>
          </a:p>
        </p:txBody>
      </p:sp>
    </p:spTree>
    <p:extLst>
      <p:ext uri="{BB962C8B-B14F-4D97-AF65-F5344CB8AC3E}">
        <p14:creationId xmlns:p14="http://schemas.microsoft.com/office/powerpoint/2010/main" val="5271550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 name="Rectangle 19">
            <a:extLst>
              <a:ext uri="{FF2B5EF4-FFF2-40B4-BE49-F238E27FC236}">
                <a16:creationId xmlns:a16="http://schemas.microsoft.com/office/drawing/2014/main" id="{1B0A7D14-7B67-4022-A8BE-1CCD4A0F1B0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ill Sans MT" panose="020B0502020104020203"/>
              <a:ea typeface="+mn-ea"/>
              <a:cs typeface="+mn-cs"/>
            </a:endParaRPr>
          </a:p>
        </p:txBody>
      </p:sp>
      <p:sp>
        <p:nvSpPr>
          <p:cNvPr id="2" name="Title 1">
            <a:extLst>
              <a:ext uri="{FF2B5EF4-FFF2-40B4-BE49-F238E27FC236}">
                <a16:creationId xmlns:a16="http://schemas.microsoft.com/office/drawing/2014/main" id="{8A87B3C3-FF1A-D34D-2087-3FCA78489138}"/>
              </a:ext>
            </a:extLst>
          </p:cNvPr>
          <p:cNvSpPr>
            <a:spLocks noGrp="1"/>
          </p:cNvSpPr>
          <p:nvPr>
            <p:ph type="title"/>
          </p:nvPr>
        </p:nvSpPr>
        <p:spPr>
          <a:xfrm>
            <a:off x="1251678" y="382385"/>
            <a:ext cx="10178322" cy="1492132"/>
          </a:xfrm>
        </p:spPr>
        <p:txBody>
          <a:bodyPr anchor="ctr">
            <a:normAutofit/>
          </a:bodyPr>
          <a:lstStyle/>
          <a:p>
            <a:r>
              <a:rPr lang="en-US" sz="3600" dirty="0"/>
              <a:t>arranged proverbs?</a:t>
            </a:r>
          </a:p>
        </p:txBody>
      </p:sp>
      <p:sp>
        <p:nvSpPr>
          <p:cNvPr id="22" name="Freeform 6">
            <a:extLst>
              <a:ext uri="{FF2B5EF4-FFF2-40B4-BE49-F238E27FC236}">
                <a16:creationId xmlns:a16="http://schemas.microsoft.com/office/drawing/2014/main" id="{AB09A9E8-BF27-4613-A775-071F082083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accent1"/>
          </a:solidFill>
          <a:ln w="0">
            <a:noFill/>
            <a:prstDash val="solid"/>
            <a:round/>
            <a:headEnd/>
            <a:tailEnd/>
          </a:ln>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Gill Sans MT" panose="020B0502020104020203"/>
              <a:ea typeface="+mn-ea"/>
              <a:cs typeface="+mn-cs"/>
            </a:endParaRPr>
          </a:p>
        </p:txBody>
      </p:sp>
      <p:sp>
        <p:nvSpPr>
          <p:cNvPr id="24" name="Rectangle 23">
            <a:extLst>
              <a:ext uri="{FF2B5EF4-FFF2-40B4-BE49-F238E27FC236}">
                <a16:creationId xmlns:a16="http://schemas.microsoft.com/office/drawing/2014/main" id="{C3AFE299-6F79-44AF-9A77-2DC2DC1F84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ill Sans MT" panose="020B0502020104020203"/>
              <a:ea typeface="+mn-ea"/>
              <a:cs typeface="+mn-cs"/>
            </a:endParaRPr>
          </a:p>
        </p:txBody>
      </p:sp>
      <p:graphicFrame>
        <p:nvGraphicFramePr>
          <p:cNvPr id="15" name="Content Placeholder 2">
            <a:extLst>
              <a:ext uri="{FF2B5EF4-FFF2-40B4-BE49-F238E27FC236}">
                <a16:creationId xmlns:a16="http://schemas.microsoft.com/office/drawing/2014/main" id="{C45039E1-8A3A-E6F3-381C-3A7F8640B92A}"/>
              </a:ext>
            </a:extLst>
          </p:cNvPr>
          <p:cNvGraphicFramePr>
            <a:graphicFrameLocks noGrp="1"/>
          </p:cNvGraphicFramePr>
          <p:nvPr>
            <p:ph idx="1"/>
          </p:nvPr>
        </p:nvGraphicFramePr>
        <p:xfrm>
          <a:off x="1250950" y="2286000"/>
          <a:ext cx="10179050" cy="35941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199168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602758-661C-A0F0-E946-FD47D3B84229}"/>
              </a:ext>
            </a:extLst>
          </p:cNvPr>
          <p:cNvSpPr>
            <a:spLocks noGrp="1"/>
          </p:cNvSpPr>
          <p:nvPr>
            <p:ph type="title"/>
          </p:nvPr>
        </p:nvSpPr>
        <p:spPr>
          <a:xfrm>
            <a:off x="1251678" y="229988"/>
            <a:ext cx="10178322" cy="1492132"/>
          </a:xfrm>
        </p:spPr>
        <p:txBody>
          <a:bodyPr>
            <a:normAutofit/>
          </a:bodyPr>
          <a:lstStyle/>
          <a:p>
            <a:r>
              <a:rPr lang="en-US" sz="3600" dirty="0"/>
              <a:t>Outline</a:t>
            </a:r>
          </a:p>
        </p:txBody>
      </p:sp>
      <p:sp>
        <p:nvSpPr>
          <p:cNvPr id="3" name="Content Placeholder 2">
            <a:extLst>
              <a:ext uri="{FF2B5EF4-FFF2-40B4-BE49-F238E27FC236}">
                <a16:creationId xmlns:a16="http://schemas.microsoft.com/office/drawing/2014/main" id="{ED468A3D-F77D-CE2B-A8A5-536EEF364855}"/>
              </a:ext>
            </a:extLst>
          </p:cNvPr>
          <p:cNvSpPr>
            <a:spLocks noGrp="1"/>
          </p:cNvSpPr>
          <p:nvPr>
            <p:ph idx="1"/>
          </p:nvPr>
        </p:nvSpPr>
        <p:spPr>
          <a:xfrm>
            <a:off x="1251678" y="927950"/>
            <a:ext cx="10178322" cy="5930050"/>
          </a:xfrm>
        </p:spPr>
        <p:txBody>
          <a:bodyPr>
            <a:normAutofit/>
          </a:bodyPr>
          <a:lstStyle/>
          <a:p>
            <a:r>
              <a:rPr lang="en-US" sz="2800" i="0" u="none" strike="noStrike" dirty="0">
                <a:solidFill>
                  <a:srgbClr val="000000"/>
                </a:solidFill>
                <a:effectLst/>
                <a:latin typeface="system-ui"/>
              </a:rPr>
              <a:t>7:1-12 Proverb Collection</a:t>
            </a:r>
          </a:p>
          <a:p>
            <a:pPr lvl="1"/>
            <a:r>
              <a:rPr lang="en-US" sz="2600" dirty="0">
                <a:solidFill>
                  <a:srgbClr val="000000"/>
                </a:solidFill>
                <a:latin typeface="system-ui"/>
              </a:rPr>
              <a:t>7:13-18, Reflection on God’s Purposes </a:t>
            </a:r>
          </a:p>
          <a:p>
            <a:r>
              <a:rPr lang="en-US" sz="2800" dirty="0">
                <a:solidFill>
                  <a:srgbClr val="000000"/>
                </a:solidFill>
                <a:latin typeface="system-ui"/>
                <a:sym typeface="Wingdings" pitchFamily="2" charset="2"/>
              </a:rPr>
              <a:t>7:19-10:20, Wisdom and Morality</a:t>
            </a:r>
          </a:p>
          <a:p>
            <a:pPr lvl="1"/>
            <a:r>
              <a:rPr lang="en-US" sz="2600" dirty="0">
                <a:solidFill>
                  <a:srgbClr val="000000"/>
                </a:solidFill>
                <a:latin typeface="system-ui"/>
                <a:sym typeface="Wingdings" pitchFamily="2" charset="2"/>
              </a:rPr>
              <a:t>7:19-8:1, Problems of Wisdom and Morality</a:t>
            </a:r>
          </a:p>
          <a:p>
            <a:pPr lvl="2"/>
            <a:r>
              <a:rPr lang="en-US" sz="2400" b="1" dirty="0">
                <a:solidFill>
                  <a:srgbClr val="000000"/>
                </a:solidFill>
                <a:latin typeface="system-ui"/>
                <a:sym typeface="Wingdings" pitchFamily="2" charset="2"/>
              </a:rPr>
              <a:t>8:2-9, APPROACHING THE KING</a:t>
            </a:r>
            <a:endParaRPr lang="en-US" sz="2400" dirty="0">
              <a:solidFill>
                <a:srgbClr val="000000"/>
              </a:solidFill>
              <a:latin typeface="system-ui"/>
              <a:sym typeface="Wingdings" pitchFamily="2" charset="2"/>
            </a:endParaRPr>
          </a:p>
          <a:p>
            <a:pPr lvl="1"/>
            <a:r>
              <a:rPr lang="en-US" sz="2600" dirty="0">
                <a:solidFill>
                  <a:srgbClr val="000000"/>
                </a:solidFill>
                <a:latin typeface="system-ui"/>
                <a:sym typeface="Wingdings" pitchFamily="2" charset="2"/>
              </a:rPr>
              <a:t>8:10-17, Observations on Wisdom and Morality  Carpe Diem #5</a:t>
            </a:r>
          </a:p>
          <a:p>
            <a:pPr lvl="1"/>
            <a:r>
              <a:rPr lang="en-US" sz="2600" dirty="0">
                <a:solidFill>
                  <a:srgbClr val="000000"/>
                </a:solidFill>
                <a:latin typeface="system-ui"/>
                <a:sym typeface="Wingdings" pitchFamily="2" charset="2"/>
              </a:rPr>
              <a:t>9:1-10, Death/</a:t>
            </a:r>
            <a:r>
              <a:rPr lang="en-US" sz="2600" dirty="0" err="1">
                <a:solidFill>
                  <a:srgbClr val="000000"/>
                </a:solidFill>
                <a:latin typeface="system-ui"/>
                <a:sym typeface="Wingdings" pitchFamily="2" charset="2"/>
              </a:rPr>
              <a:t>Sheol</a:t>
            </a:r>
            <a:r>
              <a:rPr lang="en-US" sz="2600" dirty="0">
                <a:solidFill>
                  <a:srgbClr val="000000"/>
                </a:solidFill>
                <a:latin typeface="system-ui"/>
                <a:sym typeface="Wingdings" pitchFamily="2" charset="2"/>
              </a:rPr>
              <a:t>  Carpe Diem #6</a:t>
            </a:r>
          </a:p>
          <a:p>
            <a:pPr lvl="1"/>
            <a:r>
              <a:rPr lang="en-US" sz="2600" dirty="0">
                <a:solidFill>
                  <a:srgbClr val="000000"/>
                </a:solidFill>
                <a:latin typeface="system-ui"/>
                <a:sym typeface="Wingdings" pitchFamily="2" charset="2"/>
              </a:rPr>
              <a:t>9:11-12, Time/Chance</a:t>
            </a:r>
          </a:p>
          <a:p>
            <a:pPr lvl="2"/>
            <a:r>
              <a:rPr lang="en-US" sz="2400" dirty="0">
                <a:solidFill>
                  <a:srgbClr val="000000"/>
                </a:solidFill>
                <a:latin typeface="system-ui"/>
                <a:sym typeface="Wingdings" pitchFamily="2" charset="2"/>
              </a:rPr>
              <a:t>Wisdom is superior to folly</a:t>
            </a:r>
          </a:p>
          <a:p>
            <a:pPr lvl="2"/>
            <a:r>
              <a:rPr lang="en-US" sz="2400" dirty="0">
                <a:solidFill>
                  <a:srgbClr val="000000"/>
                </a:solidFill>
                <a:latin typeface="system-ui"/>
                <a:sym typeface="Wingdings" pitchFamily="2" charset="2"/>
              </a:rPr>
              <a:t>Success is not guaranteed</a:t>
            </a:r>
          </a:p>
          <a:p>
            <a:r>
              <a:rPr lang="en-US" sz="2800" i="0" u="none" strike="noStrike" dirty="0">
                <a:solidFill>
                  <a:srgbClr val="000000"/>
                </a:solidFill>
                <a:effectLst/>
                <a:latin typeface="system-ui"/>
              </a:rPr>
              <a:t>11:1-12:8 Carpe Diem #7 </a:t>
            </a:r>
            <a:r>
              <a:rPr lang="en-US" sz="2800" i="0" u="none" strike="noStrike" dirty="0">
                <a:solidFill>
                  <a:srgbClr val="000000"/>
                </a:solidFill>
                <a:effectLst/>
                <a:latin typeface="system-ui"/>
                <a:sym typeface="Wingdings" pitchFamily="2" charset="2"/>
              </a:rPr>
              <a:t> All is vanity</a:t>
            </a:r>
            <a:endParaRPr lang="en-US" sz="2800" i="0" u="none" strike="noStrike" dirty="0">
              <a:solidFill>
                <a:srgbClr val="000000"/>
              </a:solidFill>
              <a:effectLst/>
              <a:latin typeface="system-ui"/>
            </a:endParaRPr>
          </a:p>
        </p:txBody>
      </p:sp>
      <p:sp>
        <p:nvSpPr>
          <p:cNvPr id="5" name="Rectangle 4">
            <a:extLst>
              <a:ext uri="{FF2B5EF4-FFF2-40B4-BE49-F238E27FC236}">
                <a16:creationId xmlns:a16="http://schemas.microsoft.com/office/drawing/2014/main" id="{2BB23F10-AC24-648A-957C-A9B6A1B0A663}"/>
              </a:ext>
            </a:extLst>
          </p:cNvPr>
          <p:cNvSpPr/>
          <p:nvPr/>
        </p:nvSpPr>
        <p:spPr>
          <a:xfrm>
            <a:off x="1507067" y="927950"/>
            <a:ext cx="4588933" cy="562187"/>
          </a:xfrm>
          <a:prstGeom prst="rect">
            <a:avLst/>
          </a:prstGeom>
          <a:noFill/>
          <a:ln w="254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ill Sans MT" panose="020B0502020104020203"/>
              <a:ea typeface="+mn-ea"/>
              <a:cs typeface="+mn-cs"/>
            </a:endParaRPr>
          </a:p>
        </p:txBody>
      </p:sp>
    </p:spTree>
    <p:extLst>
      <p:ext uri="{BB962C8B-B14F-4D97-AF65-F5344CB8AC3E}">
        <p14:creationId xmlns:p14="http://schemas.microsoft.com/office/powerpoint/2010/main" val="25968320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fade">
                                      <p:cBhvr>
                                        <p:cTn id="7" dur="500"/>
                                        <p:tgtEl>
                                          <p:spTgt spid="3">
                                            <p:txEl>
                                              <p:pRg st="4" end="4"/>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5" end="5"/>
                                            </p:txEl>
                                          </p:spTgt>
                                        </p:tgtEl>
                                        <p:attrNameLst>
                                          <p:attrName>style.visibility</p:attrName>
                                        </p:attrNameLst>
                                      </p:cBhvr>
                                      <p:to>
                                        <p:strVal val="visible"/>
                                      </p:to>
                                    </p:set>
                                    <p:animEffect transition="in" filter="fade">
                                      <p:cBhvr>
                                        <p:cTn id="12" dur="500"/>
                                        <p:tgtEl>
                                          <p:spTgt spid="3">
                                            <p:txEl>
                                              <p:pRg st="5" end="5"/>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animEffect transition="in" filter="fade">
                                      <p:cBhvr>
                                        <p:cTn id="17" dur="500"/>
                                        <p:tgtEl>
                                          <p:spTgt spid="3">
                                            <p:txEl>
                                              <p:pRg st="6" end="6"/>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7" end="7"/>
                                            </p:txEl>
                                          </p:spTgt>
                                        </p:tgtEl>
                                        <p:attrNameLst>
                                          <p:attrName>style.visibility</p:attrName>
                                        </p:attrNameLst>
                                      </p:cBhvr>
                                      <p:to>
                                        <p:strVal val="visible"/>
                                      </p:to>
                                    </p:set>
                                    <p:animEffect transition="in" filter="fade">
                                      <p:cBhvr>
                                        <p:cTn id="22" dur="500"/>
                                        <p:tgtEl>
                                          <p:spTgt spid="3">
                                            <p:txEl>
                                              <p:pRg st="7" end="7"/>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animEffect transition="in" filter="fade">
                                      <p:cBhvr>
                                        <p:cTn id="27" dur="500"/>
                                        <p:tgtEl>
                                          <p:spTgt spid="3">
                                            <p:txEl>
                                              <p:pRg st="8" end="8"/>
                                            </p:txEl>
                                          </p:spTgt>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3">
                                            <p:txEl>
                                              <p:pRg st="9" end="9"/>
                                            </p:txEl>
                                          </p:spTgt>
                                        </p:tgtEl>
                                        <p:attrNameLst>
                                          <p:attrName>style.visibility</p:attrName>
                                        </p:attrNameLst>
                                      </p:cBhvr>
                                      <p:to>
                                        <p:strVal val="visible"/>
                                      </p:to>
                                    </p:set>
                                    <p:animEffect transition="in" filter="fade">
                                      <p:cBhvr>
                                        <p:cTn id="30" dur="500"/>
                                        <p:tgtEl>
                                          <p:spTgt spid="3">
                                            <p:txEl>
                                              <p:pRg st="9" end="9"/>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grpId="0" nodeType="clickEffect">
                                  <p:stCondLst>
                                    <p:cond delay="0"/>
                                  </p:stCondLst>
                                  <p:childTnLst>
                                    <p:set>
                                      <p:cBhvr>
                                        <p:cTn id="34" dur="1" fill="hold">
                                          <p:stCondLst>
                                            <p:cond delay="0"/>
                                          </p:stCondLst>
                                        </p:cTn>
                                        <p:tgtEl>
                                          <p:spTgt spid="3">
                                            <p:txEl>
                                              <p:pRg st="10" end="10"/>
                                            </p:txEl>
                                          </p:spTgt>
                                        </p:tgtEl>
                                        <p:attrNameLst>
                                          <p:attrName>style.visibility</p:attrName>
                                        </p:attrNameLst>
                                      </p:cBhvr>
                                      <p:to>
                                        <p:strVal val="visible"/>
                                      </p:to>
                                    </p:set>
                                    <p:animEffect transition="in" filter="fade">
                                      <p:cBhvr>
                                        <p:cTn id="35"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602758-661C-A0F0-E946-FD47D3B84229}"/>
              </a:ext>
            </a:extLst>
          </p:cNvPr>
          <p:cNvSpPr>
            <a:spLocks noGrp="1"/>
          </p:cNvSpPr>
          <p:nvPr>
            <p:ph type="title"/>
          </p:nvPr>
        </p:nvSpPr>
        <p:spPr/>
        <p:txBody>
          <a:bodyPr>
            <a:normAutofit/>
          </a:bodyPr>
          <a:lstStyle/>
          <a:p>
            <a:r>
              <a:rPr lang="en-US" sz="3600" dirty="0"/>
              <a:t>Rejoice! Remember!</a:t>
            </a:r>
          </a:p>
        </p:txBody>
      </p:sp>
      <p:sp>
        <p:nvSpPr>
          <p:cNvPr id="3" name="Content Placeholder 2">
            <a:extLst>
              <a:ext uri="{FF2B5EF4-FFF2-40B4-BE49-F238E27FC236}">
                <a16:creationId xmlns:a16="http://schemas.microsoft.com/office/drawing/2014/main" id="{ED468A3D-F77D-CE2B-A8A5-536EEF364855}"/>
              </a:ext>
            </a:extLst>
          </p:cNvPr>
          <p:cNvSpPr>
            <a:spLocks noGrp="1"/>
          </p:cNvSpPr>
          <p:nvPr>
            <p:ph idx="1"/>
          </p:nvPr>
        </p:nvSpPr>
        <p:spPr>
          <a:xfrm>
            <a:off x="1251678" y="1097280"/>
            <a:ext cx="10178322" cy="5378335"/>
          </a:xfrm>
        </p:spPr>
        <p:txBody>
          <a:bodyPr>
            <a:normAutofit/>
          </a:bodyPr>
          <a:lstStyle/>
          <a:p>
            <a:pPr marL="0" indent="0" algn="l">
              <a:buNone/>
            </a:pPr>
            <a:r>
              <a:rPr lang="en-US" sz="2800" b="1" i="0" u="none" strike="noStrike" baseline="30000" dirty="0">
                <a:solidFill>
                  <a:srgbClr val="000000"/>
                </a:solidFill>
                <a:effectLst/>
                <a:latin typeface="system-ui"/>
              </a:rPr>
              <a:t>8 </a:t>
            </a:r>
            <a:r>
              <a:rPr lang="en-US" sz="2800" b="0" i="0" u="none" strike="noStrike" dirty="0">
                <a:solidFill>
                  <a:srgbClr val="000000"/>
                </a:solidFill>
                <a:effectLst/>
                <a:latin typeface="system-ui"/>
              </a:rPr>
              <a:t>So if a person lives many years, let him rejoice in them all; but let him remember that the days of darkness will be many. All that comes is vanity.</a:t>
            </a:r>
          </a:p>
          <a:p>
            <a:pPr marL="0" indent="0" algn="l">
              <a:buNone/>
            </a:pPr>
            <a:r>
              <a:rPr lang="en-US" sz="2800" b="1" i="0" u="none" strike="noStrike" baseline="30000" dirty="0">
                <a:solidFill>
                  <a:srgbClr val="000000"/>
                </a:solidFill>
                <a:effectLst/>
                <a:latin typeface="system-ui"/>
              </a:rPr>
              <a:t>9 </a:t>
            </a:r>
            <a:r>
              <a:rPr lang="en-US" sz="2800" b="0" i="0" u="none" strike="noStrike" dirty="0">
                <a:solidFill>
                  <a:srgbClr val="000000"/>
                </a:solidFill>
                <a:effectLst/>
                <a:latin typeface="system-ui"/>
              </a:rPr>
              <a:t>Rejoice, O young man, in your youth, and let your heart cheer you in the days of your youth. Walk in the ways of your heart and the sight of your eyes. But know that for all these things God will bring you into judgment.</a:t>
            </a:r>
          </a:p>
          <a:p>
            <a:pPr marL="0" indent="0" algn="l">
              <a:buNone/>
            </a:pPr>
            <a:r>
              <a:rPr lang="en-US" sz="2800" b="1" i="0" u="none" strike="noStrike" baseline="30000" dirty="0">
                <a:solidFill>
                  <a:srgbClr val="000000"/>
                </a:solidFill>
                <a:effectLst/>
                <a:latin typeface="system-ui"/>
              </a:rPr>
              <a:t>10 </a:t>
            </a:r>
            <a:r>
              <a:rPr lang="en-US" sz="2800" b="0" i="0" u="none" strike="noStrike" dirty="0">
                <a:solidFill>
                  <a:srgbClr val="000000"/>
                </a:solidFill>
                <a:effectLst/>
                <a:latin typeface="system-ui"/>
              </a:rPr>
              <a:t>Remove vexation from your heart, and put away pain from your body, for youth and the dawn of life are vanity.</a:t>
            </a:r>
          </a:p>
        </p:txBody>
      </p:sp>
    </p:spTree>
    <p:extLst>
      <p:ext uri="{BB962C8B-B14F-4D97-AF65-F5344CB8AC3E}">
        <p14:creationId xmlns:p14="http://schemas.microsoft.com/office/powerpoint/2010/main" val="7226120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93B3D315-2706-4149-873C-331EDFAFEF5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0" y="0"/>
            <a:ext cx="12192001"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ill Sans MT" panose="020B0502020104020203"/>
              <a:ea typeface="+mn-ea"/>
              <a:cs typeface="+mn-cs"/>
            </a:endParaRPr>
          </a:p>
        </p:txBody>
      </p:sp>
      <p:sp>
        <p:nvSpPr>
          <p:cNvPr id="2" name="Title 1">
            <a:extLst>
              <a:ext uri="{FF2B5EF4-FFF2-40B4-BE49-F238E27FC236}">
                <a16:creationId xmlns:a16="http://schemas.microsoft.com/office/drawing/2014/main" id="{1AFE4018-9F36-913D-A28F-27A2B6AC161A}"/>
              </a:ext>
            </a:extLst>
          </p:cNvPr>
          <p:cNvSpPr>
            <a:spLocks noGrp="1"/>
          </p:cNvSpPr>
          <p:nvPr>
            <p:ph type="title"/>
          </p:nvPr>
        </p:nvSpPr>
        <p:spPr>
          <a:xfrm>
            <a:off x="919439" y="2950245"/>
            <a:ext cx="4882422" cy="1492132"/>
          </a:xfrm>
        </p:spPr>
        <p:txBody>
          <a:bodyPr>
            <a:normAutofit/>
          </a:bodyPr>
          <a:lstStyle/>
          <a:p>
            <a:pPr algn="ctr"/>
            <a:r>
              <a:rPr lang="en-US" dirty="0"/>
              <a:t>Thoughts</a:t>
            </a:r>
          </a:p>
        </p:txBody>
      </p:sp>
      <p:sp>
        <p:nvSpPr>
          <p:cNvPr id="14" name="Rectangle 13">
            <a:extLst>
              <a:ext uri="{FF2B5EF4-FFF2-40B4-BE49-F238E27FC236}">
                <a16:creationId xmlns:a16="http://schemas.microsoft.com/office/drawing/2014/main" id="{8D04E398-086D-467C-B390-9F9079FA7A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ill Sans MT" panose="020B0502020104020203"/>
              <a:ea typeface="+mn-ea"/>
              <a:cs typeface="+mn-cs"/>
            </a:endParaRPr>
          </a:p>
        </p:txBody>
      </p:sp>
      <p:sp>
        <p:nvSpPr>
          <p:cNvPr id="16" name="Freeform 6">
            <a:extLst>
              <a:ext uri="{FF2B5EF4-FFF2-40B4-BE49-F238E27FC236}">
                <a16:creationId xmlns:a16="http://schemas.microsoft.com/office/drawing/2014/main" id="{20E344BB-E23E-4198-B2C7-8E752C6A956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390140" y="61344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Gill Sans MT" panose="020B0502020104020203"/>
              <a:ea typeface="+mn-ea"/>
              <a:cs typeface="+mn-cs"/>
            </a:endParaRPr>
          </a:p>
        </p:txBody>
      </p:sp>
      <p:pic>
        <p:nvPicPr>
          <p:cNvPr id="9" name="Graphic 8" descr="Question mark">
            <a:extLst>
              <a:ext uri="{FF2B5EF4-FFF2-40B4-BE49-F238E27FC236}">
                <a16:creationId xmlns:a16="http://schemas.microsoft.com/office/drawing/2014/main" id="{D803C09E-9EEF-EF26-5AAC-C24F0B42C3FF}"/>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399261" y="1619392"/>
            <a:ext cx="3217333" cy="3217333"/>
          </a:xfrm>
          <a:prstGeom prst="rect">
            <a:avLst/>
          </a:prstGeom>
        </p:spPr>
      </p:pic>
    </p:spTree>
    <p:extLst>
      <p:ext uri="{BB962C8B-B14F-4D97-AF65-F5344CB8AC3E}">
        <p14:creationId xmlns:p14="http://schemas.microsoft.com/office/powerpoint/2010/main" val="23219158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602758-661C-A0F0-E946-FD47D3B84229}"/>
              </a:ext>
            </a:extLst>
          </p:cNvPr>
          <p:cNvSpPr>
            <a:spLocks noGrp="1"/>
          </p:cNvSpPr>
          <p:nvPr>
            <p:ph type="title"/>
          </p:nvPr>
        </p:nvSpPr>
        <p:spPr/>
        <p:txBody>
          <a:bodyPr>
            <a:normAutofit/>
          </a:bodyPr>
          <a:lstStyle/>
          <a:p>
            <a:r>
              <a:rPr lang="en-US" sz="3600" dirty="0"/>
              <a:t>Genesis in the book of Ecclesiastes</a:t>
            </a:r>
          </a:p>
        </p:txBody>
      </p:sp>
      <p:sp>
        <p:nvSpPr>
          <p:cNvPr id="3" name="Content Placeholder 2">
            <a:extLst>
              <a:ext uri="{FF2B5EF4-FFF2-40B4-BE49-F238E27FC236}">
                <a16:creationId xmlns:a16="http://schemas.microsoft.com/office/drawing/2014/main" id="{ED468A3D-F77D-CE2B-A8A5-536EEF364855}"/>
              </a:ext>
            </a:extLst>
          </p:cNvPr>
          <p:cNvSpPr>
            <a:spLocks noGrp="1"/>
          </p:cNvSpPr>
          <p:nvPr>
            <p:ph idx="1"/>
          </p:nvPr>
        </p:nvSpPr>
        <p:spPr>
          <a:xfrm>
            <a:off x="1251678" y="1097280"/>
            <a:ext cx="10432322" cy="5378335"/>
          </a:xfrm>
        </p:spPr>
        <p:txBody>
          <a:bodyPr>
            <a:normAutofit/>
          </a:bodyPr>
          <a:lstStyle/>
          <a:p>
            <a:r>
              <a:rPr lang="en-US" sz="2400" i="1" dirty="0" err="1"/>
              <a:t>hebel</a:t>
            </a:r>
            <a:r>
              <a:rPr lang="en-US" sz="2400" dirty="0"/>
              <a:t> (‘vanity’) </a:t>
            </a:r>
            <a:r>
              <a:rPr lang="en-US" sz="2400" dirty="0">
                <a:sym typeface="Wingdings" pitchFamily="2" charset="2"/>
              </a:rPr>
              <a:t> </a:t>
            </a:r>
            <a:r>
              <a:rPr lang="en-US" sz="2400" dirty="0"/>
              <a:t>Abel (Gen. 4:1-8, Heb. 11:4)</a:t>
            </a:r>
          </a:p>
          <a:p>
            <a:pPr lvl="1"/>
            <a:r>
              <a:rPr lang="en-US" sz="2200" i="1" dirty="0" err="1"/>
              <a:t>adam</a:t>
            </a:r>
            <a:r>
              <a:rPr lang="en-US" sz="2200" dirty="0"/>
              <a:t> (‘man’) </a:t>
            </a:r>
            <a:r>
              <a:rPr lang="en-US" sz="2200" dirty="0">
                <a:sym typeface="Wingdings" pitchFamily="2" charset="2"/>
              </a:rPr>
              <a:t> Adam</a:t>
            </a:r>
            <a:endParaRPr lang="en-US" sz="2200" dirty="0"/>
          </a:p>
          <a:p>
            <a:r>
              <a:rPr lang="en-US" sz="2400" dirty="0"/>
              <a:t>The impact of death / “dust to dust” (Eccl. 3:20, 12:7) </a:t>
            </a:r>
            <a:r>
              <a:rPr lang="en-US" sz="2400" dirty="0">
                <a:sym typeface="Wingdings" pitchFamily="2" charset="2"/>
              </a:rPr>
              <a:t> Gen. 3:19</a:t>
            </a:r>
          </a:p>
          <a:p>
            <a:pPr lvl="1"/>
            <a:r>
              <a:rPr lang="en-US" sz="2200" dirty="0">
                <a:sym typeface="Wingdings" pitchFamily="2" charset="2"/>
              </a:rPr>
              <a:t>Spirit/breath (</a:t>
            </a:r>
            <a:r>
              <a:rPr lang="en-US" sz="2200" dirty="0" err="1">
                <a:sym typeface="Wingdings" pitchFamily="2" charset="2"/>
              </a:rPr>
              <a:t>Ecc</a:t>
            </a:r>
            <a:r>
              <a:rPr lang="en-US" sz="2200" dirty="0">
                <a:sym typeface="Wingdings" pitchFamily="2" charset="2"/>
              </a:rPr>
              <a:t>. 3:21, 8:8, 12:7)</a:t>
            </a:r>
            <a:endParaRPr lang="en-US" sz="2200" dirty="0"/>
          </a:p>
          <a:p>
            <a:r>
              <a:rPr lang="en-US" sz="2400" dirty="0"/>
              <a:t>Toil / ”What does man gain by all the toil … under the sun?” </a:t>
            </a:r>
            <a:r>
              <a:rPr lang="en-US" sz="2400" dirty="0">
                <a:sym typeface="Wingdings" pitchFamily="2" charset="2"/>
              </a:rPr>
              <a:t> Gen. 3:17-19</a:t>
            </a:r>
          </a:p>
          <a:p>
            <a:r>
              <a:rPr lang="en-US" sz="2400" dirty="0">
                <a:sym typeface="Wingdings" pitchFamily="2" charset="2"/>
              </a:rPr>
              <a:t>Eat / “nothing better” (cf. </a:t>
            </a:r>
            <a:r>
              <a:rPr lang="en-US" sz="2400" dirty="0" err="1">
                <a:sym typeface="Wingdings" pitchFamily="2" charset="2"/>
              </a:rPr>
              <a:t>Ecc</a:t>
            </a:r>
            <a:r>
              <a:rPr lang="en-US" sz="2400" dirty="0">
                <a:sym typeface="Wingdings" pitchFamily="2" charset="2"/>
              </a:rPr>
              <a:t>. 6:2)  Gen. 3:17-19, Gen. 1-2 (“enjoy good”)</a:t>
            </a:r>
          </a:p>
          <a:p>
            <a:r>
              <a:rPr lang="en-US" sz="2400" dirty="0">
                <a:sym typeface="Wingdings" pitchFamily="2" charset="2"/>
              </a:rPr>
              <a:t>Wife (</a:t>
            </a:r>
            <a:r>
              <a:rPr lang="en-US" sz="2400" dirty="0" err="1">
                <a:sym typeface="Wingdings" pitchFamily="2" charset="2"/>
              </a:rPr>
              <a:t>Ecc</a:t>
            </a:r>
            <a:r>
              <a:rPr lang="en-US" sz="2400" dirty="0">
                <a:sym typeface="Wingdings" pitchFamily="2" charset="2"/>
              </a:rPr>
              <a:t>. 9:9) / Woman (</a:t>
            </a:r>
            <a:r>
              <a:rPr lang="en-US" sz="2400" dirty="0" err="1">
                <a:sym typeface="Wingdings" pitchFamily="2" charset="2"/>
              </a:rPr>
              <a:t>Ecc</a:t>
            </a:r>
            <a:r>
              <a:rPr lang="en-US" sz="2400" dirty="0">
                <a:sym typeface="Wingdings" pitchFamily="2" charset="2"/>
              </a:rPr>
              <a:t>. 7:26)  Gen. 2:24-25, 3:6, 3:17</a:t>
            </a:r>
          </a:p>
          <a:p>
            <a:r>
              <a:rPr lang="en-US" sz="2400" dirty="0">
                <a:sym typeface="Wingdings" pitchFamily="2" charset="2"/>
              </a:rPr>
              <a:t>Good vs Evil / Wisdom vs Folly  Gen. 3</a:t>
            </a:r>
          </a:p>
          <a:p>
            <a:r>
              <a:rPr lang="en-US" sz="2400" dirty="0">
                <a:sym typeface="Wingdings" pitchFamily="2" charset="2"/>
              </a:rPr>
              <a:t>Solomon’s work (2:1-11)  God’s work (Gen. 1)</a:t>
            </a:r>
          </a:p>
          <a:p>
            <a:pPr lvl="1"/>
            <a:r>
              <a:rPr lang="en-US" sz="2200" i="1" dirty="0">
                <a:sym typeface="Wingdings" pitchFamily="2" charset="2"/>
              </a:rPr>
              <a:t>“Remember your </a:t>
            </a:r>
            <a:r>
              <a:rPr lang="en-US" sz="2200" b="1" i="1" dirty="0">
                <a:sym typeface="Wingdings" pitchFamily="2" charset="2"/>
              </a:rPr>
              <a:t>Creator</a:t>
            </a:r>
            <a:r>
              <a:rPr lang="en-US" sz="2200" i="1" dirty="0">
                <a:sym typeface="Wingdings" pitchFamily="2" charset="2"/>
              </a:rPr>
              <a:t> in the days of your youth…” </a:t>
            </a:r>
            <a:r>
              <a:rPr lang="en-US" sz="2200" dirty="0">
                <a:sym typeface="Wingdings" pitchFamily="2" charset="2"/>
              </a:rPr>
              <a:t>(</a:t>
            </a:r>
            <a:r>
              <a:rPr lang="en-US" sz="2200" dirty="0" err="1">
                <a:sym typeface="Wingdings" pitchFamily="2" charset="2"/>
              </a:rPr>
              <a:t>Ecc</a:t>
            </a:r>
            <a:r>
              <a:rPr lang="en-US" sz="2200" dirty="0">
                <a:sym typeface="Wingdings" pitchFamily="2" charset="2"/>
              </a:rPr>
              <a:t>. 12:1)</a:t>
            </a:r>
          </a:p>
          <a:p>
            <a:r>
              <a:rPr lang="en-US" sz="2400" dirty="0">
                <a:sym typeface="Wingdings" pitchFamily="2" charset="2"/>
              </a:rPr>
              <a:t>”There was no one to comfort them” (</a:t>
            </a:r>
            <a:r>
              <a:rPr lang="en-US" sz="2400" dirty="0" err="1">
                <a:sym typeface="Wingdings" pitchFamily="2" charset="2"/>
              </a:rPr>
              <a:t>Ecc</a:t>
            </a:r>
            <a:r>
              <a:rPr lang="en-US" sz="2400" dirty="0">
                <a:sym typeface="Wingdings" pitchFamily="2" charset="2"/>
              </a:rPr>
              <a:t>. 4:1)  Gen. 5:29</a:t>
            </a:r>
          </a:p>
          <a:p>
            <a:endParaRPr lang="en-US" sz="2400" dirty="0">
              <a:sym typeface="Wingdings" pitchFamily="2" charset="2"/>
            </a:endParaRPr>
          </a:p>
          <a:p>
            <a:endParaRPr lang="en-US" sz="2400" dirty="0">
              <a:sym typeface="Wingdings" pitchFamily="2" charset="2"/>
            </a:endParaRPr>
          </a:p>
          <a:p>
            <a:endParaRPr lang="en-US" sz="2400" dirty="0"/>
          </a:p>
        </p:txBody>
      </p:sp>
    </p:spTree>
    <p:extLst>
      <p:ext uri="{BB962C8B-B14F-4D97-AF65-F5344CB8AC3E}">
        <p14:creationId xmlns:p14="http://schemas.microsoft.com/office/powerpoint/2010/main" val="21247040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500"/>
                                        <p:tgtEl>
                                          <p:spTgt spid="3">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fade">
                                      <p:cBhvr>
                                        <p:cTn id="28" dur="500"/>
                                        <p:tgtEl>
                                          <p:spTgt spid="3">
                                            <p:txEl>
                                              <p:pRg st="5" end="5"/>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grpId="0" nodeType="click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animEffect transition="in" filter="fade">
                                      <p:cBhvr>
                                        <p:cTn id="33" dur="500"/>
                                        <p:tgtEl>
                                          <p:spTgt spid="3">
                                            <p:txEl>
                                              <p:pRg st="6" end="6"/>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grpId="0" nodeType="clickEffect">
                                  <p:stCondLst>
                                    <p:cond delay="0"/>
                                  </p:stCondLst>
                                  <p:childTnLst>
                                    <p:set>
                                      <p:cBhvr>
                                        <p:cTn id="37" dur="1" fill="hold">
                                          <p:stCondLst>
                                            <p:cond delay="0"/>
                                          </p:stCondLst>
                                        </p:cTn>
                                        <p:tgtEl>
                                          <p:spTgt spid="3">
                                            <p:txEl>
                                              <p:pRg st="7" end="7"/>
                                            </p:txEl>
                                          </p:spTgt>
                                        </p:tgtEl>
                                        <p:attrNameLst>
                                          <p:attrName>style.visibility</p:attrName>
                                        </p:attrNameLst>
                                      </p:cBhvr>
                                      <p:to>
                                        <p:strVal val="visible"/>
                                      </p:to>
                                    </p:set>
                                    <p:animEffect transition="in" filter="fade">
                                      <p:cBhvr>
                                        <p:cTn id="38" dur="500"/>
                                        <p:tgtEl>
                                          <p:spTgt spid="3">
                                            <p:txEl>
                                              <p:pRg st="7" end="7"/>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10" presetClass="entr" presetSubtype="0" fill="hold" grpId="0" nodeType="clickEffect">
                                  <p:stCondLst>
                                    <p:cond delay="0"/>
                                  </p:stCondLst>
                                  <p:childTnLst>
                                    <p:set>
                                      <p:cBhvr>
                                        <p:cTn id="42" dur="1" fill="hold">
                                          <p:stCondLst>
                                            <p:cond delay="0"/>
                                          </p:stCondLst>
                                        </p:cTn>
                                        <p:tgtEl>
                                          <p:spTgt spid="3">
                                            <p:txEl>
                                              <p:pRg st="8" end="8"/>
                                            </p:txEl>
                                          </p:spTgt>
                                        </p:tgtEl>
                                        <p:attrNameLst>
                                          <p:attrName>style.visibility</p:attrName>
                                        </p:attrNameLst>
                                      </p:cBhvr>
                                      <p:to>
                                        <p:strVal val="visible"/>
                                      </p:to>
                                    </p:set>
                                    <p:animEffect transition="in" filter="fade">
                                      <p:cBhvr>
                                        <p:cTn id="43" dur="500"/>
                                        <p:tgtEl>
                                          <p:spTgt spid="3">
                                            <p:txEl>
                                              <p:pRg st="8" end="8"/>
                                            </p:txEl>
                                          </p:spTgt>
                                        </p:tgtEl>
                                      </p:cBhvr>
                                    </p:animEffect>
                                  </p:childTnLst>
                                </p:cTn>
                              </p:par>
                              <p:par>
                                <p:cTn id="44" presetID="10" presetClass="entr" presetSubtype="0" fill="hold" grpId="0" nodeType="withEffect">
                                  <p:stCondLst>
                                    <p:cond delay="0"/>
                                  </p:stCondLst>
                                  <p:childTnLst>
                                    <p:set>
                                      <p:cBhvr>
                                        <p:cTn id="45" dur="1" fill="hold">
                                          <p:stCondLst>
                                            <p:cond delay="0"/>
                                          </p:stCondLst>
                                        </p:cTn>
                                        <p:tgtEl>
                                          <p:spTgt spid="3">
                                            <p:txEl>
                                              <p:pRg st="9" end="9"/>
                                            </p:txEl>
                                          </p:spTgt>
                                        </p:tgtEl>
                                        <p:attrNameLst>
                                          <p:attrName>style.visibility</p:attrName>
                                        </p:attrNameLst>
                                      </p:cBhvr>
                                      <p:to>
                                        <p:strVal val="visible"/>
                                      </p:to>
                                    </p:set>
                                    <p:animEffect transition="in" filter="fade">
                                      <p:cBhvr>
                                        <p:cTn id="46" dur="500"/>
                                        <p:tgtEl>
                                          <p:spTgt spid="3">
                                            <p:txEl>
                                              <p:pRg st="9" end="9"/>
                                            </p:txEl>
                                          </p:spTgt>
                                        </p:tgtEl>
                                      </p:cBhvr>
                                    </p:animEffect>
                                  </p:childTnLst>
                                </p:cTn>
                              </p:par>
                            </p:childTnLst>
                          </p:cTn>
                        </p:par>
                      </p:childTnLst>
                    </p:cTn>
                  </p:par>
                  <p:par>
                    <p:cTn id="47" fill="hold">
                      <p:stCondLst>
                        <p:cond delay="indefinite"/>
                      </p:stCondLst>
                      <p:childTnLst>
                        <p:par>
                          <p:cTn id="48" fill="hold">
                            <p:stCondLst>
                              <p:cond delay="0"/>
                            </p:stCondLst>
                            <p:childTnLst>
                              <p:par>
                                <p:cTn id="49" presetID="10" presetClass="entr" presetSubtype="0" fill="hold" grpId="0" nodeType="clickEffect">
                                  <p:stCondLst>
                                    <p:cond delay="0"/>
                                  </p:stCondLst>
                                  <p:childTnLst>
                                    <p:set>
                                      <p:cBhvr>
                                        <p:cTn id="50" dur="1" fill="hold">
                                          <p:stCondLst>
                                            <p:cond delay="0"/>
                                          </p:stCondLst>
                                        </p:cTn>
                                        <p:tgtEl>
                                          <p:spTgt spid="3">
                                            <p:txEl>
                                              <p:pRg st="10" end="10"/>
                                            </p:txEl>
                                          </p:spTgt>
                                        </p:tgtEl>
                                        <p:attrNameLst>
                                          <p:attrName>style.visibility</p:attrName>
                                        </p:attrNameLst>
                                      </p:cBhvr>
                                      <p:to>
                                        <p:strVal val="visible"/>
                                      </p:to>
                                    </p:set>
                                    <p:animEffect transition="in" filter="fade">
                                      <p:cBhvr>
                                        <p:cTn id="51"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13" name="Freeform 6">
            <a:extLst>
              <a:ext uri="{FF2B5EF4-FFF2-40B4-BE49-F238E27FC236}">
                <a16:creationId xmlns:a16="http://schemas.microsoft.com/office/drawing/2014/main" id="{7520F84D-966A-41CD-B818-16BF32EF1E9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3557016" y="63093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txBody>
          <a:bodyPr/>
          <a:lstStyle/>
          <a:p>
            <a:endParaRPr lang="en-US"/>
          </a:p>
        </p:txBody>
      </p:sp>
      <p:sp>
        <p:nvSpPr>
          <p:cNvPr id="15" name="Rectangle 14">
            <a:extLst>
              <a:ext uri="{FF2B5EF4-FFF2-40B4-BE49-F238E27FC236}">
                <a16:creationId xmlns:a16="http://schemas.microsoft.com/office/drawing/2014/main" id="{57510D23-E323-4577-A8EA-12C6C6019B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useBgFill="1">
        <p:nvSpPr>
          <p:cNvPr id="17" name="Rectangle 16">
            <a:extLst>
              <a:ext uri="{FF2B5EF4-FFF2-40B4-BE49-F238E27FC236}">
                <a16:creationId xmlns:a16="http://schemas.microsoft.com/office/drawing/2014/main" id="{8AACE35A-DD26-4C0E-81A5-8C18F739057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0" y="0"/>
            <a:ext cx="1219199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reeform 6">
            <a:extLst>
              <a:ext uri="{FF2B5EF4-FFF2-40B4-BE49-F238E27FC236}">
                <a16:creationId xmlns:a16="http://schemas.microsoft.com/office/drawing/2014/main" id="{B9E871BE-68DD-43BE-B3DB-E11D2B5402F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808051" y="1262092"/>
            <a:ext cx="4369702" cy="4364402"/>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txBody>
          <a:bodyPr/>
          <a:lstStyle/>
          <a:p>
            <a:endParaRPr lang="en-US"/>
          </a:p>
        </p:txBody>
      </p:sp>
      <p:sp>
        <p:nvSpPr>
          <p:cNvPr id="7" name="Title 6">
            <a:extLst>
              <a:ext uri="{FF2B5EF4-FFF2-40B4-BE49-F238E27FC236}">
                <a16:creationId xmlns:a16="http://schemas.microsoft.com/office/drawing/2014/main" id="{783B8C26-8EA9-7F2C-2D07-C3CEB36613FB}"/>
              </a:ext>
            </a:extLst>
          </p:cNvPr>
          <p:cNvSpPr>
            <a:spLocks noGrp="1"/>
          </p:cNvSpPr>
          <p:nvPr>
            <p:ph type="title"/>
          </p:nvPr>
        </p:nvSpPr>
        <p:spPr>
          <a:xfrm>
            <a:off x="761996" y="1231506"/>
            <a:ext cx="6461812" cy="4394988"/>
          </a:xfrm>
        </p:spPr>
        <p:txBody>
          <a:bodyPr vert="horz" lIns="91440" tIns="45720" rIns="91440" bIns="45720" rtlCol="0" anchor="ctr">
            <a:normAutofit/>
          </a:bodyPr>
          <a:lstStyle/>
          <a:p>
            <a:pPr algn="ctr"/>
            <a:r>
              <a:rPr lang="en-US" sz="2800" dirty="0"/>
              <a:t>Fear God</a:t>
            </a:r>
            <a:br>
              <a:rPr lang="en-US" sz="2800" dirty="0"/>
            </a:br>
            <a:r>
              <a:rPr lang="en-US" sz="2800" dirty="0"/>
              <a:t>and keep his commandments</a:t>
            </a:r>
          </a:p>
        </p:txBody>
      </p:sp>
      <p:sp>
        <p:nvSpPr>
          <p:cNvPr id="8" name="Text Placeholder 7">
            <a:extLst>
              <a:ext uri="{FF2B5EF4-FFF2-40B4-BE49-F238E27FC236}">
                <a16:creationId xmlns:a16="http://schemas.microsoft.com/office/drawing/2014/main" id="{F14FD5B8-DAA6-27BC-B532-EF8564F42F8F}"/>
              </a:ext>
            </a:extLst>
          </p:cNvPr>
          <p:cNvSpPr>
            <a:spLocks noGrp="1"/>
          </p:cNvSpPr>
          <p:nvPr>
            <p:ph type="body" idx="1"/>
          </p:nvPr>
        </p:nvSpPr>
        <p:spPr>
          <a:xfrm>
            <a:off x="7867275" y="1231506"/>
            <a:ext cx="3207933" cy="4394988"/>
          </a:xfrm>
        </p:spPr>
        <p:txBody>
          <a:bodyPr vert="horz" lIns="91440" tIns="45720" rIns="91440" bIns="45720" rtlCol="0" anchor="ctr">
            <a:normAutofit/>
          </a:bodyPr>
          <a:lstStyle/>
          <a:p>
            <a:pPr algn="r"/>
            <a:r>
              <a:rPr lang="en-US" dirty="0">
                <a:solidFill>
                  <a:schemeClr val="tx2"/>
                </a:solidFill>
              </a:rPr>
              <a:t>Ecclesiastes 12:13-14</a:t>
            </a:r>
          </a:p>
        </p:txBody>
      </p:sp>
      <p:sp>
        <p:nvSpPr>
          <p:cNvPr id="21" name="Freeform: Shape 20">
            <a:extLst>
              <a:ext uri="{FF2B5EF4-FFF2-40B4-BE49-F238E27FC236}">
                <a16:creationId xmlns:a16="http://schemas.microsoft.com/office/drawing/2014/main" id="{19C71155-FE2E-4DAD-A34B-04706245E36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0402742" y="3407199"/>
            <a:ext cx="2032000" cy="43602"/>
          </a:xfrm>
          <a:custGeom>
            <a:avLst/>
            <a:gdLst>
              <a:gd name="connsiteX0" fmla="*/ 103232 w 2032000"/>
              <a:gd name="connsiteY0" fmla="*/ 0 h 43602"/>
              <a:gd name="connsiteX1" fmla="*/ 114609 w 2032000"/>
              <a:gd name="connsiteY1" fmla="*/ 529 h 43602"/>
              <a:gd name="connsiteX2" fmla="*/ 124663 w 2032000"/>
              <a:gd name="connsiteY2" fmla="*/ 1588 h 43602"/>
              <a:gd name="connsiteX3" fmla="*/ 133394 w 2032000"/>
              <a:gd name="connsiteY3" fmla="*/ 3440 h 43602"/>
              <a:gd name="connsiteX4" fmla="*/ 141067 w 2032000"/>
              <a:gd name="connsiteY4" fmla="*/ 6085 h 43602"/>
              <a:gd name="connsiteX5" fmla="*/ 147946 w 2032000"/>
              <a:gd name="connsiteY5" fmla="*/ 8731 h 43602"/>
              <a:gd name="connsiteX6" fmla="*/ 154032 w 2032000"/>
              <a:gd name="connsiteY6" fmla="*/ 11377 h 43602"/>
              <a:gd name="connsiteX7" fmla="*/ 160382 w 2032000"/>
              <a:gd name="connsiteY7" fmla="*/ 14552 h 43602"/>
              <a:gd name="connsiteX8" fmla="*/ 166732 w 2032000"/>
              <a:gd name="connsiteY8" fmla="*/ 17727 h 43602"/>
              <a:gd name="connsiteX9" fmla="*/ 172817 w 2032000"/>
              <a:gd name="connsiteY9" fmla="*/ 20902 h 43602"/>
              <a:gd name="connsiteX10" fmla="*/ 179696 w 2032000"/>
              <a:gd name="connsiteY10" fmla="*/ 23548 h 43602"/>
              <a:gd name="connsiteX11" fmla="*/ 187369 w 2032000"/>
              <a:gd name="connsiteY11" fmla="*/ 25929 h 43602"/>
              <a:gd name="connsiteX12" fmla="*/ 196100 w 2032000"/>
              <a:gd name="connsiteY12" fmla="*/ 27781 h 43602"/>
              <a:gd name="connsiteX13" fmla="*/ 206155 w 2032000"/>
              <a:gd name="connsiteY13" fmla="*/ 29104 h 43602"/>
              <a:gd name="connsiteX14" fmla="*/ 217532 w 2032000"/>
              <a:gd name="connsiteY14" fmla="*/ 29369 h 43602"/>
              <a:gd name="connsiteX15" fmla="*/ 228909 w 2032000"/>
              <a:gd name="connsiteY15" fmla="*/ 29104 h 43602"/>
              <a:gd name="connsiteX16" fmla="*/ 238963 w 2032000"/>
              <a:gd name="connsiteY16" fmla="*/ 27781 h 43602"/>
              <a:gd name="connsiteX17" fmla="*/ 247694 w 2032000"/>
              <a:gd name="connsiteY17" fmla="*/ 25929 h 43602"/>
              <a:gd name="connsiteX18" fmla="*/ 255367 w 2032000"/>
              <a:gd name="connsiteY18" fmla="*/ 23548 h 43602"/>
              <a:gd name="connsiteX19" fmla="*/ 262246 w 2032000"/>
              <a:gd name="connsiteY19" fmla="*/ 20902 h 43602"/>
              <a:gd name="connsiteX20" fmla="*/ 268332 w 2032000"/>
              <a:gd name="connsiteY20" fmla="*/ 17727 h 43602"/>
              <a:gd name="connsiteX21" fmla="*/ 274682 w 2032000"/>
              <a:gd name="connsiteY21" fmla="*/ 14552 h 43602"/>
              <a:gd name="connsiteX22" fmla="*/ 281032 w 2032000"/>
              <a:gd name="connsiteY22" fmla="*/ 11377 h 43602"/>
              <a:gd name="connsiteX23" fmla="*/ 287117 w 2032000"/>
              <a:gd name="connsiteY23" fmla="*/ 8731 h 43602"/>
              <a:gd name="connsiteX24" fmla="*/ 293996 w 2032000"/>
              <a:gd name="connsiteY24" fmla="*/ 6085 h 43602"/>
              <a:gd name="connsiteX25" fmla="*/ 301669 w 2032000"/>
              <a:gd name="connsiteY25" fmla="*/ 3440 h 43602"/>
              <a:gd name="connsiteX26" fmla="*/ 310400 w 2032000"/>
              <a:gd name="connsiteY26" fmla="*/ 1588 h 43602"/>
              <a:gd name="connsiteX27" fmla="*/ 320455 w 2032000"/>
              <a:gd name="connsiteY27" fmla="*/ 529 h 43602"/>
              <a:gd name="connsiteX28" fmla="*/ 331832 w 2032000"/>
              <a:gd name="connsiteY28" fmla="*/ 0 h 43602"/>
              <a:gd name="connsiteX29" fmla="*/ 343209 w 2032000"/>
              <a:gd name="connsiteY29" fmla="*/ 529 h 43602"/>
              <a:gd name="connsiteX30" fmla="*/ 353263 w 2032000"/>
              <a:gd name="connsiteY30" fmla="*/ 1588 h 43602"/>
              <a:gd name="connsiteX31" fmla="*/ 361994 w 2032000"/>
              <a:gd name="connsiteY31" fmla="*/ 3440 h 43602"/>
              <a:gd name="connsiteX32" fmla="*/ 369667 w 2032000"/>
              <a:gd name="connsiteY32" fmla="*/ 6085 h 43602"/>
              <a:gd name="connsiteX33" fmla="*/ 376546 w 2032000"/>
              <a:gd name="connsiteY33" fmla="*/ 8731 h 43602"/>
              <a:gd name="connsiteX34" fmla="*/ 382632 w 2032000"/>
              <a:gd name="connsiteY34" fmla="*/ 11377 h 43602"/>
              <a:gd name="connsiteX35" fmla="*/ 388982 w 2032000"/>
              <a:gd name="connsiteY35" fmla="*/ 14552 h 43602"/>
              <a:gd name="connsiteX36" fmla="*/ 395332 w 2032000"/>
              <a:gd name="connsiteY36" fmla="*/ 17727 h 43602"/>
              <a:gd name="connsiteX37" fmla="*/ 401417 w 2032000"/>
              <a:gd name="connsiteY37" fmla="*/ 20902 h 43602"/>
              <a:gd name="connsiteX38" fmla="*/ 408296 w 2032000"/>
              <a:gd name="connsiteY38" fmla="*/ 23548 h 43602"/>
              <a:gd name="connsiteX39" fmla="*/ 415969 w 2032000"/>
              <a:gd name="connsiteY39" fmla="*/ 25929 h 43602"/>
              <a:gd name="connsiteX40" fmla="*/ 424700 w 2032000"/>
              <a:gd name="connsiteY40" fmla="*/ 27781 h 43602"/>
              <a:gd name="connsiteX41" fmla="*/ 434755 w 2032000"/>
              <a:gd name="connsiteY41" fmla="*/ 29104 h 43602"/>
              <a:gd name="connsiteX42" fmla="*/ 446132 w 2032000"/>
              <a:gd name="connsiteY42" fmla="*/ 29369 h 43602"/>
              <a:gd name="connsiteX43" fmla="*/ 457509 w 2032000"/>
              <a:gd name="connsiteY43" fmla="*/ 29104 h 43602"/>
              <a:gd name="connsiteX44" fmla="*/ 467563 w 2032000"/>
              <a:gd name="connsiteY44" fmla="*/ 27781 h 43602"/>
              <a:gd name="connsiteX45" fmla="*/ 476294 w 2032000"/>
              <a:gd name="connsiteY45" fmla="*/ 25929 h 43602"/>
              <a:gd name="connsiteX46" fmla="*/ 483967 w 2032000"/>
              <a:gd name="connsiteY46" fmla="*/ 23548 h 43602"/>
              <a:gd name="connsiteX47" fmla="*/ 490846 w 2032000"/>
              <a:gd name="connsiteY47" fmla="*/ 20902 h 43602"/>
              <a:gd name="connsiteX48" fmla="*/ 496932 w 2032000"/>
              <a:gd name="connsiteY48" fmla="*/ 17727 h 43602"/>
              <a:gd name="connsiteX49" fmla="*/ 503282 w 2032000"/>
              <a:gd name="connsiteY49" fmla="*/ 14552 h 43602"/>
              <a:gd name="connsiteX50" fmla="*/ 509632 w 2032000"/>
              <a:gd name="connsiteY50" fmla="*/ 11377 h 43602"/>
              <a:gd name="connsiteX51" fmla="*/ 515717 w 2032000"/>
              <a:gd name="connsiteY51" fmla="*/ 8731 h 43602"/>
              <a:gd name="connsiteX52" fmla="*/ 522596 w 2032000"/>
              <a:gd name="connsiteY52" fmla="*/ 6085 h 43602"/>
              <a:gd name="connsiteX53" fmla="*/ 530269 w 2032000"/>
              <a:gd name="connsiteY53" fmla="*/ 3440 h 43602"/>
              <a:gd name="connsiteX54" fmla="*/ 539000 w 2032000"/>
              <a:gd name="connsiteY54" fmla="*/ 1588 h 43602"/>
              <a:gd name="connsiteX55" fmla="*/ 549055 w 2032000"/>
              <a:gd name="connsiteY55" fmla="*/ 529 h 43602"/>
              <a:gd name="connsiteX56" fmla="*/ 560167 w 2032000"/>
              <a:gd name="connsiteY56" fmla="*/ 0 h 43602"/>
              <a:gd name="connsiteX57" fmla="*/ 571809 w 2032000"/>
              <a:gd name="connsiteY57" fmla="*/ 529 h 43602"/>
              <a:gd name="connsiteX58" fmla="*/ 581863 w 2032000"/>
              <a:gd name="connsiteY58" fmla="*/ 1588 h 43602"/>
              <a:gd name="connsiteX59" fmla="*/ 590594 w 2032000"/>
              <a:gd name="connsiteY59" fmla="*/ 3440 h 43602"/>
              <a:gd name="connsiteX60" fmla="*/ 598267 w 2032000"/>
              <a:gd name="connsiteY60" fmla="*/ 6085 h 43602"/>
              <a:gd name="connsiteX61" fmla="*/ 605146 w 2032000"/>
              <a:gd name="connsiteY61" fmla="*/ 8731 h 43602"/>
              <a:gd name="connsiteX62" fmla="*/ 611232 w 2032000"/>
              <a:gd name="connsiteY62" fmla="*/ 11377 h 43602"/>
              <a:gd name="connsiteX63" fmla="*/ 617582 w 2032000"/>
              <a:gd name="connsiteY63" fmla="*/ 14552 h 43602"/>
              <a:gd name="connsiteX64" fmla="*/ 623932 w 2032000"/>
              <a:gd name="connsiteY64" fmla="*/ 17727 h 43602"/>
              <a:gd name="connsiteX65" fmla="*/ 630017 w 2032000"/>
              <a:gd name="connsiteY65" fmla="*/ 20902 h 43602"/>
              <a:gd name="connsiteX66" fmla="*/ 636896 w 2032000"/>
              <a:gd name="connsiteY66" fmla="*/ 23548 h 43602"/>
              <a:gd name="connsiteX67" fmla="*/ 644569 w 2032000"/>
              <a:gd name="connsiteY67" fmla="*/ 25929 h 43602"/>
              <a:gd name="connsiteX68" fmla="*/ 653300 w 2032000"/>
              <a:gd name="connsiteY68" fmla="*/ 27781 h 43602"/>
              <a:gd name="connsiteX69" fmla="*/ 663355 w 2032000"/>
              <a:gd name="connsiteY69" fmla="*/ 29104 h 43602"/>
              <a:gd name="connsiteX70" fmla="*/ 674732 w 2032000"/>
              <a:gd name="connsiteY70" fmla="*/ 29369 h 43602"/>
              <a:gd name="connsiteX71" fmla="*/ 686109 w 2032000"/>
              <a:gd name="connsiteY71" fmla="*/ 29104 h 43602"/>
              <a:gd name="connsiteX72" fmla="*/ 696163 w 2032000"/>
              <a:gd name="connsiteY72" fmla="*/ 27781 h 43602"/>
              <a:gd name="connsiteX73" fmla="*/ 704894 w 2032000"/>
              <a:gd name="connsiteY73" fmla="*/ 25929 h 43602"/>
              <a:gd name="connsiteX74" fmla="*/ 712567 w 2032000"/>
              <a:gd name="connsiteY74" fmla="*/ 23548 h 43602"/>
              <a:gd name="connsiteX75" fmla="*/ 719446 w 2032000"/>
              <a:gd name="connsiteY75" fmla="*/ 20902 h 43602"/>
              <a:gd name="connsiteX76" fmla="*/ 725532 w 2032000"/>
              <a:gd name="connsiteY76" fmla="*/ 17727 h 43602"/>
              <a:gd name="connsiteX77" fmla="*/ 738232 w 2032000"/>
              <a:gd name="connsiteY77" fmla="*/ 11377 h 43602"/>
              <a:gd name="connsiteX78" fmla="*/ 744317 w 2032000"/>
              <a:gd name="connsiteY78" fmla="*/ 8731 h 43602"/>
              <a:gd name="connsiteX79" fmla="*/ 751196 w 2032000"/>
              <a:gd name="connsiteY79" fmla="*/ 6085 h 43602"/>
              <a:gd name="connsiteX80" fmla="*/ 758869 w 2032000"/>
              <a:gd name="connsiteY80" fmla="*/ 3440 h 43602"/>
              <a:gd name="connsiteX81" fmla="*/ 767600 w 2032000"/>
              <a:gd name="connsiteY81" fmla="*/ 1588 h 43602"/>
              <a:gd name="connsiteX82" fmla="*/ 777655 w 2032000"/>
              <a:gd name="connsiteY82" fmla="*/ 529 h 43602"/>
              <a:gd name="connsiteX83" fmla="*/ 789032 w 2032000"/>
              <a:gd name="connsiteY83" fmla="*/ 0 h 43602"/>
              <a:gd name="connsiteX84" fmla="*/ 800409 w 2032000"/>
              <a:gd name="connsiteY84" fmla="*/ 529 h 43602"/>
              <a:gd name="connsiteX85" fmla="*/ 810463 w 2032000"/>
              <a:gd name="connsiteY85" fmla="*/ 1588 h 43602"/>
              <a:gd name="connsiteX86" fmla="*/ 819194 w 2032000"/>
              <a:gd name="connsiteY86" fmla="*/ 3440 h 43602"/>
              <a:gd name="connsiteX87" fmla="*/ 826867 w 2032000"/>
              <a:gd name="connsiteY87" fmla="*/ 6085 h 43602"/>
              <a:gd name="connsiteX88" fmla="*/ 833746 w 2032000"/>
              <a:gd name="connsiteY88" fmla="*/ 8731 h 43602"/>
              <a:gd name="connsiteX89" fmla="*/ 839832 w 2032000"/>
              <a:gd name="connsiteY89" fmla="*/ 11377 h 43602"/>
              <a:gd name="connsiteX90" fmla="*/ 846182 w 2032000"/>
              <a:gd name="connsiteY90" fmla="*/ 14552 h 43602"/>
              <a:gd name="connsiteX91" fmla="*/ 852532 w 2032000"/>
              <a:gd name="connsiteY91" fmla="*/ 17727 h 43602"/>
              <a:gd name="connsiteX92" fmla="*/ 858617 w 2032000"/>
              <a:gd name="connsiteY92" fmla="*/ 20902 h 43602"/>
              <a:gd name="connsiteX93" fmla="*/ 865496 w 2032000"/>
              <a:gd name="connsiteY93" fmla="*/ 23548 h 43602"/>
              <a:gd name="connsiteX94" fmla="*/ 873169 w 2032000"/>
              <a:gd name="connsiteY94" fmla="*/ 25929 h 43602"/>
              <a:gd name="connsiteX95" fmla="*/ 881900 w 2032000"/>
              <a:gd name="connsiteY95" fmla="*/ 27781 h 43602"/>
              <a:gd name="connsiteX96" fmla="*/ 891955 w 2032000"/>
              <a:gd name="connsiteY96" fmla="*/ 29104 h 43602"/>
              <a:gd name="connsiteX97" fmla="*/ 901700 w 2032000"/>
              <a:gd name="connsiteY97" fmla="*/ 29331 h 43602"/>
              <a:gd name="connsiteX98" fmla="*/ 911445 w 2032000"/>
              <a:gd name="connsiteY98" fmla="*/ 29104 h 43602"/>
              <a:gd name="connsiteX99" fmla="*/ 921499 w 2032000"/>
              <a:gd name="connsiteY99" fmla="*/ 27781 h 43602"/>
              <a:gd name="connsiteX100" fmla="*/ 930231 w 2032000"/>
              <a:gd name="connsiteY100" fmla="*/ 25929 h 43602"/>
              <a:gd name="connsiteX101" fmla="*/ 937904 w 2032000"/>
              <a:gd name="connsiteY101" fmla="*/ 23548 h 43602"/>
              <a:gd name="connsiteX102" fmla="*/ 944783 w 2032000"/>
              <a:gd name="connsiteY102" fmla="*/ 20902 h 43602"/>
              <a:gd name="connsiteX103" fmla="*/ 950868 w 2032000"/>
              <a:gd name="connsiteY103" fmla="*/ 17727 h 43602"/>
              <a:gd name="connsiteX104" fmla="*/ 957218 w 2032000"/>
              <a:gd name="connsiteY104" fmla="*/ 14552 h 43602"/>
              <a:gd name="connsiteX105" fmla="*/ 963568 w 2032000"/>
              <a:gd name="connsiteY105" fmla="*/ 11377 h 43602"/>
              <a:gd name="connsiteX106" fmla="*/ 969654 w 2032000"/>
              <a:gd name="connsiteY106" fmla="*/ 8731 h 43602"/>
              <a:gd name="connsiteX107" fmla="*/ 976533 w 2032000"/>
              <a:gd name="connsiteY107" fmla="*/ 6085 h 43602"/>
              <a:gd name="connsiteX108" fmla="*/ 984206 w 2032000"/>
              <a:gd name="connsiteY108" fmla="*/ 3440 h 43602"/>
              <a:gd name="connsiteX109" fmla="*/ 992937 w 2032000"/>
              <a:gd name="connsiteY109" fmla="*/ 1588 h 43602"/>
              <a:gd name="connsiteX110" fmla="*/ 1002991 w 2032000"/>
              <a:gd name="connsiteY110" fmla="*/ 529 h 43602"/>
              <a:gd name="connsiteX111" fmla="*/ 1014368 w 2032000"/>
              <a:gd name="connsiteY111" fmla="*/ 0 h 43602"/>
              <a:gd name="connsiteX112" fmla="*/ 1016000 w 2032000"/>
              <a:gd name="connsiteY112" fmla="*/ 76 h 43602"/>
              <a:gd name="connsiteX113" fmla="*/ 1017632 w 2032000"/>
              <a:gd name="connsiteY113" fmla="*/ 0 h 43602"/>
              <a:gd name="connsiteX114" fmla="*/ 1029009 w 2032000"/>
              <a:gd name="connsiteY114" fmla="*/ 529 h 43602"/>
              <a:gd name="connsiteX115" fmla="*/ 1039063 w 2032000"/>
              <a:gd name="connsiteY115" fmla="*/ 1588 h 43602"/>
              <a:gd name="connsiteX116" fmla="*/ 1047794 w 2032000"/>
              <a:gd name="connsiteY116" fmla="*/ 3440 h 43602"/>
              <a:gd name="connsiteX117" fmla="*/ 1055467 w 2032000"/>
              <a:gd name="connsiteY117" fmla="*/ 6085 h 43602"/>
              <a:gd name="connsiteX118" fmla="*/ 1062346 w 2032000"/>
              <a:gd name="connsiteY118" fmla="*/ 8731 h 43602"/>
              <a:gd name="connsiteX119" fmla="*/ 1068432 w 2032000"/>
              <a:gd name="connsiteY119" fmla="*/ 11377 h 43602"/>
              <a:gd name="connsiteX120" fmla="*/ 1074782 w 2032000"/>
              <a:gd name="connsiteY120" fmla="*/ 14552 h 43602"/>
              <a:gd name="connsiteX121" fmla="*/ 1081132 w 2032000"/>
              <a:gd name="connsiteY121" fmla="*/ 17727 h 43602"/>
              <a:gd name="connsiteX122" fmla="*/ 1087217 w 2032000"/>
              <a:gd name="connsiteY122" fmla="*/ 20902 h 43602"/>
              <a:gd name="connsiteX123" fmla="*/ 1094096 w 2032000"/>
              <a:gd name="connsiteY123" fmla="*/ 23548 h 43602"/>
              <a:gd name="connsiteX124" fmla="*/ 1101769 w 2032000"/>
              <a:gd name="connsiteY124" fmla="*/ 25929 h 43602"/>
              <a:gd name="connsiteX125" fmla="*/ 1110501 w 2032000"/>
              <a:gd name="connsiteY125" fmla="*/ 27781 h 43602"/>
              <a:gd name="connsiteX126" fmla="*/ 1120555 w 2032000"/>
              <a:gd name="connsiteY126" fmla="*/ 29104 h 43602"/>
              <a:gd name="connsiteX127" fmla="*/ 1130300 w 2032000"/>
              <a:gd name="connsiteY127" fmla="*/ 29331 h 43602"/>
              <a:gd name="connsiteX128" fmla="*/ 1140045 w 2032000"/>
              <a:gd name="connsiteY128" fmla="*/ 29104 h 43602"/>
              <a:gd name="connsiteX129" fmla="*/ 1150100 w 2032000"/>
              <a:gd name="connsiteY129" fmla="*/ 27781 h 43602"/>
              <a:gd name="connsiteX130" fmla="*/ 1158831 w 2032000"/>
              <a:gd name="connsiteY130" fmla="*/ 25929 h 43602"/>
              <a:gd name="connsiteX131" fmla="*/ 1166504 w 2032000"/>
              <a:gd name="connsiteY131" fmla="*/ 23548 h 43602"/>
              <a:gd name="connsiteX132" fmla="*/ 1173383 w 2032000"/>
              <a:gd name="connsiteY132" fmla="*/ 20902 h 43602"/>
              <a:gd name="connsiteX133" fmla="*/ 1179468 w 2032000"/>
              <a:gd name="connsiteY133" fmla="*/ 17727 h 43602"/>
              <a:gd name="connsiteX134" fmla="*/ 1185818 w 2032000"/>
              <a:gd name="connsiteY134" fmla="*/ 14552 h 43602"/>
              <a:gd name="connsiteX135" fmla="*/ 1192168 w 2032000"/>
              <a:gd name="connsiteY135" fmla="*/ 11377 h 43602"/>
              <a:gd name="connsiteX136" fmla="*/ 1198254 w 2032000"/>
              <a:gd name="connsiteY136" fmla="*/ 8731 h 43602"/>
              <a:gd name="connsiteX137" fmla="*/ 1205133 w 2032000"/>
              <a:gd name="connsiteY137" fmla="*/ 6085 h 43602"/>
              <a:gd name="connsiteX138" fmla="*/ 1212806 w 2032000"/>
              <a:gd name="connsiteY138" fmla="*/ 3440 h 43602"/>
              <a:gd name="connsiteX139" fmla="*/ 1221537 w 2032000"/>
              <a:gd name="connsiteY139" fmla="*/ 1588 h 43602"/>
              <a:gd name="connsiteX140" fmla="*/ 1231591 w 2032000"/>
              <a:gd name="connsiteY140" fmla="*/ 529 h 43602"/>
              <a:gd name="connsiteX141" fmla="*/ 1242968 w 2032000"/>
              <a:gd name="connsiteY141" fmla="*/ 0 h 43602"/>
              <a:gd name="connsiteX142" fmla="*/ 1254345 w 2032000"/>
              <a:gd name="connsiteY142" fmla="*/ 529 h 43602"/>
              <a:gd name="connsiteX143" fmla="*/ 1264400 w 2032000"/>
              <a:gd name="connsiteY143" fmla="*/ 1588 h 43602"/>
              <a:gd name="connsiteX144" fmla="*/ 1273131 w 2032000"/>
              <a:gd name="connsiteY144" fmla="*/ 3440 h 43602"/>
              <a:gd name="connsiteX145" fmla="*/ 1280804 w 2032000"/>
              <a:gd name="connsiteY145" fmla="*/ 6085 h 43602"/>
              <a:gd name="connsiteX146" fmla="*/ 1287683 w 2032000"/>
              <a:gd name="connsiteY146" fmla="*/ 8731 h 43602"/>
              <a:gd name="connsiteX147" fmla="*/ 1293768 w 2032000"/>
              <a:gd name="connsiteY147" fmla="*/ 11377 h 43602"/>
              <a:gd name="connsiteX148" fmla="*/ 1300118 w 2032000"/>
              <a:gd name="connsiteY148" fmla="*/ 14552 h 43602"/>
              <a:gd name="connsiteX149" fmla="*/ 1306468 w 2032000"/>
              <a:gd name="connsiteY149" fmla="*/ 17727 h 43602"/>
              <a:gd name="connsiteX150" fmla="*/ 1312554 w 2032000"/>
              <a:gd name="connsiteY150" fmla="*/ 20902 h 43602"/>
              <a:gd name="connsiteX151" fmla="*/ 1319433 w 2032000"/>
              <a:gd name="connsiteY151" fmla="*/ 23548 h 43602"/>
              <a:gd name="connsiteX152" fmla="*/ 1327106 w 2032000"/>
              <a:gd name="connsiteY152" fmla="*/ 25929 h 43602"/>
              <a:gd name="connsiteX153" fmla="*/ 1335837 w 2032000"/>
              <a:gd name="connsiteY153" fmla="*/ 27781 h 43602"/>
              <a:gd name="connsiteX154" fmla="*/ 1345891 w 2032000"/>
              <a:gd name="connsiteY154" fmla="*/ 29104 h 43602"/>
              <a:gd name="connsiteX155" fmla="*/ 1357268 w 2032000"/>
              <a:gd name="connsiteY155" fmla="*/ 29369 h 43602"/>
              <a:gd name="connsiteX156" fmla="*/ 1368645 w 2032000"/>
              <a:gd name="connsiteY156" fmla="*/ 29104 h 43602"/>
              <a:gd name="connsiteX157" fmla="*/ 1378700 w 2032000"/>
              <a:gd name="connsiteY157" fmla="*/ 27781 h 43602"/>
              <a:gd name="connsiteX158" fmla="*/ 1387431 w 2032000"/>
              <a:gd name="connsiteY158" fmla="*/ 25929 h 43602"/>
              <a:gd name="connsiteX159" fmla="*/ 1395104 w 2032000"/>
              <a:gd name="connsiteY159" fmla="*/ 23548 h 43602"/>
              <a:gd name="connsiteX160" fmla="*/ 1401983 w 2032000"/>
              <a:gd name="connsiteY160" fmla="*/ 20902 h 43602"/>
              <a:gd name="connsiteX161" fmla="*/ 1408068 w 2032000"/>
              <a:gd name="connsiteY161" fmla="*/ 17727 h 43602"/>
              <a:gd name="connsiteX162" fmla="*/ 1414418 w 2032000"/>
              <a:gd name="connsiteY162" fmla="*/ 14552 h 43602"/>
              <a:gd name="connsiteX163" fmla="*/ 1420768 w 2032000"/>
              <a:gd name="connsiteY163" fmla="*/ 11377 h 43602"/>
              <a:gd name="connsiteX164" fmla="*/ 1426854 w 2032000"/>
              <a:gd name="connsiteY164" fmla="*/ 8731 h 43602"/>
              <a:gd name="connsiteX165" fmla="*/ 1433733 w 2032000"/>
              <a:gd name="connsiteY165" fmla="*/ 6085 h 43602"/>
              <a:gd name="connsiteX166" fmla="*/ 1441406 w 2032000"/>
              <a:gd name="connsiteY166" fmla="*/ 3440 h 43602"/>
              <a:gd name="connsiteX167" fmla="*/ 1450137 w 2032000"/>
              <a:gd name="connsiteY167" fmla="*/ 1588 h 43602"/>
              <a:gd name="connsiteX168" fmla="*/ 1460191 w 2032000"/>
              <a:gd name="connsiteY168" fmla="*/ 529 h 43602"/>
              <a:gd name="connsiteX169" fmla="*/ 1471304 w 2032000"/>
              <a:gd name="connsiteY169" fmla="*/ 0 h 43602"/>
              <a:gd name="connsiteX170" fmla="*/ 1482945 w 2032000"/>
              <a:gd name="connsiteY170" fmla="*/ 529 h 43602"/>
              <a:gd name="connsiteX171" fmla="*/ 1493000 w 2032000"/>
              <a:gd name="connsiteY171" fmla="*/ 1588 h 43602"/>
              <a:gd name="connsiteX172" fmla="*/ 1501731 w 2032000"/>
              <a:gd name="connsiteY172" fmla="*/ 3440 h 43602"/>
              <a:gd name="connsiteX173" fmla="*/ 1509404 w 2032000"/>
              <a:gd name="connsiteY173" fmla="*/ 6085 h 43602"/>
              <a:gd name="connsiteX174" fmla="*/ 1516283 w 2032000"/>
              <a:gd name="connsiteY174" fmla="*/ 8731 h 43602"/>
              <a:gd name="connsiteX175" fmla="*/ 1522368 w 2032000"/>
              <a:gd name="connsiteY175" fmla="*/ 11377 h 43602"/>
              <a:gd name="connsiteX176" fmla="*/ 1528718 w 2032000"/>
              <a:gd name="connsiteY176" fmla="*/ 14552 h 43602"/>
              <a:gd name="connsiteX177" fmla="*/ 1535068 w 2032000"/>
              <a:gd name="connsiteY177" fmla="*/ 17727 h 43602"/>
              <a:gd name="connsiteX178" fmla="*/ 1541154 w 2032000"/>
              <a:gd name="connsiteY178" fmla="*/ 20902 h 43602"/>
              <a:gd name="connsiteX179" fmla="*/ 1548033 w 2032000"/>
              <a:gd name="connsiteY179" fmla="*/ 23548 h 43602"/>
              <a:gd name="connsiteX180" fmla="*/ 1555706 w 2032000"/>
              <a:gd name="connsiteY180" fmla="*/ 25929 h 43602"/>
              <a:gd name="connsiteX181" fmla="*/ 1564437 w 2032000"/>
              <a:gd name="connsiteY181" fmla="*/ 27781 h 43602"/>
              <a:gd name="connsiteX182" fmla="*/ 1574491 w 2032000"/>
              <a:gd name="connsiteY182" fmla="*/ 29104 h 43602"/>
              <a:gd name="connsiteX183" fmla="*/ 1585868 w 2032000"/>
              <a:gd name="connsiteY183" fmla="*/ 29369 h 43602"/>
              <a:gd name="connsiteX184" fmla="*/ 1597245 w 2032000"/>
              <a:gd name="connsiteY184" fmla="*/ 29104 h 43602"/>
              <a:gd name="connsiteX185" fmla="*/ 1607300 w 2032000"/>
              <a:gd name="connsiteY185" fmla="*/ 27781 h 43602"/>
              <a:gd name="connsiteX186" fmla="*/ 1616031 w 2032000"/>
              <a:gd name="connsiteY186" fmla="*/ 25929 h 43602"/>
              <a:gd name="connsiteX187" fmla="*/ 1623704 w 2032000"/>
              <a:gd name="connsiteY187" fmla="*/ 23548 h 43602"/>
              <a:gd name="connsiteX188" fmla="*/ 1630583 w 2032000"/>
              <a:gd name="connsiteY188" fmla="*/ 20902 h 43602"/>
              <a:gd name="connsiteX189" fmla="*/ 1636668 w 2032000"/>
              <a:gd name="connsiteY189" fmla="*/ 17727 h 43602"/>
              <a:gd name="connsiteX190" fmla="*/ 1649368 w 2032000"/>
              <a:gd name="connsiteY190" fmla="*/ 11377 h 43602"/>
              <a:gd name="connsiteX191" fmla="*/ 1655454 w 2032000"/>
              <a:gd name="connsiteY191" fmla="*/ 8731 h 43602"/>
              <a:gd name="connsiteX192" fmla="*/ 1662333 w 2032000"/>
              <a:gd name="connsiteY192" fmla="*/ 6085 h 43602"/>
              <a:gd name="connsiteX193" fmla="*/ 1670006 w 2032000"/>
              <a:gd name="connsiteY193" fmla="*/ 3440 h 43602"/>
              <a:gd name="connsiteX194" fmla="*/ 1678737 w 2032000"/>
              <a:gd name="connsiteY194" fmla="*/ 1588 h 43602"/>
              <a:gd name="connsiteX195" fmla="*/ 1688791 w 2032000"/>
              <a:gd name="connsiteY195" fmla="*/ 529 h 43602"/>
              <a:gd name="connsiteX196" fmla="*/ 1700168 w 2032000"/>
              <a:gd name="connsiteY196" fmla="*/ 0 h 43602"/>
              <a:gd name="connsiteX197" fmla="*/ 1711545 w 2032000"/>
              <a:gd name="connsiteY197" fmla="*/ 529 h 43602"/>
              <a:gd name="connsiteX198" fmla="*/ 1721600 w 2032000"/>
              <a:gd name="connsiteY198" fmla="*/ 1588 h 43602"/>
              <a:gd name="connsiteX199" fmla="*/ 1730331 w 2032000"/>
              <a:gd name="connsiteY199" fmla="*/ 3440 h 43602"/>
              <a:gd name="connsiteX200" fmla="*/ 1738004 w 2032000"/>
              <a:gd name="connsiteY200" fmla="*/ 6085 h 43602"/>
              <a:gd name="connsiteX201" fmla="*/ 1744883 w 2032000"/>
              <a:gd name="connsiteY201" fmla="*/ 8731 h 43602"/>
              <a:gd name="connsiteX202" fmla="*/ 1750968 w 2032000"/>
              <a:gd name="connsiteY202" fmla="*/ 11377 h 43602"/>
              <a:gd name="connsiteX203" fmla="*/ 1757318 w 2032000"/>
              <a:gd name="connsiteY203" fmla="*/ 14552 h 43602"/>
              <a:gd name="connsiteX204" fmla="*/ 1763668 w 2032000"/>
              <a:gd name="connsiteY204" fmla="*/ 17727 h 43602"/>
              <a:gd name="connsiteX205" fmla="*/ 1769754 w 2032000"/>
              <a:gd name="connsiteY205" fmla="*/ 20902 h 43602"/>
              <a:gd name="connsiteX206" fmla="*/ 1776633 w 2032000"/>
              <a:gd name="connsiteY206" fmla="*/ 23548 h 43602"/>
              <a:gd name="connsiteX207" fmla="*/ 1784306 w 2032000"/>
              <a:gd name="connsiteY207" fmla="*/ 25929 h 43602"/>
              <a:gd name="connsiteX208" fmla="*/ 1793037 w 2032000"/>
              <a:gd name="connsiteY208" fmla="*/ 27781 h 43602"/>
              <a:gd name="connsiteX209" fmla="*/ 1803091 w 2032000"/>
              <a:gd name="connsiteY209" fmla="*/ 29104 h 43602"/>
              <a:gd name="connsiteX210" fmla="*/ 1814468 w 2032000"/>
              <a:gd name="connsiteY210" fmla="*/ 29369 h 43602"/>
              <a:gd name="connsiteX211" fmla="*/ 1825845 w 2032000"/>
              <a:gd name="connsiteY211" fmla="*/ 29104 h 43602"/>
              <a:gd name="connsiteX212" fmla="*/ 1835900 w 2032000"/>
              <a:gd name="connsiteY212" fmla="*/ 27781 h 43602"/>
              <a:gd name="connsiteX213" fmla="*/ 1844631 w 2032000"/>
              <a:gd name="connsiteY213" fmla="*/ 25929 h 43602"/>
              <a:gd name="connsiteX214" fmla="*/ 1852304 w 2032000"/>
              <a:gd name="connsiteY214" fmla="*/ 23548 h 43602"/>
              <a:gd name="connsiteX215" fmla="*/ 1859183 w 2032000"/>
              <a:gd name="connsiteY215" fmla="*/ 20902 h 43602"/>
              <a:gd name="connsiteX216" fmla="*/ 1865268 w 2032000"/>
              <a:gd name="connsiteY216" fmla="*/ 17727 h 43602"/>
              <a:gd name="connsiteX217" fmla="*/ 1871618 w 2032000"/>
              <a:gd name="connsiteY217" fmla="*/ 14552 h 43602"/>
              <a:gd name="connsiteX218" fmla="*/ 1877968 w 2032000"/>
              <a:gd name="connsiteY218" fmla="*/ 11377 h 43602"/>
              <a:gd name="connsiteX219" fmla="*/ 1884054 w 2032000"/>
              <a:gd name="connsiteY219" fmla="*/ 8731 h 43602"/>
              <a:gd name="connsiteX220" fmla="*/ 1890933 w 2032000"/>
              <a:gd name="connsiteY220" fmla="*/ 6085 h 43602"/>
              <a:gd name="connsiteX221" fmla="*/ 1898606 w 2032000"/>
              <a:gd name="connsiteY221" fmla="*/ 3440 h 43602"/>
              <a:gd name="connsiteX222" fmla="*/ 1907337 w 2032000"/>
              <a:gd name="connsiteY222" fmla="*/ 1588 h 43602"/>
              <a:gd name="connsiteX223" fmla="*/ 1917391 w 2032000"/>
              <a:gd name="connsiteY223" fmla="*/ 529 h 43602"/>
              <a:gd name="connsiteX224" fmla="*/ 1928768 w 2032000"/>
              <a:gd name="connsiteY224" fmla="*/ 0 h 43602"/>
              <a:gd name="connsiteX225" fmla="*/ 1940145 w 2032000"/>
              <a:gd name="connsiteY225" fmla="*/ 529 h 43602"/>
              <a:gd name="connsiteX226" fmla="*/ 1950200 w 2032000"/>
              <a:gd name="connsiteY226" fmla="*/ 1588 h 43602"/>
              <a:gd name="connsiteX227" fmla="*/ 1958931 w 2032000"/>
              <a:gd name="connsiteY227" fmla="*/ 3440 h 43602"/>
              <a:gd name="connsiteX228" fmla="*/ 1966604 w 2032000"/>
              <a:gd name="connsiteY228" fmla="*/ 6085 h 43602"/>
              <a:gd name="connsiteX229" fmla="*/ 1973483 w 2032000"/>
              <a:gd name="connsiteY229" fmla="*/ 8731 h 43602"/>
              <a:gd name="connsiteX230" fmla="*/ 1979568 w 2032000"/>
              <a:gd name="connsiteY230" fmla="*/ 11377 h 43602"/>
              <a:gd name="connsiteX231" fmla="*/ 1985918 w 2032000"/>
              <a:gd name="connsiteY231" fmla="*/ 14552 h 43602"/>
              <a:gd name="connsiteX232" fmla="*/ 1992268 w 2032000"/>
              <a:gd name="connsiteY232" fmla="*/ 17727 h 43602"/>
              <a:gd name="connsiteX233" fmla="*/ 1998354 w 2032000"/>
              <a:gd name="connsiteY233" fmla="*/ 20902 h 43602"/>
              <a:gd name="connsiteX234" fmla="*/ 2005233 w 2032000"/>
              <a:gd name="connsiteY234" fmla="*/ 23548 h 43602"/>
              <a:gd name="connsiteX235" fmla="*/ 2012906 w 2032000"/>
              <a:gd name="connsiteY235" fmla="*/ 25929 h 43602"/>
              <a:gd name="connsiteX236" fmla="*/ 2021637 w 2032000"/>
              <a:gd name="connsiteY236" fmla="*/ 27781 h 43602"/>
              <a:gd name="connsiteX237" fmla="*/ 2031691 w 2032000"/>
              <a:gd name="connsiteY237" fmla="*/ 29104 h 43602"/>
              <a:gd name="connsiteX238" fmla="*/ 2032000 w 2032000"/>
              <a:gd name="connsiteY238" fmla="*/ 29111 h 43602"/>
              <a:gd name="connsiteX239" fmla="*/ 2032000 w 2032000"/>
              <a:gd name="connsiteY239" fmla="*/ 43344 h 43602"/>
              <a:gd name="connsiteX240" fmla="*/ 2031691 w 2032000"/>
              <a:gd name="connsiteY240" fmla="*/ 43337 h 43602"/>
              <a:gd name="connsiteX241" fmla="*/ 2021637 w 2032000"/>
              <a:gd name="connsiteY241" fmla="*/ 42014 h 43602"/>
              <a:gd name="connsiteX242" fmla="*/ 2012906 w 2032000"/>
              <a:gd name="connsiteY242" fmla="*/ 40162 h 43602"/>
              <a:gd name="connsiteX243" fmla="*/ 2005233 w 2032000"/>
              <a:gd name="connsiteY243" fmla="*/ 37781 h 43602"/>
              <a:gd name="connsiteX244" fmla="*/ 1998354 w 2032000"/>
              <a:gd name="connsiteY244" fmla="*/ 35135 h 43602"/>
              <a:gd name="connsiteX245" fmla="*/ 1992268 w 2032000"/>
              <a:gd name="connsiteY245" fmla="*/ 31960 h 43602"/>
              <a:gd name="connsiteX246" fmla="*/ 1985918 w 2032000"/>
              <a:gd name="connsiteY246" fmla="*/ 28785 h 43602"/>
              <a:gd name="connsiteX247" fmla="*/ 1979568 w 2032000"/>
              <a:gd name="connsiteY247" fmla="*/ 25610 h 43602"/>
              <a:gd name="connsiteX248" fmla="*/ 1973483 w 2032000"/>
              <a:gd name="connsiteY248" fmla="*/ 22964 h 43602"/>
              <a:gd name="connsiteX249" fmla="*/ 1966604 w 2032000"/>
              <a:gd name="connsiteY249" fmla="*/ 20318 h 43602"/>
              <a:gd name="connsiteX250" fmla="*/ 1958931 w 2032000"/>
              <a:gd name="connsiteY250" fmla="*/ 17673 h 43602"/>
              <a:gd name="connsiteX251" fmla="*/ 1950200 w 2032000"/>
              <a:gd name="connsiteY251" fmla="*/ 15821 h 43602"/>
              <a:gd name="connsiteX252" fmla="*/ 1940145 w 2032000"/>
              <a:gd name="connsiteY252" fmla="*/ 14762 h 43602"/>
              <a:gd name="connsiteX253" fmla="*/ 1928768 w 2032000"/>
              <a:gd name="connsiteY253" fmla="*/ 14233 h 43602"/>
              <a:gd name="connsiteX254" fmla="*/ 1917391 w 2032000"/>
              <a:gd name="connsiteY254" fmla="*/ 14762 h 43602"/>
              <a:gd name="connsiteX255" fmla="*/ 1907337 w 2032000"/>
              <a:gd name="connsiteY255" fmla="*/ 15821 h 43602"/>
              <a:gd name="connsiteX256" fmla="*/ 1898606 w 2032000"/>
              <a:gd name="connsiteY256" fmla="*/ 17673 h 43602"/>
              <a:gd name="connsiteX257" fmla="*/ 1890933 w 2032000"/>
              <a:gd name="connsiteY257" fmla="*/ 20318 h 43602"/>
              <a:gd name="connsiteX258" fmla="*/ 1884054 w 2032000"/>
              <a:gd name="connsiteY258" fmla="*/ 22964 h 43602"/>
              <a:gd name="connsiteX259" fmla="*/ 1877968 w 2032000"/>
              <a:gd name="connsiteY259" fmla="*/ 25610 h 43602"/>
              <a:gd name="connsiteX260" fmla="*/ 1871618 w 2032000"/>
              <a:gd name="connsiteY260" fmla="*/ 28785 h 43602"/>
              <a:gd name="connsiteX261" fmla="*/ 1865268 w 2032000"/>
              <a:gd name="connsiteY261" fmla="*/ 31960 h 43602"/>
              <a:gd name="connsiteX262" fmla="*/ 1859183 w 2032000"/>
              <a:gd name="connsiteY262" fmla="*/ 35135 h 43602"/>
              <a:gd name="connsiteX263" fmla="*/ 1852304 w 2032000"/>
              <a:gd name="connsiteY263" fmla="*/ 37781 h 43602"/>
              <a:gd name="connsiteX264" fmla="*/ 1844631 w 2032000"/>
              <a:gd name="connsiteY264" fmla="*/ 40162 h 43602"/>
              <a:gd name="connsiteX265" fmla="*/ 1835900 w 2032000"/>
              <a:gd name="connsiteY265" fmla="*/ 42014 h 43602"/>
              <a:gd name="connsiteX266" fmla="*/ 1825845 w 2032000"/>
              <a:gd name="connsiteY266" fmla="*/ 43337 h 43602"/>
              <a:gd name="connsiteX267" fmla="*/ 1814468 w 2032000"/>
              <a:gd name="connsiteY267" fmla="*/ 43602 h 43602"/>
              <a:gd name="connsiteX268" fmla="*/ 1803091 w 2032000"/>
              <a:gd name="connsiteY268" fmla="*/ 43337 h 43602"/>
              <a:gd name="connsiteX269" fmla="*/ 1793037 w 2032000"/>
              <a:gd name="connsiteY269" fmla="*/ 42014 h 43602"/>
              <a:gd name="connsiteX270" fmla="*/ 1784306 w 2032000"/>
              <a:gd name="connsiteY270" fmla="*/ 40162 h 43602"/>
              <a:gd name="connsiteX271" fmla="*/ 1776633 w 2032000"/>
              <a:gd name="connsiteY271" fmla="*/ 37781 h 43602"/>
              <a:gd name="connsiteX272" fmla="*/ 1769754 w 2032000"/>
              <a:gd name="connsiteY272" fmla="*/ 35135 h 43602"/>
              <a:gd name="connsiteX273" fmla="*/ 1763668 w 2032000"/>
              <a:gd name="connsiteY273" fmla="*/ 31960 h 43602"/>
              <a:gd name="connsiteX274" fmla="*/ 1757318 w 2032000"/>
              <a:gd name="connsiteY274" fmla="*/ 28785 h 43602"/>
              <a:gd name="connsiteX275" fmla="*/ 1750968 w 2032000"/>
              <a:gd name="connsiteY275" fmla="*/ 25610 h 43602"/>
              <a:gd name="connsiteX276" fmla="*/ 1744883 w 2032000"/>
              <a:gd name="connsiteY276" fmla="*/ 22964 h 43602"/>
              <a:gd name="connsiteX277" fmla="*/ 1738004 w 2032000"/>
              <a:gd name="connsiteY277" fmla="*/ 20318 h 43602"/>
              <a:gd name="connsiteX278" fmla="*/ 1730331 w 2032000"/>
              <a:gd name="connsiteY278" fmla="*/ 17673 h 43602"/>
              <a:gd name="connsiteX279" fmla="*/ 1721600 w 2032000"/>
              <a:gd name="connsiteY279" fmla="*/ 15821 h 43602"/>
              <a:gd name="connsiteX280" fmla="*/ 1711545 w 2032000"/>
              <a:gd name="connsiteY280" fmla="*/ 14762 h 43602"/>
              <a:gd name="connsiteX281" fmla="*/ 1700168 w 2032000"/>
              <a:gd name="connsiteY281" fmla="*/ 14233 h 43602"/>
              <a:gd name="connsiteX282" fmla="*/ 1688791 w 2032000"/>
              <a:gd name="connsiteY282" fmla="*/ 14762 h 43602"/>
              <a:gd name="connsiteX283" fmla="*/ 1678737 w 2032000"/>
              <a:gd name="connsiteY283" fmla="*/ 15821 h 43602"/>
              <a:gd name="connsiteX284" fmla="*/ 1670006 w 2032000"/>
              <a:gd name="connsiteY284" fmla="*/ 17673 h 43602"/>
              <a:gd name="connsiteX285" fmla="*/ 1662333 w 2032000"/>
              <a:gd name="connsiteY285" fmla="*/ 20318 h 43602"/>
              <a:gd name="connsiteX286" fmla="*/ 1655454 w 2032000"/>
              <a:gd name="connsiteY286" fmla="*/ 22964 h 43602"/>
              <a:gd name="connsiteX287" fmla="*/ 1649368 w 2032000"/>
              <a:gd name="connsiteY287" fmla="*/ 25610 h 43602"/>
              <a:gd name="connsiteX288" fmla="*/ 1636668 w 2032000"/>
              <a:gd name="connsiteY288" fmla="*/ 31960 h 43602"/>
              <a:gd name="connsiteX289" fmla="*/ 1630583 w 2032000"/>
              <a:gd name="connsiteY289" fmla="*/ 35135 h 43602"/>
              <a:gd name="connsiteX290" fmla="*/ 1623704 w 2032000"/>
              <a:gd name="connsiteY290" fmla="*/ 37781 h 43602"/>
              <a:gd name="connsiteX291" fmla="*/ 1616031 w 2032000"/>
              <a:gd name="connsiteY291" fmla="*/ 40162 h 43602"/>
              <a:gd name="connsiteX292" fmla="*/ 1607300 w 2032000"/>
              <a:gd name="connsiteY292" fmla="*/ 42014 h 43602"/>
              <a:gd name="connsiteX293" fmla="*/ 1597245 w 2032000"/>
              <a:gd name="connsiteY293" fmla="*/ 43337 h 43602"/>
              <a:gd name="connsiteX294" fmla="*/ 1585868 w 2032000"/>
              <a:gd name="connsiteY294" fmla="*/ 43602 h 43602"/>
              <a:gd name="connsiteX295" fmla="*/ 1574491 w 2032000"/>
              <a:gd name="connsiteY295" fmla="*/ 43337 h 43602"/>
              <a:gd name="connsiteX296" fmla="*/ 1564437 w 2032000"/>
              <a:gd name="connsiteY296" fmla="*/ 42014 h 43602"/>
              <a:gd name="connsiteX297" fmla="*/ 1555706 w 2032000"/>
              <a:gd name="connsiteY297" fmla="*/ 40162 h 43602"/>
              <a:gd name="connsiteX298" fmla="*/ 1548033 w 2032000"/>
              <a:gd name="connsiteY298" fmla="*/ 37781 h 43602"/>
              <a:gd name="connsiteX299" fmla="*/ 1541154 w 2032000"/>
              <a:gd name="connsiteY299" fmla="*/ 35135 h 43602"/>
              <a:gd name="connsiteX300" fmla="*/ 1535068 w 2032000"/>
              <a:gd name="connsiteY300" fmla="*/ 31960 h 43602"/>
              <a:gd name="connsiteX301" fmla="*/ 1528718 w 2032000"/>
              <a:gd name="connsiteY301" fmla="*/ 28785 h 43602"/>
              <a:gd name="connsiteX302" fmla="*/ 1522368 w 2032000"/>
              <a:gd name="connsiteY302" fmla="*/ 25610 h 43602"/>
              <a:gd name="connsiteX303" fmla="*/ 1516283 w 2032000"/>
              <a:gd name="connsiteY303" fmla="*/ 22964 h 43602"/>
              <a:gd name="connsiteX304" fmla="*/ 1509404 w 2032000"/>
              <a:gd name="connsiteY304" fmla="*/ 20318 h 43602"/>
              <a:gd name="connsiteX305" fmla="*/ 1501731 w 2032000"/>
              <a:gd name="connsiteY305" fmla="*/ 17673 h 43602"/>
              <a:gd name="connsiteX306" fmla="*/ 1493000 w 2032000"/>
              <a:gd name="connsiteY306" fmla="*/ 15821 h 43602"/>
              <a:gd name="connsiteX307" fmla="*/ 1482945 w 2032000"/>
              <a:gd name="connsiteY307" fmla="*/ 14762 h 43602"/>
              <a:gd name="connsiteX308" fmla="*/ 1471304 w 2032000"/>
              <a:gd name="connsiteY308" fmla="*/ 14233 h 43602"/>
              <a:gd name="connsiteX309" fmla="*/ 1460191 w 2032000"/>
              <a:gd name="connsiteY309" fmla="*/ 14762 h 43602"/>
              <a:gd name="connsiteX310" fmla="*/ 1450137 w 2032000"/>
              <a:gd name="connsiteY310" fmla="*/ 15821 h 43602"/>
              <a:gd name="connsiteX311" fmla="*/ 1441406 w 2032000"/>
              <a:gd name="connsiteY311" fmla="*/ 17673 h 43602"/>
              <a:gd name="connsiteX312" fmla="*/ 1433733 w 2032000"/>
              <a:gd name="connsiteY312" fmla="*/ 20318 h 43602"/>
              <a:gd name="connsiteX313" fmla="*/ 1426854 w 2032000"/>
              <a:gd name="connsiteY313" fmla="*/ 22964 h 43602"/>
              <a:gd name="connsiteX314" fmla="*/ 1420768 w 2032000"/>
              <a:gd name="connsiteY314" fmla="*/ 25610 h 43602"/>
              <a:gd name="connsiteX315" fmla="*/ 1414418 w 2032000"/>
              <a:gd name="connsiteY315" fmla="*/ 28785 h 43602"/>
              <a:gd name="connsiteX316" fmla="*/ 1408068 w 2032000"/>
              <a:gd name="connsiteY316" fmla="*/ 31960 h 43602"/>
              <a:gd name="connsiteX317" fmla="*/ 1401983 w 2032000"/>
              <a:gd name="connsiteY317" fmla="*/ 35135 h 43602"/>
              <a:gd name="connsiteX318" fmla="*/ 1395104 w 2032000"/>
              <a:gd name="connsiteY318" fmla="*/ 37781 h 43602"/>
              <a:gd name="connsiteX319" fmla="*/ 1387431 w 2032000"/>
              <a:gd name="connsiteY319" fmla="*/ 40162 h 43602"/>
              <a:gd name="connsiteX320" fmla="*/ 1378700 w 2032000"/>
              <a:gd name="connsiteY320" fmla="*/ 42014 h 43602"/>
              <a:gd name="connsiteX321" fmla="*/ 1368645 w 2032000"/>
              <a:gd name="connsiteY321" fmla="*/ 43337 h 43602"/>
              <a:gd name="connsiteX322" fmla="*/ 1357268 w 2032000"/>
              <a:gd name="connsiteY322" fmla="*/ 43602 h 43602"/>
              <a:gd name="connsiteX323" fmla="*/ 1345891 w 2032000"/>
              <a:gd name="connsiteY323" fmla="*/ 43337 h 43602"/>
              <a:gd name="connsiteX324" fmla="*/ 1335837 w 2032000"/>
              <a:gd name="connsiteY324" fmla="*/ 42014 h 43602"/>
              <a:gd name="connsiteX325" fmla="*/ 1327106 w 2032000"/>
              <a:gd name="connsiteY325" fmla="*/ 40162 h 43602"/>
              <a:gd name="connsiteX326" fmla="*/ 1319433 w 2032000"/>
              <a:gd name="connsiteY326" fmla="*/ 37781 h 43602"/>
              <a:gd name="connsiteX327" fmla="*/ 1312554 w 2032000"/>
              <a:gd name="connsiteY327" fmla="*/ 35135 h 43602"/>
              <a:gd name="connsiteX328" fmla="*/ 1306468 w 2032000"/>
              <a:gd name="connsiteY328" fmla="*/ 31960 h 43602"/>
              <a:gd name="connsiteX329" fmla="*/ 1300118 w 2032000"/>
              <a:gd name="connsiteY329" fmla="*/ 28785 h 43602"/>
              <a:gd name="connsiteX330" fmla="*/ 1293768 w 2032000"/>
              <a:gd name="connsiteY330" fmla="*/ 25610 h 43602"/>
              <a:gd name="connsiteX331" fmla="*/ 1287683 w 2032000"/>
              <a:gd name="connsiteY331" fmla="*/ 22964 h 43602"/>
              <a:gd name="connsiteX332" fmla="*/ 1280804 w 2032000"/>
              <a:gd name="connsiteY332" fmla="*/ 20318 h 43602"/>
              <a:gd name="connsiteX333" fmla="*/ 1273131 w 2032000"/>
              <a:gd name="connsiteY333" fmla="*/ 17673 h 43602"/>
              <a:gd name="connsiteX334" fmla="*/ 1264400 w 2032000"/>
              <a:gd name="connsiteY334" fmla="*/ 15821 h 43602"/>
              <a:gd name="connsiteX335" fmla="*/ 1254345 w 2032000"/>
              <a:gd name="connsiteY335" fmla="*/ 14762 h 43602"/>
              <a:gd name="connsiteX336" fmla="*/ 1242968 w 2032000"/>
              <a:gd name="connsiteY336" fmla="*/ 14233 h 43602"/>
              <a:gd name="connsiteX337" fmla="*/ 1231591 w 2032000"/>
              <a:gd name="connsiteY337" fmla="*/ 14762 h 43602"/>
              <a:gd name="connsiteX338" fmla="*/ 1221537 w 2032000"/>
              <a:gd name="connsiteY338" fmla="*/ 15821 h 43602"/>
              <a:gd name="connsiteX339" fmla="*/ 1212806 w 2032000"/>
              <a:gd name="connsiteY339" fmla="*/ 17673 h 43602"/>
              <a:gd name="connsiteX340" fmla="*/ 1205133 w 2032000"/>
              <a:gd name="connsiteY340" fmla="*/ 20318 h 43602"/>
              <a:gd name="connsiteX341" fmla="*/ 1198254 w 2032000"/>
              <a:gd name="connsiteY341" fmla="*/ 22964 h 43602"/>
              <a:gd name="connsiteX342" fmla="*/ 1192168 w 2032000"/>
              <a:gd name="connsiteY342" fmla="*/ 25610 h 43602"/>
              <a:gd name="connsiteX343" fmla="*/ 1185818 w 2032000"/>
              <a:gd name="connsiteY343" fmla="*/ 28785 h 43602"/>
              <a:gd name="connsiteX344" fmla="*/ 1179468 w 2032000"/>
              <a:gd name="connsiteY344" fmla="*/ 31960 h 43602"/>
              <a:gd name="connsiteX345" fmla="*/ 1173383 w 2032000"/>
              <a:gd name="connsiteY345" fmla="*/ 35135 h 43602"/>
              <a:gd name="connsiteX346" fmla="*/ 1166504 w 2032000"/>
              <a:gd name="connsiteY346" fmla="*/ 37781 h 43602"/>
              <a:gd name="connsiteX347" fmla="*/ 1158831 w 2032000"/>
              <a:gd name="connsiteY347" fmla="*/ 40162 h 43602"/>
              <a:gd name="connsiteX348" fmla="*/ 1150100 w 2032000"/>
              <a:gd name="connsiteY348" fmla="*/ 42014 h 43602"/>
              <a:gd name="connsiteX349" fmla="*/ 1140045 w 2032000"/>
              <a:gd name="connsiteY349" fmla="*/ 43337 h 43602"/>
              <a:gd name="connsiteX350" fmla="*/ 1130300 w 2032000"/>
              <a:gd name="connsiteY350" fmla="*/ 43564 h 43602"/>
              <a:gd name="connsiteX351" fmla="*/ 1120555 w 2032000"/>
              <a:gd name="connsiteY351" fmla="*/ 43337 h 43602"/>
              <a:gd name="connsiteX352" fmla="*/ 1110501 w 2032000"/>
              <a:gd name="connsiteY352" fmla="*/ 42014 h 43602"/>
              <a:gd name="connsiteX353" fmla="*/ 1101769 w 2032000"/>
              <a:gd name="connsiteY353" fmla="*/ 40162 h 43602"/>
              <a:gd name="connsiteX354" fmla="*/ 1094096 w 2032000"/>
              <a:gd name="connsiteY354" fmla="*/ 37781 h 43602"/>
              <a:gd name="connsiteX355" fmla="*/ 1087217 w 2032000"/>
              <a:gd name="connsiteY355" fmla="*/ 35135 h 43602"/>
              <a:gd name="connsiteX356" fmla="*/ 1081132 w 2032000"/>
              <a:gd name="connsiteY356" fmla="*/ 31960 h 43602"/>
              <a:gd name="connsiteX357" fmla="*/ 1074782 w 2032000"/>
              <a:gd name="connsiteY357" fmla="*/ 28785 h 43602"/>
              <a:gd name="connsiteX358" fmla="*/ 1068432 w 2032000"/>
              <a:gd name="connsiteY358" fmla="*/ 25610 h 43602"/>
              <a:gd name="connsiteX359" fmla="*/ 1062346 w 2032000"/>
              <a:gd name="connsiteY359" fmla="*/ 22964 h 43602"/>
              <a:gd name="connsiteX360" fmla="*/ 1055467 w 2032000"/>
              <a:gd name="connsiteY360" fmla="*/ 20318 h 43602"/>
              <a:gd name="connsiteX361" fmla="*/ 1047794 w 2032000"/>
              <a:gd name="connsiteY361" fmla="*/ 17673 h 43602"/>
              <a:gd name="connsiteX362" fmla="*/ 1039063 w 2032000"/>
              <a:gd name="connsiteY362" fmla="*/ 15821 h 43602"/>
              <a:gd name="connsiteX363" fmla="*/ 1029009 w 2032000"/>
              <a:gd name="connsiteY363" fmla="*/ 14762 h 43602"/>
              <a:gd name="connsiteX364" fmla="*/ 1017632 w 2032000"/>
              <a:gd name="connsiteY364" fmla="*/ 14233 h 43602"/>
              <a:gd name="connsiteX365" fmla="*/ 1016000 w 2032000"/>
              <a:gd name="connsiteY365" fmla="*/ 14309 h 43602"/>
              <a:gd name="connsiteX366" fmla="*/ 1014368 w 2032000"/>
              <a:gd name="connsiteY366" fmla="*/ 14233 h 43602"/>
              <a:gd name="connsiteX367" fmla="*/ 1002991 w 2032000"/>
              <a:gd name="connsiteY367" fmla="*/ 14762 h 43602"/>
              <a:gd name="connsiteX368" fmla="*/ 992937 w 2032000"/>
              <a:gd name="connsiteY368" fmla="*/ 15821 h 43602"/>
              <a:gd name="connsiteX369" fmla="*/ 984206 w 2032000"/>
              <a:gd name="connsiteY369" fmla="*/ 17673 h 43602"/>
              <a:gd name="connsiteX370" fmla="*/ 976533 w 2032000"/>
              <a:gd name="connsiteY370" fmla="*/ 20318 h 43602"/>
              <a:gd name="connsiteX371" fmla="*/ 969654 w 2032000"/>
              <a:gd name="connsiteY371" fmla="*/ 22964 h 43602"/>
              <a:gd name="connsiteX372" fmla="*/ 963568 w 2032000"/>
              <a:gd name="connsiteY372" fmla="*/ 25610 h 43602"/>
              <a:gd name="connsiteX373" fmla="*/ 957218 w 2032000"/>
              <a:gd name="connsiteY373" fmla="*/ 28785 h 43602"/>
              <a:gd name="connsiteX374" fmla="*/ 950868 w 2032000"/>
              <a:gd name="connsiteY374" fmla="*/ 31960 h 43602"/>
              <a:gd name="connsiteX375" fmla="*/ 944783 w 2032000"/>
              <a:gd name="connsiteY375" fmla="*/ 35135 h 43602"/>
              <a:gd name="connsiteX376" fmla="*/ 937904 w 2032000"/>
              <a:gd name="connsiteY376" fmla="*/ 37781 h 43602"/>
              <a:gd name="connsiteX377" fmla="*/ 930231 w 2032000"/>
              <a:gd name="connsiteY377" fmla="*/ 40162 h 43602"/>
              <a:gd name="connsiteX378" fmla="*/ 921499 w 2032000"/>
              <a:gd name="connsiteY378" fmla="*/ 42014 h 43602"/>
              <a:gd name="connsiteX379" fmla="*/ 911445 w 2032000"/>
              <a:gd name="connsiteY379" fmla="*/ 43337 h 43602"/>
              <a:gd name="connsiteX380" fmla="*/ 901700 w 2032000"/>
              <a:gd name="connsiteY380" fmla="*/ 43564 h 43602"/>
              <a:gd name="connsiteX381" fmla="*/ 891955 w 2032000"/>
              <a:gd name="connsiteY381" fmla="*/ 43337 h 43602"/>
              <a:gd name="connsiteX382" fmla="*/ 881900 w 2032000"/>
              <a:gd name="connsiteY382" fmla="*/ 42014 h 43602"/>
              <a:gd name="connsiteX383" fmla="*/ 873169 w 2032000"/>
              <a:gd name="connsiteY383" fmla="*/ 40162 h 43602"/>
              <a:gd name="connsiteX384" fmla="*/ 865496 w 2032000"/>
              <a:gd name="connsiteY384" fmla="*/ 37781 h 43602"/>
              <a:gd name="connsiteX385" fmla="*/ 858617 w 2032000"/>
              <a:gd name="connsiteY385" fmla="*/ 35135 h 43602"/>
              <a:gd name="connsiteX386" fmla="*/ 852532 w 2032000"/>
              <a:gd name="connsiteY386" fmla="*/ 31960 h 43602"/>
              <a:gd name="connsiteX387" fmla="*/ 846182 w 2032000"/>
              <a:gd name="connsiteY387" fmla="*/ 28785 h 43602"/>
              <a:gd name="connsiteX388" fmla="*/ 839832 w 2032000"/>
              <a:gd name="connsiteY388" fmla="*/ 25610 h 43602"/>
              <a:gd name="connsiteX389" fmla="*/ 833746 w 2032000"/>
              <a:gd name="connsiteY389" fmla="*/ 22964 h 43602"/>
              <a:gd name="connsiteX390" fmla="*/ 826867 w 2032000"/>
              <a:gd name="connsiteY390" fmla="*/ 20318 h 43602"/>
              <a:gd name="connsiteX391" fmla="*/ 819194 w 2032000"/>
              <a:gd name="connsiteY391" fmla="*/ 17673 h 43602"/>
              <a:gd name="connsiteX392" fmla="*/ 810463 w 2032000"/>
              <a:gd name="connsiteY392" fmla="*/ 15821 h 43602"/>
              <a:gd name="connsiteX393" fmla="*/ 800409 w 2032000"/>
              <a:gd name="connsiteY393" fmla="*/ 14762 h 43602"/>
              <a:gd name="connsiteX394" fmla="*/ 789032 w 2032000"/>
              <a:gd name="connsiteY394" fmla="*/ 14233 h 43602"/>
              <a:gd name="connsiteX395" fmla="*/ 777655 w 2032000"/>
              <a:gd name="connsiteY395" fmla="*/ 14762 h 43602"/>
              <a:gd name="connsiteX396" fmla="*/ 767600 w 2032000"/>
              <a:gd name="connsiteY396" fmla="*/ 15821 h 43602"/>
              <a:gd name="connsiteX397" fmla="*/ 758869 w 2032000"/>
              <a:gd name="connsiteY397" fmla="*/ 17673 h 43602"/>
              <a:gd name="connsiteX398" fmla="*/ 751196 w 2032000"/>
              <a:gd name="connsiteY398" fmla="*/ 20318 h 43602"/>
              <a:gd name="connsiteX399" fmla="*/ 744317 w 2032000"/>
              <a:gd name="connsiteY399" fmla="*/ 22964 h 43602"/>
              <a:gd name="connsiteX400" fmla="*/ 738232 w 2032000"/>
              <a:gd name="connsiteY400" fmla="*/ 25610 h 43602"/>
              <a:gd name="connsiteX401" fmla="*/ 725532 w 2032000"/>
              <a:gd name="connsiteY401" fmla="*/ 31960 h 43602"/>
              <a:gd name="connsiteX402" fmla="*/ 719446 w 2032000"/>
              <a:gd name="connsiteY402" fmla="*/ 35135 h 43602"/>
              <a:gd name="connsiteX403" fmla="*/ 712567 w 2032000"/>
              <a:gd name="connsiteY403" fmla="*/ 37781 h 43602"/>
              <a:gd name="connsiteX404" fmla="*/ 704894 w 2032000"/>
              <a:gd name="connsiteY404" fmla="*/ 40162 h 43602"/>
              <a:gd name="connsiteX405" fmla="*/ 696163 w 2032000"/>
              <a:gd name="connsiteY405" fmla="*/ 42014 h 43602"/>
              <a:gd name="connsiteX406" fmla="*/ 686109 w 2032000"/>
              <a:gd name="connsiteY406" fmla="*/ 43337 h 43602"/>
              <a:gd name="connsiteX407" fmla="*/ 674732 w 2032000"/>
              <a:gd name="connsiteY407" fmla="*/ 43602 h 43602"/>
              <a:gd name="connsiteX408" fmla="*/ 663355 w 2032000"/>
              <a:gd name="connsiteY408" fmla="*/ 43337 h 43602"/>
              <a:gd name="connsiteX409" fmla="*/ 653300 w 2032000"/>
              <a:gd name="connsiteY409" fmla="*/ 42014 h 43602"/>
              <a:gd name="connsiteX410" fmla="*/ 644569 w 2032000"/>
              <a:gd name="connsiteY410" fmla="*/ 40162 h 43602"/>
              <a:gd name="connsiteX411" fmla="*/ 636896 w 2032000"/>
              <a:gd name="connsiteY411" fmla="*/ 37781 h 43602"/>
              <a:gd name="connsiteX412" fmla="*/ 630017 w 2032000"/>
              <a:gd name="connsiteY412" fmla="*/ 35135 h 43602"/>
              <a:gd name="connsiteX413" fmla="*/ 623932 w 2032000"/>
              <a:gd name="connsiteY413" fmla="*/ 31960 h 43602"/>
              <a:gd name="connsiteX414" fmla="*/ 617582 w 2032000"/>
              <a:gd name="connsiteY414" fmla="*/ 28785 h 43602"/>
              <a:gd name="connsiteX415" fmla="*/ 611232 w 2032000"/>
              <a:gd name="connsiteY415" fmla="*/ 25610 h 43602"/>
              <a:gd name="connsiteX416" fmla="*/ 605146 w 2032000"/>
              <a:gd name="connsiteY416" fmla="*/ 22964 h 43602"/>
              <a:gd name="connsiteX417" fmla="*/ 598267 w 2032000"/>
              <a:gd name="connsiteY417" fmla="*/ 20318 h 43602"/>
              <a:gd name="connsiteX418" fmla="*/ 590594 w 2032000"/>
              <a:gd name="connsiteY418" fmla="*/ 17673 h 43602"/>
              <a:gd name="connsiteX419" fmla="*/ 581863 w 2032000"/>
              <a:gd name="connsiteY419" fmla="*/ 15821 h 43602"/>
              <a:gd name="connsiteX420" fmla="*/ 571809 w 2032000"/>
              <a:gd name="connsiteY420" fmla="*/ 14762 h 43602"/>
              <a:gd name="connsiteX421" fmla="*/ 560167 w 2032000"/>
              <a:gd name="connsiteY421" fmla="*/ 14233 h 43602"/>
              <a:gd name="connsiteX422" fmla="*/ 549055 w 2032000"/>
              <a:gd name="connsiteY422" fmla="*/ 14762 h 43602"/>
              <a:gd name="connsiteX423" fmla="*/ 539000 w 2032000"/>
              <a:gd name="connsiteY423" fmla="*/ 15821 h 43602"/>
              <a:gd name="connsiteX424" fmla="*/ 530269 w 2032000"/>
              <a:gd name="connsiteY424" fmla="*/ 17673 h 43602"/>
              <a:gd name="connsiteX425" fmla="*/ 522596 w 2032000"/>
              <a:gd name="connsiteY425" fmla="*/ 20318 h 43602"/>
              <a:gd name="connsiteX426" fmla="*/ 515717 w 2032000"/>
              <a:gd name="connsiteY426" fmla="*/ 22964 h 43602"/>
              <a:gd name="connsiteX427" fmla="*/ 509632 w 2032000"/>
              <a:gd name="connsiteY427" fmla="*/ 25610 h 43602"/>
              <a:gd name="connsiteX428" fmla="*/ 503282 w 2032000"/>
              <a:gd name="connsiteY428" fmla="*/ 28785 h 43602"/>
              <a:gd name="connsiteX429" fmla="*/ 496932 w 2032000"/>
              <a:gd name="connsiteY429" fmla="*/ 31960 h 43602"/>
              <a:gd name="connsiteX430" fmla="*/ 490846 w 2032000"/>
              <a:gd name="connsiteY430" fmla="*/ 35135 h 43602"/>
              <a:gd name="connsiteX431" fmla="*/ 483967 w 2032000"/>
              <a:gd name="connsiteY431" fmla="*/ 37781 h 43602"/>
              <a:gd name="connsiteX432" fmla="*/ 476294 w 2032000"/>
              <a:gd name="connsiteY432" fmla="*/ 40162 h 43602"/>
              <a:gd name="connsiteX433" fmla="*/ 467563 w 2032000"/>
              <a:gd name="connsiteY433" fmla="*/ 42014 h 43602"/>
              <a:gd name="connsiteX434" fmla="*/ 457509 w 2032000"/>
              <a:gd name="connsiteY434" fmla="*/ 43337 h 43602"/>
              <a:gd name="connsiteX435" fmla="*/ 446132 w 2032000"/>
              <a:gd name="connsiteY435" fmla="*/ 43602 h 43602"/>
              <a:gd name="connsiteX436" fmla="*/ 434755 w 2032000"/>
              <a:gd name="connsiteY436" fmla="*/ 43337 h 43602"/>
              <a:gd name="connsiteX437" fmla="*/ 424700 w 2032000"/>
              <a:gd name="connsiteY437" fmla="*/ 42014 h 43602"/>
              <a:gd name="connsiteX438" fmla="*/ 415969 w 2032000"/>
              <a:gd name="connsiteY438" fmla="*/ 40162 h 43602"/>
              <a:gd name="connsiteX439" fmla="*/ 408296 w 2032000"/>
              <a:gd name="connsiteY439" fmla="*/ 37781 h 43602"/>
              <a:gd name="connsiteX440" fmla="*/ 401417 w 2032000"/>
              <a:gd name="connsiteY440" fmla="*/ 35135 h 43602"/>
              <a:gd name="connsiteX441" fmla="*/ 395332 w 2032000"/>
              <a:gd name="connsiteY441" fmla="*/ 31960 h 43602"/>
              <a:gd name="connsiteX442" fmla="*/ 388982 w 2032000"/>
              <a:gd name="connsiteY442" fmla="*/ 28785 h 43602"/>
              <a:gd name="connsiteX443" fmla="*/ 382632 w 2032000"/>
              <a:gd name="connsiteY443" fmla="*/ 25610 h 43602"/>
              <a:gd name="connsiteX444" fmla="*/ 376546 w 2032000"/>
              <a:gd name="connsiteY444" fmla="*/ 22964 h 43602"/>
              <a:gd name="connsiteX445" fmla="*/ 369667 w 2032000"/>
              <a:gd name="connsiteY445" fmla="*/ 20318 h 43602"/>
              <a:gd name="connsiteX446" fmla="*/ 361994 w 2032000"/>
              <a:gd name="connsiteY446" fmla="*/ 17673 h 43602"/>
              <a:gd name="connsiteX447" fmla="*/ 353263 w 2032000"/>
              <a:gd name="connsiteY447" fmla="*/ 15821 h 43602"/>
              <a:gd name="connsiteX448" fmla="*/ 343209 w 2032000"/>
              <a:gd name="connsiteY448" fmla="*/ 14762 h 43602"/>
              <a:gd name="connsiteX449" fmla="*/ 331832 w 2032000"/>
              <a:gd name="connsiteY449" fmla="*/ 14233 h 43602"/>
              <a:gd name="connsiteX450" fmla="*/ 320455 w 2032000"/>
              <a:gd name="connsiteY450" fmla="*/ 14762 h 43602"/>
              <a:gd name="connsiteX451" fmla="*/ 310400 w 2032000"/>
              <a:gd name="connsiteY451" fmla="*/ 15821 h 43602"/>
              <a:gd name="connsiteX452" fmla="*/ 301669 w 2032000"/>
              <a:gd name="connsiteY452" fmla="*/ 17673 h 43602"/>
              <a:gd name="connsiteX453" fmla="*/ 293996 w 2032000"/>
              <a:gd name="connsiteY453" fmla="*/ 20318 h 43602"/>
              <a:gd name="connsiteX454" fmla="*/ 287117 w 2032000"/>
              <a:gd name="connsiteY454" fmla="*/ 22964 h 43602"/>
              <a:gd name="connsiteX455" fmla="*/ 281032 w 2032000"/>
              <a:gd name="connsiteY455" fmla="*/ 25610 h 43602"/>
              <a:gd name="connsiteX456" fmla="*/ 274682 w 2032000"/>
              <a:gd name="connsiteY456" fmla="*/ 28785 h 43602"/>
              <a:gd name="connsiteX457" fmla="*/ 268332 w 2032000"/>
              <a:gd name="connsiteY457" fmla="*/ 31960 h 43602"/>
              <a:gd name="connsiteX458" fmla="*/ 262246 w 2032000"/>
              <a:gd name="connsiteY458" fmla="*/ 35135 h 43602"/>
              <a:gd name="connsiteX459" fmla="*/ 255367 w 2032000"/>
              <a:gd name="connsiteY459" fmla="*/ 37781 h 43602"/>
              <a:gd name="connsiteX460" fmla="*/ 247694 w 2032000"/>
              <a:gd name="connsiteY460" fmla="*/ 40162 h 43602"/>
              <a:gd name="connsiteX461" fmla="*/ 238963 w 2032000"/>
              <a:gd name="connsiteY461" fmla="*/ 42014 h 43602"/>
              <a:gd name="connsiteX462" fmla="*/ 228909 w 2032000"/>
              <a:gd name="connsiteY462" fmla="*/ 43337 h 43602"/>
              <a:gd name="connsiteX463" fmla="*/ 217532 w 2032000"/>
              <a:gd name="connsiteY463" fmla="*/ 43602 h 43602"/>
              <a:gd name="connsiteX464" fmla="*/ 206155 w 2032000"/>
              <a:gd name="connsiteY464" fmla="*/ 43337 h 43602"/>
              <a:gd name="connsiteX465" fmla="*/ 196100 w 2032000"/>
              <a:gd name="connsiteY465" fmla="*/ 42014 h 43602"/>
              <a:gd name="connsiteX466" fmla="*/ 187369 w 2032000"/>
              <a:gd name="connsiteY466" fmla="*/ 40162 h 43602"/>
              <a:gd name="connsiteX467" fmla="*/ 179696 w 2032000"/>
              <a:gd name="connsiteY467" fmla="*/ 37781 h 43602"/>
              <a:gd name="connsiteX468" fmla="*/ 172817 w 2032000"/>
              <a:gd name="connsiteY468" fmla="*/ 35135 h 43602"/>
              <a:gd name="connsiteX469" fmla="*/ 166732 w 2032000"/>
              <a:gd name="connsiteY469" fmla="*/ 31960 h 43602"/>
              <a:gd name="connsiteX470" fmla="*/ 160382 w 2032000"/>
              <a:gd name="connsiteY470" fmla="*/ 28785 h 43602"/>
              <a:gd name="connsiteX471" fmla="*/ 154032 w 2032000"/>
              <a:gd name="connsiteY471" fmla="*/ 25610 h 43602"/>
              <a:gd name="connsiteX472" fmla="*/ 147946 w 2032000"/>
              <a:gd name="connsiteY472" fmla="*/ 22964 h 43602"/>
              <a:gd name="connsiteX473" fmla="*/ 141067 w 2032000"/>
              <a:gd name="connsiteY473" fmla="*/ 20318 h 43602"/>
              <a:gd name="connsiteX474" fmla="*/ 133394 w 2032000"/>
              <a:gd name="connsiteY474" fmla="*/ 17673 h 43602"/>
              <a:gd name="connsiteX475" fmla="*/ 124663 w 2032000"/>
              <a:gd name="connsiteY475" fmla="*/ 15821 h 43602"/>
              <a:gd name="connsiteX476" fmla="*/ 114609 w 2032000"/>
              <a:gd name="connsiteY476" fmla="*/ 14762 h 43602"/>
              <a:gd name="connsiteX477" fmla="*/ 103232 w 2032000"/>
              <a:gd name="connsiteY477" fmla="*/ 14233 h 43602"/>
              <a:gd name="connsiteX478" fmla="*/ 91855 w 2032000"/>
              <a:gd name="connsiteY478" fmla="*/ 14762 h 43602"/>
              <a:gd name="connsiteX479" fmla="*/ 81800 w 2032000"/>
              <a:gd name="connsiteY479" fmla="*/ 15821 h 43602"/>
              <a:gd name="connsiteX480" fmla="*/ 73069 w 2032000"/>
              <a:gd name="connsiteY480" fmla="*/ 17673 h 43602"/>
              <a:gd name="connsiteX481" fmla="*/ 65396 w 2032000"/>
              <a:gd name="connsiteY481" fmla="*/ 20318 h 43602"/>
              <a:gd name="connsiteX482" fmla="*/ 58517 w 2032000"/>
              <a:gd name="connsiteY482" fmla="*/ 22964 h 43602"/>
              <a:gd name="connsiteX483" fmla="*/ 52432 w 2032000"/>
              <a:gd name="connsiteY483" fmla="*/ 25610 h 43602"/>
              <a:gd name="connsiteX484" fmla="*/ 46082 w 2032000"/>
              <a:gd name="connsiteY484" fmla="*/ 28785 h 43602"/>
              <a:gd name="connsiteX485" fmla="*/ 39732 w 2032000"/>
              <a:gd name="connsiteY485" fmla="*/ 31960 h 43602"/>
              <a:gd name="connsiteX486" fmla="*/ 33646 w 2032000"/>
              <a:gd name="connsiteY486" fmla="*/ 35135 h 43602"/>
              <a:gd name="connsiteX487" fmla="*/ 26767 w 2032000"/>
              <a:gd name="connsiteY487" fmla="*/ 37781 h 43602"/>
              <a:gd name="connsiteX488" fmla="*/ 19094 w 2032000"/>
              <a:gd name="connsiteY488" fmla="*/ 40162 h 43602"/>
              <a:gd name="connsiteX489" fmla="*/ 10363 w 2032000"/>
              <a:gd name="connsiteY489" fmla="*/ 42014 h 43602"/>
              <a:gd name="connsiteX490" fmla="*/ 309 w 2032000"/>
              <a:gd name="connsiteY490" fmla="*/ 43337 h 43602"/>
              <a:gd name="connsiteX491" fmla="*/ 0 w 2032000"/>
              <a:gd name="connsiteY491" fmla="*/ 43344 h 43602"/>
              <a:gd name="connsiteX492" fmla="*/ 0 w 2032000"/>
              <a:gd name="connsiteY492" fmla="*/ 29111 h 43602"/>
              <a:gd name="connsiteX493" fmla="*/ 309 w 2032000"/>
              <a:gd name="connsiteY493" fmla="*/ 29104 h 43602"/>
              <a:gd name="connsiteX494" fmla="*/ 10363 w 2032000"/>
              <a:gd name="connsiteY494" fmla="*/ 27781 h 43602"/>
              <a:gd name="connsiteX495" fmla="*/ 19094 w 2032000"/>
              <a:gd name="connsiteY495" fmla="*/ 25929 h 43602"/>
              <a:gd name="connsiteX496" fmla="*/ 26767 w 2032000"/>
              <a:gd name="connsiteY496" fmla="*/ 23548 h 43602"/>
              <a:gd name="connsiteX497" fmla="*/ 33646 w 2032000"/>
              <a:gd name="connsiteY497" fmla="*/ 20902 h 43602"/>
              <a:gd name="connsiteX498" fmla="*/ 39732 w 2032000"/>
              <a:gd name="connsiteY498" fmla="*/ 17727 h 43602"/>
              <a:gd name="connsiteX499" fmla="*/ 46082 w 2032000"/>
              <a:gd name="connsiteY499" fmla="*/ 14552 h 43602"/>
              <a:gd name="connsiteX500" fmla="*/ 52432 w 2032000"/>
              <a:gd name="connsiteY500" fmla="*/ 11377 h 43602"/>
              <a:gd name="connsiteX501" fmla="*/ 58517 w 2032000"/>
              <a:gd name="connsiteY501" fmla="*/ 8731 h 43602"/>
              <a:gd name="connsiteX502" fmla="*/ 65396 w 2032000"/>
              <a:gd name="connsiteY502" fmla="*/ 6085 h 43602"/>
              <a:gd name="connsiteX503" fmla="*/ 73069 w 2032000"/>
              <a:gd name="connsiteY503" fmla="*/ 3440 h 43602"/>
              <a:gd name="connsiteX504" fmla="*/ 81800 w 2032000"/>
              <a:gd name="connsiteY504" fmla="*/ 1588 h 43602"/>
              <a:gd name="connsiteX505" fmla="*/ 91855 w 2032000"/>
              <a:gd name="connsiteY505" fmla="*/ 529 h 436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Lst>
            <a:rect l="l" t="t" r="r" b="b"/>
            <a:pathLst>
              <a:path w="2032000" h="43602">
                <a:moveTo>
                  <a:pt x="103232" y="0"/>
                </a:moveTo>
                <a:lnTo>
                  <a:pt x="114609" y="529"/>
                </a:lnTo>
                <a:lnTo>
                  <a:pt x="124663" y="1588"/>
                </a:lnTo>
                <a:lnTo>
                  <a:pt x="133394" y="3440"/>
                </a:lnTo>
                <a:lnTo>
                  <a:pt x="141067" y="6085"/>
                </a:lnTo>
                <a:lnTo>
                  <a:pt x="147946" y="8731"/>
                </a:lnTo>
                <a:lnTo>
                  <a:pt x="154032" y="11377"/>
                </a:lnTo>
                <a:lnTo>
                  <a:pt x="160382" y="14552"/>
                </a:lnTo>
                <a:lnTo>
                  <a:pt x="166732" y="17727"/>
                </a:lnTo>
                <a:lnTo>
                  <a:pt x="172817" y="20902"/>
                </a:lnTo>
                <a:lnTo>
                  <a:pt x="179696" y="23548"/>
                </a:lnTo>
                <a:lnTo>
                  <a:pt x="187369" y="25929"/>
                </a:lnTo>
                <a:lnTo>
                  <a:pt x="196100" y="27781"/>
                </a:lnTo>
                <a:lnTo>
                  <a:pt x="206155" y="29104"/>
                </a:lnTo>
                <a:lnTo>
                  <a:pt x="217532" y="29369"/>
                </a:lnTo>
                <a:lnTo>
                  <a:pt x="228909" y="29104"/>
                </a:lnTo>
                <a:lnTo>
                  <a:pt x="238963" y="27781"/>
                </a:lnTo>
                <a:lnTo>
                  <a:pt x="247694" y="25929"/>
                </a:lnTo>
                <a:lnTo>
                  <a:pt x="255367" y="23548"/>
                </a:lnTo>
                <a:lnTo>
                  <a:pt x="262246" y="20902"/>
                </a:lnTo>
                <a:lnTo>
                  <a:pt x="268332" y="17727"/>
                </a:lnTo>
                <a:lnTo>
                  <a:pt x="274682" y="14552"/>
                </a:lnTo>
                <a:lnTo>
                  <a:pt x="281032" y="11377"/>
                </a:lnTo>
                <a:lnTo>
                  <a:pt x="287117" y="8731"/>
                </a:lnTo>
                <a:lnTo>
                  <a:pt x="293996" y="6085"/>
                </a:lnTo>
                <a:lnTo>
                  <a:pt x="301669" y="3440"/>
                </a:lnTo>
                <a:lnTo>
                  <a:pt x="310400" y="1588"/>
                </a:lnTo>
                <a:lnTo>
                  <a:pt x="320455" y="529"/>
                </a:lnTo>
                <a:lnTo>
                  <a:pt x="331832" y="0"/>
                </a:lnTo>
                <a:lnTo>
                  <a:pt x="343209" y="529"/>
                </a:lnTo>
                <a:lnTo>
                  <a:pt x="353263" y="1588"/>
                </a:lnTo>
                <a:lnTo>
                  <a:pt x="361994" y="3440"/>
                </a:lnTo>
                <a:lnTo>
                  <a:pt x="369667" y="6085"/>
                </a:lnTo>
                <a:lnTo>
                  <a:pt x="376546" y="8731"/>
                </a:lnTo>
                <a:lnTo>
                  <a:pt x="382632" y="11377"/>
                </a:lnTo>
                <a:lnTo>
                  <a:pt x="388982" y="14552"/>
                </a:lnTo>
                <a:lnTo>
                  <a:pt x="395332" y="17727"/>
                </a:lnTo>
                <a:lnTo>
                  <a:pt x="401417" y="20902"/>
                </a:lnTo>
                <a:lnTo>
                  <a:pt x="408296" y="23548"/>
                </a:lnTo>
                <a:lnTo>
                  <a:pt x="415969" y="25929"/>
                </a:lnTo>
                <a:lnTo>
                  <a:pt x="424700" y="27781"/>
                </a:lnTo>
                <a:lnTo>
                  <a:pt x="434755" y="29104"/>
                </a:lnTo>
                <a:lnTo>
                  <a:pt x="446132" y="29369"/>
                </a:lnTo>
                <a:lnTo>
                  <a:pt x="457509" y="29104"/>
                </a:lnTo>
                <a:lnTo>
                  <a:pt x="467563" y="27781"/>
                </a:lnTo>
                <a:lnTo>
                  <a:pt x="476294" y="25929"/>
                </a:lnTo>
                <a:lnTo>
                  <a:pt x="483967" y="23548"/>
                </a:lnTo>
                <a:lnTo>
                  <a:pt x="490846" y="20902"/>
                </a:lnTo>
                <a:lnTo>
                  <a:pt x="496932" y="17727"/>
                </a:lnTo>
                <a:lnTo>
                  <a:pt x="503282" y="14552"/>
                </a:lnTo>
                <a:lnTo>
                  <a:pt x="509632" y="11377"/>
                </a:lnTo>
                <a:lnTo>
                  <a:pt x="515717" y="8731"/>
                </a:lnTo>
                <a:lnTo>
                  <a:pt x="522596" y="6085"/>
                </a:lnTo>
                <a:lnTo>
                  <a:pt x="530269" y="3440"/>
                </a:lnTo>
                <a:lnTo>
                  <a:pt x="539000" y="1588"/>
                </a:lnTo>
                <a:lnTo>
                  <a:pt x="549055" y="529"/>
                </a:lnTo>
                <a:lnTo>
                  <a:pt x="560167" y="0"/>
                </a:lnTo>
                <a:lnTo>
                  <a:pt x="571809" y="529"/>
                </a:lnTo>
                <a:lnTo>
                  <a:pt x="581863" y="1588"/>
                </a:lnTo>
                <a:lnTo>
                  <a:pt x="590594" y="3440"/>
                </a:lnTo>
                <a:lnTo>
                  <a:pt x="598267" y="6085"/>
                </a:lnTo>
                <a:lnTo>
                  <a:pt x="605146" y="8731"/>
                </a:lnTo>
                <a:lnTo>
                  <a:pt x="611232" y="11377"/>
                </a:lnTo>
                <a:lnTo>
                  <a:pt x="617582" y="14552"/>
                </a:lnTo>
                <a:lnTo>
                  <a:pt x="623932" y="17727"/>
                </a:lnTo>
                <a:lnTo>
                  <a:pt x="630017" y="20902"/>
                </a:lnTo>
                <a:lnTo>
                  <a:pt x="636896" y="23548"/>
                </a:lnTo>
                <a:lnTo>
                  <a:pt x="644569" y="25929"/>
                </a:lnTo>
                <a:lnTo>
                  <a:pt x="653300" y="27781"/>
                </a:lnTo>
                <a:lnTo>
                  <a:pt x="663355" y="29104"/>
                </a:lnTo>
                <a:lnTo>
                  <a:pt x="674732" y="29369"/>
                </a:lnTo>
                <a:lnTo>
                  <a:pt x="686109" y="29104"/>
                </a:lnTo>
                <a:lnTo>
                  <a:pt x="696163" y="27781"/>
                </a:lnTo>
                <a:lnTo>
                  <a:pt x="704894" y="25929"/>
                </a:lnTo>
                <a:lnTo>
                  <a:pt x="712567" y="23548"/>
                </a:lnTo>
                <a:lnTo>
                  <a:pt x="719446" y="20902"/>
                </a:lnTo>
                <a:lnTo>
                  <a:pt x="725532" y="17727"/>
                </a:lnTo>
                <a:lnTo>
                  <a:pt x="738232" y="11377"/>
                </a:lnTo>
                <a:lnTo>
                  <a:pt x="744317" y="8731"/>
                </a:lnTo>
                <a:lnTo>
                  <a:pt x="751196" y="6085"/>
                </a:lnTo>
                <a:lnTo>
                  <a:pt x="758869" y="3440"/>
                </a:lnTo>
                <a:lnTo>
                  <a:pt x="767600" y="1588"/>
                </a:lnTo>
                <a:lnTo>
                  <a:pt x="777655" y="529"/>
                </a:lnTo>
                <a:lnTo>
                  <a:pt x="789032" y="0"/>
                </a:lnTo>
                <a:lnTo>
                  <a:pt x="800409" y="529"/>
                </a:lnTo>
                <a:lnTo>
                  <a:pt x="810463" y="1588"/>
                </a:lnTo>
                <a:lnTo>
                  <a:pt x="819194" y="3440"/>
                </a:lnTo>
                <a:lnTo>
                  <a:pt x="826867" y="6085"/>
                </a:lnTo>
                <a:lnTo>
                  <a:pt x="833746" y="8731"/>
                </a:lnTo>
                <a:lnTo>
                  <a:pt x="839832" y="11377"/>
                </a:lnTo>
                <a:lnTo>
                  <a:pt x="846182" y="14552"/>
                </a:lnTo>
                <a:lnTo>
                  <a:pt x="852532" y="17727"/>
                </a:lnTo>
                <a:lnTo>
                  <a:pt x="858617" y="20902"/>
                </a:lnTo>
                <a:lnTo>
                  <a:pt x="865496" y="23548"/>
                </a:lnTo>
                <a:lnTo>
                  <a:pt x="873169" y="25929"/>
                </a:lnTo>
                <a:lnTo>
                  <a:pt x="881900" y="27781"/>
                </a:lnTo>
                <a:lnTo>
                  <a:pt x="891955" y="29104"/>
                </a:lnTo>
                <a:lnTo>
                  <a:pt x="901700" y="29331"/>
                </a:lnTo>
                <a:lnTo>
                  <a:pt x="911445" y="29104"/>
                </a:lnTo>
                <a:lnTo>
                  <a:pt x="921499" y="27781"/>
                </a:lnTo>
                <a:lnTo>
                  <a:pt x="930231" y="25929"/>
                </a:lnTo>
                <a:lnTo>
                  <a:pt x="937904" y="23548"/>
                </a:lnTo>
                <a:lnTo>
                  <a:pt x="944783" y="20902"/>
                </a:lnTo>
                <a:lnTo>
                  <a:pt x="950868" y="17727"/>
                </a:lnTo>
                <a:lnTo>
                  <a:pt x="957218" y="14552"/>
                </a:lnTo>
                <a:lnTo>
                  <a:pt x="963568" y="11377"/>
                </a:lnTo>
                <a:lnTo>
                  <a:pt x="969654" y="8731"/>
                </a:lnTo>
                <a:lnTo>
                  <a:pt x="976533" y="6085"/>
                </a:lnTo>
                <a:lnTo>
                  <a:pt x="984206" y="3440"/>
                </a:lnTo>
                <a:lnTo>
                  <a:pt x="992937" y="1588"/>
                </a:lnTo>
                <a:lnTo>
                  <a:pt x="1002991" y="529"/>
                </a:lnTo>
                <a:lnTo>
                  <a:pt x="1014368" y="0"/>
                </a:lnTo>
                <a:lnTo>
                  <a:pt x="1016000" y="76"/>
                </a:lnTo>
                <a:lnTo>
                  <a:pt x="1017632" y="0"/>
                </a:lnTo>
                <a:lnTo>
                  <a:pt x="1029009" y="529"/>
                </a:lnTo>
                <a:lnTo>
                  <a:pt x="1039063" y="1588"/>
                </a:lnTo>
                <a:lnTo>
                  <a:pt x="1047794" y="3440"/>
                </a:lnTo>
                <a:lnTo>
                  <a:pt x="1055467" y="6085"/>
                </a:lnTo>
                <a:lnTo>
                  <a:pt x="1062346" y="8731"/>
                </a:lnTo>
                <a:lnTo>
                  <a:pt x="1068432" y="11377"/>
                </a:lnTo>
                <a:lnTo>
                  <a:pt x="1074782" y="14552"/>
                </a:lnTo>
                <a:lnTo>
                  <a:pt x="1081132" y="17727"/>
                </a:lnTo>
                <a:lnTo>
                  <a:pt x="1087217" y="20902"/>
                </a:lnTo>
                <a:lnTo>
                  <a:pt x="1094096" y="23548"/>
                </a:lnTo>
                <a:lnTo>
                  <a:pt x="1101769" y="25929"/>
                </a:lnTo>
                <a:lnTo>
                  <a:pt x="1110501" y="27781"/>
                </a:lnTo>
                <a:lnTo>
                  <a:pt x="1120555" y="29104"/>
                </a:lnTo>
                <a:lnTo>
                  <a:pt x="1130300" y="29331"/>
                </a:lnTo>
                <a:lnTo>
                  <a:pt x="1140045" y="29104"/>
                </a:lnTo>
                <a:lnTo>
                  <a:pt x="1150100" y="27781"/>
                </a:lnTo>
                <a:lnTo>
                  <a:pt x="1158831" y="25929"/>
                </a:lnTo>
                <a:lnTo>
                  <a:pt x="1166504" y="23548"/>
                </a:lnTo>
                <a:lnTo>
                  <a:pt x="1173383" y="20902"/>
                </a:lnTo>
                <a:lnTo>
                  <a:pt x="1179468" y="17727"/>
                </a:lnTo>
                <a:lnTo>
                  <a:pt x="1185818" y="14552"/>
                </a:lnTo>
                <a:lnTo>
                  <a:pt x="1192168" y="11377"/>
                </a:lnTo>
                <a:lnTo>
                  <a:pt x="1198254" y="8731"/>
                </a:lnTo>
                <a:lnTo>
                  <a:pt x="1205133" y="6085"/>
                </a:lnTo>
                <a:lnTo>
                  <a:pt x="1212806" y="3440"/>
                </a:lnTo>
                <a:lnTo>
                  <a:pt x="1221537" y="1588"/>
                </a:lnTo>
                <a:lnTo>
                  <a:pt x="1231591" y="529"/>
                </a:lnTo>
                <a:lnTo>
                  <a:pt x="1242968" y="0"/>
                </a:lnTo>
                <a:lnTo>
                  <a:pt x="1254345" y="529"/>
                </a:lnTo>
                <a:lnTo>
                  <a:pt x="1264400" y="1588"/>
                </a:lnTo>
                <a:lnTo>
                  <a:pt x="1273131" y="3440"/>
                </a:lnTo>
                <a:lnTo>
                  <a:pt x="1280804" y="6085"/>
                </a:lnTo>
                <a:lnTo>
                  <a:pt x="1287683" y="8731"/>
                </a:lnTo>
                <a:lnTo>
                  <a:pt x="1293768" y="11377"/>
                </a:lnTo>
                <a:lnTo>
                  <a:pt x="1300118" y="14552"/>
                </a:lnTo>
                <a:lnTo>
                  <a:pt x="1306468" y="17727"/>
                </a:lnTo>
                <a:lnTo>
                  <a:pt x="1312554" y="20902"/>
                </a:lnTo>
                <a:lnTo>
                  <a:pt x="1319433" y="23548"/>
                </a:lnTo>
                <a:lnTo>
                  <a:pt x="1327106" y="25929"/>
                </a:lnTo>
                <a:lnTo>
                  <a:pt x="1335837" y="27781"/>
                </a:lnTo>
                <a:lnTo>
                  <a:pt x="1345891" y="29104"/>
                </a:lnTo>
                <a:lnTo>
                  <a:pt x="1357268" y="29369"/>
                </a:lnTo>
                <a:lnTo>
                  <a:pt x="1368645" y="29104"/>
                </a:lnTo>
                <a:lnTo>
                  <a:pt x="1378700" y="27781"/>
                </a:lnTo>
                <a:lnTo>
                  <a:pt x="1387431" y="25929"/>
                </a:lnTo>
                <a:lnTo>
                  <a:pt x="1395104" y="23548"/>
                </a:lnTo>
                <a:lnTo>
                  <a:pt x="1401983" y="20902"/>
                </a:lnTo>
                <a:lnTo>
                  <a:pt x="1408068" y="17727"/>
                </a:lnTo>
                <a:lnTo>
                  <a:pt x="1414418" y="14552"/>
                </a:lnTo>
                <a:lnTo>
                  <a:pt x="1420768" y="11377"/>
                </a:lnTo>
                <a:lnTo>
                  <a:pt x="1426854" y="8731"/>
                </a:lnTo>
                <a:lnTo>
                  <a:pt x="1433733" y="6085"/>
                </a:lnTo>
                <a:lnTo>
                  <a:pt x="1441406" y="3440"/>
                </a:lnTo>
                <a:lnTo>
                  <a:pt x="1450137" y="1588"/>
                </a:lnTo>
                <a:lnTo>
                  <a:pt x="1460191" y="529"/>
                </a:lnTo>
                <a:lnTo>
                  <a:pt x="1471304" y="0"/>
                </a:lnTo>
                <a:lnTo>
                  <a:pt x="1482945" y="529"/>
                </a:lnTo>
                <a:lnTo>
                  <a:pt x="1493000" y="1588"/>
                </a:lnTo>
                <a:lnTo>
                  <a:pt x="1501731" y="3440"/>
                </a:lnTo>
                <a:lnTo>
                  <a:pt x="1509404" y="6085"/>
                </a:lnTo>
                <a:lnTo>
                  <a:pt x="1516283" y="8731"/>
                </a:lnTo>
                <a:lnTo>
                  <a:pt x="1522368" y="11377"/>
                </a:lnTo>
                <a:lnTo>
                  <a:pt x="1528718" y="14552"/>
                </a:lnTo>
                <a:lnTo>
                  <a:pt x="1535068" y="17727"/>
                </a:lnTo>
                <a:lnTo>
                  <a:pt x="1541154" y="20902"/>
                </a:lnTo>
                <a:lnTo>
                  <a:pt x="1548033" y="23548"/>
                </a:lnTo>
                <a:lnTo>
                  <a:pt x="1555706" y="25929"/>
                </a:lnTo>
                <a:lnTo>
                  <a:pt x="1564437" y="27781"/>
                </a:lnTo>
                <a:lnTo>
                  <a:pt x="1574491" y="29104"/>
                </a:lnTo>
                <a:lnTo>
                  <a:pt x="1585868" y="29369"/>
                </a:lnTo>
                <a:lnTo>
                  <a:pt x="1597245" y="29104"/>
                </a:lnTo>
                <a:lnTo>
                  <a:pt x="1607300" y="27781"/>
                </a:lnTo>
                <a:lnTo>
                  <a:pt x="1616031" y="25929"/>
                </a:lnTo>
                <a:lnTo>
                  <a:pt x="1623704" y="23548"/>
                </a:lnTo>
                <a:lnTo>
                  <a:pt x="1630583" y="20902"/>
                </a:lnTo>
                <a:lnTo>
                  <a:pt x="1636668" y="17727"/>
                </a:lnTo>
                <a:lnTo>
                  <a:pt x="1649368" y="11377"/>
                </a:lnTo>
                <a:lnTo>
                  <a:pt x="1655454" y="8731"/>
                </a:lnTo>
                <a:lnTo>
                  <a:pt x="1662333" y="6085"/>
                </a:lnTo>
                <a:lnTo>
                  <a:pt x="1670006" y="3440"/>
                </a:lnTo>
                <a:lnTo>
                  <a:pt x="1678737" y="1588"/>
                </a:lnTo>
                <a:lnTo>
                  <a:pt x="1688791" y="529"/>
                </a:lnTo>
                <a:lnTo>
                  <a:pt x="1700168" y="0"/>
                </a:lnTo>
                <a:lnTo>
                  <a:pt x="1711545" y="529"/>
                </a:lnTo>
                <a:lnTo>
                  <a:pt x="1721600" y="1588"/>
                </a:lnTo>
                <a:lnTo>
                  <a:pt x="1730331" y="3440"/>
                </a:lnTo>
                <a:lnTo>
                  <a:pt x="1738004" y="6085"/>
                </a:lnTo>
                <a:lnTo>
                  <a:pt x="1744883" y="8731"/>
                </a:lnTo>
                <a:lnTo>
                  <a:pt x="1750968" y="11377"/>
                </a:lnTo>
                <a:lnTo>
                  <a:pt x="1757318" y="14552"/>
                </a:lnTo>
                <a:lnTo>
                  <a:pt x="1763668" y="17727"/>
                </a:lnTo>
                <a:lnTo>
                  <a:pt x="1769754" y="20902"/>
                </a:lnTo>
                <a:lnTo>
                  <a:pt x="1776633" y="23548"/>
                </a:lnTo>
                <a:lnTo>
                  <a:pt x="1784306" y="25929"/>
                </a:lnTo>
                <a:lnTo>
                  <a:pt x="1793037" y="27781"/>
                </a:lnTo>
                <a:lnTo>
                  <a:pt x="1803091" y="29104"/>
                </a:lnTo>
                <a:lnTo>
                  <a:pt x="1814468" y="29369"/>
                </a:lnTo>
                <a:lnTo>
                  <a:pt x="1825845" y="29104"/>
                </a:lnTo>
                <a:lnTo>
                  <a:pt x="1835900" y="27781"/>
                </a:lnTo>
                <a:lnTo>
                  <a:pt x="1844631" y="25929"/>
                </a:lnTo>
                <a:lnTo>
                  <a:pt x="1852304" y="23548"/>
                </a:lnTo>
                <a:lnTo>
                  <a:pt x="1859183" y="20902"/>
                </a:lnTo>
                <a:lnTo>
                  <a:pt x="1865268" y="17727"/>
                </a:lnTo>
                <a:lnTo>
                  <a:pt x="1871618" y="14552"/>
                </a:lnTo>
                <a:lnTo>
                  <a:pt x="1877968" y="11377"/>
                </a:lnTo>
                <a:lnTo>
                  <a:pt x="1884054" y="8731"/>
                </a:lnTo>
                <a:lnTo>
                  <a:pt x="1890933" y="6085"/>
                </a:lnTo>
                <a:lnTo>
                  <a:pt x="1898606" y="3440"/>
                </a:lnTo>
                <a:lnTo>
                  <a:pt x="1907337" y="1588"/>
                </a:lnTo>
                <a:lnTo>
                  <a:pt x="1917391" y="529"/>
                </a:lnTo>
                <a:lnTo>
                  <a:pt x="1928768" y="0"/>
                </a:lnTo>
                <a:lnTo>
                  <a:pt x="1940145" y="529"/>
                </a:lnTo>
                <a:lnTo>
                  <a:pt x="1950200" y="1588"/>
                </a:lnTo>
                <a:lnTo>
                  <a:pt x="1958931" y="3440"/>
                </a:lnTo>
                <a:lnTo>
                  <a:pt x="1966604" y="6085"/>
                </a:lnTo>
                <a:lnTo>
                  <a:pt x="1973483" y="8731"/>
                </a:lnTo>
                <a:lnTo>
                  <a:pt x="1979568" y="11377"/>
                </a:lnTo>
                <a:lnTo>
                  <a:pt x="1985918" y="14552"/>
                </a:lnTo>
                <a:lnTo>
                  <a:pt x="1992268" y="17727"/>
                </a:lnTo>
                <a:lnTo>
                  <a:pt x="1998354" y="20902"/>
                </a:lnTo>
                <a:lnTo>
                  <a:pt x="2005233" y="23548"/>
                </a:lnTo>
                <a:lnTo>
                  <a:pt x="2012906" y="25929"/>
                </a:lnTo>
                <a:lnTo>
                  <a:pt x="2021637" y="27781"/>
                </a:lnTo>
                <a:lnTo>
                  <a:pt x="2031691" y="29104"/>
                </a:lnTo>
                <a:lnTo>
                  <a:pt x="2032000" y="29111"/>
                </a:lnTo>
                <a:lnTo>
                  <a:pt x="2032000" y="43344"/>
                </a:lnTo>
                <a:lnTo>
                  <a:pt x="2031691" y="43337"/>
                </a:lnTo>
                <a:lnTo>
                  <a:pt x="2021637" y="42014"/>
                </a:lnTo>
                <a:lnTo>
                  <a:pt x="2012906" y="40162"/>
                </a:lnTo>
                <a:lnTo>
                  <a:pt x="2005233" y="37781"/>
                </a:lnTo>
                <a:lnTo>
                  <a:pt x="1998354" y="35135"/>
                </a:lnTo>
                <a:lnTo>
                  <a:pt x="1992268" y="31960"/>
                </a:lnTo>
                <a:lnTo>
                  <a:pt x="1985918" y="28785"/>
                </a:lnTo>
                <a:lnTo>
                  <a:pt x="1979568" y="25610"/>
                </a:lnTo>
                <a:lnTo>
                  <a:pt x="1973483" y="22964"/>
                </a:lnTo>
                <a:lnTo>
                  <a:pt x="1966604" y="20318"/>
                </a:lnTo>
                <a:lnTo>
                  <a:pt x="1958931" y="17673"/>
                </a:lnTo>
                <a:lnTo>
                  <a:pt x="1950200" y="15821"/>
                </a:lnTo>
                <a:lnTo>
                  <a:pt x="1940145" y="14762"/>
                </a:lnTo>
                <a:lnTo>
                  <a:pt x="1928768" y="14233"/>
                </a:lnTo>
                <a:lnTo>
                  <a:pt x="1917391" y="14762"/>
                </a:lnTo>
                <a:lnTo>
                  <a:pt x="1907337" y="15821"/>
                </a:lnTo>
                <a:lnTo>
                  <a:pt x="1898606" y="17673"/>
                </a:lnTo>
                <a:lnTo>
                  <a:pt x="1890933" y="20318"/>
                </a:lnTo>
                <a:lnTo>
                  <a:pt x="1884054" y="22964"/>
                </a:lnTo>
                <a:lnTo>
                  <a:pt x="1877968" y="25610"/>
                </a:lnTo>
                <a:lnTo>
                  <a:pt x="1871618" y="28785"/>
                </a:lnTo>
                <a:lnTo>
                  <a:pt x="1865268" y="31960"/>
                </a:lnTo>
                <a:lnTo>
                  <a:pt x="1859183" y="35135"/>
                </a:lnTo>
                <a:lnTo>
                  <a:pt x="1852304" y="37781"/>
                </a:lnTo>
                <a:lnTo>
                  <a:pt x="1844631" y="40162"/>
                </a:lnTo>
                <a:lnTo>
                  <a:pt x="1835900" y="42014"/>
                </a:lnTo>
                <a:lnTo>
                  <a:pt x="1825845" y="43337"/>
                </a:lnTo>
                <a:lnTo>
                  <a:pt x="1814468" y="43602"/>
                </a:lnTo>
                <a:lnTo>
                  <a:pt x="1803091" y="43337"/>
                </a:lnTo>
                <a:lnTo>
                  <a:pt x="1793037" y="42014"/>
                </a:lnTo>
                <a:lnTo>
                  <a:pt x="1784306" y="40162"/>
                </a:lnTo>
                <a:lnTo>
                  <a:pt x="1776633" y="37781"/>
                </a:lnTo>
                <a:lnTo>
                  <a:pt x="1769754" y="35135"/>
                </a:lnTo>
                <a:lnTo>
                  <a:pt x="1763668" y="31960"/>
                </a:lnTo>
                <a:lnTo>
                  <a:pt x="1757318" y="28785"/>
                </a:lnTo>
                <a:lnTo>
                  <a:pt x="1750968" y="25610"/>
                </a:lnTo>
                <a:lnTo>
                  <a:pt x="1744883" y="22964"/>
                </a:lnTo>
                <a:lnTo>
                  <a:pt x="1738004" y="20318"/>
                </a:lnTo>
                <a:lnTo>
                  <a:pt x="1730331" y="17673"/>
                </a:lnTo>
                <a:lnTo>
                  <a:pt x="1721600" y="15821"/>
                </a:lnTo>
                <a:lnTo>
                  <a:pt x="1711545" y="14762"/>
                </a:lnTo>
                <a:lnTo>
                  <a:pt x="1700168" y="14233"/>
                </a:lnTo>
                <a:lnTo>
                  <a:pt x="1688791" y="14762"/>
                </a:lnTo>
                <a:lnTo>
                  <a:pt x="1678737" y="15821"/>
                </a:lnTo>
                <a:lnTo>
                  <a:pt x="1670006" y="17673"/>
                </a:lnTo>
                <a:lnTo>
                  <a:pt x="1662333" y="20318"/>
                </a:lnTo>
                <a:lnTo>
                  <a:pt x="1655454" y="22964"/>
                </a:lnTo>
                <a:lnTo>
                  <a:pt x="1649368" y="25610"/>
                </a:lnTo>
                <a:lnTo>
                  <a:pt x="1636668" y="31960"/>
                </a:lnTo>
                <a:lnTo>
                  <a:pt x="1630583" y="35135"/>
                </a:lnTo>
                <a:lnTo>
                  <a:pt x="1623704" y="37781"/>
                </a:lnTo>
                <a:lnTo>
                  <a:pt x="1616031" y="40162"/>
                </a:lnTo>
                <a:lnTo>
                  <a:pt x="1607300" y="42014"/>
                </a:lnTo>
                <a:lnTo>
                  <a:pt x="1597245" y="43337"/>
                </a:lnTo>
                <a:lnTo>
                  <a:pt x="1585868" y="43602"/>
                </a:lnTo>
                <a:lnTo>
                  <a:pt x="1574491" y="43337"/>
                </a:lnTo>
                <a:lnTo>
                  <a:pt x="1564437" y="42014"/>
                </a:lnTo>
                <a:lnTo>
                  <a:pt x="1555706" y="40162"/>
                </a:lnTo>
                <a:lnTo>
                  <a:pt x="1548033" y="37781"/>
                </a:lnTo>
                <a:lnTo>
                  <a:pt x="1541154" y="35135"/>
                </a:lnTo>
                <a:lnTo>
                  <a:pt x="1535068" y="31960"/>
                </a:lnTo>
                <a:lnTo>
                  <a:pt x="1528718" y="28785"/>
                </a:lnTo>
                <a:lnTo>
                  <a:pt x="1522368" y="25610"/>
                </a:lnTo>
                <a:lnTo>
                  <a:pt x="1516283" y="22964"/>
                </a:lnTo>
                <a:lnTo>
                  <a:pt x="1509404" y="20318"/>
                </a:lnTo>
                <a:lnTo>
                  <a:pt x="1501731" y="17673"/>
                </a:lnTo>
                <a:lnTo>
                  <a:pt x="1493000" y="15821"/>
                </a:lnTo>
                <a:lnTo>
                  <a:pt x="1482945" y="14762"/>
                </a:lnTo>
                <a:lnTo>
                  <a:pt x="1471304" y="14233"/>
                </a:lnTo>
                <a:lnTo>
                  <a:pt x="1460191" y="14762"/>
                </a:lnTo>
                <a:lnTo>
                  <a:pt x="1450137" y="15821"/>
                </a:lnTo>
                <a:lnTo>
                  <a:pt x="1441406" y="17673"/>
                </a:lnTo>
                <a:lnTo>
                  <a:pt x="1433733" y="20318"/>
                </a:lnTo>
                <a:lnTo>
                  <a:pt x="1426854" y="22964"/>
                </a:lnTo>
                <a:lnTo>
                  <a:pt x="1420768" y="25610"/>
                </a:lnTo>
                <a:lnTo>
                  <a:pt x="1414418" y="28785"/>
                </a:lnTo>
                <a:lnTo>
                  <a:pt x="1408068" y="31960"/>
                </a:lnTo>
                <a:lnTo>
                  <a:pt x="1401983" y="35135"/>
                </a:lnTo>
                <a:lnTo>
                  <a:pt x="1395104" y="37781"/>
                </a:lnTo>
                <a:lnTo>
                  <a:pt x="1387431" y="40162"/>
                </a:lnTo>
                <a:lnTo>
                  <a:pt x="1378700" y="42014"/>
                </a:lnTo>
                <a:lnTo>
                  <a:pt x="1368645" y="43337"/>
                </a:lnTo>
                <a:lnTo>
                  <a:pt x="1357268" y="43602"/>
                </a:lnTo>
                <a:lnTo>
                  <a:pt x="1345891" y="43337"/>
                </a:lnTo>
                <a:lnTo>
                  <a:pt x="1335837" y="42014"/>
                </a:lnTo>
                <a:lnTo>
                  <a:pt x="1327106" y="40162"/>
                </a:lnTo>
                <a:lnTo>
                  <a:pt x="1319433" y="37781"/>
                </a:lnTo>
                <a:lnTo>
                  <a:pt x="1312554" y="35135"/>
                </a:lnTo>
                <a:lnTo>
                  <a:pt x="1306468" y="31960"/>
                </a:lnTo>
                <a:lnTo>
                  <a:pt x="1300118" y="28785"/>
                </a:lnTo>
                <a:lnTo>
                  <a:pt x="1293768" y="25610"/>
                </a:lnTo>
                <a:lnTo>
                  <a:pt x="1287683" y="22964"/>
                </a:lnTo>
                <a:lnTo>
                  <a:pt x="1280804" y="20318"/>
                </a:lnTo>
                <a:lnTo>
                  <a:pt x="1273131" y="17673"/>
                </a:lnTo>
                <a:lnTo>
                  <a:pt x="1264400" y="15821"/>
                </a:lnTo>
                <a:lnTo>
                  <a:pt x="1254345" y="14762"/>
                </a:lnTo>
                <a:lnTo>
                  <a:pt x="1242968" y="14233"/>
                </a:lnTo>
                <a:lnTo>
                  <a:pt x="1231591" y="14762"/>
                </a:lnTo>
                <a:lnTo>
                  <a:pt x="1221537" y="15821"/>
                </a:lnTo>
                <a:lnTo>
                  <a:pt x="1212806" y="17673"/>
                </a:lnTo>
                <a:lnTo>
                  <a:pt x="1205133" y="20318"/>
                </a:lnTo>
                <a:lnTo>
                  <a:pt x="1198254" y="22964"/>
                </a:lnTo>
                <a:lnTo>
                  <a:pt x="1192168" y="25610"/>
                </a:lnTo>
                <a:lnTo>
                  <a:pt x="1185818" y="28785"/>
                </a:lnTo>
                <a:lnTo>
                  <a:pt x="1179468" y="31960"/>
                </a:lnTo>
                <a:lnTo>
                  <a:pt x="1173383" y="35135"/>
                </a:lnTo>
                <a:lnTo>
                  <a:pt x="1166504" y="37781"/>
                </a:lnTo>
                <a:lnTo>
                  <a:pt x="1158831" y="40162"/>
                </a:lnTo>
                <a:lnTo>
                  <a:pt x="1150100" y="42014"/>
                </a:lnTo>
                <a:lnTo>
                  <a:pt x="1140045" y="43337"/>
                </a:lnTo>
                <a:lnTo>
                  <a:pt x="1130300" y="43564"/>
                </a:lnTo>
                <a:lnTo>
                  <a:pt x="1120555" y="43337"/>
                </a:lnTo>
                <a:lnTo>
                  <a:pt x="1110501" y="42014"/>
                </a:lnTo>
                <a:lnTo>
                  <a:pt x="1101769" y="40162"/>
                </a:lnTo>
                <a:lnTo>
                  <a:pt x="1094096" y="37781"/>
                </a:lnTo>
                <a:lnTo>
                  <a:pt x="1087217" y="35135"/>
                </a:lnTo>
                <a:lnTo>
                  <a:pt x="1081132" y="31960"/>
                </a:lnTo>
                <a:lnTo>
                  <a:pt x="1074782" y="28785"/>
                </a:lnTo>
                <a:lnTo>
                  <a:pt x="1068432" y="25610"/>
                </a:lnTo>
                <a:lnTo>
                  <a:pt x="1062346" y="22964"/>
                </a:lnTo>
                <a:lnTo>
                  <a:pt x="1055467" y="20318"/>
                </a:lnTo>
                <a:lnTo>
                  <a:pt x="1047794" y="17673"/>
                </a:lnTo>
                <a:lnTo>
                  <a:pt x="1039063" y="15821"/>
                </a:lnTo>
                <a:lnTo>
                  <a:pt x="1029009" y="14762"/>
                </a:lnTo>
                <a:lnTo>
                  <a:pt x="1017632" y="14233"/>
                </a:lnTo>
                <a:lnTo>
                  <a:pt x="1016000" y="14309"/>
                </a:lnTo>
                <a:lnTo>
                  <a:pt x="1014368" y="14233"/>
                </a:lnTo>
                <a:lnTo>
                  <a:pt x="1002991" y="14762"/>
                </a:lnTo>
                <a:lnTo>
                  <a:pt x="992937" y="15821"/>
                </a:lnTo>
                <a:lnTo>
                  <a:pt x="984206" y="17673"/>
                </a:lnTo>
                <a:lnTo>
                  <a:pt x="976533" y="20318"/>
                </a:lnTo>
                <a:lnTo>
                  <a:pt x="969654" y="22964"/>
                </a:lnTo>
                <a:lnTo>
                  <a:pt x="963568" y="25610"/>
                </a:lnTo>
                <a:lnTo>
                  <a:pt x="957218" y="28785"/>
                </a:lnTo>
                <a:lnTo>
                  <a:pt x="950868" y="31960"/>
                </a:lnTo>
                <a:lnTo>
                  <a:pt x="944783" y="35135"/>
                </a:lnTo>
                <a:lnTo>
                  <a:pt x="937904" y="37781"/>
                </a:lnTo>
                <a:lnTo>
                  <a:pt x="930231" y="40162"/>
                </a:lnTo>
                <a:lnTo>
                  <a:pt x="921499" y="42014"/>
                </a:lnTo>
                <a:lnTo>
                  <a:pt x="911445" y="43337"/>
                </a:lnTo>
                <a:lnTo>
                  <a:pt x="901700" y="43564"/>
                </a:lnTo>
                <a:lnTo>
                  <a:pt x="891955" y="43337"/>
                </a:lnTo>
                <a:lnTo>
                  <a:pt x="881900" y="42014"/>
                </a:lnTo>
                <a:lnTo>
                  <a:pt x="873169" y="40162"/>
                </a:lnTo>
                <a:lnTo>
                  <a:pt x="865496" y="37781"/>
                </a:lnTo>
                <a:lnTo>
                  <a:pt x="858617" y="35135"/>
                </a:lnTo>
                <a:lnTo>
                  <a:pt x="852532" y="31960"/>
                </a:lnTo>
                <a:lnTo>
                  <a:pt x="846182" y="28785"/>
                </a:lnTo>
                <a:lnTo>
                  <a:pt x="839832" y="25610"/>
                </a:lnTo>
                <a:lnTo>
                  <a:pt x="833746" y="22964"/>
                </a:lnTo>
                <a:lnTo>
                  <a:pt x="826867" y="20318"/>
                </a:lnTo>
                <a:lnTo>
                  <a:pt x="819194" y="17673"/>
                </a:lnTo>
                <a:lnTo>
                  <a:pt x="810463" y="15821"/>
                </a:lnTo>
                <a:lnTo>
                  <a:pt x="800409" y="14762"/>
                </a:lnTo>
                <a:lnTo>
                  <a:pt x="789032" y="14233"/>
                </a:lnTo>
                <a:lnTo>
                  <a:pt x="777655" y="14762"/>
                </a:lnTo>
                <a:lnTo>
                  <a:pt x="767600" y="15821"/>
                </a:lnTo>
                <a:lnTo>
                  <a:pt x="758869" y="17673"/>
                </a:lnTo>
                <a:lnTo>
                  <a:pt x="751196" y="20318"/>
                </a:lnTo>
                <a:lnTo>
                  <a:pt x="744317" y="22964"/>
                </a:lnTo>
                <a:lnTo>
                  <a:pt x="738232" y="25610"/>
                </a:lnTo>
                <a:lnTo>
                  <a:pt x="725532" y="31960"/>
                </a:lnTo>
                <a:lnTo>
                  <a:pt x="719446" y="35135"/>
                </a:lnTo>
                <a:lnTo>
                  <a:pt x="712567" y="37781"/>
                </a:lnTo>
                <a:lnTo>
                  <a:pt x="704894" y="40162"/>
                </a:lnTo>
                <a:lnTo>
                  <a:pt x="696163" y="42014"/>
                </a:lnTo>
                <a:lnTo>
                  <a:pt x="686109" y="43337"/>
                </a:lnTo>
                <a:lnTo>
                  <a:pt x="674732" y="43602"/>
                </a:lnTo>
                <a:lnTo>
                  <a:pt x="663355" y="43337"/>
                </a:lnTo>
                <a:lnTo>
                  <a:pt x="653300" y="42014"/>
                </a:lnTo>
                <a:lnTo>
                  <a:pt x="644569" y="40162"/>
                </a:lnTo>
                <a:lnTo>
                  <a:pt x="636896" y="37781"/>
                </a:lnTo>
                <a:lnTo>
                  <a:pt x="630017" y="35135"/>
                </a:lnTo>
                <a:lnTo>
                  <a:pt x="623932" y="31960"/>
                </a:lnTo>
                <a:lnTo>
                  <a:pt x="617582" y="28785"/>
                </a:lnTo>
                <a:lnTo>
                  <a:pt x="611232" y="25610"/>
                </a:lnTo>
                <a:lnTo>
                  <a:pt x="605146" y="22964"/>
                </a:lnTo>
                <a:lnTo>
                  <a:pt x="598267" y="20318"/>
                </a:lnTo>
                <a:lnTo>
                  <a:pt x="590594" y="17673"/>
                </a:lnTo>
                <a:lnTo>
                  <a:pt x="581863" y="15821"/>
                </a:lnTo>
                <a:lnTo>
                  <a:pt x="571809" y="14762"/>
                </a:lnTo>
                <a:lnTo>
                  <a:pt x="560167" y="14233"/>
                </a:lnTo>
                <a:lnTo>
                  <a:pt x="549055" y="14762"/>
                </a:lnTo>
                <a:lnTo>
                  <a:pt x="539000" y="15821"/>
                </a:lnTo>
                <a:lnTo>
                  <a:pt x="530269" y="17673"/>
                </a:lnTo>
                <a:lnTo>
                  <a:pt x="522596" y="20318"/>
                </a:lnTo>
                <a:lnTo>
                  <a:pt x="515717" y="22964"/>
                </a:lnTo>
                <a:lnTo>
                  <a:pt x="509632" y="25610"/>
                </a:lnTo>
                <a:lnTo>
                  <a:pt x="503282" y="28785"/>
                </a:lnTo>
                <a:lnTo>
                  <a:pt x="496932" y="31960"/>
                </a:lnTo>
                <a:lnTo>
                  <a:pt x="490846" y="35135"/>
                </a:lnTo>
                <a:lnTo>
                  <a:pt x="483967" y="37781"/>
                </a:lnTo>
                <a:lnTo>
                  <a:pt x="476294" y="40162"/>
                </a:lnTo>
                <a:lnTo>
                  <a:pt x="467563" y="42014"/>
                </a:lnTo>
                <a:lnTo>
                  <a:pt x="457509" y="43337"/>
                </a:lnTo>
                <a:lnTo>
                  <a:pt x="446132" y="43602"/>
                </a:lnTo>
                <a:lnTo>
                  <a:pt x="434755" y="43337"/>
                </a:lnTo>
                <a:lnTo>
                  <a:pt x="424700" y="42014"/>
                </a:lnTo>
                <a:lnTo>
                  <a:pt x="415969" y="40162"/>
                </a:lnTo>
                <a:lnTo>
                  <a:pt x="408296" y="37781"/>
                </a:lnTo>
                <a:lnTo>
                  <a:pt x="401417" y="35135"/>
                </a:lnTo>
                <a:lnTo>
                  <a:pt x="395332" y="31960"/>
                </a:lnTo>
                <a:lnTo>
                  <a:pt x="388982" y="28785"/>
                </a:lnTo>
                <a:lnTo>
                  <a:pt x="382632" y="25610"/>
                </a:lnTo>
                <a:lnTo>
                  <a:pt x="376546" y="22964"/>
                </a:lnTo>
                <a:lnTo>
                  <a:pt x="369667" y="20318"/>
                </a:lnTo>
                <a:lnTo>
                  <a:pt x="361994" y="17673"/>
                </a:lnTo>
                <a:lnTo>
                  <a:pt x="353263" y="15821"/>
                </a:lnTo>
                <a:lnTo>
                  <a:pt x="343209" y="14762"/>
                </a:lnTo>
                <a:lnTo>
                  <a:pt x="331832" y="14233"/>
                </a:lnTo>
                <a:lnTo>
                  <a:pt x="320455" y="14762"/>
                </a:lnTo>
                <a:lnTo>
                  <a:pt x="310400" y="15821"/>
                </a:lnTo>
                <a:lnTo>
                  <a:pt x="301669" y="17673"/>
                </a:lnTo>
                <a:lnTo>
                  <a:pt x="293996" y="20318"/>
                </a:lnTo>
                <a:lnTo>
                  <a:pt x="287117" y="22964"/>
                </a:lnTo>
                <a:lnTo>
                  <a:pt x="281032" y="25610"/>
                </a:lnTo>
                <a:lnTo>
                  <a:pt x="274682" y="28785"/>
                </a:lnTo>
                <a:lnTo>
                  <a:pt x="268332" y="31960"/>
                </a:lnTo>
                <a:lnTo>
                  <a:pt x="262246" y="35135"/>
                </a:lnTo>
                <a:lnTo>
                  <a:pt x="255367" y="37781"/>
                </a:lnTo>
                <a:lnTo>
                  <a:pt x="247694" y="40162"/>
                </a:lnTo>
                <a:lnTo>
                  <a:pt x="238963" y="42014"/>
                </a:lnTo>
                <a:lnTo>
                  <a:pt x="228909" y="43337"/>
                </a:lnTo>
                <a:lnTo>
                  <a:pt x="217532" y="43602"/>
                </a:lnTo>
                <a:lnTo>
                  <a:pt x="206155" y="43337"/>
                </a:lnTo>
                <a:lnTo>
                  <a:pt x="196100" y="42014"/>
                </a:lnTo>
                <a:lnTo>
                  <a:pt x="187369" y="40162"/>
                </a:lnTo>
                <a:lnTo>
                  <a:pt x="179696" y="37781"/>
                </a:lnTo>
                <a:lnTo>
                  <a:pt x="172817" y="35135"/>
                </a:lnTo>
                <a:lnTo>
                  <a:pt x="166732" y="31960"/>
                </a:lnTo>
                <a:lnTo>
                  <a:pt x="160382" y="28785"/>
                </a:lnTo>
                <a:lnTo>
                  <a:pt x="154032" y="25610"/>
                </a:lnTo>
                <a:lnTo>
                  <a:pt x="147946" y="22964"/>
                </a:lnTo>
                <a:lnTo>
                  <a:pt x="141067" y="20318"/>
                </a:lnTo>
                <a:lnTo>
                  <a:pt x="133394" y="17673"/>
                </a:lnTo>
                <a:lnTo>
                  <a:pt x="124663" y="15821"/>
                </a:lnTo>
                <a:lnTo>
                  <a:pt x="114609" y="14762"/>
                </a:lnTo>
                <a:lnTo>
                  <a:pt x="103232" y="14233"/>
                </a:lnTo>
                <a:lnTo>
                  <a:pt x="91855" y="14762"/>
                </a:lnTo>
                <a:lnTo>
                  <a:pt x="81800" y="15821"/>
                </a:lnTo>
                <a:lnTo>
                  <a:pt x="73069" y="17673"/>
                </a:lnTo>
                <a:lnTo>
                  <a:pt x="65396" y="20318"/>
                </a:lnTo>
                <a:lnTo>
                  <a:pt x="58517" y="22964"/>
                </a:lnTo>
                <a:lnTo>
                  <a:pt x="52432" y="25610"/>
                </a:lnTo>
                <a:lnTo>
                  <a:pt x="46082" y="28785"/>
                </a:lnTo>
                <a:lnTo>
                  <a:pt x="39732" y="31960"/>
                </a:lnTo>
                <a:lnTo>
                  <a:pt x="33646" y="35135"/>
                </a:lnTo>
                <a:lnTo>
                  <a:pt x="26767" y="37781"/>
                </a:lnTo>
                <a:lnTo>
                  <a:pt x="19094" y="40162"/>
                </a:lnTo>
                <a:lnTo>
                  <a:pt x="10363" y="42014"/>
                </a:lnTo>
                <a:lnTo>
                  <a:pt x="309" y="43337"/>
                </a:lnTo>
                <a:lnTo>
                  <a:pt x="0" y="43344"/>
                </a:lnTo>
                <a:lnTo>
                  <a:pt x="0" y="29111"/>
                </a:lnTo>
                <a:lnTo>
                  <a:pt x="309" y="29104"/>
                </a:lnTo>
                <a:lnTo>
                  <a:pt x="10363" y="27781"/>
                </a:lnTo>
                <a:lnTo>
                  <a:pt x="19094" y="25929"/>
                </a:lnTo>
                <a:lnTo>
                  <a:pt x="26767" y="23548"/>
                </a:lnTo>
                <a:lnTo>
                  <a:pt x="33646" y="20902"/>
                </a:lnTo>
                <a:lnTo>
                  <a:pt x="39732" y="17727"/>
                </a:lnTo>
                <a:lnTo>
                  <a:pt x="46082" y="14552"/>
                </a:lnTo>
                <a:lnTo>
                  <a:pt x="52432" y="11377"/>
                </a:lnTo>
                <a:lnTo>
                  <a:pt x="58517" y="8731"/>
                </a:lnTo>
                <a:lnTo>
                  <a:pt x="65396" y="6085"/>
                </a:lnTo>
                <a:lnTo>
                  <a:pt x="73069" y="3440"/>
                </a:lnTo>
                <a:lnTo>
                  <a:pt x="81800" y="1588"/>
                </a:lnTo>
                <a:lnTo>
                  <a:pt x="91855" y="529"/>
                </a:ln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37635874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CC7625-E113-79AF-807B-8C064B6DEA7E}"/>
              </a:ext>
            </a:extLst>
          </p:cNvPr>
          <p:cNvSpPr>
            <a:spLocks noGrp="1"/>
          </p:cNvSpPr>
          <p:nvPr>
            <p:ph type="title"/>
          </p:nvPr>
        </p:nvSpPr>
        <p:spPr>
          <a:xfrm>
            <a:off x="1252728" y="381000"/>
            <a:ext cx="10172700" cy="632529"/>
          </a:xfrm>
        </p:spPr>
        <p:txBody>
          <a:bodyPr>
            <a:normAutofit/>
          </a:bodyPr>
          <a:lstStyle/>
          <a:p>
            <a:r>
              <a:rPr lang="en-US" sz="3600" dirty="0"/>
              <a:t>Before the evil days come (12:2-7)</a:t>
            </a:r>
          </a:p>
        </p:txBody>
      </p:sp>
      <p:sp>
        <p:nvSpPr>
          <p:cNvPr id="3" name="Text Placeholder 2">
            <a:extLst>
              <a:ext uri="{FF2B5EF4-FFF2-40B4-BE49-F238E27FC236}">
                <a16:creationId xmlns:a16="http://schemas.microsoft.com/office/drawing/2014/main" id="{AAC9C780-17D7-6298-5A5E-25FAC21B7C92}"/>
              </a:ext>
            </a:extLst>
          </p:cNvPr>
          <p:cNvSpPr>
            <a:spLocks noGrp="1"/>
          </p:cNvSpPr>
          <p:nvPr>
            <p:ph type="body" idx="1"/>
          </p:nvPr>
        </p:nvSpPr>
        <p:spPr>
          <a:xfrm>
            <a:off x="1252728" y="1290316"/>
            <a:ext cx="4800600" cy="632529"/>
          </a:xfrm>
        </p:spPr>
        <p:txBody>
          <a:bodyPr/>
          <a:lstStyle/>
          <a:p>
            <a:r>
              <a:rPr lang="en-US" dirty="0"/>
              <a:t>figure</a:t>
            </a:r>
          </a:p>
        </p:txBody>
      </p:sp>
      <p:sp>
        <p:nvSpPr>
          <p:cNvPr id="4" name="Content Placeholder 3">
            <a:extLst>
              <a:ext uri="{FF2B5EF4-FFF2-40B4-BE49-F238E27FC236}">
                <a16:creationId xmlns:a16="http://schemas.microsoft.com/office/drawing/2014/main" id="{08624DD4-3783-267C-EFDF-6A619C78D8DC}"/>
              </a:ext>
            </a:extLst>
          </p:cNvPr>
          <p:cNvSpPr>
            <a:spLocks noGrp="1"/>
          </p:cNvSpPr>
          <p:nvPr>
            <p:ph sz="half" idx="2"/>
          </p:nvPr>
        </p:nvSpPr>
        <p:spPr>
          <a:xfrm>
            <a:off x="1257300" y="2054431"/>
            <a:ext cx="4800600" cy="4334494"/>
          </a:xfrm>
        </p:spPr>
        <p:txBody>
          <a:bodyPr>
            <a:normAutofit/>
          </a:bodyPr>
          <a:lstStyle/>
          <a:p>
            <a:r>
              <a:rPr lang="en-CA" sz="2000" i="1" dirty="0"/>
              <a:t>“Keepers of the house tremble”</a:t>
            </a:r>
          </a:p>
          <a:p>
            <a:r>
              <a:rPr lang="en-CA" sz="2000" i="1" dirty="0"/>
              <a:t>“Strong men bow down”</a:t>
            </a:r>
          </a:p>
          <a:p>
            <a:r>
              <a:rPr lang="en-CA" sz="2000" i="1" dirty="0"/>
              <a:t>“Grinders cease because they are few”</a:t>
            </a:r>
          </a:p>
          <a:p>
            <a:r>
              <a:rPr lang="en-CA" sz="2000" i="1" dirty="0"/>
              <a:t>“Those that look through the windows grow dim”</a:t>
            </a:r>
          </a:p>
          <a:p>
            <a:r>
              <a:rPr lang="en-CA" sz="2000" i="1" dirty="0"/>
              <a:t>“Doors are shut in the street”</a:t>
            </a:r>
          </a:p>
          <a:p>
            <a:r>
              <a:rPr lang="en-CA" sz="2000" i="1" dirty="0"/>
              <a:t>“Sound of grinding is low”</a:t>
            </a:r>
          </a:p>
          <a:p>
            <a:r>
              <a:rPr lang="en-CA" sz="2000" i="1" dirty="0"/>
              <a:t>“When one rises up at the sound of a bird”</a:t>
            </a:r>
          </a:p>
          <a:p>
            <a:r>
              <a:rPr lang="en-CA" sz="2000" i="1" dirty="0"/>
              <a:t>“All the daughters of music are brought low”</a:t>
            </a:r>
          </a:p>
        </p:txBody>
      </p:sp>
      <p:sp>
        <p:nvSpPr>
          <p:cNvPr id="5" name="Text Placeholder 4">
            <a:extLst>
              <a:ext uri="{FF2B5EF4-FFF2-40B4-BE49-F238E27FC236}">
                <a16:creationId xmlns:a16="http://schemas.microsoft.com/office/drawing/2014/main" id="{5D3BC431-7F7F-7007-B7B5-43F95028CCC2}"/>
              </a:ext>
            </a:extLst>
          </p:cNvPr>
          <p:cNvSpPr>
            <a:spLocks noGrp="1"/>
          </p:cNvSpPr>
          <p:nvPr>
            <p:ph type="body" sz="quarter" idx="3"/>
          </p:nvPr>
        </p:nvSpPr>
        <p:spPr>
          <a:xfrm>
            <a:off x="6624828" y="1290315"/>
            <a:ext cx="4800600" cy="632529"/>
          </a:xfrm>
        </p:spPr>
        <p:txBody>
          <a:bodyPr/>
          <a:lstStyle/>
          <a:p>
            <a:r>
              <a:rPr lang="en-US" dirty="0"/>
              <a:t>Meaning?</a:t>
            </a:r>
          </a:p>
        </p:txBody>
      </p:sp>
      <p:sp>
        <p:nvSpPr>
          <p:cNvPr id="6" name="Content Placeholder 5">
            <a:extLst>
              <a:ext uri="{FF2B5EF4-FFF2-40B4-BE49-F238E27FC236}">
                <a16:creationId xmlns:a16="http://schemas.microsoft.com/office/drawing/2014/main" id="{DC935F99-092E-A48B-00F0-ABE7E6105C9B}"/>
              </a:ext>
            </a:extLst>
          </p:cNvPr>
          <p:cNvSpPr>
            <a:spLocks noGrp="1"/>
          </p:cNvSpPr>
          <p:nvPr>
            <p:ph sz="quarter" idx="4"/>
          </p:nvPr>
        </p:nvSpPr>
        <p:spPr>
          <a:xfrm>
            <a:off x="6633864" y="2054431"/>
            <a:ext cx="4800600" cy="4334494"/>
          </a:xfrm>
        </p:spPr>
        <p:txBody>
          <a:bodyPr>
            <a:normAutofit/>
          </a:bodyPr>
          <a:lstStyle/>
          <a:p>
            <a:r>
              <a:rPr lang="en-CA" sz="2000" dirty="0"/>
              <a:t>The arms and hands tremble in old age.</a:t>
            </a:r>
          </a:p>
          <a:p>
            <a:r>
              <a:rPr lang="en-CA" sz="2000" dirty="0"/>
              <a:t>The legs are bent in feebleness.</a:t>
            </a:r>
          </a:p>
          <a:p>
            <a:r>
              <a:rPr lang="en-CA" sz="2000" dirty="0"/>
              <a:t>The teeth lose their ability to chew.</a:t>
            </a:r>
          </a:p>
          <a:p>
            <a:r>
              <a:rPr lang="en-CA" sz="2000" dirty="0"/>
              <a:t>The eyes begin to lose their sight, the pupils become contracted.</a:t>
            </a:r>
          </a:p>
          <a:p>
            <a:r>
              <a:rPr lang="en-CA" sz="2000" dirty="0"/>
              <a:t>Perhaps referring to lips (cf. Job 41:14)</a:t>
            </a:r>
          </a:p>
          <a:p>
            <a:r>
              <a:rPr lang="en-CA" sz="2000" dirty="0"/>
              <a:t>Loss of hearing, or eating of softer foods</a:t>
            </a:r>
          </a:p>
          <a:p>
            <a:r>
              <a:rPr lang="en-CA" dirty="0"/>
              <a:t>L</a:t>
            </a:r>
            <a:r>
              <a:rPr lang="en-CA" sz="2000" dirty="0"/>
              <a:t>east amount of morning noise awakens</a:t>
            </a:r>
          </a:p>
          <a:p>
            <a:r>
              <a:rPr lang="en-CA" sz="2000" dirty="0"/>
              <a:t>Hearing again? </a:t>
            </a:r>
            <a:r>
              <a:rPr lang="en-CA" dirty="0"/>
              <a:t>P</a:t>
            </a:r>
            <a:r>
              <a:rPr lang="en-CA" sz="2000" dirty="0"/>
              <a:t>ower to make music?</a:t>
            </a:r>
          </a:p>
          <a:p>
            <a:pPr marL="0" indent="0">
              <a:buNone/>
            </a:pPr>
            <a:endParaRPr lang="en-US" dirty="0"/>
          </a:p>
        </p:txBody>
      </p:sp>
    </p:spTree>
    <p:extLst>
      <p:ext uri="{BB962C8B-B14F-4D97-AF65-F5344CB8AC3E}">
        <p14:creationId xmlns:p14="http://schemas.microsoft.com/office/powerpoint/2010/main" val="15613965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fade">
                                      <p:cBhvr>
                                        <p:cTn id="12" dur="5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fade">
                                      <p:cBhvr>
                                        <p:cTn id="17" dur="500"/>
                                        <p:tgtEl>
                                          <p:spTgt spid="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6">
                                            <p:txEl>
                                              <p:pRg st="3" end="3"/>
                                            </p:txEl>
                                          </p:spTgt>
                                        </p:tgtEl>
                                        <p:attrNameLst>
                                          <p:attrName>style.visibility</p:attrName>
                                        </p:attrNameLst>
                                      </p:cBhvr>
                                      <p:to>
                                        <p:strVal val="visible"/>
                                      </p:to>
                                    </p:set>
                                    <p:animEffect transition="in" filter="fade">
                                      <p:cBhvr>
                                        <p:cTn id="22" dur="500"/>
                                        <p:tgtEl>
                                          <p:spTgt spid="6">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6">
                                            <p:txEl>
                                              <p:pRg st="4" end="4"/>
                                            </p:txEl>
                                          </p:spTgt>
                                        </p:tgtEl>
                                        <p:attrNameLst>
                                          <p:attrName>style.visibility</p:attrName>
                                        </p:attrNameLst>
                                      </p:cBhvr>
                                      <p:to>
                                        <p:strVal val="visible"/>
                                      </p:to>
                                    </p:set>
                                    <p:animEffect transition="in" filter="fade">
                                      <p:cBhvr>
                                        <p:cTn id="27" dur="500"/>
                                        <p:tgtEl>
                                          <p:spTgt spid="6">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6">
                                            <p:txEl>
                                              <p:pRg st="5" end="5"/>
                                            </p:txEl>
                                          </p:spTgt>
                                        </p:tgtEl>
                                        <p:attrNameLst>
                                          <p:attrName>style.visibility</p:attrName>
                                        </p:attrNameLst>
                                      </p:cBhvr>
                                      <p:to>
                                        <p:strVal val="visible"/>
                                      </p:to>
                                    </p:set>
                                    <p:animEffect transition="in" filter="fade">
                                      <p:cBhvr>
                                        <p:cTn id="32" dur="500"/>
                                        <p:tgtEl>
                                          <p:spTgt spid="6">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6">
                                            <p:txEl>
                                              <p:pRg st="6" end="6"/>
                                            </p:txEl>
                                          </p:spTgt>
                                        </p:tgtEl>
                                        <p:attrNameLst>
                                          <p:attrName>style.visibility</p:attrName>
                                        </p:attrNameLst>
                                      </p:cBhvr>
                                      <p:to>
                                        <p:strVal val="visible"/>
                                      </p:to>
                                    </p:set>
                                    <p:animEffect transition="in" filter="fade">
                                      <p:cBhvr>
                                        <p:cTn id="37" dur="500"/>
                                        <p:tgtEl>
                                          <p:spTgt spid="6">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6">
                                            <p:txEl>
                                              <p:pRg st="7" end="7"/>
                                            </p:txEl>
                                          </p:spTgt>
                                        </p:tgtEl>
                                        <p:attrNameLst>
                                          <p:attrName>style.visibility</p:attrName>
                                        </p:attrNameLst>
                                      </p:cBhvr>
                                      <p:to>
                                        <p:strVal val="visible"/>
                                      </p:to>
                                    </p:set>
                                    <p:animEffect transition="in" filter="fade">
                                      <p:cBhvr>
                                        <p:cTn id="42" dur="500"/>
                                        <p:tgtEl>
                                          <p:spTgt spid="6">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CC7625-E113-79AF-807B-8C064B6DEA7E}"/>
              </a:ext>
            </a:extLst>
          </p:cNvPr>
          <p:cNvSpPr>
            <a:spLocks noGrp="1"/>
          </p:cNvSpPr>
          <p:nvPr>
            <p:ph type="title"/>
          </p:nvPr>
        </p:nvSpPr>
        <p:spPr>
          <a:xfrm>
            <a:off x="1252728" y="381000"/>
            <a:ext cx="10172700" cy="632529"/>
          </a:xfrm>
        </p:spPr>
        <p:txBody>
          <a:bodyPr>
            <a:normAutofit/>
          </a:bodyPr>
          <a:lstStyle/>
          <a:p>
            <a:r>
              <a:rPr lang="en-US" sz="3600" dirty="0"/>
              <a:t>Before the evil days come (12:2-7)</a:t>
            </a:r>
          </a:p>
        </p:txBody>
      </p:sp>
      <p:sp>
        <p:nvSpPr>
          <p:cNvPr id="3" name="Text Placeholder 2">
            <a:extLst>
              <a:ext uri="{FF2B5EF4-FFF2-40B4-BE49-F238E27FC236}">
                <a16:creationId xmlns:a16="http://schemas.microsoft.com/office/drawing/2014/main" id="{AAC9C780-17D7-6298-5A5E-25FAC21B7C92}"/>
              </a:ext>
            </a:extLst>
          </p:cNvPr>
          <p:cNvSpPr>
            <a:spLocks noGrp="1"/>
          </p:cNvSpPr>
          <p:nvPr>
            <p:ph type="body" idx="1"/>
          </p:nvPr>
        </p:nvSpPr>
        <p:spPr>
          <a:xfrm>
            <a:off x="1252728" y="1290316"/>
            <a:ext cx="4800600" cy="632529"/>
          </a:xfrm>
        </p:spPr>
        <p:txBody>
          <a:bodyPr/>
          <a:lstStyle/>
          <a:p>
            <a:r>
              <a:rPr lang="en-US" dirty="0"/>
              <a:t>figure</a:t>
            </a:r>
          </a:p>
        </p:txBody>
      </p:sp>
      <p:sp>
        <p:nvSpPr>
          <p:cNvPr id="4" name="Content Placeholder 3">
            <a:extLst>
              <a:ext uri="{FF2B5EF4-FFF2-40B4-BE49-F238E27FC236}">
                <a16:creationId xmlns:a16="http://schemas.microsoft.com/office/drawing/2014/main" id="{08624DD4-3783-267C-EFDF-6A619C78D8DC}"/>
              </a:ext>
            </a:extLst>
          </p:cNvPr>
          <p:cNvSpPr>
            <a:spLocks noGrp="1"/>
          </p:cNvSpPr>
          <p:nvPr>
            <p:ph sz="half" idx="2"/>
          </p:nvPr>
        </p:nvSpPr>
        <p:spPr>
          <a:xfrm>
            <a:off x="1257300" y="2054431"/>
            <a:ext cx="4800600" cy="4334494"/>
          </a:xfrm>
        </p:spPr>
        <p:txBody>
          <a:bodyPr>
            <a:normAutofit/>
          </a:bodyPr>
          <a:lstStyle/>
          <a:p>
            <a:r>
              <a:rPr lang="en-CA" sz="2000" i="1" dirty="0"/>
              <a:t>“Also they are afraid of height, and terrors in the way;”</a:t>
            </a:r>
          </a:p>
          <a:p>
            <a:r>
              <a:rPr lang="en-CA" sz="2000" i="1" dirty="0"/>
              <a:t>“Almond tree blossoms”</a:t>
            </a:r>
          </a:p>
          <a:p>
            <a:r>
              <a:rPr lang="en-CA" sz="2000" i="1" dirty="0"/>
              <a:t>“Grasshopper drags himself along”</a:t>
            </a:r>
            <a:r>
              <a:rPr lang="en-CA" sz="2000" dirty="0"/>
              <a:t> (NASV)</a:t>
            </a:r>
            <a:endParaRPr lang="en-CA" sz="2000" i="1" dirty="0"/>
          </a:p>
          <a:p>
            <a:r>
              <a:rPr lang="en-CA" sz="2000" i="1" dirty="0"/>
              <a:t>“desire fails/caperberry is ineffective”</a:t>
            </a:r>
          </a:p>
          <a:p>
            <a:r>
              <a:rPr lang="en-CA" sz="2000" i="1" dirty="0"/>
              <a:t>“Man goes to his eternal home ...”</a:t>
            </a:r>
          </a:p>
          <a:p>
            <a:r>
              <a:rPr lang="en-CA" sz="2000" i="1" dirty="0"/>
              <a:t>Silver cord, golden bowl, pitcher, wheel broken at the cistern</a:t>
            </a:r>
          </a:p>
          <a:p>
            <a:r>
              <a:rPr lang="en-CA" i="1" dirty="0"/>
              <a:t>“And the dust returns to the earth as it was, and the spirit returns to God who gave it.”</a:t>
            </a:r>
            <a:endParaRPr lang="en-CA" sz="2000" i="1" dirty="0"/>
          </a:p>
        </p:txBody>
      </p:sp>
      <p:sp>
        <p:nvSpPr>
          <p:cNvPr id="5" name="Text Placeholder 4">
            <a:extLst>
              <a:ext uri="{FF2B5EF4-FFF2-40B4-BE49-F238E27FC236}">
                <a16:creationId xmlns:a16="http://schemas.microsoft.com/office/drawing/2014/main" id="{5D3BC431-7F7F-7007-B7B5-43F95028CCC2}"/>
              </a:ext>
            </a:extLst>
          </p:cNvPr>
          <p:cNvSpPr>
            <a:spLocks noGrp="1"/>
          </p:cNvSpPr>
          <p:nvPr>
            <p:ph type="body" sz="quarter" idx="3"/>
          </p:nvPr>
        </p:nvSpPr>
        <p:spPr>
          <a:xfrm>
            <a:off x="6624828" y="1290315"/>
            <a:ext cx="4800600" cy="632529"/>
          </a:xfrm>
        </p:spPr>
        <p:txBody>
          <a:bodyPr/>
          <a:lstStyle/>
          <a:p>
            <a:r>
              <a:rPr lang="en-US" dirty="0"/>
              <a:t>Meaning?</a:t>
            </a:r>
          </a:p>
        </p:txBody>
      </p:sp>
      <p:sp>
        <p:nvSpPr>
          <p:cNvPr id="6" name="Content Placeholder 5">
            <a:extLst>
              <a:ext uri="{FF2B5EF4-FFF2-40B4-BE49-F238E27FC236}">
                <a16:creationId xmlns:a16="http://schemas.microsoft.com/office/drawing/2014/main" id="{DC935F99-092E-A48B-00F0-ABE7E6105C9B}"/>
              </a:ext>
            </a:extLst>
          </p:cNvPr>
          <p:cNvSpPr>
            <a:spLocks noGrp="1"/>
          </p:cNvSpPr>
          <p:nvPr>
            <p:ph sz="quarter" idx="4"/>
          </p:nvPr>
        </p:nvSpPr>
        <p:spPr>
          <a:xfrm>
            <a:off x="6633864" y="2054431"/>
            <a:ext cx="4800600" cy="4334494"/>
          </a:xfrm>
        </p:spPr>
        <p:txBody>
          <a:bodyPr>
            <a:normAutofit/>
          </a:bodyPr>
          <a:lstStyle/>
          <a:p>
            <a:r>
              <a:rPr lang="en-CA" sz="2000" dirty="0"/>
              <a:t>Developing a fear of heights and stumbling along familiar paths</a:t>
            </a:r>
          </a:p>
          <a:p>
            <a:r>
              <a:rPr lang="en-CA" sz="2000" dirty="0"/>
              <a:t>Hair turning white</a:t>
            </a:r>
          </a:p>
          <a:p>
            <a:r>
              <a:rPr lang="en-CA" sz="2000" dirty="0"/>
              <a:t>Slowing of bodily mobility</a:t>
            </a:r>
          </a:p>
          <a:p>
            <a:r>
              <a:rPr lang="en-CA" sz="2000" dirty="0"/>
              <a:t>Caperberry supposedly an </a:t>
            </a:r>
            <a:r>
              <a:rPr lang="en-CA" sz="2000" dirty="0" err="1"/>
              <a:t>aphrodesiac</a:t>
            </a:r>
            <a:endParaRPr lang="en-CA" sz="2000" dirty="0"/>
          </a:p>
          <a:p>
            <a:r>
              <a:rPr lang="en-CA" sz="2000" dirty="0"/>
              <a:t>This phrase is understood literally</a:t>
            </a:r>
          </a:p>
          <a:p>
            <a:r>
              <a:rPr lang="en-CA" sz="2000" dirty="0"/>
              <a:t>Perhaps spinal cord, brain, heart, circulatory system ... </a:t>
            </a:r>
            <a:r>
              <a:rPr lang="en-CA" sz="2000" i="1" dirty="0"/>
              <a:t>the body</a:t>
            </a:r>
            <a:endParaRPr lang="en-CA" sz="2000" dirty="0"/>
          </a:p>
        </p:txBody>
      </p:sp>
    </p:spTree>
    <p:extLst>
      <p:ext uri="{BB962C8B-B14F-4D97-AF65-F5344CB8AC3E}">
        <p14:creationId xmlns:p14="http://schemas.microsoft.com/office/powerpoint/2010/main" val="29792051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fade">
                                      <p:cBhvr>
                                        <p:cTn id="12" dur="5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fade">
                                      <p:cBhvr>
                                        <p:cTn id="17" dur="500"/>
                                        <p:tgtEl>
                                          <p:spTgt spid="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6">
                                            <p:txEl>
                                              <p:pRg st="3" end="3"/>
                                            </p:txEl>
                                          </p:spTgt>
                                        </p:tgtEl>
                                        <p:attrNameLst>
                                          <p:attrName>style.visibility</p:attrName>
                                        </p:attrNameLst>
                                      </p:cBhvr>
                                      <p:to>
                                        <p:strVal val="visible"/>
                                      </p:to>
                                    </p:set>
                                    <p:animEffect transition="in" filter="fade">
                                      <p:cBhvr>
                                        <p:cTn id="22" dur="500"/>
                                        <p:tgtEl>
                                          <p:spTgt spid="6">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6">
                                            <p:txEl>
                                              <p:pRg st="4" end="4"/>
                                            </p:txEl>
                                          </p:spTgt>
                                        </p:tgtEl>
                                        <p:attrNameLst>
                                          <p:attrName>style.visibility</p:attrName>
                                        </p:attrNameLst>
                                      </p:cBhvr>
                                      <p:to>
                                        <p:strVal val="visible"/>
                                      </p:to>
                                    </p:set>
                                    <p:animEffect transition="in" filter="fade">
                                      <p:cBhvr>
                                        <p:cTn id="27" dur="500"/>
                                        <p:tgtEl>
                                          <p:spTgt spid="6">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6">
                                            <p:txEl>
                                              <p:pRg st="5" end="5"/>
                                            </p:txEl>
                                          </p:spTgt>
                                        </p:tgtEl>
                                        <p:attrNameLst>
                                          <p:attrName>style.visibility</p:attrName>
                                        </p:attrNameLst>
                                      </p:cBhvr>
                                      <p:to>
                                        <p:strVal val="visible"/>
                                      </p:to>
                                    </p:set>
                                    <p:animEffect transition="in" filter="fade">
                                      <p:cBhvr>
                                        <p:cTn id="32" dur="500"/>
                                        <p:tgtEl>
                                          <p:spTgt spid="6">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23" name="Rectangle 22">
            <a:extLst>
              <a:ext uri="{FF2B5EF4-FFF2-40B4-BE49-F238E27FC236}">
                <a16:creationId xmlns:a16="http://schemas.microsoft.com/office/drawing/2014/main" id="{B680D4D6-B06E-4316-8BBC-7A65A10AC8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0" y="0"/>
            <a:ext cx="1219199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ill Sans MT" panose="020B0502020104020203"/>
              <a:ea typeface="+mn-ea"/>
              <a:cs typeface="+mn-cs"/>
            </a:endParaRPr>
          </a:p>
        </p:txBody>
      </p:sp>
      <p:sp>
        <p:nvSpPr>
          <p:cNvPr id="4" name="Title 3">
            <a:extLst>
              <a:ext uri="{FF2B5EF4-FFF2-40B4-BE49-F238E27FC236}">
                <a16:creationId xmlns:a16="http://schemas.microsoft.com/office/drawing/2014/main" id="{00DC49DC-299B-29A2-D121-96A6321DA076}"/>
              </a:ext>
            </a:extLst>
          </p:cNvPr>
          <p:cNvSpPr>
            <a:spLocks noGrp="1"/>
          </p:cNvSpPr>
          <p:nvPr>
            <p:ph type="title"/>
          </p:nvPr>
        </p:nvSpPr>
        <p:spPr>
          <a:xfrm>
            <a:off x="761996" y="1153287"/>
            <a:ext cx="3570566" cy="4551426"/>
          </a:xfrm>
        </p:spPr>
        <p:txBody>
          <a:bodyPr anchor="ctr">
            <a:normAutofit/>
          </a:bodyPr>
          <a:lstStyle/>
          <a:p>
            <a:pPr algn="r"/>
            <a:r>
              <a:rPr lang="en-US" sz="3200" dirty="0"/>
              <a:t>12:8</a:t>
            </a:r>
          </a:p>
        </p:txBody>
      </p:sp>
      <p:cxnSp>
        <p:nvCxnSpPr>
          <p:cNvPr id="25" name="Straight Connector 24">
            <a:extLst>
              <a:ext uri="{FF2B5EF4-FFF2-40B4-BE49-F238E27FC236}">
                <a16:creationId xmlns:a16="http://schemas.microsoft.com/office/drawing/2014/main" id="{ED72A37F-0C2F-473C-9D71-B80AEE71BF0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63796" y="1962397"/>
            <a:ext cx="0" cy="2933206"/>
          </a:xfrm>
          <a:prstGeom prst="line">
            <a:avLst/>
          </a:prstGeom>
          <a:ln w="22225">
            <a:solidFill>
              <a:schemeClr val="accent1"/>
            </a:solidFill>
            <a:miter lim="800000"/>
          </a:ln>
        </p:spPr>
        <p:style>
          <a:lnRef idx="1">
            <a:schemeClr val="accent1"/>
          </a:lnRef>
          <a:fillRef idx="0">
            <a:schemeClr val="accent1"/>
          </a:fillRef>
          <a:effectRef idx="0">
            <a:schemeClr val="accent1"/>
          </a:effectRef>
          <a:fontRef idx="minor">
            <a:schemeClr val="tx1"/>
          </a:fontRef>
        </p:style>
      </p:cxnSp>
      <p:sp>
        <p:nvSpPr>
          <p:cNvPr id="5" name="Content Placeholder 4">
            <a:extLst>
              <a:ext uri="{FF2B5EF4-FFF2-40B4-BE49-F238E27FC236}">
                <a16:creationId xmlns:a16="http://schemas.microsoft.com/office/drawing/2014/main" id="{4F29BD05-003C-C776-FB7B-CB105AA4502B}"/>
              </a:ext>
            </a:extLst>
          </p:cNvPr>
          <p:cNvSpPr>
            <a:spLocks noGrp="1"/>
          </p:cNvSpPr>
          <p:nvPr>
            <p:ph idx="1"/>
          </p:nvPr>
        </p:nvSpPr>
        <p:spPr>
          <a:xfrm>
            <a:off x="4976032" y="605790"/>
            <a:ext cx="6008198" cy="5189220"/>
          </a:xfrm>
        </p:spPr>
        <p:txBody>
          <a:bodyPr anchor="ctr">
            <a:normAutofit/>
          </a:bodyPr>
          <a:lstStyle/>
          <a:p>
            <a:pPr marL="0" indent="0">
              <a:buNone/>
            </a:pPr>
            <a:r>
              <a:rPr lang="en-US" sz="2800" dirty="0">
                <a:effectLst/>
                <a:latin typeface="Times New Roman" panose="02020603050405020304" pitchFamily="18" charset="0"/>
                <a:ea typeface="Calibri" panose="020F0502020204030204" pitchFamily="34" charset="0"/>
              </a:rPr>
              <a:t>Vanity of vanities, says the Preacher;</a:t>
            </a:r>
          </a:p>
          <a:p>
            <a:pPr marL="0" indent="0">
              <a:buNone/>
            </a:pPr>
            <a:r>
              <a:rPr lang="en-US" sz="2800" dirty="0">
                <a:effectLst/>
                <a:latin typeface="Times New Roman" panose="02020603050405020304" pitchFamily="18" charset="0"/>
                <a:ea typeface="Calibri" panose="020F0502020204030204" pitchFamily="34" charset="0"/>
              </a:rPr>
              <a:t>all is vanity.</a:t>
            </a:r>
          </a:p>
        </p:txBody>
      </p:sp>
      <p:sp>
        <p:nvSpPr>
          <p:cNvPr id="27" name="Rectangle 26">
            <a:extLst>
              <a:ext uri="{FF2B5EF4-FFF2-40B4-BE49-F238E27FC236}">
                <a16:creationId xmlns:a16="http://schemas.microsoft.com/office/drawing/2014/main" id="{64016ABB-4F5D-4BFA-9406-7CD61399B6C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774263" y="440267"/>
            <a:ext cx="643467" cy="12191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ill Sans MT" panose="020B0502020104020203"/>
              <a:ea typeface="+mn-ea"/>
              <a:cs typeface="+mn-cs"/>
            </a:endParaRPr>
          </a:p>
        </p:txBody>
      </p:sp>
    </p:spTree>
    <p:extLst>
      <p:ext uri="{BB962C8B-B14F-4D97-AF65-F5344CB8AC3E}">
        <p14:creationId xmlns:p14="http://schemas.microsoft.com/office/powerpoint/2010/main" val="30594156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602758-661C-A0F0-E946-FD47D3B84229}"/>
              </a:ext>
            </a:extLst>
          </p:cNvPr>
          <p:cNvSpPr>
            <a:spLocks noGrp="1"/>
          </p:cNvSpPr>
          <p:nvPr>
            <p:ph type="title"/>
          </p:nvPr>
        </p:nvSpPr>
        <p:spPr/>
        <p:txBody>
          <a:bodyPr>
            <a:normAutofit/>
          </a:bodyPr>
          <a:lstStyle/>
          <a:p>
            <a:r>
              <a:rPr lang="en-US" sz="3600" dirty="0"/>
              <a:t>The preacher’s Words</a:t>
            </a:r>
          </a:p>
        </p:txBody>
      </p:sp>
      <p:sp>
        <p:nvSpPr>
          <p:cNvPr id="3" name="Content Placeholder 2">
            <a:extLst>
              <a:ext uri="{FF2B5EF4-FFF2-40B4-BE49-F238E27FC236}">
                <a16:creationId xmlns:a16="http://schemas.microsoft.com/office/drawing/2014/main" id="{ED468A3D-F77D-CE2B-A8A5-536EEF364855}"/>
              </a:ext>
            </a:extLst>
          </p:cNvPr>
          <p:cNvSpPr>
            <a:spLocks noGrp="1"/>
          </p:cNvSpPr>
          <p:nvPr>
            <p:ph idx="1"/>
          </p:nvPr>
        </p:nvSpPr>
        <p:spPr>
          <a:xfrm>
            <a:off x="1251678" y="1097280"/>
            <a:ext cx="10178322" cy="5378335"/>
          </a:xfrm>
        </p:spPr>
        <p:txBody>
          <a:bodyPr>
            <a:normAutofit/>
          </a:bodyPr>
          <a:lstStyle/>
          <a:p>
            <a:pPr marL="0" indent="0" algn="l">
              <a:buNone/>
            </a:pPr>
            <a:r>
              <a:rPr lang="en-US" sz="2800" b="1" i="0" u="none" strike="noStrike" baseline="30000" dirty="0">
                <a:solidFill>
                  <a:srgbClr val="000000"/>
                </a:solidFill>
                <a:effectLst/>
                <a:latin typeface="system-ui"/>
              </a:rPr>
              <a:t>9 </a:t>
            </a:r>
            <a:r>
              <a:rPr lang="en-US" sz="2800" b="0" i="0" u="none" strike="noStrike" dirty="0">
                <a:solidFill>
                  <a:srgbClr val="000000"/>
                </a:solidFill>
                <a:effectLst/>
                <a:latin typeface="system-ui"/>
              </a:rPr>
              <a:t>Besides being wise, the Preacher also taught the people knowledge, weighing and studying and arranging many proverbs with great care.</a:t>
            </a:r>
          </a:p>
          <a:p>
            <a:pPr marL="0" indent="0" algn="l">
              <a:buNone/>
            </a:pPr>
            <a:r>
              <a:rPr lang="en-US" sz="2800" b="1" i="0" u="none" strike="noStrike" baseline="30000" dirty="0">
                <a:solidFill>
                  <a:srgbClr val="000000"/>
                </a:solidFill>
                <a:effectLst/>
                <a:latin typeface="system-ui"/>
              </a:rPr>
              <a:t>10 </a:t>
            </a:r>
            <a:r>
              <a:rPr lang="en-US" sz="2800" b="0" i="0" u="none" strike="noStrike" dirty="0">
                <a:solidFill>
                  <a:srgbClr val="000000"/>
                </a:solidFill>
                <a:effectLst/>
                <a:latin typeface="system-ui"/>
              </a:rPr>
              <a:t>The Preacher sought to find words of delight, and uprightly he wrote words of truth.</a:t>
            </a:r>
          </a:p>
          <a:p>
            <a:pPr marL="0" indent="0" algn="l">
              <a:buNone/>
            </a:pPr>
            <a:r>
              <a:rPr lang="en-US" sz="2800" b="1" i="0" u="none" strike="noStrike" baseline="30000" dirty="0">
                <a:solidFill>
                  <a:srgbClr val="000000"/>
                </a:solidFill>
                <a:effectLst/>
                <a:latin typeface="system-ui"/>
              </a:rPr>
              <a:t>11 </a:t>
            </a:r>
            <a:r>
              <a:rPr lang="en-US" sz="2800" b="0" i="0" u="none" strike="noStrike" dirty="0">
                <a:solidFill>
                  <a:srgbClr val="000000"/>
                </a:solidFill>
                <a:effectLst/>
                <a:latin typeface="system-ui"/>
              </a:rPr>
              <a:t>The words of the wise are like goads, and like nails firmly fixed are the collected sayings; they are given by one Shepherd.</a:t>
            </a:r>
          </a:p>
          <a:p>
            <a:pPr marL="0" indent="0" algn="l">
              <a:buNone/>
            </a:pPr>
            <a:r>
              <a:rPr lang="en-US" sz="2800" b="1" i="0" u="none" strike="noStrike" baseline="30000" dirty="0">
                <a:solidFill>
                  <a:srgbClr val="000000"/>
                </a:solidFill>
                <a:effectLst/>
                <a:latin typeface="system-ui"/>
              </a:rPr>
              <a:t>12 </a:t>
            </a:r>
            <a:r>
              <a:rPr lang="en-US" sz="2800" b="0" i="0" u="none" strike="noStrike" dirty="0">
                <a:solidFill>
                  <a:srgbClr val="000000"/>
                </a:solidFill>
                <a:effectLst/>
                <a:latin typeface="system-ui"/>
              </a:rPr>
              <a:t>My son, beware of anything beyond these. Of making many books there is no end, and much study is a weariness of the flesh.</a:t>
            </a:r>
          </a:p>
        </p:txBody>
      </p:sp>
    </p:spTree>
    <p:extLst>
      <p:ext uri="{BB962C8B-B14F-4D97-AF65-F5344CB8AC3E}">
        <p14:creationId xmlns:p14="http://schemas.microsoft.com/office/powerpoint/2010/main" val="34596442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23" name="Rectangle 22">
            <a:extLst>
              <a:ext uri="{FF2B5EF4-FFF2-40B4-BE49-F238E27FC236}">
                <a16:creationId xmlns:a16="http://schemas.microsoft.com/office/drawing/2014/main" id="{B680D4D6-B06E-4316-8BBC-7A65A10AC8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0" y="0"/>
            <a:ext cx="1219199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ill Sans MT" panose="020B0502020104020203"/>
              <a:ea typeface="+mn-ea"/>
              <a:cs typeface="+mn-cs"/>
            </a:endParaRPr>
          </a:p>
        </p:txBody>
      </p:sp>
      <p:sp>
        <p:nvSpPr>
          <p:cNvPr id="4" name="Title 3">
            <a:extLst>
              <a:ext uri="{FF2B5EF4-FFF2-40B4-BE49-F238E27FC236}">
                <a16:creationId xmlns:a16="http://schemas.microsoft.com/office/drawing/2014/main" id="{00DC49DC-299B-29A2-D121-96A6321DA076}"/>
              </a:ext>
            </a:extLst>
          </p:cNvPr>
          <p:cNvSpPr>
            <a:spLocks noGrp="1"/>
          </p:cNvSpPr>
          <p:nvPr>
            <p:ph type="title"/>
          </p:nvPr>
        </p:nvSpPr>
        <p:spPr>
          <a:xfrm>
            <a:off x="761996" y="1153287"/>
            <a:ext cx="3570566" cy="4551426"/>
          </a:xfrm>
        </p:spPr>
        <p:txBody>
          <a:bodyPr anchor="ctr">
            <a:normAutofit/>
          </a:bodyPr>
          <a:lstStyle/>
          <a:p>
            <a:pPr algn="r"/>
            <a:r>
              <a:rPr lang="en-US" sz="3200" dirty="0"/>
              <a:t>12:13-14</a:t>
            </a:r>
          </a:p>
        </p:txBody>
      </p:sp>
      <p:cxnSp>
        <p:nvCxnSpPr>
          <p:cNvPr id="25" name="Straight Connector 24">
            <a:extLst>
              <a:ext uri="{FF2B5EF4-FFF2-40B4-BE49-F238E27FC236}">
                <a16:creationId xmlns:a16="http://schemas.microsoft.com/office/drawing/2014/main" id="{ED72A37F-0C2F-473C-9D71-B80AEE71BF0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63796" y="1962397"/>
            <a:ext cx="0" cy="2933206"/>
          </a:xfrm>
          <a:prstGeom prst="line">
            <a:avLst/>
          </a:prstGeom>
          <a:ln w="22225">
            <a:solidFill>
              <a:schemeClr val="accent1"/>
            </a:solidFill>
            <a:miter lim="800000"/>
          </a:ln>
        </p:spPr>
        <p:style>
          <a:lnRef idx="1">
            <a:schemeClr val="accent1"/>
          </a:lnRef>
          <a:fillRef idx="0">
            <a:schemeClr val="accent1"/>
          </a:fillRef>
          <a:effectRef idx="0">
            <a:schemeClr val="accent1"/>
          </a:effectRef>
          <a:fontRef idx="minor">
            <a:schemeClr val="tx1"/>
          </a:fontRef>
        </p:style>
      </p:cxnSp>
      <p:sp>
        <p:nvSpPr>
          <p:cNvPr id="5" name="Content Placeholder 4">
            <a:extLst>
              <a:ext uri="{FF2B5EF4-FFF2-40B4-BE49-F238E27FC236}">
                <a16:creationId xmlns:a16="http://schemas.microsoft.com/office/drawing/2014/main" id="{4F29BD05-003C-C776-FB7B-CB105AA4502B}"/>
              </a:ext>
            </a:extLst>
          </p:cNvPr>
          <p:cNvSpPr>
            <a:spLocks noGrp="1"/>
          </p:cNvSpPr>
          <p:nvPr>
            <p:ph idx="1"/>
          </p:nvPr>
        </p:nvSpPr>
        <p:spPr>
          <a:xfrm>
            <a:off x="4976032" y="605790"/>
            <a:ext cx="6008198" cy="5189220"/>
          </a:xfrm>
        </p:spPr>
        <p:txBody>
          <a:bodyPr anchor="ctr">
            <a:normAutofit/>
          </a:bodyPr>
          <a:lstStyle/>
          <a:p>
            <a:pPr marL="0" indent="0">
              <a:buNone/>
            </a:pPr>
            <a:r>
              <a:rPr lang="en-US" sz="2800" dirty="0">
                <a:effectLst/>
                <a:latin typeface="Times New Roman" panose="02020603050405020304" pitchFamily="18" charset="0"/>
                <a:ea typeface="Calibri" panose="020F0502020204030204" pitchFamily="34" charset="0"/>
              </a:rPr>
              <a:t>The end of the matter; all has been heard.  Fear God and keep his commandments, for this is the whole duty of man.</a:t>
            </a:r>
          </a:p>
          <a:p>
            <a:pPr marL="0" indent="0">
              <a:buNone/>
            </a:pPr>
            <a:r>
              <a:rPr lang="en-US" sz="2800" dirty="0">
                <a:latin typeface="Times New Roman" panose="02020603050405020304" pitchFamily="18" charset="0"/>
                <a:ea typeface="Calibri" panose="020F0502020204030204" pitchFamily="34" charset="0"/>
              </a:rPr>
              <a:t>For God will bring every deed into judgment, with every secret thing, whether good or evil.</a:t>
            </a:r>
            <a:endParaRPr lang="en-US" sz="2800" dirty="0">
              <a:effectLst/>
              <a:latin typeface="Times New Roman" panose="02020603050405020304" pitchFamily="18" charset="0"/>
              <a:ea typeface="Calibri" panose="020F0502020204030204" pitchFamily="34" charset="0"/>
            </a:endParaRPr>
          </a:p>
        </p:txBody>
      </p:sp>
      <p:sp>
        <p:nvSpPr>
          <p:cNvPr id="27" name="Rectangle 26">
            <a:extLst>
              <a:ext uri="{FF2B5EF4-FFF2-40B4-BE49-F238E27FC236}">
                <a16:creationId xmlns:a16="http://schemas.microsoft.com/office/drawing/2014/main" id="{64016ABB-4F5D-4BFA-9406-7CD61399B6C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774263" y="440267"/>
            <a:ext cx="643467" cy="12191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ill Sans MT" panose="020B0502020104020203"/>
              <a:ea typeface="+mn-ea"/>
              <a:cs typeface="+mn-cs"/>
            </a:endParaRPr>
          </a:p>
        </p:txBody>
      </p:sp>
    </p:spTree>
    <p:extLst>
      <p:ext uri="{BB962C8B-B14F-4D97-AF65-F5344CB8AC3E}">
        <p14:creationId xmlns:p14="http://schemas.microsoft.com/office/powerpoint/2010/main" val="1583742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93B3D315-2706-4149-873C-331EDFAFEF5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0" y="0"/>
            <a:ext cx="12192001"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ill Sans MT" panose="020B0502020104020203"/>
              <a:ea typeface="+mn-ea"/>
              <a:cs typeface="+mn-cs"/>
            </a:endParaRPr>
          </a:p>
        </p:txBody>
      </p:sp>
      <p:sp>
        <p:nvSpPr>
          <p:cNvPr id="2" name="Title 1">
            <a:extLst>
              <a:ext uri="{FF2B5EF4-FFF2-40B4-BE49-F238E27FC236}">
                <a16:creationId xmlns:a16="http://schemas.microsoft.com/office/drawing/2014/main" id="{1AFE4018-9F36-913D-A28F-27A2B6AC161A}"/>
              </a:ext>
            </a:extLst>
          </p:cNvPr>
          <p:cNvSpPr>
            <a:spLocks noGrp="1"/>
          </p:cNvSpPr>
          <p:nvPr>
            <p:ph type="title"/>
          </p:nvPr>
        </p:nvSpPr>
        <p:spPr>
          <a:xfrm>
            <a:off x="919439" y="2950245"/>
            <a:ext cx="4882422" cy="1492132"/>
          </a:xfrm>
        </p:spPr>
        <p:txBody>
          <a:bodyPr>
            <a:normAutofit/>
          </a:bodyPr>
          <a:lstStyle/>
          <a:p>
            <a:pPr algn="ctr"/>
            <a:r>
              <a:rPr lang="en-US" dirty="0"/>
              <a:t>Thoughts</a:t>
            </a:r>
          </a:p>
        </p:txBody>
      </p:sp>
      <p:sp>
        <p:nvSpPr>
          <p:cNvPr id="14" name="Rectangle 13">
            <a:extLst>
              <a:ext uri="{FF2B5EF4-FFF2-40B4-BE49-F238E27FC236}">
                <a16:creationId xmlns:a16="http://schemas.microsoft.com/office/drawing/2014/main" id="{8D04E398-086D-467C-B390-9F9079FA7A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ill Sans MT" panose="020B0502020104020203"/>
              <a:ea typeface="+mn-ea"/>
              <a:cs typeface="+mn-cs"/>
            </a:endParaRPr>
          </a:p>
        </p:txBody>
      </p:sp>
      <p:sp>
        <p:nvSpPr>
          <p:cNvPr id="16" name="Freeform 6">
            <a:extLst>
              <a:ext uri="{FF2B5EF4-FFF2-40B4-BE49-F238E27FC236}">
                <a16:creationId xmlns:a16="http://schemas.microsoft.com/office/drawing/2014/main" id="{20E344BB-E23E-4198-B2C7-8E752C6A956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390140" y="61344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Gill Sans MT" panose="020B0502020104020203"/>
              <a:ea typeface="+mn-ea"/>
              <a:cs typeface="+mn-cs"/>
            </a:endParaRPr>
          </a:p>
        </p:txBody>
      </p:sp>
      <p:pic>
        <p:nvPicPr>
          <p:cNvPr id="9" name="Graphic 8" descr="Question mark">
            <a:extLst>
              <a:ext uri="{FF2B5EF4-FFF2-40B4-BE49-F238E27FC236}">
                <a16:creationId xmlns:a16="http://schemas.microsoft.com/office/drawing/2014/main" id="{D803C09E-9EEF-EF26-5AAC-C24F0B42C3FF}"/>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399261" y="1619392"/>
            <a:ext cx="3217333" cy="3217333"/>
          </a:xfrm>
          <a:prstGeom prst="rect">
            <a:avLst/>
          </a:prstGeom>
        </p:spPr>
      </p:pic>
    </p:spTree>
    <p:extLst>
      <p:ext uri="{BB962C8B-B14F-4D97-AF65-F5344CB8AC3E}">
        <p14:creationId xmlns:p14="http://schemas.microsoft.com/office/powerpoint/2010/main" val="32339770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Badge">
  <a:themeElements>
    <a:clrScheme name="Badge">
      <a:dk1>
        <a:sysClr val="windowText" lastClr="000000"/>
      </a:dk1>
      <a:lt1>
        <a:sysClr val="window" lastClr="FFFFFF"/>
      </a:lt1>
      <a:dk2>
        <a:srgbClr val="2A1A00"/>
      </a:dk2>
      <a:lt2>
        <a:srgbClr val="F3F3F2"/>
      </a:lt2>
      <a:accent1>
        <a:srgbClr val="F8B323"/>
      </a:accent1>
      <a:accent2>
        <a:srgbClr val="656A59"/>
      </a:accent2>
      <a:accent3>
        <a:srgbClr val="46B2B5"/>
      </a:accent3>
      <a:accent4>
        <a:srgbClr val="8CAA7E"/>
      </a:accent4>
      <a:accent5>
        <a:srgbClr val="D36F68"/>
      </a:accent5>
      <a:accent6>
        <a:srgbClr val="826276"/>
      </a:accent6>
      <a:hlink>
        <a:srgbClr val="46B2B5"/>
      </a:hlink>
      <a:folHlink>
        <a:srgbClr val="A46694"/>
      </a:folHlink>
    </a:clrScheme>
    <a:fontScheme name="Badge">
      <a:majorFont>
        <a:latin typeface="Impact" panose="020B080603090205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panose="020B0502020104020203"/>
        <a:ea typeface=""/>
        <a:cs typeface=""/>
        <a:font script="Grek" typeface="Corbel"/>
        <a:font script="Cyrl" typeface="Corbel"/>
        <a:font script="Jpan" typeface="メイリオ"/>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adg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adge" id="{71A07785-5930-41D4-9A83-E23602B48E98}" vid="{771EA782-DFA6-45B1-AEA3-661F1715B310}"/>
    </a:ext>
  </a:extLst>
</a:theme>
</file>

<file path=docProps/app.xml><?xml version="1.0" encoding="utf-8"?>
<Properties xmlns="http://schemas.openxmlformats.org/officeDocument/2006/extended-properties" xmlns:vt="http://schemas.openxmlformats.org/officeDocument/2006/docPropsVTypes">
  <Template>{221B030E-B774-C14A-9A7E-E534A52AE5D3}tf10001071</Template>
  <TotalTime>2811</TotalTime>
  <Words>2824</Words>
  <Application>Microsoft Macintosh PowerPoint</Application>
  <PresentationFormat>Widescreen</PresentationFormat>
  <Paragraphs>333</Paragraphs>
  <Slides>32</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32</vt:i4>
      </vt:variant>
    </vt:vector>
  </HeadingPairs>
  <TitlesOfParts>
    <vt:vector size="40" baseType="lpstr">
      <vt:lpstr>Arial</vt:lpstr>
      <vt:lpstr>Courier New</vt:lpstr>
      <vt:lpstr>Gill Sans MT</vt:lpstr>
      <vt:lpstr>Impact</vt:lpstr>
      <vt:lpstr>system-ui</vt:lpstr>
      <vt:lpstr>Times New Roman</vt:lpstr>
      <vt:lpstr>Wingdings</vt:lpstr>
      <vt:lpstr>Badge</vt:lpstr>
      <vt:lpstr>Ecclesiastes</vt:lpstr>
      <vt:lpstr>schedule</vt:lpstr>
      <vt:lpstr>Rejoice! Remember!</vt:lpstr>
      <vt:lpstr>Before the evil days come (12:2-7)</vt:lpstr>
      <vt:lpstr>Before the evil days come (12:2-7)</vt:lpstr>
      <vt:lpstr>12:8</vt:lpstr>
      <vt:lpstr>The preacher’s Words</vt:lpstr>
      <vt:lpstr>12:13-14</vt:lpstr>
      <vt:lpstr>Thoughts</vt:lpstr>
      <vt:lpstr>Outline</vt:lpstr>
      <vt:lpstr>PowerPoint Presentation</vt:lpstr>
      <vt:lpstr>Outline</vt:lpstr>
      <vt:lpstr>Introducing his search (1:12-18)</vt:lpstr>
      <vt:lpstr>Outline</vt:lpstr>
      <vt:lpstr>Outline</vt:lpstr>
      <vt:lpstr>”For Everything There Is A SEASON…” (3:1)</vt:lpstr>
      <vt:lpstr>Outline</vt:lpstr>
      <vt:lpstr>Problems under the sun</vt:lpstr>
      <vt:lpstr>Outline</vt:lpstr>
      <vt:lpstr>Guard your steps</vt:lpstr>
      <vt:lpstr>Outline</vt:lpstr>
      <vt:lpstr>regarding Wealth and possessions</vt:lpstr>
      <vt:lpstr>Outline</vt:lpstr>
      <vt:lpstr>Outline</vt:lpstr>
      <vt:lpstr>“Better”</vt:lpstr>
      <vt:lpstr>Reflection</vt:lpstr>
      <vt:lpstr>Outline</vt:lpstr>
      <vt:lpstr>arranged proverbs?</vt:lpstr>
      <vt:lpstr>Outline</vt:lpstr>
      <vt:lpstr>Thoughts</vt:lpstr>
      <vt:lpstr>Genesis in the book of Ecclesiastes</vt:lpstr>
      <vt:lpstr>Fear God and keep his commandments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Ecclesiastes</dc:title>
  <dc:creator>David Hamlett</dc:creator>
  <cp:lastModifiedBy>David Hamlett</cp:lastModifiedBy>
  <cp:revision>49</cp:revision>
  <cp:lastPrinted>2024-04-10T21:50:13Z</cp:lastPrinted>
  <dcterms:created xsi:type="dcterms:W3CDTF">2024-02-25T02:51:32Z</dcterms:created>
  <dcterms:modified xsi:type="dcterms:W3CDTF">2024-04-10T22:35:21Z</dcterms:modified>
</cp:coreProperties>
</file>