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2" r:id="rId1"/>
  </p:sldMasterIdLst>
  <p:sldIdLst>
    <p:sldId id="260" r:id="rId2"/>
    <p:sldId id="350" r:id="rId3"/>
    <p:sldId id="359" r:id="rId4"/>
    <p:sldId id="358" r:id="rId5"/>
    <p:sldId id="357" r:id="rId6"/>
    <p:sldId id="295" r:id="rId7"/>
    <p:sldId id="351" r:id="rId8"/>
    <p:sldId id="352" r:id="rId9"/>
    <p:sldId id="353" r:id="rId10"/>
    <p:sldId id="354" r:id="rId11"/>
    <p:sldId id="355" r:id="rId1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1AB9E-087E-45AD-871B-C459B8FBEC1A}" v="1064" dt="2024-04-07T02:15:16.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2" d="100"/>
          <a:sy n="132" d="100"/>
        </p:scale>
        <p:origin x="912" y="108"/>
      </p:cViewPr>
      <p:guideLst>
        <p:guide orient="horz" pos="180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B601AB9E-087E-45AD-871B-C459B8FBEC1A}"/>
    <pc:docChg chg="undo custSel addSld delSld modSld sldOrd">
      <pc:chgData name="Russ LaGrone" userId="b680fa769da6443c" providerId="LiveId" clId="{B601AB9E-087E-45AD-871B-C459B8FBEC1A}" dt="2024-04-07T02:15:16.047" v="1411" actId="20577"/>
      <pc:docMkLst>
        <pc:docMk/>
      </pc:docMkLst>
      <pc:sldChg chg="modSp mod">
        <pc:chgData name="Russ LaGrone" userId="b680fa769da6443c" providerId="LiveId" clId="{B601AB9E-087E-45AD-871B-C459B8FBEC1A}" dt="2024-04-06T22:17:21.659" v="44" actId="1076"/>
        <pc:sldMkLst>
          <pc:docMk/>
          <pc:sldMk cId="3347713363" sldId="260"/>
        </pc:sldMkLst>
        <pc:spChg chg="mod">
          <ac:chgData name="Russ LaGrone" userId="b680fa769da6443c" providerId="LiveId" clId="{B601AB9E-087E-45AD-871B-C459B8FBEC1A}" dt="2024-04-06T22:17:21.659" v="44" actId="1076"/>
          <ac:spMkLst>
            <pc:docMk/>
            <pc:sldMk cId="3347713363" sldId="260"/>
            <ac:spMk id="3" creationId="{0CF9459A-1073-4DB8-9A55-A80117634D14}"/>
          </ac:spMkLst>
        </pc:spChg>
      </pc:sldChg>
      <pc:sldChg chg="modSp mod modAnim">
        <pc:chgData name="Russ LaGrone" userId="b680fa769da6443c" providerId="LiveId" clId="{B601AB9E-087E-45AD-871B-C459B8FBEC1A}" dt="2024-04-07T02:15:16.047" v="1411" actId="20577"/>
        <pc:sldMkLst>
          <pc:docMk/>
          <pc:sldMk cId="4051462903" sldId="295"/>
        </pc:sldMkLst>
        <pc:spChg chg="mod">
          <ac:chgData name="Russ LaGrone" userId="b680fa769da6443c" providerId="LiveId" clId="{B601AB9E-087E-45AD-871B-C459B8FBEC1A}" dt="2024-04-07T02:15:16.047" v="1411" actId="20577"/>
          <ac:spMkLst>
            <pc:docMk/>
            <pc:sldMk cId="4051462903" sldId="295"/>
            <ac:spMk id="2" creationId="{00000000-0000-0000-0000-000000000000}"/>
          </ac:spMkLst>
        </pc:spChg>
        <pc:spChg chg="mod">
          <ac:chgData name="Russ LaGrone" userId="b680fa769da6443c" providerId="LiveId" clId="{B601AB9E-087E-45AD-871B-C459B8FBEC1A}" dt="2024-04-06T22:34:18.652" v="97" actId="6549"/>
          <ac:spMkLst>
            <pc:docMk/>
            <pc:sldMk cId="4051462903" sldId="295"/>
            <ac:spMk id="8194" creationId="{00000000-0000-0000-0000-000000000000}"/>
          </ac:spMkLst>
        </pc:spChg>
      </pc:sldChg>
      <pc:sldChg chg="del">
        <pc:chgData name="Russ LaGrone" userId="b680fa769da6443c" providerId="LiveId" clId="{B601AB9E-087E-45AD-871B-C459B8FBEC1A}" dt="2024-04-06T23:44:13.960" v="1376" actId="47"/>
        <pc:sldMkLst>
          <pc:docMk/>
          <pc:sldMk cId="4188352051" sldId="299"/>
        </pc:sldMkLst>
      </pc:sldChg>
      <pc:sldChg chg="addSp delSp modSp del mod setBg">
        <pc:chgData name="Russ LaGrone" userId="b680fa769da6443c" providerId="LiveId" clId="{B601AB9E-087E-45AD-871B-C459B8FBEC1A}" dt="2024-04-06T23:44:09.406" v="1375" actId="47"/>
        <pc:sldMkLst>
          <pc:docMk/>
          <pc:sldMk cId="331918538" sldId="300"/>
        </pc:sldMkLst>
        <pc:spChg chg="del">
          <ac:chgData name="Russ LaGrone" userId="b680fa769da6443c" providerId="LiveId" clId="{B601AB9E-087E-45AD-871B-C459B8FBEC1A}" dt="2024-04-06T23:17:00.903" v="1277" actId="478"/>
          <ac:spMkLst>
            <pc:docMk/>
            <pc:sldMk cId="331918538" sldId="300"/>
            <ac:spMk id="3" creationId="{0CF9459A-1073-4DB8-9A55-A80117634D14}"/>
          </ac:spMkLst>
        </pc:spChg>
        <pc:spChg chg="add del">
          <ac:chgData name="Russ LaGrone" userId="b680fa769da6443c" providerId="LiveId" clId="{B601AB9E-087E-45AD-871B-C459B8FBEC1A}" dt="2024-04-06T23:17:36.298" v="1280" actId="26606"/>
          <ac:spMkLst>
            <pc:docMk/>
            <pc:sldMk cId="331918538" sldId="300"/>
            <ac:spMk id="7" creationId="{3A992E1B-AAEE-4435-8F48-8C88BE5510B2}"/>
          </ac:spMkLst>
        </pc:spChg>
        <pc:spChg chg="add del">
          <ac:chgData name="Russ LaGrone" userId="b680fa769da6443c" providerId="LiveId" clId="{B601AB9E-087E-45AD-871B-C459B8FBEC1A}" dt="2024-04-06T23:17:36.298" v="1280" actId="26606"/>
          <ac:spMkLst>
            <pc:docMk/>
            <pc:sldMk cId="331918538" sldId="300"/>
            <ac:spMk id="9" creationId="{476C2E52-E592-4F3F-BC13-5BD8518E2EBF}"/>
          </ac:spMkLst>
        </pc:spChg>
        <pc:picChg chg="add mod">
          <ac:chgData name="Russ LaGrone" userId="b680fa769da6443c" providerId="LiveId" clId="{B601AB9E-087E-45AD-871B-C459B8FBEC1A}" dt="2024-04-06T23:17:43.687" v="1282" actId="14100"/>
          <ac:picMkLst>
            <pc:docMk/>
            <pc:sldMk cId="331918538" sldId="300"/>
            <ac:picMk id="2" creationId="{53CE69A9-85BC-FD10-2CA7-6414FDA05944}"/>
          </ac:picMkLst>
        </pc:picChg>
      </pc:sldChg>
      <pc:sldChg chg="delSp modSp add mod delAnim">
        <pc:chgData name="Russ LaGrone" userId="b680fa769da6443c" providerId="LiveId" clId="{B601AB9E-087E-45AD-871B-C459B8FBEC1A}" dt="2024-04-06T22:41:21.750" v="401"/>
        <pc:sldMkLst>
          <pc:docMk/>
          <pc:sldMk cId="3454615509" sldId="350"/>
        </pc:sldMkLst>
        <pc:spChg chg="del">
          <ac:chgData name="Russ LaGrone" userId="b680fa769da6443c" providerId="LiveId" clId="{B601AB9E-087E-45AD-871B-C459B8FBEC1A}" dt="2024-04-06T22:18:53.284" v="47" actId="478"/>
          <ac:spMkLst>
            <pc:docMk/>
            <pc:sldMk cId="3454615509" sldId="350"/>
            <ac:spMk id="2" creationId="{EA2F035F-3B24-66D1-100F-66B1DEE581E7}"/>
          </ac:spMkLst>
        </pc:spChg>
        <pc:spChg chg="del">
          <ac:chgData name="Russ LaGrone" userId="b680fa769da6443c" providerId="LiveId" clId="{B601AB9E-087E-45AD-871B-C459B8FBEC1A}" dt="2024-04-06T22:18:50.654" v="46" actId="478"/>
          <ac:spMkLst>
            <pc:docMk/>
            <pc:sldMk cId="3454615509" sldId="350"/>
            <ac:spMk id="3" creationId="{311BCF37-67EC-C3D9-90D4-B4A20FB422FB}"/>
          </ac:spMkLst>
        </pc:spChg>
        <pc:spChg chg="mod">
          <ac:chgData name="Russ LaGrone" userId="b680fa769da6443c" providerId="LiveId" clId="{B601AB9E-087E-45AD-871B-C459B8FBEC1A}" dt="2024-04-06T22:32:27.417" v="68" actId="403"/>
          <ac:spMkLst>
            <pc:docMk/>
            <pc:sldMk cId="3454615509" sldId="350"/>
            <ac:spMk id="8194" creationId="{00000000-0000-0000-0000-000000000000}"/>
          </ac:spMkLst>
        </pc:spChg>
        <pc:spChg chg="mod">
          <ac:chgData name="Russ LaGrone" userId="b680fa769da6443c" providerId="LiveId" clId="{B601AB9E-087E-45AD-871B-C459B8FBEC1A}" dt="2024-04-06T22:41:21.750" v="401"/>
          <ac:spMkLst>
            <pc:docMk/>
            <pc:sldMk cId="3454615509" sldId="350"/>
            <ac:spMk id="164867" creationId="{00000000-0000-0000-0000-000000000000}"/>
          </ac:spMkLst>
        </pc:spChg>
      </pc:sldChg>
      <pc:sldChg chg="modSp add mod">
        <pc:chgData name="Russ LaGrone" userId="b680fa769da6443c" providerId="LiveId" clId="{B601AB9E-087E-45AD-871B-C459B8FBEC1A}" dt="2024-04-06T22:43:40.441" v="440" actId="114"/>
        <pc:sldMkLst>
          <pc:docMk/>
          <pc:sldMk cId="1238463655" sldId="351"/>
        </pc:sldMkLst>
        <pc:spChg chg="mod">
          <ac:chgData name="Russ LaGrone" userId="b680fa769da6443c" providerId="LiveId" clId="{B601AB9E-087E-45AD-871B-C459B8FBEC1A}" dt="2024-04-06T22:40:28.558" v="399" actId="20577"/>
          <ac:spMkLst>
            <pc:docMk/>
            <pc:sldMk cId="1238463655" sldId="351"/>
            <ac:spMk id="8194" creationId="{00000000-0000-0000-0000-000000000000}"/>
          </ac:spMkLst>
        </pc:spChg>
        <pc:spChg chg="mod">
          <ac:chgData name="Russ LaGrone" userId="b680fa769da6443c" providerId="LiveId" clId="{B601AB9E-087E-45AD-871B-C459B8FBEC1A}" dt="2024-04-06T22:43:40.441" v="440" actId="114"/>
          <ac:spMkLst>
            <pc:docMk/>
            <pc:sldMk cId="1238463655" sldId="351"/>
            <ac:spMk id="164867" creationId="{00000000-0000-0000-0000-000000000000}"/>
          </ac:spMkLst>
        </pc:spChg>
      </pc:sldChg>
      <pc:sldChg chg="modSp add">
        <pc:chgData name="Russ LaGrone" userId="b680fa769da6443c" providerId="LiveId" clId="{B601AB9E-087E-45AD-871B-C459B8FBEC1A}" dt="2024-04-06T22:45:55.765" v="481" actId="113"/>
        <pc:sldMkLst>
          <pc:docMk/>
          <pc:sldMk cId="2490685502" sldId="352"/>
        </pc:sldMkLst>
        <pc:spChg chg="mod">
          <ac:chgData name="Russ LaGrone" userId="b680fa769da6443c" providerId="LiveId" clId="{B601AB9E-087E-45AD-871B-C459B8FBEC1A}" dt="2024-04-06T22:45:55.765" v="481" actId="113"/>
          <ac:spMkLst>
            <pc:docMk/>
            <pc:sldMk cId="2490685502" sldId="352"/>
            <ac:spMk id="164867" creationId="{00000000-0000-0000-0000-000000000000}"/>
          </ac:spMkLst>
        </pc:spChg>
      </pc:sldChg>
      <pc:sldChg chg="modSp add">
        <pc:chgData name="Russ LaGrone" userId="b680fa769da6443c" providerId="LiveId" clId="{B601AB9E-087E-45AD-871B-C459B8FBEC1A}" dt="2024-04-06T22:47:42.928" v="509" actId="403"/>
        <pc:sldMkLst>
          <pc:docMk/>
          <pc:sldMk cId="2024185556" sldId="353"/>
        </pc:sldMkLst>
        <pc:spChg chg="mod">
          <ac:chgData name="Russ LaGrone" userId="b680fa769da6443c" providerId="LiveId" clId="{B601AB9E-087E-45AD-871B-C459B8FBEC1A}" dt="2024-04-06T22:47:42.928" v="509" actId="403"/>
          <ac:spMkLst>
            <pc:docMk/>
            <pc:sldMk cId="2024185556" sldId="353"/>
            <ac:spMk id="164867" creationId="{00000000-0000-0000-0000-000000000000}"/>
          </ac:spMkLst>
        </pc:spChg>
      </pc:sldChg>
      <pc:sldChg chg="modSp add mod modAnim">
        <pc:chgData name="Russ LaGrone" userId="b680fa769da6443c" providerId="LiveId" clId="{B601AB9E-087E-45AD-871B-C459B8FBEC1A}" dt="2024-04-06T23:00:48.696" v="936" actId="1076"/>
        <pc:sldMkLst>
          <pc:docMk/>
          <pc:sldMk cId="14534061" sldId="354"/>
        </pc:sldMkLst>
        <pc:spChg chg="mod">
          <ac:chgData name="Russ LaGrone" userId="b680fa769da6443c" providerId="LiveId" clId="{B601AB9E-087E-45AD-871B-C459B8FBEC1A}" dt="2024-04-06T23:00:48.696" v="936" actId="1076"/>
          <ac:spMkLst>
            <pc:docMk/>
            <pc:sldMk cId="14534061" sldId="354"/>
            <ac:spMk id="2" creationId="{00000000-0000-0000-0000-000000000000}"/>
          </ac:spMkLst>
        </pc:spChg>
        <pc:spChg chg="mod">
          <ac:chgData name="Russ LaGrone" userId="b680fa769da6443c" providerId="LiveId" clId="{B601AB9E-087E-45AD-871B-C459B8FBEC1A}" dt="2024-04-06T22:54:22.388" v="606" actId="20577"/>
          <ac:spMkLst>
            <pc:docMk/>
            <pc:sldMk cId="14534061" sldId="354"/>
            <ac:spMk id="8194" creationId="{00000000-0000-0000-0000-000000000000}"/>
          </ac:spMkLst>
        </pc:spChg>
      </pc:sldChg>
      <pc:sldChg chg="modSp add mod">
        <pc:chgData name="Russ LaGrone" userId="b680fa769da6443c" providerId="LiveId" clId="{B601AB9E-087E-45AD-871B-C459B8FBEC1A}" dt="2024-04-06T23:06:53.615" v="1276" actId="1076"/>
        <pc:sldMkLst>
          <pc:docMk/>
          <pc:sldMk cId="503818599" sldId="355"/>
        </pc:sldMkLst>
        <pc:spChg chg="mod">
          <ac:chgData name="Russ LaGrone" userId="b680fa769da6443c" providerId="LiveId" clId="{B601AB9E-087E-45AD-871B-C459B8FBEC1A}" dt="2024-04-06T23:06:53.615" v="1276" actId="1076"/>
          <ac:spMkLst>
            <pc:docMk/>
            <pc:sldMk cId="503818599" sldId="355"/>
            <ac:spMk id="2" creationId="{00000000-0000-0000-0000-000000000000}"/>
          </ac:spMkLst>
        </pc:spChg>
        <pc:spChg chg="mod">
          <ac:chgData name="Russ LaGrone" userId="b680fa769da6443c" providerId="LiveId" clId="{B601AB9E-087E-45AD-871B-C459B8FBEC1A}" dt="2024-04-06T23:01:31.049" v="973" actId="20577"/>
          <ac:spMkLst>
            <pc:docMk/>
            <pc:sldMk cId="503818599" sldId="355"/>
            <ac:spMk id="8194" creationId="{00000000-0000-0000-0000-000000000000}"/>
          </ac:spMkLst>
        </pc:spChg>
      </pc:sldChg>
      <pc:sldChg chg="delSp add del mod">
        <pc:chgData name="Russ LaGrone" userId="b680fa769da6443c" providerId="LiveId" clId="{B601AB9E-087E-45AD-871B-C459B8FBEC1A}" dt="2024-04-06T23:44:07.812" v="1374" actId="47"/>
        <pc:sldMkLst>
          <pc:docMk/>
          <pc:sldMk cId="852316592" sldId="356"/>
        </pc:sldMkLst>
        <pc:picChg chg="del">
          <ac:chgData name="Russ LaGrone" userId="b680fa769da6443c" providerId="LiveId" clId="{B601AB9E-087E-45AD-871B-C459B8FBEC1A}" dt="2024-04-06T23:18:51.513" v="1284" actId="478"/>
          <ac:picMkLst>
            <pc:docMk/>
            <pc:sldMk cId="852316592" sldId="356"/>
            <ac:picMk id="2" creationId="{53CE69A9-85BC-FD10-2CA7-6414FDA05944}"/>
          </ac:picMkLst>
        </pc:picChg>
      </pc:sldChg>
      <pc:sldChg chg="addSp modSp add mod ord modAnim">
        <pc:chgData name="Russ LaGrone" userId="b680fa769da6443c" providerId="LiveId" clId="{B601AB9E-087E-45AD-871B-C459B8FBEC1A}" dt="2024-04-06T23:49:32.729" v="1408" actId="403"/>
        <pc:sldMkLst>
          <pc:docMk/>
          <pc:sldMk cId="3215656262" sldId="357"/>
        </pc:sldMkLst>
        <pc:spChg chg="add mod">
          <ac:chgData name="Russ LaGrone" userId="b680fa769da6443c" providerId="LiveId" clId="{B601AB9E-087E-45AD-871B-C459B8FBEC1A}" dt="2024-04-06T23:36:58.106" v="1342" actId="14100"/>
          <ac:spMkLst>
            <pc:docMk/>
            <pc:sldMk cId="3215656262" sldId="357"/>
            <ac:spMk id="3" creationId="{0FB2A904-2AE5-62EB-7B11-2BFB994AEDD9}"/>
          </ac:spMkLst>
        </pc:spChg>
        <pc:spChg chg="add mod">
          <ac:chgData name="Russ LaGrone" userId="b680fa769da6443c" providerId="LiveId" clId="{B601AB9E-087E-45AD-871B-C459B8FBEC1A}" dt="2024-04-06T23:37:05.402" v="1343" actId="14100"/>
          <ac:spMkLst>
            <pc:docMk/>
            <pc:sldMk cId="3215656262" sldId="357"/>
            <ac:spMk id="4" creationId="{93955FE7-FC6C-B3E1-93B9-9603FEE35FCC}"/>
          </ac:spMkLst>
        </pc:spChg>
        <pc:spChg chg="add mod">
          <ac:chgData name="Russ LaGrone" userId="b680fa769da6443c" providerId="LiveId" clId="{B601AB9E-087E-45AD-871B-C459B8FBEC1A}" dt="2024-04-06T23:37:08.410" v="1344" actId="14100"/>
          <ac:spMkLst>
            <pc:docMk/>
            <pc:sldMk cId="3215656262" sldId="357"/>
            <ac:spMk id="5" creationId="{C08810AB-E5E4-A33B-4B67-E19296B92599}"/>
          </ac:spMkLst>
        </pc:spChg>
        <pc:spChg chg="add mod">
          <ac:chgData name="Russ LaGrone" userId="b680fa769da6443c" providerId="LiveId" clId="{B601AB9E-087E-45AD-871B-C459B8FBEC1A}" dt="2024-04-06T23:37:12.881" v="1345" actId="14100"/>
          <ac:spMkLst>
            <pc:docMk/>
            <pc:sldMk cId="3215656262" sldId="357"/>
            <ac:spMk id="6" creationId="{9370DDAA-5096-EFB4-1592-53053B908D87}"/>
          </ac:spMkLst>
        </pc:spChg>
        <pc:spChg chg="add mod">
          <ac:chgData name="Russ LaGrone" userId="b680fa769da6443c" providerId="LiveId" clId="{B601AB9E-087E-45AD-871B-C459B8FBEC1A}" dt="2024-04-06T23:46:39.158" v="1381" actId="14100"/>
          <ac:spMkLst>
            <pc:docMk/>
            <pc:sldMk cId="3215656262" sldId="357"/>
            <ac:spMk id="7" creationId="{04B292CA-6BAF-00EA-2749-D0D0E7DD5745}"/>
          </ac:spMkLst>
        </pc:spChg>
        <pc:spChg chg="add mod">
          <ac:chgData name="Russ LaGrone" userId="b680fa769da6443c" providerId="LiveId" clId="{B601AB9E-087E-45AD-871B-C459B8FBEC1A}" dt="2024-04-06T23:49:32.729" v="1408" actId="403"/>
          <ac:spMkLst>
            <pc:docMk/>
            <pc:sldMk cId="3215656262" sldId="357"/>
            <ac:spMk id="8" creationId="{9403CFFB-AD60-0A95-D408-708398946BA4}"/>
          </ac:spMkLst>
        </pc:spChg>
        <pc:picChg chg="add mod">
          <ac:chgData name="Russ LaGrone" userId="b680fa769da6443c" providerId="LiveId" clId="{B601AB9E-087E-45AD-871B-C459B8FBEC1A}" dt="2024-04-06T23:46:23.260" v="1379" actId="1076"/>
          <ac:picMkLst>
            <pc:docMk/>
            <pc:sldMk cId="3215656262" sldId="357"/>
            <ac:picMk id="2" creationId="{B9A9B715-229E-D551-5513-B4DBF2370627}"/>
          </ac:picMkLst>
        </pc:picChg>
      </pc:sldChg>
      <pc:sldChg chg="addSp delSp modSp add mod ord setBg modAnim">
        <pc:chgData name="Russ LaGrone" userId="b680fa769da6443c" providerId="LiveId" clId="{B601AB9E-087E-45AD-871B-C459B8FBEC1A}" dt="2024-04-06T23:49:54.269" v="1410" actId="1076"/>
        <pc:sldMkLst>
          <pc:docMk/>
          <pc:sldMk cId="233817840" sldId="358"/>
        </pc:sldMkLst>
        <pc:spChg chg="add mod">
          <ac:chgData name="Russ LaGrone" userId="b680fa769da6443c" providerId="LiveId" clId="{B601AB9E-087E-45AD-871B-C459B8FBEC1A}" dt="2024-04-06T23:32:17.843" v="1313" actId="1076"/>
          <ac:spMkLst>
            <pc:docMk/>
            <pc:sldMk cId="233817840" sldId="358"/>
            <ac:spMk id="4" creationId="{E094C5EF-0630-A7DC-D2E3-A86606A585A8}"/>
          </ac:spMkLst>
        </pc:spChg>
        <pc:spChg chg="add mod">
          <ac:chgData name="Russ LaGrone" userId="b680fa769da6443c" providerId="LiveId" clId="{B601AB9E-087E-45AD-871B-C459B8FBEC1A}" dt="2024-04-06T23:38:40.041" v="1348" actId="14100"/>
          <ac:spMkLst>
            <pc:docMk/>
            <pc:sldMk cId="233817840" sldId="358"/>
            <ac:spMk id="5" creationId="{7DBF8EEA-2A2E-8F20-F8A0-1DDE602E2ED9}"/>
          </ac:spMkLst>
        </pc:spChg>
        <pc:spChg chg="add mod">
          <ac:chgData name="Russ LaGrone" userId="b680fa769da6443c" providerId="LiveId" clId="{B601AB9E-087E-45AD-871B-C459B8FBEC1A}" dt="2024-04-06T23:38:36.200" v="1347" actId="14100"/>
          <ac:spMkLst>
            <pc:docMk/>
            <pc:sldMk cId="233817840" sldId="358"/>
            <ac:spMk id="6" creationId="{F3CA5047-6B9D-F500-7524-147EEE960E91}"/>
          </ac:spMkLst>
        </pc:spChg>
        <pc:spChg chg="add mod">
          <ac:chgData name="Russ LaGrone" userId="b680fa769da6443c" providerId="LiveId" clId="{B601AB9E-087E-45AD-871B-C459B8FBEC1A}" dt="2024-04-06T23:38:43.944" v="1349" actId="14100"/>
          <ac:spMkLst>
            <pc:docMk/>
            <pc:sldMk cId="233817840" sldId="358"/>
            <ac:spMk id="7" creationId="{2F3F7C8C-AC85-1316-7ADB-AC3C8B257ED3}"/>
          </ac:spMkLst>
        </pc:spChg>
        <pc:spChg chg="add mod">
          <ac:chgData name="Russ LaGrone" userId="b680fa769da6443c" providerId="LiveId" clId="{B601AB9E-087E-45AD-871B-C459B8FBEC1A}" dt="2024-04-06T23:38:49.163" v="1350" actId="14100"/>
          <ac:spMkLst>
            <pc:docMk/>
            <pc:sldMk cId="233817840" sldId="358"/>
            <ac:spMk id="8" creationId="{C18B9560-03C2-6BFD-37C8-1CB4D36825FD}"/>
          </ac:spMkLst>
        </pc:spChg>
        <pc:spChg chg="add mod">
          <ac:chgData name="Russ LaGrone" userId="b680fa769da6443c" providerId="LiveId" clId="{B601AB9E-087E-45AD-871B-C459B8FBEC1A}" dt="2024-04-06T23:49:54.269" v="1410" actId="1076"/>
          <ac:spMkLst>
            <pc:docMk/>
            <pc:sldMk cId="233817840" sldId="358"/>
            <ac:spMk id="9" creationId="{ED33DFDE-43EF-4FF4-10B7-E300D089EBB6}"/>
          </ac:spMkLst>
        </pc:spChg>
        <pc:spChg chg="add del">
          <ac:chgData name="Russ LaGrone" userId="b680fa769da6443c" providerId="LiveId" clId="{B601AB9E-087E-45AD-871B-C459B8FBEC1A}" dt="2024-04-06T23:21:03.272" v="1289" actId="26606"/>
          <ac:spMkLst>
            <pc:docMk/>
            <pc:sldMk cId="233817840" sldId="358"/>
            <ac:spMk id="1031" creationId="{07DE5115-89C8-4B9C-B0E8-78A15C20CC50}"/>
          </ac:spMkLst>
        </pc:spChg>
        <pc:spChg chg="add del">
          <ac:chgData name="Russ LaGrone" userId="b680fa769da6443c" providerId="LiveId" clId="{B601AB9E-087E-45AD-871B-C459B8FBEC1A}" dt="2024-04-06T23:21:03.272" v="1289" actId="26606"/>
          <ac:spMkLst>
            <pc:docMk/>
            <pc:sldMk cId="233817840" sldId="358"/>
            <ac:spMk id="1033" creationId="{4A6402E2-72CC-4683-9B83-11265402E5CE}"/>
          </ac:spMkLst>
        </pc:spChg>
        <pc:picChg chg="add mod">
          <ac:chgData name="Russ LaGrone" userId="b680fa769da6443c" providerId="LiveId" clId="{B601AB9E-087E-45AD-871B-C459B8FBEC1A}" dt="2024-04-06T23:27:21.831" v="1293"/>
          <ac:picMkLst>
            <pc:docMk/>
            <pc:sldMk cId="233817840" sldId="358"/>
            <ac:picMk id="2" creationId="{1555C052-7248-75F9-C77A-55C921A993D4}"/>
          </ac:picMkLst>
        </pc:picChg>
        <pc:picChg chg="add mod">
          <ac:chgData name="Russ LaGrone" userId="b680fa769da6443c" providerId="LiveId" clId="{B601AB9E-087E-45AD-871B-C459B8FBEC1A}" dt="2024-04-06T23:27:34.706" v="1294"/>
          <ac:picMkLst>
            <pc:docMk/>
            <pc:sldMk cId="233817840" sldId="358"/>
            <ac:picMk id="3" creationId="{62DFC3F4-5507-36E0-7E76-278AE1AABA22}"/>
          </ac:picMkLst>
        </pc:picChg>
        <pc:picChg chg="add mod">
          <ac:chgData name="Russ LaGrone" userId="b680fa769da6443c" providerId="LiveId" clId="{B601AB9E-087E-45AD-871B-C459B8FBEC1A}" dt="2024-04-06T23:33:06.239" v="1317" actId="1076"/>
          <ac:picMkLst>
            <pc:docMk/>
            <pc:sldMk cId="233817840" sldId="358"/>
            <ac:picMk id="1026" creationId="{12716844-0A73-1435-D1A3-A266C7EFA41B}"/>
          </ac:picMkLst>
        </pc:picChg>
      </pc:sldChg>
      <pc:sldChg chg="addSp delSp modSp add mod delAnim">
        <pc:chgData name="Russ LaGrone" userId="b680fa769da6443c" providerId="LiveId" clId="{B601AB9E-087E-45AD-871B-C459B8FBEC1A}" dt="2024-04-06T23:39:51.623" v="1373" actId="20577"/>
        <pc:sldMkLst>
          <pc:docMk/>
          <pc:sldMk cId="1882006273" sldId="359"/>
        </pc:sldMkLst>
        <pc:spChg chg="del">
          <ac:chgData name="Russ LaGrone" userId="b680fa769da6443c" providerId="LiveId" clId="{B601AB9E-087E-45AD-871B-C459B8FBEC1A}" dt="2024-04-06T23:30:17.446" v="1308" actId="478"/>
          <ac:spMkLst>
            <pc:docMk/>
            <pc:sldMk cId="1882006273" sldId="359"/>
            <ac:spMk id="2" creationId="{00000000-0000-0000-0000-000000000000}"/>
          </ac:spMkLst>
        </pc:spChg>
        <pc:spChg chg="add mod">
          <ac:chgData name="Russ LaGrone" userId="b680fa769da6443c" providerId="LiveId" clId="{B601AB9E-087E-45AD-871B-C459B8FBEC1A}" dt="2024-04-06T23:39:51.623" v="1373" actId="20577"/>
          <ac:spMkLst>
            <pc:docMk/>
            <pc:sldMk cId="1882006273" sldId="359"/>
            <ac:spMk id="3" creationId="{1723377C-E830-05CF-9106-F43266EB65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0818" y="668582"/>
            <a:ext cx="6477805" cy="2433928"/>
          </a:xfrm>
        </p:spPr>
        <p:txBody>
          <a:bodyPr bIns="0" anchor="b">
            <a:normAutofit/>
          </a:bodyPr>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1330818" y="3103396"/>
            <a:ext cx="6477804" cy="814684"/>
          </a:xfrm>
        </p:spPr>
        <p:txBody>
          <a:bodyPr tIns="91440" bIns="91440">
            <a:normAutofit/>
          </a:bodyPr>
          <a:lstStyle>
            <a:lvl1pPr marL="0" indent="0" algn="ctr">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4/6/2024</a:t>
            </a:fld>
            <a:endParaRPr lang="en-US"/>
          </a:p>
        </p:txBody>
      </p:sp>
      <p:sp>
        <p:nvSpPr>
          <p:cNvPr id="5" name="Footer Placeholder 4"/>
          <p:cNvSpPr>
            <a:spLocks noGrp="1"/>
          </p:cNvSpPr>
          <p:nvPr>
            <p:ph type="ftr" sz="quarter" idx="11"/>
          </p:nvPr>
        </p:nvSpPr>
        <p:spPr>
          <a:xfrm>
            <a:off x="1088684" y="274423"/>
            <a:ext cx="4220081" cy="257668"/>
          </a:xfrm>
        </p:spPr>
        <p:txBody>
          <a:bodyPr/>
          <a:lstStyle/>
          <a:p>
            <a:endParaRPr lang="en-US"/>
          </a:p>
        </p:txBody>
      </p:sp>
      <p:sp>
        <p:nvSpPr>
          <p:cNvPr id="6" name="Slide Number Placeholder 5"/>
          <p:cNvSpPr>
            <a:spLocks noGrp="1"/>
          </p:cNvSpPr>
          <p:nvPr>
            <p:ph type="sldNum" sz="quarter" idx="12"/>
          </p:nvPr>
        </p:nvSpPr>
        <p:spPr>
          <a:xfrm>
            <a:off x="357626" y="665811"/>
            <a:ext cx="608264" cy="419648"/>
          </a:xfrm>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322243010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181109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289" y="665811"/>
            <a:ext cx="1211807" cy="388324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665811"/>
            <a:ext cx="5638991" cy="38832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88439736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F915B-ED7B-4CE3-957E-8D3AC2D9A434}"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416044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30817" y="1463442"/>
            <a:ext cx="6482366" cy="1640839"/>
          </a:xfrm>
        </p:spPr>
        <p:txBody>
          <a:bodyPr anchor="b">
            <a:normAutofit/>
          </a:bodyPr>
          <a:lstStyle>
            <a:lvl1pPr algn="ctr">
              <a:defRPr sz="2700"/>
            </a:lvl1pPr>
          </a:lstStyle>
          <a:p>
            <a:r>
              <a:rPr lang="en-US"/>
              <a:t>Click to edit Master title style</a:t>
            </a:r>
            <a:endParaRPr lang="en-US" dirty="0"/>
          </a:p>
        </p:txBody>
      </p:sp>
      <p:sp>
        <p:nvSpPr>
          <p:cNvPr id="3" name="Text Placeholder 2"/>
          <p:cNvSpPr>
            <a:spLocks noGrp="1"/>
          </p:cNvSpPr>
          <p:nvPr>
            <p:ph type="body" idx="1"/>
          </p:nvPr>
        </p:nvSpPr>
        <p:spPr>
          <a:xfrm>
            <a:off x="1330817" y="3104281"/>
            <a:ext cx="6482366" cy="911656"/>
          </a:xfrm>
        </p:spPr>
        <p:txBody>
          <a:bodyPr tIns="91440">
            <a:normAutofit/>
          </a:bodyPr>
          <a:lstStyle>
            <a:lvl1pPr marL="0" indent="0" algn="ct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F915B-ED7B-4CE3-957E-8D3AC2D9A434}" type="datetimeFigureOut">
              <a:rPr lang="en-US" smtClean="0"/>
              <a:t>4/6/2024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20839079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70741"/>
            <a:ext cx="6970183" cy="88275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675732"/>
            <a:ext cx="3366491" cy="287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0605" y="1681119"/>
            <a:ext cx="3366491" cy="28679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7F915B-ED7B-4CE3-957E-8D3AC2D9A434}"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745418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70136"/>
            <a:ext cx="6971702" cy="88026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682958"/>
            <a:ext cx="3366596" cy="668286"/>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85393" y="2353558"/>
            <a:ext cx="3366596" cy="2203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2019" y="1685836"/>
            <a:ext cx="3366596" cy="668531"/>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92019" y="2351243"/>
            <a:ext cx="3366596" cy="2197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7F915B-ED7B-4CE3-957E-8D3AC2D9A434}" type="datetimeFigureOut">
              <a:rPr lang="en-US" smtClean="0"/>
              <a:t>4/6/2024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299026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7F915B-ED7B-4CE3-957E-8D3AC2D9A434}" type="datetimeFigureOut">
              <a:rPr lang="en-US" smtClean="0"/>
              <a:t>4/6/2024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233911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F915B-ED7B-4CE3-957E-8D3AC2D9A434}" type="datetimeFigureOut">
              <a:rPr lang="en-US" smtClean="0"/>
              <a:t>4/6/2024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188875548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665811"/>
            <a:ext cx="2221475" cy="2005432"/>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547743" y="665812"/>
            <a:ext cx="4509353" cy="388235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671243"/>
            <a:ext cx="2221475" cy="187348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57F915B-ED7B-4CE3-957E-8D3AC2D9A434}" type="datetimeFigureOut">
              <a:rPr lang="en-US" smtClean="0"/>
              <a:t>4/6/2024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399443961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5608041" y="401809"/>
            <a:ext cx="3055900" cy="4290918"/>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941260"/>
            <a:ext cx="4149246" cy="1601916"/>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935452"/>
            <a:ext cx="2093378" cy="3221939"/>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24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087747" y="2549667"/>
            <a:ext cx="4143303" cy="1741778"/>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085537" y="4558214"/>
            <a:ext cx="4145513" cy="266769"/>
          </a:xfrm>
        </p:spPr>
        <p:txBody>
          <a:bodyPr/>
          <a:lstStyle>
            <a:lvl1pPr algn="l">
              <a:defRPr/>
            </a:lvl1pPr>
          </a:lstStyle>
          <a:p>
            <a:fld id="{957F915B-ED7B-4CE3-957E-8D3AC2D9A434}" type="datetimeFigureOut">
              <a:rPr lang="en-US" smtClean="0"/>
              <a:t>4/6/2024</a:t>
            </a:fld>
            <a:endParaRPr lang="en-US"/>
          </a:p>
        </p:txBody>
      </p:sp>
      <p:sp>
        <p:nvSpPr>
          <p:cNvPr id="6" name="Footer Placeholder 5"/>
          <p:cNvSpPr>
            <a:spLocks noGrp="1"/>
          </p:cNvSpPr>
          <p:nvPr>
            <p:ph type="ftr" sz="quarter" idx="11"/>
          </p:nvPr>
        </p:nvSpPr>
        <p:spPr>
          <a:xfrm>
            <a:off x="1085537" y="265534"/>
            <a:ext cx="4155753" cy="267443"/>
          </a:xfrm>
        </p:spPr>
        <p:txBody>
          <a:bodyPr/>
          <a:lstStyle/>
          <a:p>
            <a:endParaRPr lang="en-US"/>
          </a:p>
        </p:txBody>
      </p:sp>
      <p:sp>
        <p:nvSpPr>
          <p:cNvPr id="7" name="Slide Number Placeholder 6"/>
          <p:cNvSpPr>
            <a:spLocks noGrp="1"/>
          </p:cNvSpPr>
          <p:nvPr>
            <p:ph type="sldNum" sz="quarter" idx="12"/>
          </p:nvPr>
        </p:nvSpPr>
        <p:spPr/>
        <p:txBody>
          <a:bodyPr/>
          <a:lstStyle/>
          <a:p>
            <a:fld id="{7D6D24CF-953A-4AA0-B341-F9946B30CFCF}" type="slidenum">
              <a:rPr lang="en-US" smtClean="0"/>
              <a:t>‹#›</a:t>
            </a:fld>
            <a:endParaRPr lang="en-US"/>
          </a:p>
        </p:txBody>
      </p:sp>
    </p:spTree>
    <p:extLst>
      <p:ext uri="{BB962C8B-B14F-4D97-AF65-F5344CB8AC3E}">
        <p14:creationId xmlns:p14="http://schemas.microsoft.com/office/powerpoint/2010/main" val="61001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685" y="670433"/>
            <a:ext cx="6968411" cy="8743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679777"/>
            <a:ext cx="6968411" cy="28755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31560" y="275308"/>
            <a:ext cx="2625536" cy="257668"/>
          </a:xfrm>
          <a:prstGeom prst="rect">
            <a:avLst/>
          </a:prstGeom>
        </p:spPr>
        <p:txBody>
          <a:bodyPr vert="horz" lIns="91440" tIns="45720" rIns="91440" bIns="45720" rtlCol="0" anchor="ctr"/>
          <a:lstStyle>
            <a:lvl1pPr algn="r">
              <a:defRPr sz="750">
                <a:solidFill>
                  <a:schemeClr val="tx1">
                    <a:tint val="75000"/>
                  </a:schemeClr>
                </a:solidFill>
              </a:defRPr>
            </a:lvl1pPr>
          </a:lstStyle>
          <a:p>
            <a:fld id="{957F915B-ED7B-4CE3-957E-8D3AC2D9A434}" type="datetimeFigureOut">
              <a:rPr lang="en-US" smtClean="0"/>
              <a:t>4/6/2024</a:t>
            </a:fld>
            <a:endParaRPr lang="en-US"/>
          </a:p>
        </p:txBody>
      </p:sp>
      <p:sp>
        <p:nvSpPr>
          <p:cNvPr id="5" name="Footer Placeholder 4"/>
          <p:cNvSpPr>
            <a:spLocks noGrp="1"/>
          </p:cNvSpPr>
          <p:nvPr>
            <p:ph type="ftr" sz="quarter" idx="3"/>
          </p:nvPr>
        </p:nvSpPr>
        <p:spPr>
          <a:xfrm>
            <a:off x="1088684" y="274423"/>
            <a:ext cx="4220081" cy="257668"/>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0046" y="665811"/>
            <a:ext cx="608264" cy="419648"/>
          </a:xfrm>
          <a:prstGeom prst="rect">
            <a:avLst/>
          </a:prstGeom>
        </p:spPr>
        <p:txBody>
          <a:bodyPr vert="horz" lIns="91440" tIns="45720" rIns="91440" bIns="45720" rtlCol="0" anchor="t"/>
          <a:lstStyle>
            <a:lvl1pPr algn="r">
              <a:defRPr sz="2100">
                <a:solidFill>
                  <a:schemeClr val="accent1"/>
                </a:solidFill>
              </a:defRPr>
            </a:lvl1pPr>
          </a:lstStyle>
          <a:p>
            <a:fld id="{7D6D24CF-953A-4AA0-B341-F9946B30CFCF}" type="slidenum">
              <a:rPr lang="en-US" smtClean="0"/>
              <a:t>‹#›</a:t>
            </a:fld>
            <a:endParaRPr lang="en-US"/>
          </a:p>
        </p:txBody>
      </p:sp>
      <p:sp>
        <p:nvSpPr>
          <p:cNvPr id="9" name="Rectangle 8"/>
          <p:cNvSpPr/>
          <p:nvPr/>
        </p:nvSpPr>
        <p:spPr>
          <a:xfrm>
            <a:off x="0" y="3018576"/>
            <a:ext cx="9144000" cy="2088320"/>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a:xfrm>
            <a:off x="0" y="5107782"/>
            <a:ext cx="9144000" cy="619125"/>
          </a:xfrm>
          <a:prstGeom prst="rect">
            <a:avLst/>
          </a:prstGeom>
        </p:spPr>
      </p:pic>
      <p:cxnSp>
        <p:nvCxnSpPr>
          <p:cNvPr id="12" name="Straight Connector 11"/>
          <p:cNvCxnSpPr/>
          <p:nvPr/>
        </p:nvCxnSpPr>
        <p:spPr>
          <a:xfrm>
            <a:off x="0" y="511511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783038"/>
      </p:ext>
    </p:extLst>
  </p:cSld>
  <p:clrMap bg1="dk1" tx1="lt1" bg2="dk2" tx2="lt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txStyles>
    <p:titleStyle>
      <a:lvl1pPr algn="ctr" defTabSz="685800" rtl="0" eaLnBrk="1" latinLnBrk="0" hangingPunct="1">
        <a:lnSpc>
          <a:spcPct val="90000"/>
        </a:lnSpc>
        <a:spcBef>
          <a:spcPct val="0"/>
        </a:spcBef>
        <a:buNone/>
        <a:defRPr sz="2400" b="0" i="0" kern="1200" cap="all">
          <a:solidFill>
            <a:schemeClr val="accent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F9459A-1073-4DB8-9A55-A80117634D14}"/>
              </a:ext>
            </a:extLst>
          </p:cNvPr>
          <p:cNvSpPr txBox="1">
            <a:spLocks noChangeArrowheads="1"/>
          </p:cNvSpPr>
          <p:nvPr/>
        </p:nvSpPr>
        <p:spPr>
          <a:xfrm>
            <a:off x="1693898" y="1478179"/>
            <a:ext cx="5614044" cy="1379321"/>
          </a:xfrm>
          <a:prstGeom prst="rect">
            <a:avLst/>
          </a:prstGeom>
        </p:spPr>
        <p:txBody>
          <a:bodyPr vert="horz" lIns="91440" tIns="45720" rIns="91440" bIns="0" rtlCol="0" anchor="b">
            <a:normAutofit/>
          </a:bodyPr>
          <a:lstStyle>
            <a:lvl1pPr algn="l" defTabSz="685800" rtl="0" eaLnBrk="1" latinLnBrk="0" hangingPunct="1">
              <a:lnSpc>
                <a:spcPct val="90000"/>
              </a:lnSpc>
              <a:spcBef>
                <a:spcPct val="0"/>
              </a:spcBef>
              <a:buNone/>
              <a:defRPr sz="2400" b="0" i="0" kern="1200" cap="none">
                <a:solidFill>
                  <a:schemeClr val="tx1"/>
                </a:solidFill>
                <a:effectLst/>
                <a:latin typeface="+mj-lt"/>
                <a:ea typeface="+mj-ea"/>
                <a:cs typeface="+mj-cs"/>
              </a:defRPr>
            </a:lvl1pPr>
          </a:lstStyle>
          <a:p>
            <a:pPr algn="ctr" defTabSz="914400">
              <a:spcAft>
                <a:spcPts val="600"/>
              </a:spcAft>
            </a:pPr>
            <a:r>
              <a:rPr lang="en-US" sz="4800" i="1" dirty="0">
                <a:latin typeface="Calibri" panose="020F0502020204030204" pitchFamily="34" charset="0"/>
                <a:cs typeface="Calibri" panose="020F0502020204030204" pitchFamily="34" charset="0"/>
              </a:rPr>
              <a:t>A Hundredfold Brothers and Sisters</a:t>
            </a:r>
          </a:p>
        </p:txBody>
      </p:sp>
    </p:spTree>
    <p:extLst>
      <p:ext uri="{BB962C8B-B14F-4D97-AF65-F5344CB8AC3E}">
        <p14:creationId xmlns:p14="http://schemas.microsoft.com/office/powerpoint/2010/main" val="334771336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01870"/>
            <a:ext cx="9085006" cy="762001"/>
          </a:xfrm>
          <a:noFill/>
        </p:spPr>
        <p:txBody>
          <a:bodyPr>
            <a:noAutofit/>
          </a:bodyPr>
          <a:lstStyle/>
          <a:p>
            <a:pPr algn="ctr"/>
            <a:r>
              <a:rPr lang="en-US" sz="3400" cap="none" dirty="0">
                <a:solidFill>
                  <a:schemeClr val="accent2">
                    <a:lumMod val="60000"/>
                    <a:lumOff val="40000"/>
                  </a:schemeClr>
                </a:solidFill>
                <a:effectLst/>
                <a:latin typeface="Calibri" pitchFamily="34" charset="0"/>
              </a:rPr>
              <a:t>How do we form relationships </a:t>
            </a:r>
            <a:br>
              <a:rPr lang="en-US" sz="3400" cap="none" dirty="0">
                <a:solidFill>
                  <a:schemeClr val="accent2">
                    <a:lumMod val="60000"/>
                    <a:lumOff val="40000"/>
                  </a:schemeClr>
                </a:solidFill>
                <a:effectLst/>
                <a:latin typeface="Calibri" pitchFamily="34" charset="0"/>
              </a:rPr>
            </a:br>
            <a:r>
              <a:rPr lang="en-US" sz="3400" cap="none" dirty="0">
                <a:solidFill>
                  <a:schemeClr val="accent2">
                    <a:lumMod val="60000"/>
                    <a:lumOff val="40000"/>
                  </a:schemeClr>
                </a:solidFill>
                <a:effectLst/>
                <a:latin typeface="Calibri" pitchFamily="34" charset="0"/>
              </a:rPr>
              <a:t>with Christians elsewhere?</a:t>
            </a:r>
          </a:p>
        </p:txBody>
      </p:sp>
      <p:sp>
        <p:nvSpPr>
          <p:cNvPr id="2" name="TextBox 1"/>
          <p:cNvSpPr txBox="1"/>
          <p:nvPr/>
        </p:nvSpPr>
        <p:spPr>
          <a:xfrm>
            <a:off x="169606" y="1134280"/>
            <a:ext cx="8804787" cy="3108543"/>
          </a:xfrm>
          <a:prstGeom prst="rect">
            <a:avLst/>
          </a:prstGeom>
          <a:noFill/>
        </p:spPr>
        <p:txBody>
          <a:bodyPr wrap="square" rtlCol="0">
            <a:spAutoFit/>
          </a:bodyPr>
          <a:lstStyle/>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Brothers and sisters we love here move away</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Christians we knew where we worshipped before</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Worship on trips and vacations</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Frequent visitors here (perhaps family of members?)</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Evangelists we support and the churches where they are</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Extended trips (and reports) of members here</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Opportunities to serve another church</a:t>
            </a:r>
          </a:p>
        </p:txBody>
      </p:sp>
    </p:spTree>
    <p:extLst>
      <p:ext uri="{BB962C8B-B14F-4D97-AF65-F5344CB8AC3E}">
        <p14:creationId xmlns:p14="http://schemas.microsoft.com/office/powerpoint/2010/main" val="1453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01870"/>
            <a:ext cx="9085006" cy="762001"/>
          </a:xfrm>
          <a:noFill/>
        </p:spPr>
        <p:txBody>
          <a:bodyPr>
            <a:noAutofit/>
          </a:bodyPr>
          <a:lstStyle/>
          <a:p>
            <a:pPr algn="ctr"/>
            <a:r>
              <a:rPr lang="en-US" sz="3400" cap="none" dirty="0">
                <a:solidFill>
                  <a:schemeClr val="accent2">
                    <a:lumMod val="60000"/>
                    <a:lumOff val="40000"/>
                  </a:schemeClr>
                </a:solidFill>
                <a:effectLst/>
                <a:latin typeface="Calibri" pitchFamily="34" charset="0"/>
              </a:rPr>
              <a:t>How do we fulfill the promise of Mark 10:29-30?</a:t>
            </a:r>
          </a:p>
        </p:txBody>
      </p:sp>
      <p:sp>
        <p:nvSpPr>
          <p:cNvPr id="2" name="TextBox 1"/>
          <p:cNvSpPr txBox="1"/>
          <p:nvPr/>
        </p:nvSpPr>
        <p:spPr>
          <a:xfrm>
            <a:off x="191729" y="949925"/>
            <a:ext cx="8893277" cy="3108543"/>
          </a:xfrm>
          <a:prstGeom prst="rect">
            <a:avLst/>
          </a:prstGeom>
          <a:noFill/>
        </p:spPr>
        <p:txBody>
          <a:bodyPr wrap="square" rtlCol="0">
            <a:spAutoFit/>
          </a:bodyPr>
          <a:lstStyle/>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Consider those elsewhere to be your family</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Stay in touch or renew a relationship</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Worship and linger with Christians in other places</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Open your homes to those who are traveling</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Increase your knowledge of brothers and sisters</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Pray for those elsewhere you know (to whatever degree)</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Encourage and serve them</a:t>
            </a:r>
          </a:p>
        </p:txBody>
      </p:sp>
    </p:spTree>
    <p:extLst>
      <p:ext uri="{BB962C8B-B14F-4D97-AF65-F5344CB8AC3E}">
        <p14:creationId xmlns:p14="http://schemas.microsoft.com/office/powerpoint/2010/main" val="50381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53143" y="0"/>
            <a:ext cx="7837714" cy="1197429"/>
          </a:xfrm>
          <a:noFill/>
        </p:spPr>
        <p:txBody>
          <a:bodyPr>
            <a:noAutofit/>
          </a:bodyPr>
          <a:lstStyle/>
          <a:p>
            <a:pPr algn="ctr" eaLnBrk="1" hangingPunct="1"/>
            <a:r>
              <a:rPr lang="en-US" sz="4000" cap="none" dirty="0">
                <a:solidFill>
                  <a:srgbClr val="FFFF99"/>
                </a:solidFill>
                <a:latin typeface="Calibri" pitchFamily="34" charset="0"/>
              </a:rPr>
              <a:t>Mark 10:29-30</a:t>
            </a:r>
          </a:p>
        </p:txBody>
      </p:sp>
      <p:sp>
        <p:nvSpPr>
          <p:cNvPr id="164867" name="Rectangle 3"/>
          <p:cNvSpPr>
            <a:spLocks noChangeArrowheads="1"/>
          </p:cNvSpPr>
          <p:nvPr/>
        </p:nvSpPr>
        <p:spPr bwMode="auto">
          <a:xfrm>
            <a:off x="708478" y="1197429"/>
            <a:ext cx="7782379" cy="3108543"/>
          </a:xfrm>
          <a:prstGeom prst="rect">
            <a:avLst/>
          </a:prstGeom>
          <a:noFill/>
          <a:ln w="9525">
            <a:noFill/>
            <a:miter lim="800000"/>
            <a:headEnd/>
            <a:tailEnd/>
          </a:ln>
        </p:spPr>
        <p:txBody>
          <a:bodyPr wrap="square" anchor="ctr">
            <a:spAutoFit/>
          </a:bodyPr>
          <a:lstStyle/>
          <a:p>
            <a:pPr algn="ctr"/>
            <a:r>
              <a:rPr lang="en-US" sz="2800" b="1" i="1" baseline="30000" dirty="0">
                <a:latin typeface="Calibri" panose="020F0502020204030204" pitchFamily="34" charset="0"/>
                <a:ea typeface="Times New Roman" panose="02020603050405020304" pitchFamily="18" charset="0"/>
                <a:cs typeface="Calibri" panose="020F0502020204030204" pitchFamily="34" charset="0"/>
              </a:rPr>
              <a:t>29 </a:t>
            </a:r>
            <a:r>
              <a:rPr lang="en-US" sz="2800" i="1" dirty="0">
                <a:latin typeface="Calibri" panose="020F0502020204030204" pitchFamily="34" charset="0"/>
                <a:ea typeface="Times New Roman" panose="02020603050405020304" pitchFamily="18" charset="0"/>
                <a:cs typeface="Calibri" panose="020F0502020204030204" pitchFamily="34" charset="0"/>
              </a:rPr>
              <a:t>Jesus said, “Truly, I say to you, there is no one who has left house or brothers or sisters or mother or father or children or lands, for my sake and for the gospel, </a:t>
            </a:r>
            <a:r>
              <a:rPr lang="en-US" sz="2800" b="1" i="1" baseline="30000" dirty="0">
                <a:latin typeface="Calibri" panose="020F0502020204030204" pitchFamily="34" charset="0"/>
                <a:ea typeface="Times New Roman" panose="02020603050405020304" pitchFamily="18" charset="0"/>
                <a:cs typeface="Calibri" panose="020F0502020204030204" pitchFamily="34" charset="0"/>
              </a:rPr>
              <a:t>30 </a:t>
            </a:r>
            <a:r>
              <a:rPr lang="en-US" sz="2800" i="1" dirty="0">
                <a:latin typeface="Calibri" panose="020F0502020204030204" pitchFamily="34" charset="0"/>
                <a:ea typeface="Times New Roman" panose="02020603050405020304" pitchFamily="18" charset="0"/>
                <a:cs typeface="Calibri" panose="020F0502020204030204" pitchFamily="34" charset="0"/>
              </a:rPr>
              <a:t>who will not receive a hundredfold now in this time, houses and brothers and sisters and mothers and children and lands, with persecutions, and in the age to come eternal life.</a:t>
            </a:r>
            <a:endParaRPr lang="en-US" sz="3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dissolve">
                                      <p:cBhvr>
                                        <p:cTn id="7" dur="5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01870"/>
            <a:ext cx="8810625" cy="762001"/>
          </a:xfrm>
          <a:noFill/>
        </p:spPr>
        <p:txBody>
          <a:bodyPr>
            <a:noAutofit/>
          </a:bodyPr>
          <a:lstStyle/>
          <a:p>
            <a:pPr algn="ctr"/>
            <a:r>
              <a:rPr lang="en-US" sz="3600" b="1" cap="none" dirty="0">
                <a:solidFill>
                  <a:schemeClr val="accent2">
                    <a:lumMod val="60000"/>
                    <a:lumOff val="40000"/>
                  </a:schemeClr>
                </a:solidFill>
                <a:effectLst/>
                <a:latin typeface="Calibri" pitchFamily="34" charset="0"/>
              </a:rPr>
              <a:t>A Journey of Emotions</a:t>
            </a:r>
          </a:p>
        </p:txBody>
      </p:sp>
      <p:sp>
        <p:nvSpPr>
          <p:cNvPr id="3" name="Rectangle 2">
            <a:extLst>
              <a:ext uri="{FF2B5EF4-FFF2-40B4-BE49-F238E27FC236}">
                <a16:creationId xmlns:a16="http://schemas.microsoft.com/office/drawing/2014/main" id="{1723377C-E830-05CF-9106-F43266EB65B3}"/>
              </a:ext>
            </a:extLst>
          </p:cNvPr>
          <p:cNvSpPr txBox="1">
            <a:spLocks noChangeArrowheads="1"/>
          </p:cNvSpPr>
          <p:nvPr/>
        </p:nvSpPr>
        <p:spPr>
          <a:xfrm>
            <a:off x="-1" y="1368695"/>
            <a:ext cx="8810625" cy="762001"/>
          </a:xfrm>
          <a:prstGeom prst="rect">
            <a:avLst/>
          </a:prstGeom>
          <a:noFill/>
        </p:spPr>
        <p:txBody>
          <a:bodyPr vert="horz" lIns="91440" tIns="45720" rIns="91440" bIns="45720" rtlCol="0" anchor="ctr">
            <a:noAutofit/>
          </a:bodyPr>
          <a:lstStyle>
            <a:lvl1pPr algn="ctr" defTabSz="685800" rtl="0" eaLnBrk="1" latinLnBrk="0" hangingPunct="1">
              <a:lnSpc>
                <a:spcPct val="90000"/>
              </a:lnSpc>
              <a:spcBef>
                <a:spcPct val="0"/>
              </a:spcBef>
              <a:buNone/>
              <a:defRPr sz="2400" b="0" i="0" kern="1200" cap="all">
                <a:solidFill>
                  <a:schemeClr val="accent1"/>
                </a:solidFill>
                <a:effectLst/>
                <a:latin typeface="+mj-lt"/>
                <a:ea typeface="+mj-ea"/>
                <a:cs typeface="+mj-cs"/>
              </a:defRPr>
            </a:lvl1pPr>
          </a:lstStyle>
          <a:p>
            <a:r>
              <a:rPr lang="en-US" sz="3200" cap="none" dirty="0">
                <a:solidFill>
                  <a:schemeClr val="tx1"/>
                </a:solidFill>
                <a:latin typeface="Calibri" pitchFamily="34" charset="0"/>
              </a:rPr>
              <a:t>A Quick Map Review</a:t>
            </a:r>
          </a:p>
        </p:txBody>
      </p:sp>
    </p:spTree>
    <p:extLst>
      <p:ext uri="{BB962C8B-B14F-4D97-AF65-F5344CB8AC3E}">
        <p14:creationId xmlns:p14="http://schemas.microsoft.com/office/powerpoint/2010/main" val="188200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2716844-0A73-1435-D1A3-A266C7EFA4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986" y="-409904"/>
            <a:ext cx="7772399" cy="5741411"/>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E094C5EF-0630-A7DC-D2E3-A86606A585A8}"/>
              </a:ext>
            </a:extLst>
          </p:cNvPr>
          <p:cNvSpPr/>
          <p:nvPr/>
        </p:nvSpPr>
        <p:spPr>
          <a:xfrm>
            <a:off x="4136232" y="1664495"/>
            <a:ext cx="364331" cy="250031"/>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7DBF8EEA-2A2E-8F20-F8A0-1DDE602E2ED9}"/>
              </a:ext>
            </a:extLst>
          </p:cNvPr>
          <p:cNvSpPr/>
          <p:nvPr/>
        </p:nvSpPr>
        <p:spPr>
          <a:xfrm>
            <a:off x="1745457" y="328613"/>
            <a:ext cx="419099" cy="304911"/>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F3CA5047-6B9D-F500-7524-147EEE960E91}"/>
              </a:ext>
            </a:extLst>
          </p:cNvPr>
          <p:cNvSpPr/>
          <p:nvPr/>
        </p:nvSpPr>
        <p:spPr>
          <a:xfrm>
            <a:off x="2219325" y="1539590"/>
            <a:ext cx="423863" cy="374936"/>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2F3F7C8C-AC85-1316-7ADB-AC3C8B257ED3}"/>
              </a:ext>
            </a:extLst>
          </p:cNvPr>
          <p:cNvSpPr/>
          <p:nvPr/>
        </p:nvSpPr>
        <p:spPr>
          <a:xfrm>
            <a:off x="3771901" y="383494"/>
            <a:ext cx="419099" cy="404538"/>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4</a:t>
            </a:r>
          </a:p>
        </p:txBody>
      </p:sp>
      <p:sp>
        <p:nvSpPr>
          <p:cNvPr id="8" name="Oval 7">
            <a:extLst>
              <a:ext uri="{FF2B5EF4-FFF2-40B4-BE49-F238E27FC236}">
                <a16:creationId xmlns:a16="http://schemas.microsoft.com/office/drawing/2014/main" id="{C18B9560-03C2-6BFD-37C8-1CB4D36825FD}"/>
              </a:ext>
            </a:extLst>
          </p:cNvPr>
          <p:cNvSpPr/>
          <p:nvPr/>
        </p:nvSpPr>
        <p:spPr>
          <a:xfrm>
            <a:off x="3771900" y="2210770"/>
            <a:ext cx="419099" cy="332405"/>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5</a:t>
            </a:r>
          </a:p>
        </p:txBody>
      </p:sp>
      <p:sp>
        <p:nvSpPr>
          <p:cNvPr id="9" name="Rectangle 8">
            <a:extLst>
              <a:ext uri="{FF2B5EF4-FFF2-40B4-BE49-F238E27FC236}">
                <a16:creationId xmlns:a16="http://schemas.microsoft.com/office/drawing/2014/main" id="{ED33DFDE-43EF-4FF4-10B7-E300D089EBB6}"/>
              </a:ext>
            </a:extLst>
          </p:cNvPr>
          <p:cNvSpPr/>
          <p:nvPr/>
        </p:nvSpPr>
        <p:spPr>
          <a:xfrm>
            <a:off x="1531434" y="3450169"/>
            <a:ext cx="4371278" cy="515744"/>
          </a:xfrm>
          <a:prstGeom prst="rect">
            <a:avLst/>
          </a:prstGeom>
          <a:solidFill>
            <a:schemeClr val="accent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A Journey of Emotion</a:t>
            </a:r>
          </a:p>
        </p:txBody>
      </p:sp>
    </p:spTree>
    <p:extLst>
      <p:ext uri="{BB962C8B-B14F-4D97-AF65-F5344CB8AC3E}">
        <p14:creationId xmlns:p14="http://schemas.microsoft.com/office/powerpoint/2010/main" val="23381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B9A9B715-229E-D551-5513-B4DBF23706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117" y="-2504500"/>
            <a:ext cx="9614782" cy="7102365"/>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0FB2A904-2AE5-62EB-7B11-2BFB994AEDD9}"/>
              </a:ext>
            </a:extLst>
          </p:cNvPr>
          <p:cNvSpPr/>
          <p:nvPr/>
        </p:nvSpPr>
        <p:spPr>
          <a:xfrm>
            <a:off x="7036594" y="2665810"/>
            <a:ext cx="364331" cy="316705"/>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6</a:t>
            </a:r>
          </a:p>
        </p:txBody>
      </p:sp>
      <p:sp>
        <p:nvSpPr>
          <p:cNvPr id="4" name="Oval 3">
            <a:extLst>
              <a:ext uri="{FF2B5EF4-FFF2-40B4-BE49-F238E27FC236}">
                <a16:creationId xmlns:a16="http://schemas.microsoft.com/office/drawing/2014/main" id="{93955FE7-FC6C-B3E1-93B9-9603FEE35FCC}"/>
              </a:ext>
            </a:extLst>
          </p:cNvPr>
          <p:cNvSpPr/>
          <p:nvPr/>
        </p:nvSpPr>
        <p:spPr>
          <a:xfrm>
            <a:off x="7036594" y="3049190"/>
            <a:ext cx="364331" cy="250031"/>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7</a:t>
            </a:r>
          </a:p>
        </p:txBody>
      </p:sp>
      <p:sp>
        <p:nvSpPr>
          <p:cNvPr id="5" name="Oval 4">
            <a:extLst>
              <a:ext uri="{FF2B5EF4-FFF2-40B4-BE49-F238E27FC236}">
                <a16:creationId xmlns:a16="http://schemas.microsoft.com/office/drawing/2014/main" id="{C08810AB-E5E4-A33B-4B67-E19296B92599}"/>
              </a:ext>
            </a:extLst>
          </p:cNvPr>
          <p:cNvSpPr/>
          <p:nvPr/>
        </p:nvSpPr>
        <p:spPr>
          <a:xfrm>
            <a:off x="7103270" y="3365896"/>
            <a:ext cx="364330" cy="316705"/>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8</a:t>
            </a:r>
          </a:p>
        </p:txBody>
      </p:sp>
      <p:sp>
        <p:nvSpPr>
          <p:cNvPr id="6" name="Oval 5">
            <a:extLst>
              <a:ext uri="{FF2B5EF4-FFF2-40B4-BE49-F238E27FC236}">
                <a16:creationId xmlns:a16="http://schemas.microsoft.com/office/drawing/2014/main" id="{9370DDAA-5096-EFB4-1592-53053B908D87}"/>
              </a:ext>
            </a:extLst>
          </p:cNvPr>
          <p:cNvSpPr/>
          <p:nvPr/>
        </p:nvSpPr>
        <p:spPr>
          <a:xfrm>
            <a:off x="7103268" y="3719942"/>
            <a:ext cx="426245" cy="316705"/>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9</a:t>
            </a:r>
          </a:p>
        </p:txBody>
      </p:sp>
      <p:sp>
        <p:nvSpPr>
          <p:cNvPr id="7" name="Oval 6">
            <a:extLst>
              <a:ext uri="{FF2B5EF4-FFF2-40B4-BE49-F238E27FC236}">
                <a16:creationId xmlns:a16="http://schemas.microsoft.com/office/drawing/2014/main" id="{04B292CA-6BAF-00EA-2749-D0D0E7DD5745}"/>
              </a:ext>
            </a:extLst>
          </p:cNvPr>
          <p:cNvSpPr/>
          <p:nvPr/>
        </p:nvSpPr>
        <p:spPr>
          <a:xfrm>
            <a:off x="2085975" y="714277"/>
            <a:ext cx="578644" cy="402858"/>
          </a:xfrm>
          <a:prstGeom prst="ellipse">
            <a:avLst/>
          </a:prstGeom>
          <a:solidFill>
            <a:schemeClr val="accent5">
              <a:lumMod val="50000"/>
            </a:schemeClr>
          </a:solidFill>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dirty="0"/>
              <a:t>5</a:t>
            </a:r>
          </a:p>
        </p:txBody>
      </p:sp>
      <p:sp>
        <p:nvSpPr>
          <p:cNvPr id="8" name="Rectangle 7">
            <a:extLst>
              <a:ext uri="{FF2B5EF4-FFF2-40B4-BE49-F238E27FC236}">
                <a16:creationId xmlns:a16="http://schemas.microsoft.com/office/drawing/2014/main" id="{9403CFFB-AD60-0A95-D408-708398946BA4}"/>
              </a:ext>
            </a:extLst>
          </p:cNvPr>
          <p:cNvSpPr/>
          <p:nvPr/>
        </p:nvSpPr>
        <p:spPr>
          <a:xfrm>
            <a:off x="297366" y="2341756"/>
            <a:ext cx="4371278" cy="515744"/>
          </a:xfrm>
          <a:prstGeom prst="rect">
            <a:avLst/>
          </a:prstGeom>
          <a:solidFill>
            <a:schemeClr val="accent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A Journey of Emotion</a:t>
            </a:r>
          </a:p>
        </p:txBody>
      </p:sp>
    </p:spTree>
    <p:extLst>
      <p:ext uri="{BB962C8B-B14F-4D97-AF65-F5344CB8AC3E}">
        <p14:creationId xmlns:p14="http://schemas.microsoft.com/office/powerpoint/2010/main" val="321565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01870"/>
            <a:ext cx="8810625" cy="762001"/>
          </a:xfrm>
          <a:noFill/>
        </p:spPr>
        <p:txBody>
          <a:bodyPr>
            <a:noAutofit/>
          </a:bodyPr>
          <a:lstStyle/>
          <a:p>
            <a:pPr algn="ctr"/>
            <a:r>
              <a:rPr lang="en-US" sz="3600" b="1" cap="none" dirty="0">
                <a:solidFill>
                  <a:schemeClr val="accent2">
                    <a:lumMod val="60000"/>
                    <a:lumOff val="40000"/>
                  </a:schemeClr>
                </a:solidFill>
                <a:effectLst/>
                <a:latin typeface="Calibri" pitchFamily="34" charset="0"/>
              </a:rPr>
              <a:t>A Journey of Emotions</a:t>
            </a:r>
          </a:p>
        </p:txBody>
      </p:sp>
      <p:sp>
        <p:nvSpPr>
          <p:cNvPr id="2" name="TextBox 1"/>
          <p:cNvSpPr txBox="1"/>
          <p:nvPr/>
        </p:nvSpPr>
        <p:spPr>
          <a:xfrm>
            <a:off x="654174" y="964674"/>
            <a:ext cx="7025860" cy="3970318"/>
          </a:xfrm>
          <a:prstGeom prst="rect">
            <a:avLst/>
          </a:prstGeom>
          <a:noFill/>
        </p:spPr>
        <p:txBody>
          <a:bodyPr wrap="square" rtlCol="0">
            <a:spAutoFit/>
          </a:bodyPr>
          <a:lstStyle/>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Macedonia (Philippi and Thess.) – Acts 20:2</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Greece (</a:t>
            </a:r>
            <a:r>
              <a:rPr lang="en-US" sz="2800" dirty="0" err="1">
                <a:latin typeface="Calibri" panose="020F0502020204030204" pitchFamily="34" charset="0"/>
                <a:ea typeface="Times New Roman" panose="02020603050405020304" pitchFamily="18" charset="0"/>
              </a:rPr>
              <a:t>Acaia</a:t>
            </a:r>
            <a:r>
              <a:rPr lang="en-US" sz="2800" dirty="0">
                <a:latin typeface="Calibri" panose="020F0502020204030204" pitchFamily="34" charset="0"/>
                <a:ea typeface="Times New Roman" panose="02020603050405020304" pitchFamily="18" charset="0"/>
              </a:rPr>
              <a:t>) – Acts 20:3</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Troas – Acts 20:6-12</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Miletus (Ephesian elders) – </a:t>
            </a:r>
            <a:r>
              <a:rPr lang="en-US" sz="2800">
                <a:latin typeface="Calibri" panose="020F0502020204030204" pitchFamily="34" charset="0"/>
                <a:ea typeface="Times New Roman" panose="02020603050405020304" pitchFamily="18" charset="0"/>
              </a:rPr>
              <a:t>Acts 20:17-38</a:t>
            </a:r>
            <a:endParaRPr lang="en-US" sz="2800" dirty="0">
              <a:latin typeface="Calibri" panose="020F0502020204030204" pitchFamily="34" charset="0"/>
              <a:ea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err="1">
                <a:latin typeface="Calibri" panose="020F0502020204030204" pitchFamily="34" charset="0"/>
                <a:ea typeface="Times New Roman" panose="02020603050405020304" pitchFamily="18" charset="0"/>
              </a:rPr>
              <a:t>Tyre</a:t>
            </a:r>
            <a:r>
              <a:rPr lang="en-US" sz="2800" dirty="0">
                <a:latin typeface="Calibri" panose="020F0502020204030204" pitchFamily="34" charset="0"/>
                <a:ea typeface="Times New Roman" panose="02020603050405020304" pitchFamily="18" charset="0"/>
              </a:rPr>
              <a:t> – Acts 21:3-7</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Ptolemais – Acts 21:7</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Caesarea – Acts 21:8-14</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House of </a:t>
            </a:r>
            <a:r>
              <a:rPr lang="en-US" sz="2800" dirty="0" err="1">
                <a:latin typeface="Calibri" panose="020F0502020204030204" pitchFamily="34" charset="0"/>
                <a:ea typeface="Times New Roman" panose="02020603050405020304" pitchFamily="18" charset="0"/>
              </a:rPr>
              <a:t>Mnason</a:t>
            </a:r>
            <a:r>
              <a:rPr lang="en-US" sz="2800" dirty="0">
                <a:latin typeface="Calibri" panose="020F0502020204030204" pitchFamily="34" charset="0"/>
                <a:ea typeface="Times New Roman" panose="02020603050405020304" pitchFamily="18" charset="0"/>
              </a:rPr>
              <a:t> – Acts 21:16</a:t>
            </a:r>
          </a:p>
          <a:p>
            <a:pPr marL="457200" marR="0" lvl="0" indent="-457200">
              <a:spcBef>
                <a:spcPts val="0"/>
              </a:spcBef>
              <a:spcAft>
                <a:spcPts val="0"/>
              </a:spcAft>
              <a:buFont typeface="Arial" panose="020B0604020202020204" pitchFamily="34" charset="0"/>
              <a:buChar char="•"/>
            </a:pPr>
            <a:r>
              <a:rPr lang="en-US" sz="2800" dirty="0">
                <a:latin typeface="Calibri" panose="020F0502020204030204" pitchFamily="34" charset="0"/>
                <a:ea typeface="Times New Roman" panose="02020603050405020304" pitchFamily="18" charset="0"/>
              </a:rPr>
              <a:t>Jerusalem – Acts 21:17-20a</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146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dissolv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dissolve">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53143" y="0"/>
            <a:ext cx="7837714" cy="1197429"/>
          </a:xfrm>
          <a:noFill/>
        </p:spPr>
        <p:txBody>
          <a:bodyPr>
            <a:noAutofit/>
          </a:bodyPr>
          <a:lstStyle/>
          <a:p>
            <a:pPr algn="ctr" eaLnBrk="1" hangingPunct="1"/>
            <a:r>
              <a:rPr lang="en-US" sz="4000" cap="none" dirty="0">
                <a:solidFill>
                  <a:srgbClr val="FFFF99"/>
                </a:solidFill>
                <a:latin typeface="Calibri" pitchFamily="34" charset="0"/>
              </a:rPr>
              <a:t>A Tale of Two Churches</a:t>
            </a:r>
          </a:p>
        </p:txBody>
      </p:sp>
      <p:sp>
        <p:nvSpPr>
          <p:cNvPr id="164867" name="Rectangle 3"/>
          <p:cNvSpPr>
            <a:spLocks noChangeArrowheads="1"/>
          </p:cNvSpPr>
          <p:nvPr/>
        </p:nvSpPr>
        <p:spPr bwMode="auto">
          <a:xfrm>
            <a:off x="427704" y="1043541"/>
            <a:ext cx="8377084" cy="3416320"/>
          </a:xfrm>
          <a:prstGeom prst="rect">
            <a:avLst/>
          </a:prstGeom>
          <a:noFill/>
          <a:ln w="9525">
            <a:noFill/>
            <a:miter lim="800000"/>
            <a:headEnd/>
            <a:tailEnd/>
          </a:ln>
        </p:spPr>
        <p:txBody>
          <a:bodyPr wrap="square" anchor="ctr">
            <a:spAutoFit/>
          </a:bodyPr>
          <a:lstStyle/>
          <a:p>
            <a:pPr algn="ctr"/>
            <a:r>
              <a:rPr lang="en-US" sz="2400" i="1" dirty="0">
                <a:latin typeface="Calibri" panose="020F0502020204030204" pitchFamily="34" charset="0"/>
                <a:ea typeface="Times New Roman" panose="02020603050405020304" pitchFamily="18" charset="0"/>
                <a:cs typeface="Calibri" panose="020F0502020204030204" pitchFamily="34" charset="0"/>
              </a:rPr>
              <a:t>For I want you to know how great a struggle I have for you and for those at Laodicea and for all who have not seen me face to face, </a:t>
            </a: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2 </a:t>
            </a:r>
            <a:r>
              <a:rPr lang="en-US" sz="2400" i="1" dirty="0">
                <a:latin typeface="Calibri" panose="020F0502020204030204" pitchFamily="34" charset="0"/>
                <a:ea typeface="Times New Roman" panose="02020603050405020304" pitchFamily="18" charset="0"/>
                <a:cs typeface="Calibri" panose="020F0502020204030204" pitchFamily="34" charset="0"/>
              </a:rPr>
              <a:t>that their hearts may be encouraged, being knit together in love, to reach all the riches of full assurance of understanding and the knowledge of God's mystery, which is Christ, </a:t>
            </a: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3 </a:t>
            </a:r>
            <a:r>
              <a:rPr lang="en-US" sz="2400" i="1" dirty="0">
                <a:latin typeface="Calibri" panose="020F0502020204030204" pitchFamily="34" charset="0"/>
                <a:ea typeface="Times New Roman" panose="02020603050405020304" pitchFamily="18" charset="0"/>
                <a:cs typeface="Calibri" panose="020F0502020204030204" pitchFamily="34" charset="0"/>
              </a:rPr>
              <a:t>in whom are hidden all the treasures of wisdom and knowledge . . . </a:t>
            </a:r>
          </a:p>
          <a:p>
            <a:pPr algn="ctr"/>
            <a:r>
              <a:rPr lang="en-US" sz="2400" i="1" dirty="0">
                <a:latin typeface="Calibri" panose="020F0502020204030204" pitchFamily="34" charset="0"/>
                <a:ea typeface="Times New Roman" panose="02020603050405020304" pitchFamily="18" charset="0"/>
                <a:cs typeface="Calibri" panose="020F0502020204030204" pitchFamily="34" charset="0"/>
              </a:rPr>
              <a:t> </a:t>
            </a: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5 </a:t>
            </a:r>
            <a:r>
              <a:rPr lang="en-US" sz="2400" i="1" dirty="0">
                <a:latin typeface="Calibri" panose="020F0502020204030204" pitchFamily="34" charset="0"/>
                <a:ea typeface="Times New Roman" panose="02020603050405020304" pitchFamily="18" charset="0"/>
                <a:cs typeface="Calibri" panose="020F0502020204030204" pitchFamily="34" charset="0"/>
              </a:rPr>
              <a:t>For though I am absent in body, yet I am with you in spirit, rejoicing to see your good order and the firmness of your faith in Christ – </a:t>
            </a:r>
            <a:r>
              <a:rPr lang="en-US" sz="2400" b="1" dirty="0">
                <a:solidFill>
                  <a:schemeClr val="accent1">
                    <a:lumMod val="60000"/>
                    <a:lumOff val="40000"/>
                  </a:schemeClr>
                </a:solidFill>
                <a:latin typeface="Calibri" panose="020F0502020204030204" pitchFamily="34" charset="0"/>
                <a:ea typeface="Times New Roman" panose="02020603050405020304" pitchFamily="18" charset="0"/>
                <a:cs typeface="Calibri" panose="020F0502020204030204" pitchFamily="34" charset="0"/>
              </a:rPr>
              <a:t>Colossians 2:1-3, 5</a:t>
            </a:r>
            <a:endParaRPr lang="en-US" sz="2800" b="1" dirty="0">
              <a:solidFill>
                <a:schemeClr val="accent1">
                  <a:lumMod val="60000"/>
                  <a:lumOff val="4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846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dissolve">
                                      <p:cBhvr>
                                        <p:cTn id="7" dur="5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53143" y="0"/>
            <a:ext cx="7837714" cy="1197429"/>
          </a:xfrm>
          <a:noFill/>
        </p:spPr>
        <p:txBody>
          <a:bodyPr>
            <a:noAutofit/>
          </a:bodyPr>
          <a:lstStyle/>
          <a:p>
            <a:pPr algn="ctr" eaLnBrk="1" hangingPunct="1"/>
            <a:r>
              <a:rPr lang="en-US" sz="4000" cap="none" dirty="0">
                <a:solidFill>
                  <a:srgbClr val="FFFF99"/>
                </a:solidFill>
                <a:latin typeface="Calibri" pitchFamily="34" charset="0"/>
              </a:rPr>
              <a:t>A Tale of Two Churches</a:t>
            </a:r>
          </a:p>
        </p:txBody>
      </p:sp>
      <p:sp>
        <p:nvSpPr>
          <p:cNvPr id="164867" name="Rectangle 3"/>
          <p:cNvSpPr>
            <a:spLocks noChangeArrowheads="1"/>
          </p:cNvSpPr>
          <p:nvPr/>
        </p:nvSpPr>
        <p:spPr bwMode="auto">
          <a:xfrm>
            <a:off x="427704" y="1412873"/>
            <a:ext cx="8377084" cy="2677656"/>
          </a:xfrm>
          <a:prstGeom prst="rect">
            <a:avLst/>
          </a:prstGeom>
          <a:noFill/>
          <a:ln w="9525">
            <a:noFill/>
            <a:miter lim="800000"/>
            <a:headEnd/>
            <a:tailEnd/>
          </a:ln>
        </p:spPr>
        <p:txBody>
          <a:bodyPr wrap="square" anchor="ctr">
            <a:spAutoFit/>
          </a:bodyPr>
          <a:lstStyle/>
          <a:p>
            <a:pPr algn="ct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17 </a:t>
            </a:r>
            <a:r>
              <a:rPr lang="en-US" sz="2400" i="1" dirty="0">
                <a:latin typeface="Calibri" panose="020F0502020204030204" pitchFamily="34" charset="0"/>
                <a:ea typeface="Times New Roman" panose="02020603050405020304" pitchFamily="18" charset="0"/>
                <a:cs typeface="Calibri" panose="020F0502020204030204" pitchFamily="34" charset="0"/>
              </a:rPr>
              <a:t>But since we were torn away from you, brothers, for a short time, in person not in heart, we endeavored the more eagerly and with great desire to see you face to face, </a:t>
            </a: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18 </a:t>
            </a:r>
            <a:r>
              <a:rPr lang="en-US" sz="2400" i="1" dirty="0">
                <a:latin typeface="Calibri" panose="020F0502020204030204" pitchFamily="34" charset="0"/>
                <a:ea typeface="Times New Roman" panose="02020603050405020304" pitchFamily="18" charset="0"/>
                <a:cs typeface="Calibri" panose="020F0502020204030204" pitchFamily="34" charset="0"/>
              </a:rPr>
              <a:t>because we wanted to come to you—I, Paul, again and again—but Satan hindered us. </a:t>
            </a: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19 </a:t>
            </a:r>
            <a:r>
              <a:rPr lang="en-US" sz="2400" i="1" dirty="0">
                <a:latin typeface="Calibri" panose="020F0502020204030204" pitchFamily="34" charset="0"/>
                <a:ea typeface="Times New Roman" panose="02020603050405020304" pitchFamily="18" charset="0"/>
                <a:cs typeface="Calibri" panose="020F0502020204030204" pitchFamily="34" charset="0"/>
              </a:rPr>
              <a:t>For what is our hope or joy or crown of boasting before our Lord Jesus at his coming? Is it not you? </a:t>
            </a:r>
            <a:r>
              <a:rPr lang="en-US" sz="2400" b="1" i="1" baseline="30000" dirty="0">
                <a:latin typeface="Calibri" panose="020F0502020204030204" pitchFamily="34" charset="0"/>
                <a:ea typeface="Times New Roman" panose="02020603050405020304" pitchFamily="18" charset="0"/>
                <a:cs typeface="Calibri" panose="020F0502020204030204" pitchFamily="34" charset="0"/>
              </a:rPr>
              <a:t>20 </a:t>
            </a:r>
            <a:r>
              <a:rPr lang="en-US" sz="2400" i="1" dirty="0">
                <a:latin typeface="Calibri" panose="020F0502020204030204" pitchFamily="34" charset="0"/>
                <a:ea typeface="Times New Roman" panose="02020603050405020304" pitchFamily="18" charset="0"/>
                <a:cs typeface="Calibri" panose="020F0502020204030204" pitchFamily="34" charset="0"/>
              </a:rPr>
              <a:t>For you are our glory and joy – </a:t>
            </a:r>
            <a:r>
              <a:rPr lang="en-US" sz="2400" b="1" dirty="0">
                <a:solidFill>
                  <a:schemeClr val="accent1">
                    <a:lumMod val="60000"/>
                    <a:lumOff val="40000"/>
                  </a:schemeClr>
                </a:solidFill>
                <a:latin typeface="Calibri" panose="020F0502020204030204" pitchFamily="34" charset="0"/>
                <a:ea typeface="Times New Roman" panose="02020603050405020304" pitchFamily="18" charset="0"/>
                <a:cs typeface="Calibri" panose="020F0502020204030204" pitchFamily="34" charset="0"/>
              </a:rPr>
              <a:t>I Thessalonians 2:17-20</a:t>
            </a:r>
            <a:endParaRPr lang="en-US" sz="2800" b="1" dirty="0">
              <a:solidFill>
                <a:schemeClr val="accent1">
                  <a:lumMod val="60000"/>
                  <a:lumOff val="4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068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dissolve">
                                      <p:cBhvr>
                                        <p:cTn id="7" dur="5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53143" y="0"/>
            <a:ext cx="7837714" cy="1197429"/>
          </a:xfrm>
          <a:noFill/>
        </p:spPr>
        <p:txBody>
          <a:bodyPr>
            <a:noAutofit/>
          </a:bodyPr>
          <a:lstStyle/>
          <a:p>
            <a:pPr algn="ctr" eaLnBrk="1" hangingPunct="1"/>
            <a:r>
              <a:rPr lang="en-US" sz="4000" cap="none" dirty="0">
                <a:solidFill>
                  <a:srgbClr val="FFFF99"/>
                </a:solidFill>
                <a:latin typeface="Calibri" pitchFamily="34" charset="0"/>
              </a:rPr>
              <a:t>A Tale of Two Churches</a:t>
            </a:r>
          </a:p>
        </p:txBody>
      </p:sp>
      <p:sp>
        <p:nvSpPr>
          <p:cNvPr id="164867" name="Rectangle 3"/>
          <p:cNvSpPr>
            <a:spLocks noChangeArrowheads="1"/>
          </p:cNvSpPr>
          <p:nvPr/>
        </p:nvSpPr>
        <p:spPr bwMode="auto">
          <a:xfrm>
            <a:off x="427704" y="858875"/>
            <a:ext cx="8377084" cy="3785652"/>
          </a:xfrm>
          <a:prstGeom prst="rect">
            <a:avLst/>
          </a:prstGeom>
          <a:noFill/>
          <a:ln w="9525">
            <a:noFill/>
            <a:miter lim="800000"/>
            <a:headEnd/>
            <a:tailEnd/>
          </a:ln>
        </p:spPr>
        <p:txBody>
          <a:bodyPr wrap="square" anchor="ctr">
            <a:spAutoFit/>
          </a:bodyPr>
          <a:lstStyle/>
          <a:p>
            <a:pPr marL="117475" marR="0" algn="ctr">
              <a:spcBef>
                <a:spcPts val="0"/>
              </a:spcBef>
              <a:spcAft>
                <a:spcPts val="0"/>
              </a:spcAft>
            </a:pP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6 </a:t>
            </a:r>
            <a:r>
              <a:rPr lang="en-US" sz="2400" i="1" dirty="0">
                <a:latin typeface="Calibri" panose="020F0502020204030204" pitchFamily="34" charset="0"/>
                <a:ea typeface="Calibri" panose="020F0502020204030204" pitchFamily="34" charset="0"/>
                <a:cs typeface="Times New Roman" panose="02020603050405020304" pitchFamily="18" charset="0"/>
              </a:rPr>
              <a:t>But now that Timothy has come to us from you, and has brought us the good news of your faith and love and reported that you always remember us kindly and long to see us, as we long to see you— </a:t>
            </a: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7 </a:t>
            </a:r>
            <a:r>
              <a:rPr lang="en-US" sz="2400" i="1" dirty="0">
                <a:latin typeface="Calibri" panose="020F0502020204030204" pitchFamily="34" charset="0"/>
                <a:ea typeface="Calibri" panose="020F0502020204030204" pitchFamily="34" charset="0"/>
                <a:cs typeface="Times New Roman" panose="02020603050405020304" pitchFamily="18" charset="0"/>
              </a:rPr>
              <a:t>for this reason, brothers, in all our distress and affliction we have been comforted about you through your faith. </a:t>
            </a: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8 </a:t>
            </a:r>
            <a:r>
              <a:rPr lang="en-US" sz="2400" i="1" dirty="0">
                <a:latin typeface="Calibri" panose="020F0502020204030204" pitchFamily="34" charset="0"/>
                <a:ea typeface="Calibri" panose="020F0502020204030204" pitchFamily="34" charset="0"/>
                <a:cs typeface="Times New Roman" panose="02020603050405020304" pitchFamily="18" charset="0"/>
              </a:rPr>
              <a:t>For now we live, if you are standing fast in the Lord. </a:t>
            </a: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9 </a:t>
            </a:r>
            <a:r>
              <a:rPr lang="en-US" sz="2400" i="1" dirty="0">
                <a:latin typeface="Calibri" panose="020F0502020204030204" pitchFamily="34" charset="0"/>
                <a:ea typeface="Calibri" panose="020F0502020204030204" pitchFamily="34" charset="0"/>
                <a:cs typeface="Times New Roman" panose="02020603050405020304" pitchFamily="18" charset="0"/>
              </a:rPr>
              <a:t>For what thanksgiving can we return to God for you, for all the joy that we feel for your sake before our God, </a:t>
            </a:r>
            <a:r>
              <a:rPr lang="en-US" sz="2400" b="1" i="1" baseline="30000" dirty="0">
                <a:latin typeface="Calibri" panose="020F0502020204030204" pitchFamily="34" charset="0"/>
                <a:ea typeface="Calibri" panose="020F0502020204030204" pitchFamily="34" charset="0"/>
                <a:cs typeface="Times New Roman" panose="02020603050405020304" pitchFamily="18" charset="0"/>
              </a:rPr>
              <a:t>10 </a:t>
            </a:r>
            <a:r>
              <a:rPr lang="en-US" sz="2400" i="1" dirty="0">
                <a:latin typeface="Calibri" panose="020F0502020204030204" pitchFamily="34" charset="0"/>
                <a:ea typeface="Calibri" panose="020F0502020204030204" pitchFamily="34" charset="0"/>
                <a:cs typeface="Times New Roman" panose="02020603050405020304" pitchFamily="18" charset="0"/>
              </a:rPr>
              <a:t>as we pray most earnestly night and day that we may see you face to face and supply what is lacking in your faith? – </a:t>
            </a:r>
            <a:r>
              <a:rPr lang="en-US" sz="2400" b="1"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rPr>
              <a:t>I Thess. 3:6-10</a:t>
            </a:r>
            <a:endParaRPr lang="en-US" sz="2000" b="1" dirty="0">
              <a:solidFill>
                <a:schemeClr val="accent1">
                  <a:lumMod val="60000"/>
                  <a:lumOff val="40000"/>
                </a:schemeClr>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418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dissolve">
                                      <p:cBhvr>
                                        <p:cTn id="7" dur="5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3244</TotalTime>
  <Words>659</Words>
  <Application>Microsoft Office PowerPoint</Application>
  <PresentationFormat>On-screen Show (16:10)</PresentationFormat>
  <Paragraphs>50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Rockwell</vt:lpstr>
      <vt:lpstr>Times New Roman</vt:lpstr>
      <vt:lpstr>Gallery</vt:lpstr>
      <vt:lpstr>PowerPoint Presentation</vt:lpstr>
      <vt:lpstr>Mark 10:29-30</vt:lpstr>
      <vt:lpstr>A Journey of Emotions</vt:lpstr>
      <vt:lpstr>PowerPoint Presentation</vt:lpstr>
      <vt:lpstr>PowerPoint Presentation</vt:lpstr>
      <vt:lpstr>A Journey of Emotions</vt:lpstr>
      <vt:lpstr>A Tale of Two Churches</vt:lpstr>
      <vt:lpstr>A Tale of Two Churches</vt:lpstr>
      <vt:lpstr>A Tale of Two Churches</vt:lpstr>
      <vt:lpstr>How do we form relationships  with Christians elsewhere?</vt:lpstr>
      <vt:lpstr>How do we fulfill the promise of Mark 10:29-30?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 – Theme of the Bible</dc:title>
  <dc:creator>Russ LaGrone</dc:creator>
  <cp:lastModifiedBy>Russ LaGrone</cp:lastModifiedBy>
  <cp:revision>34</cp:revision>
  <dcterms:created xsi:type="dcterms:W3CDTF">2019-05-03T22:43:22Z</dcterms:created>
  <dcterms:modified xsi:type="dcterms:W3CDTF">2024-04-07T02:15:25Z</dcterms:modified>
</cp:coreProperties>
</file>