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56" r:id="rId9"/>
    <p:sldId id="257" r:id="rId10"/>
    <p:sldId id="258" r:id="rId11"/>
    <p:sldId id="261" r:id="rId12"/>
    <p:sldId id="259" r:id="rId13"/>
    <p:sldId id="260" r:id="rId14"/>
    <p:sldId id="26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100" d="100"/>
          <a:sy n="100" d="100"/>
        </p:scale>
        <p:origin x="-14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DAC7-D153-474D-9818-8D7B0803794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5B09-5FAA-489D-9F87-E5872FF7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24777"/>
            <a:ext cx="9144000" cy="1047308"/>
          </a:xfrm>
        </p:spPr>
        <p:txBody>
          <a:bodyPr/>
          <a:lstStyle/>
          <a:p>
            <a:r>
              <a:rPr lang="es-ES" dirty="0"/>
              <a:t>É</a:t>
            </a:r>
            <a:r>
              <a:rPr lang="en-US" dirty="0" err="1" smtClean="0"/>
              <a:t>xodo</a:t>
            </a:r>
            <a:r>
              <a:rPr lang="en-US" dirty="0" smtClean="0"/>
              <a:t> 11-15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074" y="2169671"/>
            <a:ext cx="9677851" cy="438262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Anuncio de la décima plaga (11)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Pascua: instrucciones y obediencia (12:1-28)</a:t>
            </a:r>
            <a:br>
              <a:rPr lang="es-ES" dirty="0" smtClean="0"/>
            </a:br>
            <a:r>
              <a:rPr lang="es-ES" dirty="0" smtClean="0"/>
              <a:t>Décima plaga (12:29-31)</a:t>
            </a:r>
            <a:br>
              <a:rPr lang="es-ES" dirty="0" smtClean="0"/>
            </a:br>
            <a:r>
              <a:rPr lang="es-ES" dirty="0" smtClean="0"/>
              <a:t>La salida de Egipto (12:33-42)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Más instrucciones sobre la Pascua (12:43-51)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Consagración de los primogénitos, Fiesta de panes sin levadura (13:1-16)</a:t>
            </a:r>
            <a:br>
              <a:rPr lang="es-ES" dirty="0" smtClean="0"/>
            </a:br>
            <a:r>
              <a:rPr lang="es-ES" dirty="0" smtClean="0"/>
              <a:t>La guía de Dios (13:17-22)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El Mar rojo (14)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El cántico de Moisés y Miriam (15:1-21)</a:t>
            </a:r>
            <a:br>
              <a:rPr lang="es-ES" dirty="0" smtClean="0"/>
            </a:br>
            <a:r>
              <a:rPr lang="es-ES" dirty="0" smtClean="0"/>
              <a:t>Aguas amargas (15:22-27)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6" y="402579"/>
            <a:ext cx="11801612" cy="5809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330037" y="1538597"/>
            <a:ext cx="100029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Jeho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vá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es    un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gue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ro;        las             a     -   guas    par 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tió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330037" y="4498852"/>
            <a:ext cx="100861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Y  a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nues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-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tro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ne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-    mi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go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 en             e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llas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hun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dió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400707"/>
            <a:ext cx="12022967" cy="6083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997526" y="1746272"/>
            <a:ext cx="10298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Ca      -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llo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y        ji     -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ne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-    te      ha  e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cha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 do  en    el          mar;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905163" y="4734580"/>
            <a:ext cx="10695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Su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dies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tra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nos            li 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bra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en         gran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po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tes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tad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6" y="378691"/>
            <a:ext cx="11923459" cy="6068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440873" y="1695615"/>
            <a:ext cx="100029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Jeho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vá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es    un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gue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ro.       Los        pue -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blos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oi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-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rán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;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117600" y="4637398"/>
            <a:ext cx="103262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De 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pá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 ni 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co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lle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nos,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an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 te  Él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tem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bla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rán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420882"/>
            <a:ext cx="11998036" cy="604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997526" y="1746272"/>
            <a:ext cx="10298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Su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nom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te     -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rri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ble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les             ro 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el     va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lor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;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905163" y="4734580"/>
            <a:ext cx="10695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Los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prín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  ci    -   pes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ma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los       hui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rán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 en         te    -    mor.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809"/>
            <a:ext cx="12191999" cy="6146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173018" y="1686378"/>
            <a:ext cx="10409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Jeho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vá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es    un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gue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 ro,          y             Él          ven   -  ce      -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;  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849746" y="4628161"/>
            <a:ext cx="107326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Por          fuer  -  te        que           se      -    a,          el            mal      per   -   de      -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2" y="434109"/>
            <a:ext cx="11969020" cy="601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997526" y="1746272"/>
            <a:ext cx="10298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    Él         </a:t>
            </a:r>
            <a:r>
              <a:rPr lang="es-ES" sz="2800" dirty="0" err="1" smtClean="0"/>
              <a:t>guí</a:t>
            </a:r>
            <a:r>
              <a:rPr lang="es-ES" sz="2800" dirty="0" smtClean="0"/>
              <a:t>  -  a  </a:t>
            </a:r>
            <a:r>
              <a:rPr lang="es-ES" sz="2800" dirty="0" err="1" smtClean="0"/>
              <a:t>a</a:t>
            </a:r>
            <a:r>
              <a:rPr lang="es-ES" sz="2800" dirty="0" smtClean="0"/>
              <a:t>     Su       pue  -  </a:t>
            </a:r>
            <a:r>
              <a:rPr lang="es-ES" sz="2800" dirty="0" err="1" smtClean="0"/>
              <a:t>blo</a:t>
            </a:r>
            <a:r>
              <a:rPr lang="es-ES" sz="2800" dirty="0" smtClean="0"/>
              <a:t>      a         Su      he  -   re   -   dad</a:t>
            </a:r>
            <a:r>
              <a:rPr lang="es-ES" sz="2800" dirty="0"/>
              <a:t>;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905163" y="4734580"/>
            <a:ext cx="10695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Jeho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vá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rei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na      -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pa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siem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pre      ja    -    más.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70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893" y="0"/>
            <a:ext cx="9144000" cy="104730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Muerte de los primogénitos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580" y="1244451"/>
            <a:ext cx="3782045" cy="53078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Cambia la actitud de Faraón (10:24,28 vs. 11:1; 12:31-32)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Los israelitas despojan a los egipcios (11:2; 12:36; cf. 3:19-22)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Juicio sobre todos los dioses de Egipto (12:12), esp. </a:t>
            </a:r>
            <a:r>
              <a:rPr lang="es-ES" smtClean="0">
                <a:solidFill>
                  <a:schemeClr val="bg1"/>
                </a:solidFill>
              </a:rPr>
              <a:t>Faraón (7:23)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Gran clamor (11:6; 12:30; cf. 2:23-24) – y nadie oye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El Señor hace distinción (11:7)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460"/>
            <a:ext cx="12186281" cy="8119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730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Pascua / Fiesta de panes sin levadura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4400" y="4102099"/>
            <a:ext cx="4839225" cy="24501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Este evento cambia el calendario (12:1ss)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Para recordar (12:14, 26, 42; 13:3, 8-10) dramáticamente cómo el SEÑOR los rescató tan repentinamente (12:11, 39)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34735"/>
            <a:ext cx="12192000" cy="1232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88177"/>
            <a:ext cx="2914651" cy="104730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¿Jesús?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93101"/>
            <a:ext cx="5581649" cy="57648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La muerte del primogénito compra la redención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Cristo murió durante la Pascua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Cordero sin mancha, muerto al anochecer, huesos no quebrados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Sangre aplicada con hisopo, limpia, señal para que el juicio de Dios no nos toque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Juicio sobre los opresores, libertad de esclavitud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Sin levadura – vivir en santidad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Memorial para los que forman parte del pacto (12:47-49)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Redención de los primogénitos (13:13-15; cf. </a:t>
            </a:r>
            <a:r>
              <a:rPr lang="es-ES" dirty="0" err="1" smtClean="0">
                <a:solidFill>
                  <a:schemeClr val="bg1"/>
                </a:solidFill>
              </a:rPr>
              <a:t>Heb</a:t>
            </a:r>
            <a:r>
              <a:rPr lang="es-ES" dirty="0" smtClean="0">
                <a:solidFill>
                  <a:schemeClr val="bg1"/>
                </a:solidFill>
              </a:rPr>
              <a:t> 12:23)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365125"/>
            <a:ext cx="6121400" cy="1325563"/>
          </a:xfrm>
        </p:spPr>
        <p:txBody>
          <a:bodyPr/>
          <a:lstStyle/>
          <a:p>
            <a:pPr algn="ctr"/>
            <a:r>
              <a:rPr lang="es-ES" dirty="0" smtClean="0"/>
              <a:t>Salida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100" y="1524000"/>
            <a:ext cx="6616700" cy="48387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600.000 mil hombres de a pie (12:37)</a:t>
            </a:r>
          </a:p>
          <a:p>
            <a:r>
              <a:rPr lang="es-ES" dirty="0" smtClean="0"/>
              <a:t>Llevan los huesos de José </a:t>
            </a:r>
          </a:p>
          <a:p>
            <a:r>
              <a:rPr lang="es-ES" dirty="0" err="1" smtClean="0"/>
              <a:t>Guida</a:t>
            </a:r>
            <a:r>
              <a:rPr lang="es-ES" dirty="0" smtClean="0"/>
              <a:t> por columna (13:21-22; 14:24)</a:t>
            </a:r>
          </a:p>
          <a:p>
            <a:r>
              <a:rPr lang="es-ES" dirty="0" smtClean="0"/>
              <a:t>Ruta elegida por Dios (13:17)</a:t>
            </a:r>
          </a:p>
          <a:p>
            <a:r>
              <a:rPr lang="es-ES" dirty="0" smtClean="0"/>
              <a:t>El SEÑOR usará una vez más a Faraón para demostrar Su gloria (14:4, 17-18; 15:3-4)</a:t>
            </a:r>
          </a:p>
          <a:p>
            <a:r>
              <a:rPr lang="es-ES" dirty="0" smtClean="0"/>
              <a:t>Miedo ante el ejército egipcio (14:10-12)</a:t>
            </a:r>
          </a:p>
          <a:p>
            <a:r>
              <a:rPr lang="es-ES" dirty="0" smtClean="0"/>
              <a:t>Moisés: “Vean la salvación…El SEÑOR peleará por ustedes”</a:t>
            </a:r>
          </a:p>
          <a:p>
            <a:r>
              <a:rPr lang="es-ES" dirty="0" smtClean="0"/>
              <a:t>La columna mueve para impedir al ejército durante la noche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41750" cy="68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3225"/>
            <a:ext cx="61214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El Mar Rojo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300" y="4850606"/>
            <a:ext cx="6616700" cy="48387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Aguas abren con viento (15:8) e Israel pasa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Faraón y ejército entran (14:17-18).  Últimas palabras (14:25)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Resultado (14:31). Conversión (1 </a:t>
            </a:r>
            <a:r>
              <a:rPr lang="es-ES" dirty="0" err="1" smtClean="0">
                <a:solidFill>
                  <a:schemeClr val="bg1"/>
                </a:solidFill>
              </a:rPr>
              <a:t>Cor</a:t>
            </a:r>
            <a:r>
              <a:rPr lang="es-ES" dirty="0" smtClean="0">
                <a:solidFill>
                  <a:schemeClr val="bg1"/>
                </a:solidFill>
              </a:rPr>
              <a:t>. 10)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80"/>
            <a:ext cx="10515600" cy="1325563"/>
          </a:xfrm>
        </p:spPr>
        <p:txBody>
          <a:bodyPr/>
          <a:lstStyle/>
          <a:p>
            <a:r>
              <a:rPr lang="es-ES" dirty="0" smtClean="0"/>
              <a:t>Él cántico de Moisés (14:30)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351338"/>
          </a:xfrm>
        </p:spPr>
        <p:txBody>
          <a:bodyPr/>
          <a:lstStyle/>
          <a:p>
            <a:r>
              <a:rPr lang="es-ES" dirty="0" smtClean="0"/>
              <a:t>Resume lecciones importantes (13:1-3, 13, 17-18)</a:t>
            </a:r>
          </a:p>
          <a:p>
            <a:r>
              <a:rPr lang="es-ES" dirty="0"/>
              <a:t>El mismo evento: salvación por juicio de enemigos</a:t>
            </a:r>
          </a:p>
          <a:p>
            <a:r>
              <a:rPr lang="es-ES" dirty="0" smtClean="0"/>
              <a:t>Cf. Apocalipsis 15:1-4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5124"/>
            <a:ext cx="12192003" cy="3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" y="304801"/>
            <a:ext cx="12180717" cy="6254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219200" y="1704852"/>
            <a:ext cx="100029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Jeho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vá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es     un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gue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rre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 ro;       Su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nom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-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es Jeho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vá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136073" y="4563507"/>
            <a:ext cx="100861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Su            fuer 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za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  no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cam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bia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;       es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siem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-  pre         i  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gual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6" y="506487"/>
            <a:ext cx="11791147" cy="5958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219199" y="1746272"/>
            <a:ext cx="10298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Su   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nom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-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bre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yo  e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xal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-   to;        al       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ma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lo  a   -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plas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tó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31B9A6-D44D-2517-3A32-88D9BA62E3BB}"/>
              </a:ext>
            </a:extLst>
          </p:cNvPr>
          <p:cNvSpPr txBox="1"/>
          <p:nvPr/>
        </p:nvSpPr>
        <p:spPr>
          <a:xfrm>
            <a:off x="1136073" y="4609688"/>
            <a:ext cx="100861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Es          mi         sal   -   va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ción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, 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for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ta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    -      le    -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za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  y    can    -    </a:t>
            </a:r>
            <a:r>
              <a:rPr lang="es-ES" sz="2800" b="0" i="0" dirty="0" err="1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ción</a:t>
            </a:r>
            <a:r>
              <a:rPr lang="es-ES" sz="2800" b="0" i="0" dirty="0" smtClean="0">
                <a:solidFill>
                  <a:srgbClr val="000000"/>
                </a:solidFill>
                <a:effectLst/>
                <a:latin typeface="Alegreya Sans Medium" panose="00000600000000000000" pitchFamily="50" charset="0"/>
              </a:rPr>
              <a:t>.</a:t>
            </a:r>
            <a:endParaRPr lang="en-US" sz="2800" dirty="0">
              <a:latin typeface="Alegreya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660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Alegreya Sans Medium</vt:lpstr>
      <vt:lpstr>Arial</vt:lpstr>
      <vt:lpstr>Calibri</vt:lpstr>
      <vt:lpstr>Calibri Light</vt:lpstr>
      <vt:lpstr>Office Theme</vt:lpstr>
      <vt:lpstr>Éxodo 11-15</vt:lpstr>
      <vt:lpstr>Muerte de los primogénitos</vt:lpstr>
      <vt:lpstr>La Pascua / Fiesta de panes sin levadura</vt:lpstr>
      <vt:lpstr>¿Jesús?</vt:lpstr>
      <vt:lpstr>Salida</vt:lpstr>
      <vt:lpstr>El Mar Rojo</vt:lpstr>
      <vt:lpstr>Él cántico de Moisés (14:30)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Eubanks</dc:creator>
  <cp:lastModifiedBy>Esther Eubanks</cp:lastModifiedBy>
  <cp:revision>23</cp:revision>
  <dcterms:created xsi:type="dcterms:W3CDTF">2024-04-19T19:46:26Z</dcterms:created>
  <dcterms:modified xsi:type="dcterms:W3CDTF">2024-04-21T12:55:08Z</dcterms:modified>
</cp:coreProperties>
</file>