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sldIdLst>
    <p:sldId id="848" r:id="rId2"/>
    <p:sldId id="803" r:id="rId3"/>
    <p:sldId id="516" r:id="rId4"/>
    <p:sldId id="849" r:id="rId5"/>
    <p:sldId id="850" r:id="rId6"/>
    <p:sldId id="853" r:id="rId7"/>
    <p:sldId id="852" r:id="rId8"/>
    <p:sldId id="855" r:id="rId9"/>
    <p:sldId id="854" r:id="rId10"/>
    <p:sldId id="856" r:id="rId11"/>
    <p:sldId id="851" r:id="rId12"/>
    <p:sldId id="858" r:id="rId13"/>
    <p:sldId id="859" r:id="rId14"/>
    <p:sldId id="857" r:id="rId15"/>
    <p:sldId id="841" r:id="rId16"/>
    <p:sldId id="842" r:id="rId17"/>
    <p:sldId id="843" r:id="rId18"/>
    <p:sldId id="845" r:id="rId19"/>
    <p:sldId id="846" r:id="rId20"/>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Lesson 1 - Introduction to our Common Faith" id="{8E0D3707-B77D-8F41-8FD7-3AC7E962697D}">
          <p14:sldIdLst>
            <p14:sldId id="848"/>
            <p14:sldId id="803"/>
            <p14:sldId id="516"/>
            <p14:sldId id="849"/>
            <p14:sldId id="850"/>
            <p14:sldId id="853"/>
            <p14:sldId id="852"/>
            <p14:sldId id="855"/>
            <p14:sldId id="854"/>
            <p14:sldId id="856"/>
            <p14:sldId id="851"/>
            <p14:sldId id="858"/>
            <p14:sldId id="859"/>
            <p14:sldId id="857"/>
            <p14:sldId id="841"/>
            <p14:sldId id="842"/>
            <p14:sldId id="843"/>
            <p14:sldId id="845"/>
            <p14:sldId id="8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29201"/>
    <a:srgbClr val="FFFFFF"/>
    <a:srgbClr val="E7EBE8"/>
    <a:srgbClr val="EDB201"/>
    <a:srgbClr val="DAA40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7D6873B-9DA2-4A77-94ED-53F3D2DE920D}" v="1" dt="2024-04-14T13:16:30.903"/>
    <p1510:client id="{E7B60B02-2C06-43FE-9D05-819D8169AE83}" v="177" dt="2024-04-14T02:11:35.192"/>
  </p1510:revLst>
</p1510:revInfo>
</file>

<file path=ppt/tableStyles.xml><?xml version="1.0" encoding="utf-8"?>
<a:tblStyleLst xmlns:a="http://schemas.openxmlformats.org/drawingml/2006/main" def="{5C22544A-7EE6-4342-B048-85BDC9FD1C3A}">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384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ad Beutjer" userId="6261f0cd7a12acb8" providerId="LiveId" clId="{5DA56CFF-8C3D-4C3F-BEA0-1131CFAB44CC}"/>
    <pc:docChg chg="modShowInfo">
      <pc:chgData name="Brad Beutjer" userId="6261f0cd7a12acb8" providerId="LiveId" clId="{5DA56CFF-8C3D-4C3F-BEA0-1131CFAB44CC}" dt="2024-04-14T12:58:56.868" v="2" actId="2744"/>
      <pc:docMkLst>
        <pc:docMk/>
      </pc:docMkLst>
    </pc:docChg>
  </pc:docChgLst>
  <pc:docChgLst>
    <pc:chgData name="Brad Beutjer" userId="6261f0cd7a12acb8" providerId="LiveId" clId="{67D6873B-9DA2-4A77-94ED-53F3D2DE920D}"/>
    <pc:docChg chg="modShowInfo">
      <pc:chgData name="Brad Beutjer" userId="6261f0cd7a12acb8" providerId="LiveId" clId="{67D6873B-9DA2-4A77-94ED-53F3D2DE920D}" dt="2024-04-14T13:16:30.953" v="0" actId="2744"/>
      <pc:docMkLst>
        <pc:docMk/>
      </pc:docMkLst>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9666D9D1-A806-DD4A-AACB-8F70FABD7441}" type="datetimeFigureOut">
              <a:rPr lang="en-US" smtClean="0"/>
              <a:t>4/14/2024</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4132AB78-4F8B-4141-91D7-4B070778FF3C}" type="slidenum">
              <a:rPr lang="en-US" smtClean="0"/>
              <a:t>‹#›</a:t>
            </a:fld>
            <a:endParaRPr lang="en-US"/>
          </a:p>
        </p:txBody>
      </p:sp>
    </p:spTree>
    <p:extLst>
      <p:ext uri="{BB962C8B-B14F-4D97-AF65-F5344CB8AC3E}">
        <p14:creationId xmlns:p14="http://schemas.microsoft.com/office/powerpoint/2010/main" val="11716307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 name="Picture 7" descr="A close-up of a plant growing from the ground&#10;&#10;Description automatically generated">
            <a:extLst>
              <a:ext uri="{FF2B5EF4-FFF2-40B4-BE49-F238E27FC236}">
                <a16:creationId xmlns:a16="http://schemas.microsoft.com/office/drawing/2014/main" id="{86A0D9F3-851C-3F7B-6F79-6DA23DBDD5E0}"/>
              </a:ext>
            </a:extLst>
          </p:cNvPr>
          <p:cNvPicPr>
            <a:picLocks noChangeAspect="1"/>
          </p:cNvPicPr>
          <p:nvPr userDrawn="1"/>
        </p:nvPicPr>
        <p:blipFill rotWithShape="1">
          <a:blip r:embed="rId2" cstate="print">
            <a:alphaModFix amt="50000"/>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1B571F1-31E1-C377-1649-F76C7EAC37BC}"/>
              </a:ext>
            </a:extLst>
          </p:cNvPr>
          <p:cNvSpPr>
            <a:spLocks noGrp="1"/>
          </p:cNvSpPr>
          <p:nvPr>
            <p:ph type="ctrTitle"/>
          </p:nvPr>
        </p:nvSpPr>
        <p:spPr>
          <a:xfrm>
            <a:off x="1524000" y="248603"/>
            <a:ext cx="9144000" cy="1655762"/>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C94CDBF-2AEF-DD6D-E5B0-584095CC9C34}"/>
              </a:ext>
            </a:extLst>
          </p:cNvPr>
          <p:cNvSpPr>
            <a:spLocks noGrp="1"/>
          </p:cNvSpPr>
          <p:nvPr>
            <p:ph type="subTitle" idx="1"/>
          </p:nvPr>
        </p:nvSpPr>
        <p:spPr>
          <a:xfrm>
            <a:off x="1524000" y="194595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88BDCB1-7141-59E6-18E8-3BE203993C9B}"/>
              </a:ext>
            </a:extLst>
          </p:cNvPr>
          <p:cNvSpPr>
            <a:spLocks noGrp="1"/>
          </p:cNvSpPr>
          <p:nvPr>
            <p:ph type="dt" sz="half" idx="10"/>
          </p:nvPr>
        </p:nvSpPr>
        <p:spPr/>
        <p:txBody>
          <a:bodyPr/>
          <a:lstStyle/>
          <a:p>
            <a:fld id="{D470E388-5602-114B-B3D5-756001FCCA56}" type="datetimeFigureOut">
              <a:rPr lang="en-US" smtClean="0"/>
              <a:t>4/14/2024</a:t>
            </a:fld>
            <a:endParaRPr lang="en-US"/>
          </a:p>
        </p:txBody>
      </p:sp>
      <p:sp>
        <p:nvSpPr>
          <p:cNvPr id="5" name="Footer Placeholder 4">
            <a:extLst>
              <a:ext uri="{FF2B5EF4-FFF2-40B4-BE49-F238E27FC236}">
                <a16:creationId xmlns:a16="http://schemas.microsoft.com/office/drawing/2014/main" id="{73395918-4F19-800A-E644-B7BAF113FD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495589-1445-493F-3D42-ACE5B49277BF}"/>
              </a:ext>
            </a:extLst>
          </p:cNvPr>
          <p:cNvSpPr>
            <a:spLocks noGrp="1"/>
          </p:cNvSpPr>
          <p:nvPr>
            <p:ph type="sldNum" sz="quarter" idx="12"/>
          </p:nvPr>
        </p:nvSpPr>
        <p:spPr/>
        <p:txBody>
          <a:bodyPr/>
          <a:lstStyle/>
          <a:p>
            <a:fld id="{831DA9A7-49C2-0943-8473-96E255CB77E7}" type="slidenum">
              <a:rPr lang="en-US" smtClean="0"/>
              <a:t>‹#›</a:t>
            </a:fld>
            <a:endParaRPr lang="en-US"/>
          </a:p>
        </p:txBody>
      </p:sp>
    </p:spTree>
    <p:extLst>
      <p:ext uri="{BB962C8B-B14F-4D97-AF65-F5344CB8AC3E}">
        <p14:creationId xmlns:p14="http://schemas.microsoft.com/office/powerpoint/2010/main" val="34434095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7D1A4-B45D-032A-B67D-8BB486FDEAC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20E2909-80A1-CCA5-4BD2-2C49E60AE281}"/>
              </a:ext>
            </a:extLst>
          </p:cNvPr>
          <p:cNvSpPr>
            <a:spLocks noGrp="1"/>
          </p:cNvSpPr>
          <p:nvPr>
            <p:ph type="pic" idx="1"/>
          </p:nvPr>
        </p:nvSpPr>
        <p:spPr>
          <a:xfrm>
            <a:off x="5183188" y="987425"/>
            <a:ext cx="6172200" cy="4873625"/>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F46E2016-15F6-E8D8-3FC2-D0419DF0ED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00193A6-34AF-2D33-6901-8501B6CF5C93}"/>
              </a:ext>
            </a:extLst>
          </p:cNvPr>
          <p:cNvSpPr>
            <a:spLocks noGrp="1"/>
          </p:cNvSpPr>
          <p:nvPr>
            <p:ph type="dt" sz="half" idx="10"/>
          </p:nvPr>
        </p:nvSpPr>
        <p:spPr/>
        <p:txBody>
          <a:bodyPr/>
          <a:lstStyle/>
          <a:p>
            <a:fld id="{D470E388-5602-114B-B3D5-756001FCCA56}" type="datetimeFigureOut">
              <a:rPr lang="en-US" smtClean="0"/>
              <a:t>4/14/2024</a:t>
            </a:fld>
            <a:endParaRPr lang="en-US"/>
          </a:p>
        </p:txBody>
      </p:sp>
      <p:sp>
        <p:nvSpPr>
          <p:cNvPr id="6" name="Footer Placeholder 5">
            <a:extLst>
              <a:ext uri="{FF2B5EF4-FFF2-40B4-BE49-F238E27FC236}">
                <a16:creationId xmlns:a16="http://schemas.microsoft.com/office/drawing/2014/main" id="{40A7B70F-76F4-6498-01D8-B79031E2861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89DFAB-1C36-BA66-9D0A-13F62305CF59}"/>
              </a:ext>
            </a:extLst>
          </p:cNvPr>
          <p:cNvSpPr>
            <a:spLocks noGrp="1"/>
          </p:cNvSpPr>
          <p:nvPr>
            <p:ph type="sldNum" sz="quarter" idx="12"/>
          </p:nvPr>
        </p:nvSpPr>
        <p:spPr/>
        <p:txBody>
          <a:bodyPr/>
          <a:lstStyle/>
          <a:p>
            <a:fld id="{831DA9A7-49C2-0943-8473-96E255CB77E7}" type="slidenum">
              <a:rPr lang="en-US" smtClean="0"/>
              <a:t>‹#›</a:t>
            </a:fld>
            <a:endParaRPr lang="en-US"/>
          </a:p>
        </p:txBody>
      </p:sp>
    </p:spTree>
    <p:extLst>
      <p:ext uri="{BB962C8B-B14F-4D97-AF65-F5344CB8AC3E}">
        <p14:creationId xmlns:p14="http://schemas.microsoft.com/office/powerpoint/2010/main" val="1075161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8580EC-428C-EBE0-23C3-313450F6347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BDEDB6A-4AA6-0A4F-7B87-0EF84A5A2BF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A286D7-2E27-8A69-2729-42C85C73BF79}"/>
              </a:ext>
            </a:extLst>
          </p:cNvPr>
          <p:cNvSpPr>
            <a:spLocks noGrp="1"/>
          </p:cNvSpPr>
          <p:nvPr>
            <p:ph type="dt" sz="half" idx="10"/>
          </p:nvPr>
        </p:nvSpPr>
        <p:spPr/>
        <p:txBody>
          <a:bodyPr/>
          <a:lstStyle/>
          <a:p>
            <a:fld id="{D470E388-5602-114B-B3D5-756001FCCA56}" type="datetimeFigureOut">
              <a:rPr lang="en-US" smtClean="0"/>
              <a:t>4/14/2024</a:t>
            </a:fld>
            <a:endParaRPr lang="en-US"/>
          </a:p>
        </p:txBody>
      </p:sp>
      <p:sp>
        <p:nvSpPr>
          <p:cNvPr id="5" name="Footer Placeholder 4">
            <a:extLst>
              <a:ext uri="{FF2B5EF4-FFF2-40B4-BE49-F238E27FC236}">
                <a16:creationId xmlns:a16="http://schemas.microsoft.com/office/drawing/2014/main" id="{221C69A1-7424-07FF-A1A7-7CA5C06329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B5FCC0-F295-85AF-4F13-E9706C7145C4}"/>
              </a:ext>
            </a:extLst>
          </p:cNvPr>
          <p:cNvSpPr>
            <a:spLocks noGrp="1"/>
          </p:cNvSpPr>
          <p:nvPr>
            <p:ph type="sldNum" sz="quarter" idx="12"/>
          </p:nvPr>
        </p:nvSpPr>
        <p:spPr/>
        <p:txBody>
          <a:bodyPr/>
          <a:lstStyle/>
          <a:p>
            <a:fld id="{831DA9A7-49C2-0943-8473-96E255CB77E7}" type="slidenum">
              <a:rPr lang="en-US" smtClean="0"/>
              <a:t>‹#›</a:t>
            </a:fld>
            <a:endParaRPr lang="en-US"/>
          </a:p>
        </p:txBody>
      </p:sp>
    </p:spTree>
    <p:extLst>
      <p:ext uri="{BB962C8B-B14F-4D97-AF65-F5344CB8AC3E}">
        <p14:creationId xmlns:p14="http://schemas.microsoft.com/office/powerpoint/2010/main" val="9466404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69F2F70-88B9-01F2-A868-E28F9C7A31D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7C7608A-3E9C-A8D2-6C57-5FE860C250B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680C1A-085D-9499-6D3B-1F0F79AB09A7}"/>
              </a:ext>
            </a:extLst>
          </p:cNvPr>
          <p:cNvSpPr>
            <a:spLocks noGrp="1"/>
          </p:cNvSpPr>
          <p:nvPr>
            <p:ph type="dt" sz="half" idx="10"/>
          </p:nvPr>
        </p:nvSpPr>
        <p:spPr/>
        <p:txBody>
          <a:bodyPr/>
          <a:lstStyle/>
          <a:p>
            <a:fld id="{D470E388-5602-114B-B3D5-756001FCCA56}" type="datetimeFigureOut">
              <a:rPr lang="en-US" smtClean="0"/>
              <a:t>4/14/2024</a:t>
            </a:fld>
            <a:endParaRPr lang="en-US"/>
          </a:p>
        </p:txBody>
      </p:sp>
      <p:sp>
        <p:nvSpPr>
          <p:cNvPr id="5" name="Footer Placeholder 4">
            <a:extLst>
              <a:ext uri="{FF2B5EF4-FFF2-40B4-BE49-F238E27FC236}">
                <a16:creationId xmlns:a16="http://schemas.microsoft.com/office/drawing/2014/main" id="{48A1B499-0B2E-6736-44CA-67C080D356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815131-8F9C-A789-2E91-7F3B47A1FCAE}"/>
              </a:ext>
            </a:extLst>
          </p:cNvPr>
          <p:cNvSpPr>
            <a:spLocks noGrp="1"/>
          </p:cNvSpPr>
          <p:nvPr>
            <p:ph type="sldNum" sz="quarter" idx="12"/>
          </p:nvPr>
        </p:nvSpPr>
        <p:spPr/>
        <p:txBody>
          <a:bodyPr/>
          <a:lstStyle/>
          <a:p>
            <a:fld id="{831DA9A7-49C2-0943-8473-96E255CB77E7}" type="slidenum">
              <a:rPr lang="en-US" smtClean="0"/>
              <a:t>‹#›</a:t>
            </a:fld>
            <a:endParaRPr lang="en-US"/>
          </a:p>
        </p:txBody>
      </p:sp>
    </p:spTree>
    <p:extLst>
      <p:ext uri="{BB962C8B-B14F-4D97-AF65-F5344CB8AC3E}">
        <p14:creationId xmlns:p14="http://schemas.microsoft.com/office/powerpoint/2010/main" val="4178919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83804F-72C9-F585-634B-F7AD5ECB5D6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361B27B-2D59-5963-2544-DE0C618F2BD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C2E221-0CFB-7362-007E-32F4EC169161}"/>
              </a:ext>
            </a:extLst>
          </p:cNvPr>
          <p:cNvSpPr>
            <a:spLocks noGrp="1"/>
          </p:cNvSpPr>
          <p:nvPr>
            <p:ph type="dt" sz="half" idx="10"/>
          </p:nvPr>
        </p:nvSpPr>
        <p:spPr/>
        <p:txBody>
          <a:bodyPr/>
          <a:lstStyle/>
          <a:p>
            <a:fld id="{D470E388-5602-114B-B3D5-756001FCCA56}" type="datetimeFigureOut">
              <a:rPr lang="en-US" smtClean="0"/>
              <a:t>4/14/2024</a:t>
            </a:fld>
            <a:endParaRPr lang="en-US"/>
          </a:p>
        </p:txBody>
      </p:sp>
      <p:sp>
        <p:nvSpPr>
          <p:cNvPr id="5" name="Footer Placeholder 4">
            <a:extLst>
              <a:ext uri="{FF2B5EF4-FFF2-40B4-BE49-F238E27FC236}">
                <a16:creationId xmlns:a16="http://schemas.microsoft.com/office/drawing/2014/main" id="{3227BFE2-C19B-2703-9EDC-65881119DC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F694F7-3BD1-400C-C543-7944C0EBB161}"/>
              </a:ext>
            </a:extLst>
          </p:cNvPr>
          <p:cNvSpPr>
            <a:spLocks noGrp="1"/>
          </p:cNvSpPr>
          <p:nvPr>
            <p:ph type="sldNum" sz="quarter" idx="12"/>
          </p:nvPr>
        </p:nvSpPr>
        <p:spPr/>
        <p:txBody>
          <a:bodyPr/>
          <a:lstStyle/>
          <a:p>
            <a:fld id="{831DA9A7-49C2-0943-8473-96E255CB77E7}" type="slidenum">
              <a:rPr lang="en-US" smtClean="0"/>
              <a:t>‹#›</a:t>
            </a:fld>
            <a:endParaRPr lang="en-US"/>
          </a:p>
        </p:txBody>
      </p:sp>
    </p:spTree>
    <p:extLst>
      <p:ext uri="{BB962C8B-B14F-4D97-AF65-F5344CB8AC3E}">
        <p14:creationId xmlns:p14="http://schemas.microsoft.com/office/powerpoint/2010/main" val="106222484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A close-up of a plant growing from the ground&#10;&#10;Description automatically generated">
            <a:extLst>
              <a:ext uri="{FF2B5EF4-FFF2-40B4-BE49-F238E27FC236}">
                <a16:creationId xmlns:a16="http://schemas.microsoft.com/office/drawing/2014/main" id="{7989C731-2F11-C69E-F1E8-4F12754D7A35}"/>
              </a:ext>
            </a:extLst>
          </p:cNvPr>
          <p:cNvPicPr>
            <a:picLocks noChangeAspect="1"/>
          </p:cNvPicPr>
          <p:nvPr userDrawn="1"/>
        </p:nvPicPr>
        <p:blipFill rotWithShape="1">
          <a:blip r:embed="rId2" cstate="print">
            <a:alphaModFix amt="35000"/>
            <a:extLst>
              <a:ext uri="{28A0092B-C50C-407E-A947-70E740481C1C}">
                <a14:useLocalDpi xmlns:a14="http://schemas.microsoft.com/office/drawing/2010/main"/>
              </a:ext>
            </a:extLst>
          </a:blip>
          <a:srcRect/>
          <a:stretch/>
        </p:blipFill>
        <p:spPr>
          <a:xfrm flipH="1">
            <a:off x="0" y="0"/>
            <a:ext cx="12192000" cy="6858000"/>
          </a:xfrm>
          <a:prstGeom prst="rect">
            <a:avLst/>
          </a:prstGeom>
        </p:spPr>
      </p:pic>
      <p:sp>
        <p:nvSpPr>
          <p:cNvPr id="2" name="Title 1">
            <a:extLst>
              <a:ext uri="{FF2B5EF4-FFF2-40B4-BE49-F238E27FC236}">
                <a16:creationId xmlns:a16="http://schemas.microsoft.com/office/drawing/2014/main" id="{938A9140-08A9-3C85-C08A-370E869A30F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C9C9979-8251-B319-B907-60749E5B5898}"/>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398E651-2710-70CF-5254-6139961D96D7}"/>
              </a:ext>
            </a:extLst>
          </p:cNvPr>
          <p:cNvSpPr>
            <a:spLocks noGrp="1"/>
          </p:cNvSpPr>
          <p:nvPr>
            <p:ph type="dt" sz="half" idx="10"/>
          </p:nvPr>
        </p:nvSpPr>
        <p:spPr/>
        <p:txBody>
          <a:bodyPr/>
          <a:lstStyle/>
          <a:p>
            <a:fld id="{D470E388-5602-114B-B3D5-756001FCCA56}" type="datetimeFigureOut">
              <a:rPr lang="en-US" smtClean="0"/>
              <a:t>4/14/2024</a:t>
            </a:fld>
            <a:endParaRPr lang="en-US"/>
          </a:p>
        </p:txBody>
      </p:sp>
      <p:sp>
        <p:nvSpPr>
          <p:cNvPr id="5" name="Footer Placeholder 4">
            <a:extLst>
              <a:ext uri="{FF2B5EF4-FFF2-40B4-BE49-F238E27FC236}">
                <a16:creationId xmlns:a16="http://schemas.microsoft.com/office/drawing/2014/main" id="{98EEA6F1-09B7-DDDF-45AE-530441E318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AA7B16-EA0E-28E3-0A10-801D1C5EF663}"/>
              </a:ext>
            </a:extLst>
          </p:cNvPr>
          <p:cNvSpPr>
            <a:spLocks noGrp="1"/>
          </p:cNvSpPr>
          <p:nvPr>
            <p:ph type="sldNum" sz="quarter" idx="12"/>
          </p:nvPr>
        </p:nvSpPr>
        <p:spPr/>
        <p:txBody>
          <a:bodyPr/>
          <a:lstStyle/>
          <a:p>
            <a:fld id="{831DA9A7-49C2-0943-8473-96E255CB77E7}" type="slidenum">
              <a:rPr lang="en-US" smtClean="0"/>
              <a:t>‹#›</a:t>
            </a:fld>
            <a:endParaRPr lang="en-US"/>
          </a:p>
        </p:txBody>
      </p:sp>
    </p:spTree>
    <p:extLst>
      <p:ext uri="{BB962C8B-B14F-4D97-AF65-F5344CB8AC3E}">
        <p14:creationId xmlns:p14="http://schemas.microsoft.com/office/powerpoint/2010/main" val="101576412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8F897-4017-F04F-9D30-C0E39BBD6DD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DE0DC5C-B31C-0255-8906-05348A0E7D8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37AE109-6843-167A-0DBE-002C58E9DFE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DFD44C2-FB4F-3F04-E63F-0F84AD6F960C}"/>
              </a:ext>
            </a:extLst>
          </p:cNvPr>
          <p:cNvSpPr>
            <a:spLocks noGrp="1"/>
          </p:cNvSpPr>
          <p:nvPr>
            <p:ph type="dt" sz="half" idx="10"/>
          </p:nvPr>
        </p:nvSpPr>
        <p:spPr/>
        <p:txBody>
          <a:bodyPr/>
          <a:lstStyle/>
          <a:p>
            <a:fld id="{D470E388-5602-114B-B3D5-756001FCCA56}" type="datetimeFigureOut">
              <a:rPr lang="en-US" smtClean="0"/>
              <a:t>4/14/2024</a:t>
            </a:fld>
            <a:endParaRPr lang="en-US"/>
          </a:p>
        </p:txBody>
      </p:sp>
      <p:sp>
        <p:nvSpPr>
          <p:cNvPr id="6" name="Footer Placeholder 5">
            <a:extLst>
              <a:ext uri="{FF2B5EF4-FFF2-40B4-BE49-F238E27FC236}">
                <a16:creationId xmlns:a16="http://schemas.microsoft.com/office/drawing/2014/main" id="{1CFF9BC7-B49F-7946-CD2E-72C4A07B651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7ACF942-256D-BEAB-4E0C-36B8976F579B}"/>
              </a:ext>
            </a:extLst>
          </p:cNvPr>
          <p:cNvSpPr>
            <a:spLocks noGrp="1"/>
          </p:cNvSpPr>
          <p:nvPr>
            <p:ph type="sldNum" sz="quarter" idx="12"/>
          </p:nvPr>
        </p:nvSpPr>
        <p:spPr/>
        <p:txBody>
          <a:bodyPr/>
          <a:lstStyle/>
          <a:p>
            <a:fld id="{831DA9A7-49C2-0943-8473-96E255CB77E7}" type="slidenum">
              <a:rPr lang="en-US" smtClean="0"/>
              <a:t>‹#›</a:t>
            </a:fld>
            <a:endParaRPr lang="en-US"/>
          </a:p>
        </p:txBody>
      </p:sp>
    </p:spTree>
    <p:extLst>
      <p:ext uri="{BB962C8B-B14F-4D97-AF65-F5344CB8AC3E}">
        <p14:creationId xmlns:p14="http://schemas.microsoft.com/office/powerpoint/2010/main" val="67523914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8F897-4017-F04F-9D30-C0E39BBD6DDE}"/>
              </a:ext>
            </a:extLst>
          </p:cNvPr>
          <p:cNvSpPr>
            <a:spLocks noGrp="1"/>
          </p:cNvSpPr>
          <p:nvPr>
            <p:ph type="title"/>
          </p:nvPr>
        </p:nvSpPr>
        <p:spPr>
          <a:xfrm>
            <a:off x="675861" y="2488758"/>
            <a:ext cx="3362739" cy="3625795"/>
          </a:xfrm>
        </p:spPr>
        <p:txBody>
          <a:bodyPr anchor="t">
            <a:normAutofit/>
          </a:bodyPr>
          <a:lstStyle>
            <a:lvl1pPr>
              <a:defRPr sz="3600"/>
            </a:lvl1pPr>
          </a:lstStyle>
          <a:p>
            <a:r>
              <a:rPr lang="en-US"/>
              <a:t>Click to edit Master title style</a:t>
            </a:r>
          </a:p>
        </p:txBody>
      </p:sp>
      <p:sp>
        <p:nvSpPr>
          <p:cNvPr id="3" name="Content Placeholder 2">
            <a:extLst>
              <a:ext uri="{FF2B5EF4-FFF2-40B4-BE49-F238E27FC236}">
                <a16:creationId xmlns:a16="http://schemas.microsoft.com/office/drawing/2014/main" id="{ADE0DC5C-B31C-0255-8906-05348A0E7D88}"/>
              </a:ext>
            </a:extLst>
          </p:cNvPr>
          <p:cNvSpPr>
            <a:spLocks noGrp="1"/>
          </p:cNvSpPr>
          <p:nvPr>
            <p:ph sz="half" idx="1"/>
          </p:nvPr>
        </p:nvSpPr>
        <p:spPr>
          <a:xfrm>
            <a:off x="675861" y="306927"/>
            <a:ext cx="10559331" cy="2118224"/>
          </a:xfrm>
        </p:spPr>
        <p:txBody>
          <a:bodyPr>
            <a:normAutofit/>
          </a:bodyPr>
          <a:lstStyle>
            <a:lvl1pPr marL="0" indent="0">
              <a:buNone/>
              <a:defRPr sz="2400" i="1"/>
            </a:lvl1pPr>
            <a:lvl2pPr marL="457200" indent="0">
              <a:buFont typeface="Arial" panose="020B0604020202020204" pitchFamily="34" charset="0"/>
              <a:buNone/>
              <a:defRPr sz="2000" i="1"/>
            </a:lvl2pPr>
            <a:lvl3pPr marL="914400" indent="0">
              <a:buNone/>
              <a:defRPr sz="1800" i="1"/>
            </a:lvl3pPr>
            <a:lvl4pPr marL="1371600" indent="0">
              <a:buNone/>
              <a:defRPr sz="1600" i="1"/>
            </a:lvl4pPr>
            <a:lvl5pPr marL="1828800" indent="0">
              <a:buNone/>
              <a:defRPr sz="1600" i="1"/>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37AE109-6843-167A-0DBE-002C58E9DFE1}"/>
              </a:ext>
            </a:extLst>
          </p:cNvPr>
          <p:cNvSpPr>
            <a:spLocks noGrp="1"/>
          </p:cNvSpPr>
          <p:nvPr>
            <p:ph sz="half" idx="2"/>
          </p:nvPr>
        </p:nvSpPr>
        <p:spPr>
          <a:xfrm>
            <a:off x="4102874" y="2488758"/>
            <a:ext cx="7174728" cy="3625795"/>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DFD44C2-FB4F-3F04-E63F-0F84AD6F960C}"/>
              </a:ext>
            </a:extLst>
          </p:cNvPr>
          <p:cNvSpPr>
            <a:spLocks noGrp="1"/>
          </p:cNvSpPr>
          <p:nvPr>
            <p:ph type="dt" sz="half" idx="10"/>
          </p:nvPr>
        </p:nvSpPr>
        <p:spPr/>
        <p:txBody>
          <a:bodyPr/>
          <a:lstStyle/>
          <a:p>
            <a:fld id="{D470E388-5602-114B-B3D5-756001FCCA56}" type="datetimeFigureOut">
              <a:rPr lang="en-US" smtClean="0"/>
              <a:t>4/14/2024</a:t>
            </a:fld>
            <a:endParaRPr lang="en-US"/>
          </a:p>
        </p:txBody>
      </p:sp>
      <p:sp>
        <p:nvSpPr>
          <p:cNvPr id="6" name="Footer Placeholder 5">
            <a:extLst>
              <a:ext uri="{FF2B5EF4-FFF2-40B4-BE49-F238E27FC236}">
                <a16:creationId xmlns:a16="http://schemas.microsoft.com/office/drawing/2014/main" id="{1CFF9BC7-B49F-7946-CD2E-72C4A07B651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7ACF942-256D-BEAB-4E0C-36B8976F579B}"/>
              </a:ext>
            </a:extLst>
          </p:cNvPr>
          <p:cNvSpPr>
            <a:spLocks noGrp="1"/>
          </p:cNvSpPr>
          <p:nvPr>
            <p:ph type="sldNum" sz="quarter" idx="12"/>
          </p:nvPr>
        </p:nvSpPr>
        <p:spPr/>
        <p:txBody>
          <a:bodyPr/>
          <a:lstStyle/>
          <a:p>
            <a:fld id="{831DA9A7-49C2-0943-8473-96E255CB77E7}" type="slidenum">
              <a:rPr lang="en-US" smtClean="0"/>
              <a:t>‹#›</a:t>
            </a:fld>
            <a:endParaRPr lang="en-US"/>
          </a:p>
        </p:txBody>
      </p:sp>
    </p:spTree>
    <p:extLst>
      <p:ext uri="{BB962C8B-B14F-4D97-AF65-F5344CB8AC3E}">
        <p14:creationId xmlns:p14="http://schemas.microsoft.com/office/powerpoint/2010/main" val="117048065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E4ADC-6726-8AB4-F575-A69F3CCCBFC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64FD033-4AD9-88E9-5F5D-7CA24F6F847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8DE3C78-AC29-D189-4617-A688F8E35EA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E5311A6-1067-4363-EEAE-ADEE76EB7D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88C06F1-630F-9892-750A-311F816B64F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43189CC-8D0A-3EB0-4904-3408C080EA51}"/>
              </a:ext>
            </a:extLst>
          </p:cNvPr>
          <p:cNvSpPr>
            <a:spLocks noGrp="1"/>
          </p:cNvSpPr>
          <p:nvPr>
            <p:ph type="dt" sz="half" idx="10"/>
          </p:nvPr>
        </p:nvSpPr>
        <p:spPr/>
        <p:txBody>
          <a:bodyPr/>
          <a:lstStyle/>
          <a:p>
            <a:fld id="{D470E388-5602-114B-B3D5-756001FCCA56}" type="datetimeFigureOut">
              <a:rPr lang="en-US" smtClean="0"/>
              <a:t>4/14/2024</a:t>
            </a:fld>
            <a:endParaRPr lang="en-US"/>
          </a:p>
        </p:txBody>
      </p:sp>
      <p:sp>
        <p:nvSpPr>
          <p:cNvPr id="8" name="Footer Placeholder 7">
            <a:extLst>
              <a:ext uri="{FF2B5EF4-FFF2-40B4-BE49-F238E27FC236}">
                <a16:creationId xmlns:a16="http://schemas.microsoft.com/office/drawing/2014/main" id="{9864E990-22B2-E15F-E54A-AD9D3F45BB7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30CA935-3092-5BD4-AB75-E0576C9CF090}"/>
              </a:ext>
            </a:extLst>
          </p:cNvPr>
          <p:cNvSpPr>
            <a:spLocks noGrp="1"/>
          </p:cNvSpPr>
          <p:nvPr>
            <p:ph type="sldNum" sz="quarter" idx="12"/>
          </p:nvPr>
        </p:nvSpPr>
        <p:spPr/>
        <p:txBody>
          <a:bodyPr/>
          <a:lstStyle/>
          <a:p>
            <a:fld id="{831DA9A7-49C2-0943-8473-96E255CB77E7}" type="slidenum">
              <a:rPr lang="en-US" smtClean="0"/>
              <a:t>‹#›</a:t>
            </a:fld>
            <a:endParaRPr lang="en-US"/>
          </a:p>
        </p:txBody>
      </p:sp>
    </p:spTree>
    <p:extLst>
      <p:ext uri="{BB962C8B-B14F-4D97-AF65-F5344CB8AC3E}">
        <p14:creationId xmlns:p14="http://schemas.microsoft.com/office/powerpoint/2010/main" val="2600965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97D93-21F7-A9D9-EA4F-2C5AB77D809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6381CE0-E889-4EEF-1AB4-8610050CC349}"/>
              </a:ext>
            </a:extLst>
          </p:cNvPr>
          <p:cNvSpPr>
            <a:spLocks noGrp="1"/>
          </p:cNvSpPr>
          <p:nvPr>
            <p:ph type="dt" sz="half" idx="10"/>
          </p:nvPr>
        </p:nvSpPr>
        <p:spPr/>
        <p:txBody>
          <a:bodyPr/>
          <a:lstStyle/>
          <a:p>
            <a:fld id="{D470E388-5602-114B-B3D5-756001FCCA56}" type="datetimeFigureOut">
              <a:rPr lang="en-US" smtClean="0"/>
              <a:t>4/14/2024</a:t>
            </a:fld>
            <a:endParaRPr lang="en-US"/>
          </a:p>
        </p:txBody>
      </p:sp>
      <p:sp>
        <p:nvSpPr>
          <p:cNvPr id="4" name="Footer Placeholder 3">
            <a:extLst>
              <a:ext uri="{FF2B5EF4-FFF2-40B4-BE49-F238E27FC236}">
                <a16:creationId xmlns:a16="http://schemas.microsoft.com/office/drawing/2014/main" id="{A48D22CF-ECE7-4D9C-8692-0E70191B462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9DBA30D-C65A-87ED-3A5C-BDB78186EFD8}"/>
              </a:ext>
            </a:extLst>
          </p:cNvPr>
          <p:cNvSpPr>
            <a:spLocks noGrp="1"/>
          </p:cNvSpPr>
          <p:nvPr>
            <p:ph type="sldNum" sz="quarter" idx="12"/>
          </p:nvPr>
        </p:nvSpPr>
        <p:spPr/>
        <p:txBody>
          <a:bodyPr/>
          <a:lstStyle/>
          <a:p>
            <a:fld id="{831DA9A7-49C2-0943-8473-96E255CB77E7}" type="slidenum">
              <a:rPr lang="en-US" smtClean="0"/>
              <a:t>‹#›</a:t>
            </a:fld>
            <a:endParaRPr lang="en-US"/>
          </a:p>
        </p:txBody>
      </p:sp>
    </p:spTree>
    <p:extLst>
      <p:ext uri="{BB962C8B-B14F-4D97-AF65-F5344CB8AC3E}">
        <p14:creationId xmlns:p14="http://schemas.microsoft.com/office/powerpoint/2010/main" val="2209123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A15280A-D685-DBF1-18D5-77A06526E8B3}"/>
              </a:ext>
            </a:extLst>
          </p:cNvPr>
          <p:cNvSpPr>
            <a:spLocks noGrp="1"/>
          </p:cNvSpPr>
          <p:nvPr>
            <p:ph type="dt" sz="half" idx="10"/>
          </p:nvPr>
        </p:nvSpPr>
        <p:spPr/>
        <p:txBody>
          <a:bodyPr/>
          <a:lstStyle/>
          <a:p>
            <a:fld id="{D470E388-5602-114B-B3D5-756001FCCA56}" type="datetimeFigureOut">
              <a:rPr lang="en-US" smtClean="0"/>
              <a:t>4/14/2024</a:t>
            </a:fld>
            <a:endParaRPr lang="en-US"/>
          </a:p>
        </p:txBody>
      </p:sp>
      <p:sp>
        <p:nvSpPr>
          <p:cNvPr id="3" name="Footer Placeholder 2">
            <a:extLst>
              <a:ext uri="{FF2B5EF4-FFF2-40B4-BE49-F238E27FC236}">
                <a16:creationId xmlns:a16="http://schemas.microsoft.com/office/drawing/2014/main" id="{EF515178-BD2F-1AEA-1D0B-364A88F5C53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3BF491B-377F-A69D-BA73-135484E1AA21}"/>
              </a:ext>
            </a:extLst>
          </p:cNvPr>
          <p:cNvSpPr>
            <a:spLocks noGrp="1"/>
          </p:cNvSpPr>
          <p:nvPr>
            <p:ph type="sldNum" sz="quarter" idx="12"/>
          </p:nvPr>
        </p:nvSpPr>
        <p:spPr/>
        <p:txBody>
          <a:bodyPr/>
          <a:lstStyle/>
          <a:p>
            <a:fld id="{831DA9A7-49C2-0943-8473-96E255CB77E7}" type="slidenum">
              <a:rPr lang="en-US" smtClean="0"/>
              <a:t>‹#›</a:t>
            </a:fld>
            <a:endParaRPr lang="en-US"/>
          </a:p>
        </p:txBody>
      </p:sp>
    </p:spTree>
    <p:extLst>
      <p:ext uri="{BB962C8B-B14F-4D97-AF65-F5344CB8AC3E}">
        <p14:creationId xmlns:p14="http://schemas.microsoft.com/office/powerpoint/2010/main" val="1370241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D98F8-D9D4-2FBC-1D1E-B93F7DB8A1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FD546A1-F1F9-8670-51CD-232FEAAB2A84}"/>
              </a:ext>
            </a:extLst>
          </p:cNvPr>
          <p:cNvSpPr>
            <a:spLocks noGrp="1"/>
          </p:cNvSpPr>
          <p:nvPr>
            <p:ph idx="1"/>
          </p:nvPr>
        </p:nvSpPr>
        <p:spPr>
          <a:xfrm>
            <a:off x="5183188" y="987425"/>
            <a:ext cx="6172200" cy="4873625"/>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7717A69-B59B-8A60-7CDA-5F9CFB021E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F47AA7D-B5E7-1416-ADDC-3DC7453B7B6D}"/>
              </a:ext>
            </a:extLst>
          </p:cNvPr>
          <p:cNvSpPr>
            <a:spLocks noGrp="1"/>
          </p:cNvSpPr>
          <p:nvPr>
            <p:ph type="dt" sz="half" idx="10"/>
          </p:nvPr>
        </p:nvSpPr>
        <p:spPr/>
        <p:txBody>
          <a:bodyPr/>
          <a:lstStyle/>
          <a:p>
            <a:fld id="{D470E388-5602-114B-B3D5-756001FCCA56}" type="datetimeFigureOut">
              <a:rPr lang="en-US" smtClean="0"/>
              <a:t>4/14/2024</a:t>
            </a:fld>
            <a:endParaRPr lang="en-US"/>
          </a:p>
        </p:txBody>
      </p:sp>
      <p:sp>
        <p:nvSpPr>
          <p:cNvPr id="6" name="Footer Placeholder 5">
            <a:extLst>
              <a:ext uri="{FF2B5EF4-FFF2-40B4-BE49-F238E27FC236}">
                <a16:creationId xmlns:a16="http://schemas.microsoft.com/office/drawing/2014/main" id="{3B6C9837-1128-6F6E-32B8-7091F1A813F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E1F61D-41DE-4929-71FC-519D80E7991A}"/>
              </a:ext>
            </a:extLst>
          </p:cNvPr>
          <p:cNvSpPr>
            <a:spLocks noGrp="1"/>
          </p:cNvSpPr>
          <p:nvPr>
            <p:ph type="sldNum" sz="quarter" idx="12"/>
          </p:nvPr>
        </p:nvSpPr>
        <p:spPr/>
        <p:txBody>
          <a:bodyPr/>
          <a:lstStyle/>
          <a:p>
            <a:fld id="{831DA9A7-49C2-0943-8473-96E255CB77E7}" type="slidenum">
              <a:rPr lang="en-US" smtClean="0"/>
              <a:t>‹#›</a:t>
            </a:fld>
            <a:endParaRPr lang="en-US"/>
          </a:p>
        </p:txBody>
      </p:sp>
    </p:spTree>
    <p:extLst>
      <p:ext uri="{BB962C8B-B14F-4D97-AF65-F5344CB8AC3E}">
        <p14:creationId xmlns:p14="http://schemas.microsoft.com/office/powerpoint/2010/main" val="15109796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A close-up of a plant growing from the ground&#10;&#10;Description automatically generated">
            <a:extLst>
              <a:ext uri="{FF2B5EF4-FFF2-40B4-BE49-F238E27FC236}">
                <a16:creationId xmlns:a16="http://schemas.microsoft.com/office/drawing/2014/main" id="{9CE61769-93B3-0438-B200-9D126F8D7946}"/>
              </a:ext>
            </a:extLst>
          </p:cNvPr>
          <p:cNvPicPr>
            <a:picLocks noChangeAspect="1"/>
          </p:cNvPicPr>
          <p:nvPr userDrawn="1"/>
        </p:nvPicPr>
        <p:blipFill rotWithShape="1">
          <a:blip r:embed="rId14" cstate="print">
            <a:alphaModFix amt="10000"/>
            <a:extLst>
              <a:ext uri="{28A0092B-C50C-407E-A947-70E740481C1C}">
                <a14:useLocalDpi xmlns:a14="http://schemas.microsoft.com/office/drawing/2010/main"/>
              </a:ext>
            </a:extLst>
          </a:blip>
          <a:srcRect/>
          <a:stretch/>
        </p:blipFill>
        <p:spPr>
          <a:xfrm flipH="1">
            <a:off x="0" y="0"/>
            <a:ext cx="12192000" cy="6858000"/>
          </a:xfrm>
          <a:prstGeom prst="rect">
            <a:avLst/>
          </a:prstGeom>
        </p:spPr>
      </p:pic>
      <p:sp>
        <p:nvSpPr>
          <p:cNvPr id="2" name="Title Placeholder 1">
            <a:extLst>
              <a:ext uri="{FF2B5EF4-FFF2-40B4-BE49-F238E27FC236}">
                <a16:creationId xmlns:a16="http://schemas.microsoft.com/office/drawing/2014/main" id="{FB9CE3C0-6E32-6840-690D-DCC99C8CD26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74D96C2-3CD3-008D-4684-874ECE9FCCD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7E444B-7046-AA86-B413-0ED1F853601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latin typeface="Arial" panose="020B0604020202020204" pitchFamily="34" charset="0"/>
                <a:cs typeface="Arial" panose="020B0604020202020204" pitchFamily="34" charset="0"/>
              </a:defRPr>
            </a:lvl1pPr>
          </a:lstStyle>
          <a:p>
            <a:fld id="{D470E388-5602-114B-B3D5-756001FCCA56}" type="datetimeFigureOut">
              <a:rPr lang="en-US" smtClean="0"/>
              <a:pPr/>
              <a:t>4/14/2024</a:t>
            </a:fld>
            <a:endParaRPr lang="en-US"/>
          </a:p>
        </p:txBody>
      </p:sp>
      <p:sp>
        <p:nvSpPr>
          <p:cNvPr id="5" name="Footer Placeholder 4">
            <a:extLst>
              <a:ext uri="{FF2B5EF4-FFF2-40B4-BE49-F238E27FC236}">
                <a16:creationId xmlns:a16="http://schemas.microsoft.com/office/drawing/2014/main" id="{B3C58DAD-19CB-EB72-AE64-3A02966A60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latin typeface="Arial" panose="020B0604020202020204" pitchFamily="34" charset="0"/>
                <a:cs typeface="Arial" panose="020B0604020202020204" pitchFamily="34" charset="0"/>
              </a:defRPr>
            </a:lvl1pPr>
          </a:lstStyle>
          <a:p>
            <a:endParaRPr lang="en-US"/>
          </a:p>
        </p:txBody>
      </p:sp>
      <p:sp>
        <p:nvSpPr>
          <p:cNvPr id="6" name="Slide Number Placeholder 5">
            <a:extLst>
              <a:ext uri="{FF2B5EF4-FFF2-40B4-BE49-F238E27FC236}">
                <a16:creationId xmlns:a16="http://schemas.microsoft.com/office/drawing/2014/main" id="{F2843F89-F70E-4A65-7949-90517B5625F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latin typeface="Arial" panose="020B0604020202020204" pitchFamily="34" charset="0"/>
                <a:cs typeface="Arial" panose="020B0604020202020204" pitchFamily="34" charset="0"/>
              </a:defRPr>
            </a:lvl1pPr>
          </a:lstStyle>
          <a:p>
            <a:fld id="{831DA9A7-49C2-0943-8473-96E255CB77E7}" type="slidenum">
              <a:rPr lang="en-US" smtClean="0"/>
              <a:pPr/>
              <a:t>‹#›</a:t>
            </a:fld>
            <a:endParaRPr lang="en-US"/>
          </a:p>
        </p:txBody>
      </p:sp>
    </p:spTree>
    <p:extLst>
      <p:ext uri="{BB962C8B-B14F-4D97-AF65-F5344CB8AC3E}">
        <p14:creationId xmlns:p14="http://schemas.microsoft.com/office/powerpoint/2010/main" val="12164981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60"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le 1">
            <a:extLst>
              <a:ext uri="{FF2B5EF4-FFF2-40B4-BE49-F238E27FC236}">
                <a16:creationId xmlns:a16="http://schemas.microsoft.com/office/drawing/2014/main" id="{765FC41A-E519-4511-AA56-5BE0149006E0}"/>
              </a:ext>
            </a:extLst>
          </p:cNvPr>
          <p:cNvSpPr>
            <a:spLocks noGrp="1"/>
          </p:cNvSpPr>
          <p:nvPr>
            <p:ph type="title"/>
          </p:nvPr>
        </p:nvSpPr>
        <p:spPr>
          <a:xfrm>
            <a:off x="726056" y="136525"/>
            <a:ext cx="10515600" cy="1325563"/>
          </a:xfrm>
        </p:spPr>
        <p:txBody>
          <a:bodyPr>
            <a:normAutofit/>
          </a:bodyPr>
          <a:lstStyle/>
          <a:p>
            <a:pPr algn="ctr"/>
            <a:r>
              <a:rPr lang="en-US" altLang="en-US" sz="5400">
                <a:solidFill>
                  <a:schemeClr val="accent6">
                    <a:lumMod val="75000"/>
                  </a:schemeClr>
                </a:solidFill>
                <a:latin typeface="Calibri" panose="020F0502020204030204" pitchFamily="34" charset="0"/>
                <a:cs typeface="Calibri" panose="020F0502020204030204" pitchFamily="34" charset="0"/>
              </a:rPr>
              <a:t>Titus 1:1-4</a:t>
            </a:r>
          </a:p>
        </p:txBody>
      </p:sp>
      <p:sp>
        <p:nvSpPr>
          <p:cNvPr id="3" name="Content Placeholder 2">
            <a:extLst>
              <a:ext uri="{FF2B5EF4-FFF2-40B4-BE49-F238E27FC236}">
                <a16:creationId xmlns:a16="http://schemas.microsoft.com/office/drawing/2014/main" id="{CCCABB1E-E3C7-A69B-4A80-112321B996DE}"/>
              </a:ext>
            </a:extLst>
          </p:cNvPr>
          <p:cNvSpPr>
            <a:spLocks noGrp="1"/>
          </p:cNvSpPr>
          <p:nvPr>
            <p:ph idx="1"/>
          </p:nvPr>
        </p:nvSpPr>
        <p:spPr>
          <a:xfrm>
            <a:off x="838200" y="1253331"/>
            <a:ext cx="10515600" cy="3517077"/>
          </a:xfrm>
        </p:spPr>
        <p:txBody>
          <a:bodyPr>
            <a:normAutofit/>
          </a:bodyPr>
          <a:lstStyle/>
          <a:p>
            <a:pPr marL="0" indent="0" algn="ctr">
              <a:buNone/>
            </a:pPr>
            <a:r>
              <a:rPr lang="en-US" b="0" i="1">
                <a:solidFill>
                  <a:srgbClr val="000000"/>
                </a:solidFill>
                <a:effectLst/>
                <a:highlight>
                  <a:srgbClr val="FFFFFF"/>
                </a:highlight>
                <a:latin typeface="Calibri" panose="020F0502020204030204" pitchFamily="34" charset="0"/>
                <a:cs typeface="Calibri" panose="020F0502020204030204" pitchFamily="34" charset="0"/>
              </a:rPr>
              <a:t>Paul, a servant of God and an apostle of Jesus Christ, for the sake of the </a:t>
            </a:r>
            <a:r>
              <a:rPr lang="en-US" b="1" i="1">
                <a:solidFill>
                  <a:schemeClr val="accent3">
                    <a:lumMod val="60000"/>
                    <a:lumOff val="40000"/>
                  </a:schemeClr>
                </a:solidFill>
                <a:effectLst/>
                <a:highlight>
                  <a:srgbClr val="FFFFFF"/>
                </a:highlight>
                <a:latin typeface="Calibri" panose="020F0502020204030204" pitchFamily="34" charset="0"/>
                <a:cs typeface="Calibri" panose="020F0502020204030204" pitchFamily="34" charset="0"/>
              </a:rPr>
              <a:t>faith of God's elect </a:t>
            </a:r>
            <a:r>
              <a:rPr lang="en-US" b="0" i="1">
                <a:solidFill>
                  <a:srgbClr val="000000"/>
                </a:solidFill>
                <a:effectLst/>
                <a:highlight>
                  <a:srgbClr val="FFFFFF"/>
                </a:highlight>
                <a:latin typeface="Calibri" panose="020F0502020204030204" pitchFamily="34" charset="0"/>
                <a:cs typeface="Calibri" panose="020F0502020204030204" pitchFamily="34" charset="0"/>
              </a:rPr>
              <a:t>and their knowledge of the truth, which accords with godliness, </a:t>
            </a:r>
            <a:r>
              <a:rPr lang="en-US" b="1" i="1" baseline="30000">
                <a:solidFill>
                  <a:srgbClr val="000000"/>
                </a:solidFill>
                <a:effectLst/>
                <a:highlight>
                  <a:srgbClr val="FFFFFF"/>
                </a:highlight>
                <a:latin typeface="Calibri" panose="020F0502020204030204" pitchFamily="34" charset="0"/>
                <a:cs typeface="Calibri" panose="020F0502020204030204" pitchFamily="34" charset="0"/>
              </a:rPr>
              <a:t>2 </a:t>
            </a:r>
            <a:r>
              <a:rPr lang="en-US" b="0" i="1">
                <a:solidFill>
                  <a:srgbClr val="000000"/>
                </a:solidFill>
                <a:effectLst/>
                <a:highlight>
                  <a:srgbClr val="FFFFFF"/>
                </a:highlight>
                <a:latin typeface="Calibri" panose="020F0502020204030204" pitchFamily="34" charset="0"/>
                <a:cs typeface="Calibri" panose="020F0502020204030204" pitchFamily="34" charset="0"/>
              </a:rPr>
              <a:t>in hope of eternal life, which God, who never lies, promised before the ages began </a:t>
            </a:r>
            <a:r>
              <a:rPr lang="en-US" b="1" i="1" baseline="30000">
                <a:solidFill>
                  <a:srgbClr val="000000"/>
                </a:solidFill>
                <a:effectLst/>
                <a:highlight>
                  <a:srgbClr val="FFFFFF"/>
                </a:highlight>
                <a:latin typeface="Calibri" panose="020F0502020204030204" pitchFamily="34" charset="0"/>
                <a:cs typeface="Calibri" panose="020F0502020204030204" pitchFamily="34" charset="0"/>
              </a:rPr>
              <a:t>3 </a:t>
            </a:r>
            <a:r>
              <a:rPr lang="en-US" b="0" i="1">
                <a:solidFill>
                  <a:srgbClr val="000000"/>
                </a:solidFill>
                <a:effectLst/>
                <a:highlight>
                  <a:srgbClr val="FFFFFF"/>
                </a:highlight>
                <a:latin typeface="Calibri" panose="020F0502020204030204" pitchFamily="34" charset="0"/>
                <a:cs typeface="Calibri" panose="020F0502020204030204" pitchFamily="34" charset="0"/>
              </a:rPr>
              <a:t>and at the proper time manifested in his word through the preaching with which I have been entrusted by the command of God our Savior;</a:t>
            </a:r>
          </a:p>
          <a:p>
            <a:pPr marL="0" indent="0" algn="ctr">
              <a:buNone/>
            </a:pPr>
            <a:r>
              <a:rPr lang="en-US" b="1" i="1" baseline="30000">
                <a:solidFill>
                  <a:srgbClr val="000000"/>
                </a:solidFill>
                <a:effectLst/>
                <a:highlight>
                  <a:srgbClr val="FFFFFF"/>
                </a:highlight>
                <a:latin typeface="Calibri" panose="020F0502020204030204" pitchFamily="34" charset="0"/>
                <a:cs typeface="Calibri" panose="020F0502020204030204" pitchFamily="34" charset="0"/>
              </a:rPr>
              <a:t>4 </a:t>
            </a:r>
            <a:r>
              <a:rPr lang="en-US" b="0" i="1">
                <a:solidFill>
                  <a:srgbClr val="000000"/>
                </a:solidFill>
                <a:effectLst/>
                <a:highlight>
                  <a:srgbClr val="FFFFFF"/>
                </a:highlight>
                <a:latin typeface="Calibri" panose="020F0502020204030204" pitchFamily="34" charset="0"/>
                <a:cs typeface="Calibri" panose="020F0502020204030204" pitchFamily="34" charset="0"/>
              </a:rPr>
              <a:t>To Titus, my true child in a </a:t>
            </a:r>
            <a:r>
              <a:rPr lang="en-US" b="1" i="1">
                <a:solidFill>
                  <a:schemeClr val="accent3">
                    <a:lumMod val="60000"/>
                    <a:lumOff val="40000"/>
                  </a:schemeClr>
                </a:solidFill>
                <a:effectLst/>
                <a:highlight>
                  <a:srgbClr val="FFFFFF"/>
                </a:highlight>
                <a:latin typeface="Calibri" panose="020F0502020204030204" pitchFamily="34" charset="0"/>
                <a:cs typeface="Calibri" panose="020F0502020204030204" pitchFamily="34" charset="0"/>
              </a:rPr>
              <a:t>common faith:</a:t>
            </a:r>
          </a:p>
          <a:p>
            <a:pPr marL="0" indent="0" algn="ctr">
              <a:buNone/>
            </a:pPr>
            <a:r>
              <a:rPr lang="en-US" b="0" i="1">
                <a:solidFill>
                  <a:srgbClr val="000000"/>
                </a:solidFill>
                <a:effectLst/>
                <a:highlight>
                  <a:srgbClr val="FFFFFF"/>
                </a:highlight>
                <a:latin typeface="Calibri" panose="020F0502020204030204" pitchFamily="34" charset="0"/>
                <a:cs typeface="Calibri" panose="020F0502020204030204" pitchFamily="34" charset="0"/>
              </a:rPr>
              <a:t>Grace and peace from God the Father and Christ Jesus our Savior.</a:t>
            </a:r>
          </a:p>
        </p:txBody>
      </p:sp>
      <p:sp>
        <p:nvSpPr>
          <p:cNvPr id="81924" name="Slide Number Placeholder 3">
            <a:extLst>
              <a:ext uri="{FF2B5EF4-FFF2-40B4-BE49-F238E27FC236}">
                <a16:creationId xmlns:a16="http://schemas.microsoft.com/office/drawing/2014/main" id="{2DFA5544-6B43-313F-B105-8E18D9F61C70}"/>
              </a:ext>
            </a:extLst>
          </p:cNvPr>
          <p:cNvSpPr>
            <a:spLocks noGrp="1"/>
          </p:cNvSpPr>
          <p:nvPr>
            <p:ph type="sldNum" sz="quarter" idx="12"/>
          </p:nvPr>
        </p:nvSpPr>
        <p:spPr>
          <a:xfrm>
            <a:off x="8610600" y="6356350"/>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fld id="{AABCA03A-5735-2043-A987-6B46F3DD2A5F}" type="slidenum">
              <a:rPr lang="en-US" altLang="en-US"/>
              <a:pPr/>
              <a:t>1</a:t>
            </a:fld>
            <a:endParaRPr lang="en-US" altLang="en-US"/>
          </a:p>
        </p:txBody>
      </p:sp>
      <p:sp>
        <p:nvSpPr>
          <p:cNvPr id="2" name="Rectangle: Rounded Corners 1">
            <a:extLst>
              <a:ext uri="{FF2B5EF4-FFF2-40B4-BE49-F238E27FC236}">
                <a16:creationId xmlns:a16="http://schemas.microsoft.com/office/drawing/2014/main" id="{C379E225-B3B5-D5C1-6C83-B4B2B3F5BF98}"/>
              </a:ext>
            </a:extLst>
          </p:cNvPr>
          <p:cNvSpPr/>
          <p:nvPr/>
        </p:nvSpPr>
        <p:spPr>
          <a:xfrm>
            <a:off x="1687901" y="5175849"/>
            <a:ext cx="8591910" cy="1112807"/>
          </a:xfrm>
          <a:prstGeom prst="roundRect">
            <a:avLst/>
          </a:prstGeom>
          <a:solidFill>
            <a:schemeClr val="accent3">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2400">
                <a:latin typeface="Calibri" panose="020F0502020204030204" pitchFamily="34" charset="0"/>
                <a:cs typeface="Calibri" panose="020F0502020204030204" pitchFamily="34" charset="0"/>
              </a:rPr>
              <a:t>Using this passage only:</a:t>
            </a:r>
          </a:p>
          <a:p>
            <a:pPr marL="285750" indent="-285750">
              <a:buFont typeface="Arial" panose="020B0604020202020204" pitchFamily="34" charset="0"/>
              <a:buChar char="•"/>
            </a:pPr>
            <a:r>
              <a:rPr lang="en-US" sz="2400">
                <a:latin typeface="Calibri" panose="020F0502020204030204" pitchFamily="34" charset="0"/>
                <a:cs typeface="Calibri" panose="020F0502020204030204" pitchFamily="34" charset="0"/>
              </a:rPr>
              <a:t>What are elements of our common faith, the faith of God’s elect?  </a:t>
            </a:r>
            <a:endParaRPr lang="en-US">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519814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le 1">
            <a:extLst>
              <a:ext uri="{FF2B5EF4-FFF2-40B4-BE49-F238E27FC236}">
                <a16:creationId xmlns:a16="http://schemas.microsoft.com/office/drawing/2014/main" id="{765FC41A-E519-4511-AA56-5BE0149006E0}"/>
              </a:ext>
            </a:extLst>
          </p:cNvPr>
          <p:cNvSpPr>
            <a:spLocks noGrp="1"/>
          </p:cNvSpPr>
          <p:nvPr>
            <p:ph type="title"/>
          </p:nvPr>
        </p:nvSpPr>
        <p:spPr>
          <a:xfrm>
            <a:off x="726056" y="136525"/>
            <a:ext cx="10515600" cy="1325563"/>
          </a:xfrm>
        </p:spPr>
        <p:txBody>
          <a:bodyPr>
            <a:normAutofit/>
          </a:bodyPr>
          <a:lstStyle/>
          <a:p>
            <a:pPr algn="ctr"/>
            <a:r>
              <a:rPr lang="en-US" altLang="en-US" sz="5400">
                <a:solidFill>
                  <a:schemeClr val="accent6">
                    <a:lumMod val="75000"/>
                  </a:schemeClr>
                </a:solidFill>
                <a:latin typeface="Calibri" panose="020F0502020204030204" pitchFamily="34" charset="0"/>
                <a:cs typeface="Calibri" panose="020F0502020204030204" pitchFamily="34" charset="0"/>
              </a:rPr>
              <a:t>I Corinthians 15:1-5a</a:t>
            </a:r>
          </a:p>
        </p:txBody>
      </p:sp>
      <p:sp>
        <p:nvSpPr>
          <p:cNvPr id="3" name="Content Placeholder 2">
            <a:extLst>
              <a:ext uri="{FF2B5EF4-FFF2-40B4-BE49-F238E27FC236}">
                <a16:creationId xmlns:a16="http://schemas.microsoft.com/office/drawing/2014/main" id="{CCCABB1E-E3C7-A69B-4A80-112321B996DE}"/>
              </a:ext>
            </a:extLst>
          </p:cNvPr>
          <p:cNvSpPr>
            <a:spLocks noGrp="1"/>
          </p:cNvSpPr>
          <p:nvPr>
            <p:ph idx="1"/>
          </p:nvPr>
        </p:nvSpPr>
        <p:spPr>
          <a:xfrm>
            <a:off x="838200" y="1253331"/>
            <a:ext cx="10515600" cy="3517077"/>
          </a:xfrm>
        </p:spPr>
        <p:txBody>
          <a:bodyPr>
            <a:normAutofit/>
          </a:bodyPr>
          <a:lstStyle/>
          <a:p>
            <a:pPr marL="0" indent="0" algn="l">
              <a:buNone/>
            </a:pPr>
            <a:r>
              <a:rPr lang="en-US" b="0" i="1">
                <a:solidFill>
                  <a:srgbClr val="000000"/>
                </a:solidFill>
                <a:effectLst/>
                <a:highlight>
                  <a:srgbClr val="FFFFFF"/>
                </a:highlight>
                <a:latin typeface="Calibri" panose="020F0502020204030204" pitchFamily="34" charset="0"/>
                <a:cs typeface="Calibri" panose="020F0502020204030204" pitchFamily="34" charset="0"/>
              </a:rPr>
              <a:t>Now I would remind you, brothers, of the gospel I preached to you, which you received, in which you stand, </a:t>
            </a:r>
            <a:r>
              <a:rPr lang="en-US" b="1" i="1" baseline="30000">
                <a:solidFill>
                  <a:srgbClr val="000000"/>
                </a:solidFill>
                <a:effectLst/>
                <a:highlight>
                  <a:srgbClr val="FFFFFF"/>
                </a:highlight>
                <a:latin typeface="Calibri" panose="020F0502020204030204" pitchFamily="34" charset="0"/>
                <a:cs typeface="Calibri" panose="020F0502020204030204" pitchFamily="34" charset="0"/>
              </a:rPr>
              <a:t>2 </a:t>
            </a:r>
            <a:r>
              <a:rPr lang="en-US" b="0" i="1">
                <a:solidFill>
                  <a:srgbClr val="000000"/>
                </a:solidFill>
                <a:effectLst/>
                <a:highlight>
                  <a:srgbClr val="FFFFFF"/>
                </a:highlight>
                <a:latin typeface="Calibri" panose="020F0502020204030204" pitchFamily="34" charset="0"/>
                <a:cs typeface="Calibri" panose="020F0502020204030204" pitchFamily="34" charset="0"/>
              </a:rPr>
              <a:t>and </a:t>
            </a:r>
            <a:r>
              <a:rPr lang="en-US" sz="3200" b="1" i="1">
                <a:solidFill>
                  <a:schemeClr val="accent6">
                    <a:lumMod val="60000"/>
                    <a:lumOff val="40000"/>
                  </a:schemeClr>
                </a:solidFill>
                <a:effectLst/>
                <a:highlight>
                  <a:srgbClr val="FFFFFF"/>
                </a:highlight>
                <a:latin typeface="Calibri" panose="020F0502020204030204" pitchFamily="34" charset="0"/>
                <a:cs typeface="Calibri" panose="020F0502020204030204" pitchFamily="34" charset="0"/>
              </a:rPr>
              <a:t>by which you are being saved</a:t>
            </a:r>
            <a:r>
              <a:rPr lang="en-US" b="0" i="1">
                <a:solidFill>
                  <a:srgbClr val="000000"/>
                </a:solidFill>
                <a:effectLst/>
                <a:highlight>
                  <a:srgbClr val="FFFFFF"/>
                </a:highlight>
                <a:latin typeface="Calibri" panose="020F0502020204030204" pitchFamily="34" charset="0"/>
                <a:cs typeface="Calibri" panose="020F0502020204030204" pitchFamily="34" charset="0"/>
              </a:rPr>
              <a:t>, if you hold fast to the word I preached to you—</a:t>
            </a:r>
            <a:r>
              <a:rPr lang="en-US" sz="3200" b="1" i="1">
                <a:solidFill>
                  <a:schemeClr val="accent6">
                    <a:lumMod val="60000"/>
                    <a:lumOff val="40000"/>
                  </a:schemeClr>
                </a:solidFill>
                <a:effectLst/>
                <a:highlight>
                  <a:srgbClr val="FFFFFF"/>
                </a:highlight>
                <a:latin typeface="Calibri" panose="020F0502020204030204" pitchFamily="34" charset="0"/>
                <a:cs typeface="Calibri" panose="020F0502020204030204" pitchFamily="34" charset="0"/>
              </a:rPr>
              <a:t>unless you believed in vain.</a:t>
            </a:r>
            <a:endParaRPr lang="en-US" b="1" i="1">
              <a:solidFill>
                <a:schemeClr val="accent6">
                  <a:lumMod val="60000"/>
                  <a:lumOff val="40000"/>
                </a:schemeClr>
              </a:solidFill>
              <a:effectLst/>
              <a:highlight>
                <a:srgbClr val="FFFFFF"/>
              </a:highlight>
              <a:latin typeface="Calibri" panose="020F0502020204030204" pitchFamily="34" charset="0"/>
              <a:cs typeface="Calibri" panose="020F0502020204030204" pitchFamily="34" charset="0"/>
            </a:endParaRPr>
          </a:p>
          <a:p>
            <a:pPr marL="0" indent="0" algn="l">
              <a:buNone/>
            </a:pPr>
            <a:r>
              <a:rPr lang="en-US" b="1" i="1" baseline="30000">
                <a:solidFill>
                  <a:srgbClr val="000000"/>
                </a:solidFill>
                <a:effectLst/>
                <a:highlight>
                  <a:srgbClr val="FFFFFF"/>
                </a:highlight>
                <a:latin typeface="Calibri" panose="020F0502020204030204" pitchFamily="34" charset="0"/>
                <a:cs typeface="Calibri" panose="020F0502020204030204" pitchFamily="34" charset="0"/>
              </a:rPr>
              <a:t>3 </a:t>
            </a:r>
            <a:r>
              <a:rPr lang="en-US" b="0" i="1">
                <a:solidFill>
                  <a:srgbClr val="000000"/>
                </a:solidFill>
                <a:effectLst/>
                <a:highlight>
                  <a:srgbClr val="FFFFFF"/>
                </a:highlight>
                <a:latin typeface="Calibri" panose="020F0502020204030204" pitchFamily="34" charset="0"/>
                <a:cs typeface="Calibri" panose="020F0502020204030204" pitchFamily="34" charset="0"/>
              </a:rPr>
              <a:t>For I delivered to you as of first importance what I also received: that Christ died for our sins in accordance with the Scriptures, </a:t>
            </a:r>
            <a:r>
              <a:rPr lang="en-US" b="1" i="1" baseline="30000">
                <a:solidFill>
                  <a:srgbClr val="000000"/>
                </a:solidFill>
                <a:effectLst/>
                <a:highlight>
                  <a:srgbClr val="FFFFFF"/>
                </a:highlight>
                <a:latin typeface="Calibri" panose="020F0502020204030204" pitchFamily="34" charset="0"/>
                <a:cs typeface="Calibri" panose="020F0502020204030204" pitchFamily="34" charset="0"/>
              </a:rPr>
              <a:t>4 </a:t>
            </a:r>
            <a:r>
              <a:rPr lang="en-US" b="0" i="1">
                <a:solidFill>
                  <a:srgbClr val="000000"/>
                </a:solidFill>
                <a:effectLst/>
                <a:highlight>
                  <a:srgbClr val="FFFFFF"/>
                </a:highlight>
                <a:latin typeface="Calibri" panose="020F0502020204030204" pitchFamily="34" charset="0"/>
                <a:cs typeface="Calibri" panose="020F0502020204030204" pitchFamily="34" charset="0"/>
              </a:rPr>
              <a:t>that he was buried, that he was raised on the third day in accordance with the Scriptures, </a:t>
            </a:r>
            <a:r>
              <a:rPr lang="en-US" b="1" i="1" baseline="30000">
                <a:solidFill>
                  <a:srgbClr val="000000"/>
                </a:solidFill>
                <a:effectLst/>
                <a:highlight>
                  <a:srgbClr val="FFFFFF"/>
                </a:highlight>
                <a:latin typeface="Calibri" panose="020F0502020204030204" pitchFamily="34" charset="0"/>
                <a:cs typeface="Calibri" panose="020F0502020204030204" pitchFamily="34" charset="0"/>
              </a:rPr>
              <a:t>5 </a:t>
            </a:r>
            <a:r>
              <a:rPr lang="en-US" b="0" i="1">
                <a:solidFill>
                  <a:srgbClr val="000000"/>
                </a:solidFill>
                <a:effectLst/>
                <a:highlight>
                  <a:srgbClr val="FFFFFF"/>
                </a:highlight>
                <a:latin typeface="Calibri" panose="020F0502020204030204" pitchFamily="34" charset="0"/>
                <a:cs typeface="Calibri" panose="020F0502020204030204" pitchFamily="34" charset="0"/>
              </a:rPr>
              <a:t>and that he appeared to . . . </a:t>
            </a:r>
          </a:p>
          <a:p>
            <a:pPr marL="0" indent="0" algn="ctr">
              <a:buNone/>
            </a:pPr>
            <a:endParaRPr lang="en-US" b="0" i="1">
              <a:solidFill>
                <a:srgbClr val="000000"/>
              </a:solidFill>
              <a:effectLst/>
              <a:highlight>
                <a:srgbClr val="FFFFFF"/>
              </a:highlight>
              <a:latin typeface="Calibri" panose="020F0502020204030204" pitchFamily="34" charset="0"/>
              <a:cs typeface="Calibri" panose="020F0502020204030204" pitchFamily="34" charset="0"/>
            </a:endParaRPr>
          </a:p>
        </p:txBody>
      </p:sp>
      <p:sp>
        <p:nvSpPr>
          <p:cNvPr id="81924" name="Slide Number Placeholder 3">
            <a:extLst>
              <a:ext uri="{FF2B5EF4-FFF2-40B4-BE49-F238E27FC236}">
                <a16:creationId xmlns:a16="http://schemas.microsoft.com/office/drawing/2014/main" id="{2DFA5544-6B43-313F-B105-8E18D9F61C70}"/>
              </a:ext>
            </a:extLst>
          </p:cNvPr>
          <p:cNvSpPr>
            <a:spLocks noGrp="1"/>
          </p:cNvSpPr>
          <p:nvPr>
            <p:ph type="sldNum" sz="quarter" idx="12"/>
          </p:nvPr>
        </p:nvSpPr>
        <p:spPr>
          <a:xfrm>
            <a:off x="8610600" y="6356350"/>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fld id="{AABCA03A-5735-2043-A987-6B46F3DD2A5F}" type="slidenum">
              <a:rPr lang="en-US" altLang="en-US"/>
              <a:pPr/>
              <a:t>10</a:t>
            </a:fld>
            <a:endParaRPr lang="en-US" altLang="en-US"/>
          </a:p>
        </p:txBody>
      </p:sp>
      <p:sp>
        <p:nvSpPr>
          <p:cNvPr id="2" name="Rectangle: Rounded Corners 1">
            <a:extLst>
              <a:ext uri="{FF2B5EF4-FFF2-40B4-BE49-F238E27FC236}">
                <a16:creationId xmlns:a16="http://schemas.microsoft.com/office/drawing/2014/main" id="{C379E225-B3B5-D5C1-6C83-B4B2B3F5BF98}"/>
              </a:ext>
            </a:extLst>
          </p:cNvPr>
          <p:cNvSpPr/>
          <p:nvPr/>
        </p:nvSpPr>
        <p:spPr>
          <a:xfrm>
            <a:off x="1687900" y="5001768"/>
            <a:ext cx="8992292" cy="1715709"/>
          </a:xfrm>
          <a:prstGeom prst="roundRect">
            <a:avLst/>
          </a:prstGeom>
          <a:solidFill>
            <a:schemeClr val="accent3">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2800">
                <a:latin typeface="Calibri" panose="020F0502020204030204" pitchFamily="34" charset="0"/>
                <a:cs typeface="Calibri" panose="020F0502020204030204" pitchFamily="34" charset="0"/>
              </a:rPr>
              <a:t>What are the things of first importance?</a:t>
            </a:r>
          </a:p>
          <a:p>
            <a:r>
              <a:rPr lang="en-US" sz="2800">
                <a:latin typeface="Calibri" panose="020F0502020204030204" pitchFamily="34" charset="0"/>
                <a:cs typeface="Calibri" panose="020F0502020204030204" pitchFamily="34" charset="0"/>
              </a:rPr>
              <a:t>What words describe the message?</a:t>
            </a:r>
          </a:p>
          <a:p>
            <a:r>
              <a:rPr lang="en-US" sz="2800">
                <a:latin typeface="Calibri" panose="020F0502020204030204" pitchFamily="34" charset="0"/>
                <a:cs typeface="Calibri" panose="020F0502020204030204" pitchFamily="34" charset="0"/>
              </a:rPr>
              <a:t>What is said about the readers’ faith?  Their salvation?</a:t>
            </a:r>
          </a:p>
          <a:p>
            <a:endParaRPr lang="en-US">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71591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le 1">
            <a:extLst>
              <a:ext uri="{FF2B5EF4-FFF2-40B4-BE49-F238E27FC236}">
                <a16:creationId xmlns:a16="http://schemas.microsoft.com/office/drawing/2014/main" id="{765FC41A-E519-4511-AA56-5BE0149006E0}"/>
              </a:ext>
            </a:extLst>
          </p:cNvPr>
          <p:cNvSpPr>
            <a:spLocks noGrp="1"/>
          </p:cNvSpPr>
          <p:nvPr>
            <p:ph type="title"/>
          </p:nvPr>
        </p:nvSpPr>
        <p:spPr>
          <a:xfrm>
            <a:off x="726056" y="136525"/>
            <a:ext cx="10515600" cy="1325563"/>
          </a:xfrm>
        </p:spPr>
        <p:txBody>
          <a:bodyPr>
            <a:normAutofit/>
          </a:bodyPr>
          <a:lstStyle/>
          <a:p>
            <a:pPr algn="ctr"/>
            <a:r>
              <a:rPr lang="en-US" altLang="en-US" sz="5400">
                <a:solidFill>
                  <a:schemeClr val="accent6">
                    <a:lumMod val="75000"/>
                  </a:schemeClr>
                </a:solidFill>
                <a:latin typeface="Calibri" panose="020F0502020204030204" pitchFamily="34" charset="0"/>
                <a:cs typeface="Calibri" panose="020F0502020204030204" pitchFamily="34" charset="0"/>
              </a:rPr>
              <a:t>Jude 3</a:t>
            </a:r>
          </a:p>
        </p:txBody>
      </p:sp>
      <p:sp>
        <p:nvSpPr>
          <p:cNvPr id="3" name="Content Placeholder 2">
            <a:extLst>
              <a:ext uri="{FF2B5EF4-FFF2-40B4-BE49-F238E27FC236}">
                <a16:creationId xmlns:a16="http://schemas.microsoft.com/office/drawing/2014/main" id="{CCCABB1E-E3C7-A69B-4A80-112321B996DE}"/>
              </a:ext>
            </a:extLst>
          </p:cNvPr>
          <p:cNvSpPr>
            <a:spLocks noGrp="1"/>
          </p:cNvSpPr>
          <p:nvPr>
            <p:ph idx="1"/>
          </p:nvPr>
        </p:nvSpPr>
        <p:spPr>
          <a:xfrm>
            <a:off x="1093382" y="1582940"/>
            <a:ext cx="10627744" cy="2175669"/>
          </a:xfrm>
        </p:spPr>
        <p:txBody>
          <a:bodyPr>
            <a:normAutofit/>
          </a:bodyPr>
          <a:lstStyle/>
          <a:p>
            <a:pPr marL="0" indent="0" algn="l">
              <a:buNone/>
            </a:pPr>
            <a:r>
              <a:rPr lang="en-US" sz="3200" b="1" i="1" baseline="30000">
                <a:solidFill>
                  <a:srgbClr val="000000"/>
                </a:solidFill>
                <a:effectLst/>
                <a:highlight>
                  <a:srgbClr val="FFFFFF"/>
                </a:highlight>
                <a:latin typeface="Calibri" panose="020F0502020204030204" pitchFamily="34" charset="0"/>
                <a:cs typeface="Calibri" panose="020F0502020204030204" pitchFamily="34" charset="0"/>
              </a:rPr>
              <a:t>3 </a:t>
            </a:r>
            <a:r>
              <a:rPr lang="en-US" sz="3200" b="0" i="1">
                <a:solidFill>
                  <a:srgbClr val="000000"/>
                </a:solidFill>
                <a:effectLst/>
                <a:highlight>
                  <a:srgbClr val="FFFFFF"/>
                </a:highlight>
                <a:latin typeface="Calibri" panose="020F0502020204030204" pitchFamily="34" charset="0"/>
                <a:cs typeface="Calibri" panose="020F0502020204030204" pitchFamily="34" charset="0"/>
              </a:rPr>
              <a:t>Beloved, although I was very eager to write to you about our common salvation, I found it necessary to write appealing to you to contend for the faith that was once for all delivered to the saints.</a:t>
            </a:r>
          </a:p>
        </p:txBody>
      </p:sp>
      <p:sp>
        <p:nvSpPr>
          <p:cNvPr id="81924" name="Slide Number Placeholder 3">
            <a:extLst>
              <a:ext uri="{FF2B5EF4-FFF2-40B4-BE49-F238E27FC236}">
                <a16:creationId xmlns:a16="http://schemas.microsoft.com/office/drawing/2014/main" id="{2DFA5544-6B43-313F-B105-8E18D9F61C70}"/>
              </a:ext>
            </a:extLst>
          </p:cNvPr>
          <p:cNvSpPr>
            <a:spLocks noGrp="1"/>
          </p:cNvSpPr>
          <p:nvPr>
            <p:ph type="sldNum" sz="quarter" idx="12"/>
          </p:nvPr>
        </p:nvSpPr>
        <p:spPr>
          <a:xfrm>
            <a:off x="8610600" y="6356350"/>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fld id="{AABCA03A-5735-2043-A987-6B46F3DD2A5F}" type="slidenum">
              <a:rPr lang="en-US" altLang="en-US"/>
              <a:pPr/>
              <a:t>11</a:t>
            </a:fld>
            <a:endParaRPr lang="en-US" altLang="en-US"/>
          </a:p>
        </p:txBody>
      </p:sp>
      <p:sp>
        <p:nvSpPr>
          <p:cNvPr id="2" name="Rectangle: Rounded Corners 1">
            <a:extLst>
              <a:ext uri="{FF2B5EF4-FFF2-40B4-BE49-F238E27FC236}">
                <a16:creationId xmlns:a16="http://schemas.microsoft.com/office/drawing/2014/main" id="{C379E225-B3B5-D5C1-6C83-B4B2B3F5BF98}"/>
              </a:ext>
            </a:extLst>
          </p:cNvPr>
          <p:cNvSpPr/>
          <p:nvPr/>
        </p:nvSpPr>
        <p:spPr>
          <a:xfrm>
            <a:off x="1741063" y="3902037"/>
            <a:ext cx="8955291" cy="1442417"/>
          </a:xfrm>
          <a:prstGeom prst="roundRect">
            <a:avLst/>
          </a:prstGeom>
          <a:solidFill>
            <a:schemeClr val="accent3">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3200">
                <a:latin typeface="Calibri" panose="020F0502020204030204" pitchFamily="34" charset="0"/>
                <a:cs typeface="Calibri" panose="020F0502020204030204" pitchFamily="34" charset="0"/>
              </a:rPr>
              <a:t>What do we have in common?</a:t>
            </a:r>
          </a:p>
          <a:p>
            <a:r>
              <a:rPr lang="en-US" sz="3200">
                <a:latin typeface="Calibri" panose="020F0502020204030204" pitchFamily="34" charset="0"/>
                <a:cs typeface="Calibri" panose="020F0502020204030204" pitchFamily="34" charset="0"/>
              </a:rPr>
              <a:t>What was once for all delivered?  To whom?</a:t>
            </a:r>
            <a:endParaRPr lang="en-US">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67546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dissolve">
                                      <p:cBhvr>
                                        <p:cTn id="7" dur="500"/>
                                        <p:tgtEl>
                                          <p:spTgt spid="2">
                                            <p:bg/>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dissolve">
                                      <p:cBhvr>
                                        <p:cTn id="10" dur="5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dissolve">
                                      <p:cBhvr>
                                        <p:cTn id="15"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itle 1">
            <a:extLst>
              <a:ext uri="{FF2B5EF4-FFF2-40B4-BE49-F238E27FC236}">
                <a16:creationId xmlns:a16="http://schemas.microsoft.com/office/drawing/2014/main" id="{4D1BAB82-F424-2859-F34B-220A70D85DFA}"/>
              </a:ext>
            </a:extLst>
          </p:cNvPr>
          <p:cNvSpPr>
            <a:spLocks noGrp="1"/>
          </p:cNvSpPr>
          <p:nvPr>
            <p:ph type="title"/>
          </p:nvPr>
        </p:nvSpPr>
        <p:spPr>
          <a:xfrm>
            <a:off x="838200" y="78835"/>
            <a:ext cx="10515600" cy="1325563"/>
          </a:xfrm>
        </p:spPr>
        <p:txBody>
          <a:bodyPr/>
          <a:lstStyle/>
          <a:p>
            <a:pPr algn="ctr"/>
            <a:r>
              <a:rPr lang="en-US" altLang="en-US" b="1">
                <a:solidFill>
                  <a:schemeClr val="accent6">
                    <a:lumMod val="75000"/>
                  </a:schemeClr>
                </a:solidFill>
                <a:latin typeface="Calibri" panose="020F0502020204030204" pitchFamily="34" charset="0"/>
                <a:cs typeface="Calibri" panose="020F0502020204030204" pitchFamily="34" charset="0"/>
              </a:rPr>
              <a:t>The Need to Stay in Place (Common Faith)</a:t>
            </a:r>
          </a:p>
        </p:txBody>
      </p:sp>
      <p:sp>
        <p:nvSpPr>
          <p:cNvPr id="89091" name="Content Placeholder 2">
            <a:extLst>
              <a:ext uri="{FF2B5EF4-FFF2-40B4-BE49-F238E27FC236}">
                <a16:creationId xmlns:a16="http://schemas.microsoft.com/office/drawing/2014/main" id="{7ADE0BC0-FF25-CC74-B316-EF04D3D83208}"/>
              </a:ext>
            </a:extLst>
          </p:cNvPr>
          <p:cNvSpPr>
            <a:spLocks noGrp="1"/>
          </p:cNvSpPr>
          <p:nvPr>
            <p:ph idx="1"/>
          </p:nvPr>
        </p:nvSpPr>
        <p:spPr>
          <a:xfrm>
            <a:off x="774192" y="1542161"/>
            <a:ext cx="10515600" cy="4351338"/>
          </a:xfrm>
        </p:spPr>
        <p:txBody>
          <a:bodyPr>
            <a:normAutofit/>
          </a:bodyPr>
          <a:lstStyle/>
          <a:p>
            <a:pPr marL="401638" indent="-401638">
              <a:buClr>
                <a:schemeClr val="accent6">
                  <a:lumMod val="75000"/>
                </a:schemeClr>
              </a:buClr>
              <a:buSzPct val="108000"/>
              <a:buFont typeface="Wingdings" panose="05000000000000000000" pitchFamily="2" charset="2"/>
              <a:buChar char="§"/>
            </a:pPr>
            <a:r>
              <a:rPr lang="en-US" altLang="en-US" sz="3200">
                <a:latin typeface="Calibri" panose="020F0502020204030204" pitchFamily="34" charset="0"/>
                <a:cs typeface="Calibri" panose="020F0502020204030204" pitchFamily="34" charset="0"/>
              </a:rPr>
              <a:t>Encouragement</a:t>
            </a:r>
          </a:p>
          <a:p>
            <a:pPr lvl="1">
              <a:buClr>
                <a:schemeClr val="accent6">
                  <a:lumMod val="75000"/>
                </a:schemeClr>
              </a:buClr>
              <a:buSzPct val="108000"/>
            </a:pPr>
            <a:r>
              <a:rPr lang="en-US" altLang="en-US" sz="2800">
                <a:latin typeface="Calibri" panose="020F0502020204030204" pitchFamily="34" charset="0"/>
                <a:cs typeface="Calibri" panose="020F0502020204030204" pitchFamily="34" charset="0"/>
              </a:rPr>
              <a:t>I Corinthians 16:13</a:t>
            </a:r>
          </a:p>
          <a:p>
            <a:pPr lvl="1">
              <a:buClr>
                <a:schemeClr val="accent6">
                  <a:lumMod val="75000"/>
                </a:schemeClr>
              </a:buClr>
              <a:buSzPct val="108000"/>
            </a:pPr>
            <a:r>
              <a:rPr lang="en-US" altLang="en-US" sz="2800">
                <a:latin typeface="Calibri" panose="020F0502020204030204" pitchFamily="34" charset="0"/>
                <a:cs typeface="Calibri" panose="020F0502020204030204" pitchFamily="34" charset="0"/>
              </a:rPr>
              <a:t>II Corinthians 13:5</a:t>
            </a:r>
          </a:p>
          <a:p>
            <a:pPr lvl="1">
              <a:buClr>
                <a:schemeClr val="accent6">
                  <a:lumMod val="75000"/>
                </a:schemeClr>
              </a:buClr>
              <a:buSzPct val="108000"/>
            </a:pPr>
            <a:r>
              <a:rPr lang="en-US" altLang="en-US" sz="2800">
                <a:latin typeface="Calibri" panose="020F0502020204030204" pitchFamily="34" charset="0"/>
                <a:cs typeface="Calibri" panose="020F0502020204030204" pitchFamily="34" charset="0"/>
              </a:rPr>
              <a:t>I Timothy 4:6</a:t>
            </a:r>
          </a:p>
          <a:p>
            <a:pPr marL="401638" indent="-401638">
              <a:buClr>
                <a:schemeClr val="accent6">
                  <a:lumMod val="75000"/>
                </a:schemeClr>
              </a:buClr>
              <a:buSzPct val="108000"/>
              <a:buFont typeface="Wingdings" panose="05000000000000000000" pitchFamily="2" charset="2"/>
              <a:buChar char="§"/>
            </a:pPr>
            <a:r>
              <a:rPr lang="en-US" altLang="en-US" sz="3200">
                <a:latin typeface="Calibri" panose="020F0502020204030204" pitchFamily="34" charset="0"/>
                <a:cs typeface="Calibri" panose="020F0502020204030204" pitchFamily="34" charset="0"/>
              </a:rPr>
              <a:t>Warning</a:t>
            </a:r>
          </a:p>
          <a:p>
            <a:pPr lvl="1">
              <a:buClr>
                <a:schemeClr val="accent6">
                  <a:lumMod val="75000"/>
                </a:schemeClr>
              </a:buClr>
              <a:buSzPct val="108000"/>
            </a:pPr>
            <a:r>
              <a:rPr lang="en-US" altLang="en-US" sz="2800">
                <a:latin typeface="Calibri" panose="020F0502020204030204" pitchFamily="34" charset="0"/>
                <a:cs typeface="Calibri" panose="020F0502020204030204" pitchFamily="34" charset="0"/>
              </a:rPr>
              <a:t>I Timothy 1:3-4</a:t>
            </a:r>
          </a:p>
          <a:p>
            <a:pPr lvl="1">
              <a:buClr>
                <a:schemeClr val="accent6">
                  <a:lumMod val="75000"/>
                </a:schemeClr>
              </a:buClr>
              <a:buSzPct val="108000"/>
            </a:pPr>
            <a:r>
              <a:rPr lang="en-US" altLang="en-US" sz="2800">
                <a:latin typeface="Calibri" panose="020F0502020204030204" pitchFamily="34" charset="0"/>
                <a:cs typeface="Calibri" panose="020F0502020204030204" pitchFamily="34" charset="0"/>
              </a:rPr>
              <a:t>I Timothy 6:10, 20-21</a:t>
            </a:r>
          </a:p>
          <a:p>
            <a:pPr lvl="1">
              <a:buClr>
                <a:schemeClr val="accent6">
                  <a:lumMod val="75000"/>
                </a:schemeClr>
              </a:buClr>
              <a:buSzPct val="108000"/>
            </a:pPr>
            <a:r>
              <a:rPr lang="en-US" altLang="en-US" sz="2800">
                <a:latin typeface="Calibri" panose="020F0502020204030204" pitchFamily="34" charset="0"/>
                <a:cs typeface="Calibri" panose="020F0502020204030204" pitchFamily="34" charset="0"/>
              </a:rPr>
              <a:t>II Timothy 4:3-4</a:t>
            </a:r>
          </a:p>
          <a:p>
            <a:pPr lvl="1">
              <a:buClr>
                <a:schemeClr val="accent6">
                  <a:lumMod val="75000"/>
                </a:schemeClr>
              </a:buClr>
              <a:buSzPct val="108000"/>
            </a:pPr>
            <a:r>
              <a:rPr lang="en-US" altLang="en-US" sz="2800">
                <a:latin typeface="Calibri" panose="020F0502020204030204" pitchFamily="34" charset="0"/>
                <a:cs typeface="Calibri" panose="020F0502020204030204" pitchFamily="34" charset="0"/>
              </a:rPr>
              <a:t>Titus 1:14</a:t>
            </a:r>
            <a:endParaRPr lang="en-US" altLang="en-US">
              <a:latin typeface="Calibri" panose="020F0502020204030204" pitchFamily="34" charset="0"/>
              <a:cs typeface="Calibri" panose="020F0502020204030204" pitchFamily="34" charset="0"/>
            </a:endParaRPr>
          </a:p>
        </p:txBody>
      </p:sp>
      <p:sp>
        <p:nvSpPr>
          <p:cNvPr id="89092" name="Slide Number Placeholder 3">
            <a:extLst>
              <a:ext uri="{FF2B5EF4-FFF2-40B4-BE49-F238E27FC236}">
                <a16:creationId xmlns:a16="http://schemas.microsoft.com/office/drawing/2014/main" id="{30AA9AF3-1151-D086-373A-E3A0E7A26F92}"/>
              </a:ext>
            </a:extLst>
          </p:cNvPr>
          <p:cNvSpPr>
            <a:spLocks noGrp="1"/>
          </p:cNvSpPr>
          <p:nvPr>
            <p:ph type="sldNum" sz="quarter" idx="12"/>
          </p:nvPr>
        </p:nvSpPr>
        <p:spPr>
          <a:xfrm>
            <a:off x="8610600" y="6356350"/>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fld id="{67306536-C837-204D-AFC4-4BAE24F43622}" type="slidenum">
              <a:rPr lang="en-US" altLang="en-US"/>
              <a:pPr/>
              <a:t>12</a:t>
            </a:fld>
            <a:endParaRPr lang="en-US" altLang="en-US"/>
          </a:p>
        </p:txBody>
      </p:sp>
      <p:sp>
        <p:nvSpPr>
          <p:cNvPr id="2" name="Speech Bubble: Rectangle with Corners Rounded 1">
            <a:extLst>
              <a:ext uri="{FF2B5EF4-FFF2-40B4-BE49-F238E27FC236}">
                <a16:creationId xmlns:a16="http://schemas.microsoft.com/office/drawing/2014/main" id="{A0E4F820-03F5-95CA-2532-E80C1BA4BB7D}"/>
              </a:ext>
            </a:extLst>
          </p:cNvPr>
          <p:cNvSpPr/>
          <p:nvPr/>
        </p:nvSpPr>
        <p:spPr>
          <a:xfrm>
            <a:off x="5101258" y="1542161"/>
            <a:ext cx="3658694" cy="722376"/>
          </a:xfrm>
          <a:prstGeom prst="wedgeRoundRectCallout">
            <a:avLst>
              <a:gd name="adj1" fmla="val -70477"/>
              <a:gd name="adj2" fmla="val 51108"/>
              <a:gd name="adj3" fmla="val 16667"/>
            </a:avLst>
          </a:prstGeom>
          <a:solidFill>
            <a:schemeClr val="accent6">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a:latin typeface="Calibri" panose="020F0502020204030204" pitchFamily="34" charset="0"/>
                <a:cs typeface="Calibri" panose="020F0502020204030204" pitchFamily="34" charset="0"/>
              </a:rPr>
              <a:t>Stand firm in the faith</a:t>
            </a:r>
            <a:endParaRPr lang="en-US">
              <a:latin typeface="Calibri" panose="020F0502020204030204" pitchFamily="34" charset="0"/>
              <a:cs typeface="Calibri" panose="020F0502020204030204" pitchFamily="34" charset="0"/>
            </a:endParaRPr>
          </a:p>
        </p:txBody>
      </p:sp>
      <p:sp>
        <p:nvSpPr>
          <p:cNvPr id="3" name="Speech Bubble: Rectangle with Corners Rounded 2">
            <a:extLst>
              <a:ext uri="{FF2B5EF4-FFF2-40B4-BE49-F238E27FC236}">
                <a16:creationId xmlns:a16="http://schemas.microsoft.com/office/drawing/2014/main" id="{DB2BBCBE-606E-391F-EA99-2BC855DD5F9E}"/>
              </a:ext>
            </a:extLst>
          </p:cNvPr>
          <p:cNvSpPr/>
          <p:nvPr/>
        </p:nvSpPr>
        <p:spPr>
          <a:xfrm>
            <a:off x="4958002" y="2312797"/>
            <a:ext cx="6700598" cy="1152144"/>
          </a:xfrm>
          <a:prstGeom prst="wedgeRoundRectCallout">
            <a:avLst>
              <a:gd name="adj1" fmla="val -61470"/>
              <a:gd name="adj2" fmla="val -13972"/>
              <a:gd name="adj3" fmla="val 16667"/>
            </a:avLst>
          </a:prstGeom>
          <a:solidFill>
            <a:schemeClr val="accent6">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a:latin typeface="Calibri" panose="020F0502020204030204" pitchFamily="34" charset="0"/>
                <a:cs typeface="Calibri" panose="020F0502020204030204" pitchFamily="34" charset="0"/>
              </a:rPr>
              <a:t>Examine yourselves, to see whether you are in the faith. Test yourselves. Or do you not realize this about yourselves, that Jesus Christ is in you?—unless indeed you fail to meet the test!</a:t>
            </a:r>
            <a:endParaRPr lang="en-US">
              <a:latin typeface="Calibri" panose="020F0502020204030204" pitchFamily="34" charset="0"/>
              <a:cs typeface="Calibri" panose="020F0502020204030204" pitchFamily="34" charset="0"/>
            </a:endParaRPr>
          </a:p>
        </p:txBody>
      </p:sp>
      <p:sp>
        <p:nvSpPr>
          <p:cNvPr id="4" name="Speech Bubble: Rectangle with Corners Rounded 3">
            <a:extLst>
              <a:ext uri="{FF2B5EF4-FFF2-40B4-BE49-F238E27FC236}">
                <a16:creationId xmlns:a16="http://schemas.microsoft.com/office/drawing/2014/main" id="{AB346AB5-A488-1416-F971-DEA5D4699DB5}"/>
              </a:ext>
            </a:extLst>
          </p:cNvPr>
          <p:cNvSpPr/>
          <p:nvPr/>
        </p:nvSpPr>
        <p:spPr>
          <a:xfrm>
            <a:off x="4958002" y="3282696"/>
            <a:ext cx="6901766" cy="1221168"/>
          </a:xfrm>
          <a:prstGeom prst="wedgeRoundRectCallout">
            <a:avLst>
              <a:gd name="adj1" fmla="val -65973"/>
              <a:gd name="adj2" fmla="val 16980"/>
              <a:gd name="adj3" fmla="val 16667"/>
            </a:avLst>
          </a:prstGeom>
          <a:solidFill>
            <a:schemeClr val="accent6">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a:latin typeface="Calibri" panose="020F0502020204030204" pitchFamily="34" charset="0"/>
                <a:cs typeface="Calibri" panose="020F0502020204030204" pitchFamily="34" charset="0"/>
              </a:rPr>
              <a:t>charge certain persons not to teach any different doctrine, </a:t>
            </a:r>
            <a:r>
              <a:rPr lang="en-US" sz="2000" b="1" baseline="30000">
                <a:latin typeface="Calibri" panose="020F0502020204030204" pitchFamily="34" charset="0"/>
                <a:cs typeface="Calibri" panose="020F0502020204030204" pitchFamily="34" charset="0"/>
              </a:rPr>
              <a:t>4 </a:t>
            </a:r>
            <a:r>
              <a:rPr lang="en-US" sz="2000">
                <a:latin typeface="Calibri" panose="020F0502020204030204" pitchFamily="34" charset="0"/>
                <a:cs typeface="Calibri" panose="020F0502020204030204" pitchFamily="34" charset="0"/>
              </a:rPr>
              <a:t>nor to devote themselves to myths and endless genealogies, which promote speculations rather than the stewardship from God that is by faith.</a:t>
            </a:r>
          </a:p>
        </p:txBody>
      </p:sp>
      <p:sp>
        <p:nvSpPr>
          <p:cNvPr id="5" name="Speech Bubble: Rectangle with Corners Rounded 4">
            <a:extLst>
              <a:ext uri="{FF2B5EF4-FFF2-40B4-BE49-F238E27FC236}">
                <a16:creationId xmlns:a16="http://schemas.microsoft.com/office/drawing/2014/main" id="{629212F1-3EF9-21DD-7972-0AD2B2DF1FF2}"/>
              </a:ext>
            </a:extLst>
          </p:cNvPr>
          <p:cNvSpPr/>
          <p:nvPr/>
        </p:nvSpPr>
        <p:spPr>
          <a:xfrm>
            <a:off x="5290234" y="4094670"/>
            <a:ext cx="6834710" cy="1221168"/>
          </a:xfrm>
          <a:prstGeom prst="wedgeRoundRectCallout">
            <a:avLst>
              <a:gd name="adj1" fmla="val -60281"/>
              <a:gd name="adj2" fmla="val -1740"/>
              <a:gd name="adj3" fmla="val 16667"/>
            </a:avLst>
          </a:prstGeom>
          <a:solidFill>
            <a:schemeClr val="accent6">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a:latin typeface="Calibri" panose="020F0502020204030204" pitchFamily="34" charset="0"/>
                <a:cs typeface="Calibri" panose="020F0502020204030204" pitchFamily="34" charset="0"/>
              </a:rPr>
              <a:t>some have wandered away from the faith and pierced themselves with many pangs.  . . Avoid the irreverent babble and contradictions of what is falsely called “knowledge,” </a:t>
            </a:r>
            <a:r>
              <a:rPr lang="en-US" sz="2000" b="1" baseline="30000">
                <a:latin typeface="Calibri" panose="020F0502020204030204" pitchFamily="34" charset="0"/>
                <a:cs typeface="Calibri" panose="020F0502020204030204" pitchFamily="34" charset="0"/>
              </a:rPr>
              <a:t>21 </a:t>
            </a:r>
            <a:r>
              <a:rPr lang="en-US" sz="2000">
                <a:latin typeface="Calibri" panose="020F0502020204030204" pitchFamily="34" charset="0"/>
                <a:cs typeface="Calibri" panose="020F0502020204030204" pitchFamily="34" charset="0"/>
              </a:rPr>
              <a:t>for by professing it some have swerved from the faith.</a:t>
            </a:r>
            <a:endParaRPr lang="en-US" sz="2400">
              <a:latin typeface="Calibri" panose="020F0502020204030204" pitchFamily="34" charset="0"/>
              <a:cs typeface="Calibri" panose="020F0502020204030204" pitchFamily="34" charset="0"/>
            </a:endParaRPr>
          </a:p>
        </p:txBody>
      </p:sp>
      <p:sp>
        <p:nvSpPr>
          <p:cNvPr id="6" name="Speech Bubble: Rectangle with Corners Rounded 5">
            <a:extLst>
              <a:ext uri="{FF2B5EF4-FFF2-40B4-BE49-F238E27FC236}">
                <a16:creationId xmlns:a16="http://schemas.microsoft.com/office/drawing/2014/main" id="{475F5768-98CE-B68A-1929-897C88C0BF77}"/>
              </a:ext>
            </a:extLst>
          </p:cNvPr>
          <p:cNvSpPr/>
          <p:nvPr/>
        </p:nvSpPr>
        <p:spPr>
          <a:xfrm>
            <a:off x="4626864" y="5367148"/>
            <a:ext cx="7498080" cy="1221168"/>
          </a:xfrm>
          <a:prstGeom prst="wedgeRoundRectCallout">
            <a:avLst>
              <a:gd name="adj1" fmla="val -64830"/>
              <a:gd name="adj2" fmla="val -63890"/>
              <a:gd name="adj3" fmla="val 16667"/>
            </a:avLst>
          </a:prstGeom>
          <a:solidFill>
            <a:schemeClr val="accent6">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b="1" baseline="30000">
                <a:latin typeface="Calibri" panose="020F0502020204030204" pitchFamily="34" charset="0"/>
                <a:cs typeface="Calibri" panose="020F0502020204030204" pitchFamily="34" charset="0"/>
              </a:rPr>
              <a:t>3 </a:t>
            </a:r>
            <a:r>
              <a:rPr lang="en-US" sz="2000">
                <a:latin typeface="Calibri" panose="020F0502020204030204" pitchFamily="34" charset="0"/>
                <a:cs typeface="Calibri" panose="020F0502020204030204" pitchFamily="34" charset="0"/>
              </a:rPr>
              <a:t>For the time is coming when people will not endure sound teaching, but having itching ears they will accumulate for themselves teachers to suit their own passions, </a:t>
            </a:r>
            <a:r>
              <a:rPr lang="en-US" sz="2000" b="1" baseline="30000">
                <a:latin typeface="Calibri" panose="020F0502020204030204" pitchFamily="34" charset="0"/>
                <a:cs typeface="Calibri" panose="020F0502020204030204" pitchFamily="34" charset="0"/>
              </a:rPr>
              <a:t>4 </a:t>
            </a:r>
            <a:r>
              <a:rPr lang="en-US" sz="2000">
                <a:latin typeface="Calibri" panose="020F0502020204030204" pitchFamily="34" charset="0"/>
                <a:cs typeface="Calibri" panose="020F0502020204030204" pitchFamily="34" charset="0"/>
              </a:rPr>
              <a:t>and will turn away from listening to the truth and wander off into myths.</a:t>
            </a:r>
            <a:endParaRPr lang="en-US" sz="280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89602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left)">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left)">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itle 1">
            <a:extLst>
              <a:ext uri="{FF2B5EF4-FFF2-40B4-BE49-F238E27FC236}">
                <a16:creationId xmlns:a16="http://schemas.microsoft.com/office/drawing/2014/main" id="{4D1BAB82-F424-2859-F34B-220A70D85DFA}"/>
              </a:ext>
            </a:extLst>
          </p:cNvPr>
          <p:cNvSpPr>
            <a:spLocks noGrp="1"/>
          </p:cNvSpPr>
          <p:nvPr>
            <p:ph type="title"/>
          </p:nvPr>
        </p:nvSpPr>
        <p:spPr>
          <a:xfrm>
            <a:off x="838200" y="365125"/>
            <a:ext cx="11123428" cy="1325563"/>
          </a:xfrm>
        </p:spPr>
        <p:txBody>
          <a:bodyPr/>
          <a:lstStyle/>
          <a:p>
            <a:pPr algn="ctr"/>
            <a:r>
              <a:rPr lang="en-US" altLang="en-US" b="1">
                <a:solidFill>
                  <a:schemeClr val="accent6">
                    <a:lumMod val="75000"/>
                  </a:schemeClr>
                </a:solidFill>
              </a:rPr>
              <a:t>Relationship of Faith and God’s Message</a:t>
            </a:r>
          </a:p>
        </p:txBody>
      </p:sp>
      <p:sp>
        <p:nvSpPr>
          <p:cNvPr id="89092" name="Slide Number Placeholder 3">
            <a:extLst>
              <a:ext uri="{FF2B5EF4-FFF2-40B4-BE49-F238E27FC236}">
                <a16:creationId xmlns:a16="http://schemas.microsoft.com/office/drawing/2014/main" id="{30AA9AF3-1151-D086-373A-E3A0E7A26F92}"/>
              </a:ext>
            </a:extLst>
          </p:cNvPr>
          <p:cNvSpPr>
            <a:spLocks noGrp="1"/>
          </p:cNvSpPr>
          <p:nvPr>
            <p:ph type="sldNum" sz="quarter" idx="12"/>
          </p:nvPr>
        </p:nvSpPr>
        <p:spPr>
          <a:xfrm>
            <a:off x="8610600" y="6356350"/>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fld id="{67306536-C837-204D-AFC4-4BAE24F43622}" type="slidenum">
              <a:rPr lang="en-US" altLang="en-US"/>
              <a:pPr/>
              <a:t>13</a:t>
            </a:fld>
            <a:endParaRPr lang="en-US" altLang="en-US"/>
          </a:p>
        </p:txBody>
      </p:sp>
      <p:sp>
        <p:nvSpPr>
          <p:cNvPr id="4" name="Content Placeholder 2">
            <a:extLst>
              <a:ext uri="{FF2B5EF4-FFF2-40B4-BE49-F238E27FC236}">
                <a16:creationId xmlns:a16="http://schemas.microsoft.com/office/drawing/2014/main" id="{75FDEF30-C8E8-4422-A0EF-8EEC1108118D}"/>
              </a:ext>
            </a:extLst>
          </p:cNvPr>
          <p:cNvSpPr>
            <a:spLocks noGrp="1"/>
          </p:cNvSpPr>
          <p:nvPr>
            <p:ph idx="1"/>
          </p:nvPr>
        </p:nvSpPr>
        <p:spPr>
          <a:xfrm>
            <a:off x="838200" y="1690687"/>
            <a:ext cx="10756392" cy="5030787"/>
          </a:xfrm>
        </p:spPr>
        <p:txBody>
          <a:bodyPr>
            <a:normAutofit/>
          </a:bodyPr>
          <a:lstStyle/>
          <a:p>
            <a:pPr marL="401638" indent="-401638">
              <a:buClr>
                <a:schemeClr val="accent6">
                  <a:lumMod val="75000"/>
                </a:schemeClr>
              </a:buClr>
              <a:buSzPct val="108000"/>
              <a:buFont typeface="Wingdings" panose="05000000000000000000" pitchFamily="2" charset="2"/>
              <a:buChar char="§"/>
            </a:pPr>
            <a:r>
              <a:rPr lang="en-US" altLang="en-US" sz="3200">
                <a:latin typeface="Calibri" panose="020F0502020204030204" pitchFamily="34" charset="0"/>
                <a:cs typeface="Calibri" panose="020F0502020204030204" pitchFamily="34" charset="0"/>
              </a:rPr>
              <a:t>What words are used to describe the message of God?</a:t>
            </a:r>
          </a:p>
          <a:p>
            <a:pPr marL="401638" indent="-401638">
              <a:buClr>
                <a:schemeClr val="accent6">
                  <a:lumMod val="75000"/>
                </a:schemeClr>
              </a:buClr>
              <a:buSzPct val="108000"/>
              <a:buFont typeface="Wingdings" panose="05000000000000000000" pitchFamily="2" charset="2"/>
              <a:buChar char="§"/>
            </a:pPr>
            <a:endParaRPr lang="en-US" altLang="en-US" sz="3200">
              <a:latin typeface="Calibri" panose="020F0502020204030204" pitchFamily="34" charset="0"/>
              <a:cs typeface="Calibri" panose="020F0502020204030204" pitchFamily="34" charset="0"/>
            </a:endParaRPr>
          </a:p>
          <a:p>
            <a:pPr marL="401638" indent="-401638">
              <a:buClr>
                <a:schemeClr val="accent6">
                  <a:lumMod val="75000"/>
                </a:schemeClr>
              </a:buClr>
              <a:buSzPct val="108000"/>
              <a:buFont typeface="Wingdings" panose="05000000000000000000" pitchFamily="2" charset="2"/>
              <a:buChar char="§"/>
            </a:pPr>
            <a:r>
              <a:rPr lang="en-US" altLang="en-US" sz="3200">
                <a:latin typeface="Calibri" panose="020F0502020204030204" pitchFamily="34" charset="0"/>
                <a:cs typeface="Calibri" panose="020F0502020204030204" pitchFamily="34" charset="0"/>
              </a:rPr>
              <a:t>The message and our faith</a:t>
            </a:r>
          </a:p>
          <a:p>
            <a:pPr lvl="1">
              <a:buClr>
                <a:schemeClr val="accent6">
                  <a:lumMod val="75000"/>
                </a:schemeClr>
              </a:buClr>
              <a:buSzPct val="108000"/>
            </a:pPr>
            <a:r>
              <a:rPr lang="en-US" altLang="en-US" sz="2800">
                <a:latin typeface="Calibri" panose="020F0502020204030204" pitchFamily="34" charset="0"/>
                <a:cs typeface="Calibri" panose="020F0502020204030204" pitchFamily="34" charset="0"/>
              </a:rPr>
              <a:t>Romans 10:17</a:t>
            </a:r>
          </a:p>
          <a:p>
            <a:pPr lvl="1">
              <a:buClr>
                <a:schemeClr val="accent6">
                  <a:lumMod val="75000"/>
                </a:schemeClr>
              </a:buClr>
              <a:buSzPct val="108000"/>
            </a:pPr>
            <a:r>
              <a:rPr lang="en-US" altLang="en-US" sz="2800">
                <a:latin typeface="Calibri" panose="020F0502020204030204" pitchFamily="34" charset="0"/>
                <a:cs typeface="Calibri" panose="020F0502020204030204" pitchFamily="34" charset="0"/>
              </a:rPr>
              <a:t>Colossians 1:23; 2:7</a:t>
            </a:r>
          </a:p>
          <a:p>
            <a:pPr lvl="1">
              <a:buClr>
                <a:schemeClr val="accent6">
                  <a:lumMod val="75000"/>
                </a:schemeClr>
              </a:buClr>
              <a:buSzPct val="108000"/>
            </a:pPr>
            <a:r>
              <a:rPr lang="en-US" altLang="en-US" sz="2800">
                <a:latin typeface="Calibri" panose="020F0502020204030204" pitchFamily="34" charset="0"/>
                <a:cs typeface="Calibri" panose="020F0502020204030204" pitchFamily="34" charset="0"/>
              </a:rPr>
              <a:t>I Timothy 2:7</a:t>
            </a:r>
          </a:p>
          <a:p>
            <a:pPr lvl="1">
              <a:buClr>
                <a:schemeClr val="accent6">
                  <a:lumMod val="75000"/>
                </a:schemeClr>
              </a:buClr>
              <a:buSzPct val="108000"/>
            </a:pPr>
            <a:r>
              <a:rPr lang="en-US" altLang="en-US" sz="2800">
                <a:latin typeface="Calibri" panose="020F0502020204030204" pitchFamily="34" charset="0"/>
                <a:cs typeface="Calibri" panose="020F0502020204030204" pitchFamily="34" charset="0"/>
              </a:rPr>
              <a:t>II Timothy 3:10, 15</a:t>
            </a:r>
          </a:p>
          <a:p>
            <a:pPr lvl="1">
              <a:buClr>
                <a:schemeClr val="accent6">
                  <a:lumMod val="75000"/>
                </a:schemeClr>
              </a:buClr>
              <a:buSzPct val="108000"/>
            </a:pPr>
            <a:r>
              <a:rPr lang="en-US" altLang="en-US" sz="2800">
                <a:latin typeface="Calibri" panose="020F0502020204030204" pitchFamily="34" charset="0"/>
                <a:cs typeface="Calibri" panose="020F0502020204030204" pitchFamily="34" charset="0"/>
              </a:rPr>
              <a:t>Titus 1:1-4</a:t>
            </a:r>
          </a:p>
          <a:p>
            <a:pPr lvl="1">
              <a:buClr>
                <a:schemeClr val="accent6">
                  <a:lumMod val="75000"/>
                </a:schemeClr>
              </a:buClr>
              <a:buSzPct val="108000"/>
            </a:pPr>
            <a:r>
              <a:rPr lang="en-US" altLang="en-US" sz="2800">
                <a:latin typeface="Calibri" panose="020F0502020204030204" pitchFamily="34" charset="0"/>
                <a:cs typeface="Calibri" panose="020F0502020204030204" pitchFamily="34" charset="0"/>
              </a:rPr>
              <a:t>Titus 1:9, 13-14</a:t>
            </a:r>
          </a:p>
          <a:p>
            <a:pPr lvl="1">
              <a:buClr>
                <a:schemeClr val="accent6">
                  <a:lumMod val="75000"/>
                </a:schemeClr>
              </a:buClr>
              <a:buSzPct val="108000"/>
            </a:pPr>
            <a:r>
              <a:rPr lang="en-US" altLang="en-US" sz="2800">
                <a:latin typeface="Calibri" panose="020F0502020204030204" pitchFamily="34" charset="0"/>
                <a:cs typeface="Calibri" panose="020F0502020204030204" pitchFamily="34" charset="0"/>
              </a:rPr>
              <a:t>Jude 3</a:t>
            </a:r>
            <a:endParaRPr lang="en-US" altLang="en-US">
              <a:latin typeface="Calibri" panose="020F0502020204030204" pitchFamily="34" charset="0"/>
              <a:cs typeface="Calibri" panose="020F0502020204030204" pitchFamily="34" charset="0"/>
            </a:endParaRPr>
          </a:p>
        </p:txBody>
      </p:sp>
      <p:sp>
        <p:nvSpPr>
          <p:cNvPr id="5" name="Speech Bubble: Rectangle with Corners Rounded 4">
            <a:extLst>
              <a:ext uri="{FF2B5EF4-FFF2-40B4-BE49-F238E27FC236}">
                <a16:creationId xmlns:a16="http://schemas.microsoft.com/office/drawing/2014/main" id="{08486E20-FEE1-B5FC-198C-F544F7C90C95}"/>
              </a:ext>
            </a:extLst>
          </p:cNvPr>
          <p:cNvSpPr/>
          <p:nvPr/>
        </p:nvSpPr>
        <p:spPr>
          <a:xfrm>
            <a:off x="4753786" y="2706624"/>
            <a:ext cx="4847414" cy="722376"/>
          </a:xfrm>
          <a:prstGeom prst="wedgeRoundRectCallout">
            <a:avLst>
              <a:gd name="adj1" fmla="val -70477"/>
              <a:gd name="adj2" fmla="val 51108"/>
              <a:gd name="adj3" fmla="val 16667"/>
            </a:avLst>
          </a:prstGeom>
          <a:solidFill>
            <a:schemeClr val="accent6">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a:latin typeface="Calibri" panose="020F0502020204030204" pitchFamily="34" charset="0"/>
                <a:cs typeface="Calibri" panose="020F0502020204030204" pitchFamily="34" charset="0"/>
              </a:rPr>
              <a:t>So faith comes from hearing, and hearing through the word of Christ.</a:t>
            </a:r>
            <a:endParaRPr lang="en-US">
              <a:latin typeface="Calibri" panose="020F0502020204030204" pitchFamily="34" charset="0"/>
              <a:cs typeface="Calibri" panose="020F0502020204030204" pitchFamily="34" charset="0"/>
            </a:endParaRPr>
          </a:p>
        </p:txBody>
      </p:sp>
      <p:sp>
        <p:nvSpPr>
          <p:cNvPr id="6" name="Speech Bubble: Rectangle with Corners Rounded 5">
            <a:extLst>
              <a:ext uri="{FF2B5EF4-FFF2-40B4-BE49-F238E27FC236}">
                <a16:creationId xmlns:a16="http://schemas.microsoft.com/office/drawing/2014/main" id="{8E42FA5C-484C-4DBA-2F90-386100AE65E7}"/>
              </a:ext>
            </a:extLst>
          </p:cNvPr>
          <p:cNvSpPr/>
          <p:nvPr/>
        </p:nvSpPr>
        <p:spPr>
          <a:xfrm>
            <a:off x="5591986" y="3301143"/>
            <a:ext cx="6112334" cy="722376"/>
          </a:xfrm>
          <a:prstGeom prst="wedgeRoundRectCallout">
            <a:avLst>
              <a:gd name="adj1" fmla="val -70477"/>
              <a:gd name="adj2" fmla="val 51108"/>
              <a:gd name="adj3" fmla="val 16667"/>
            </a:avLst>
          </a:prstGeom>
          <a:solidFill>
            <a:schemeClr val="accent6">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a:latin typeface="Calibri" panose="020F0502020204030204" pitchFamily="34" charset="0"/>
                <a:cs typeface="Calibri" panose="020F0502020204030204" pitchFamily="34" charset="0"/>
              </a:rPr>
              <a:t>if indeed you continue in the faith, stable and steadfast, not shifting from the hope of the gospel that you heard,</a:t>
            </a:r>
          </a:p>
        </p:txBody>
      </p:sp>
      <p:sp>
        <p:nvSpPr>
          <p:cNvPr id="7" name="Speech Bubble: Rectangle with Corners Rounded 6">
            <a:extLst>
              <a:ext uri="{FF2B5EF4-FFF2-40B4-BE49-F238E27FC236}">
                <a16:creationId xmlns:a16="http://schemas.microsoft.com/office/drawing/2014/main" id="{96394B2C-343B-A974-5B5B-C48415CF9405}"/>
              </a:ext>
            </a:extLst>
          </p:cNvPr>
          <p:cNvSpPr/>
          <p:nvPr/>
        </p:nvSpPr>
        <p:spPr>
          <a:xfrm>
            <a:off x="5665776" y="4106370"/>
            <a:ext cx="6112334" cy="722376"/>
          </a:xfrm>
          <a:prstGeom prst="wedgeRoundRectCallout">
            <a:avLst>
              <a:gd name="adj1" fmla="val -70477"/>
              <a:gd name="adj2" fmla="val 51108"/>
              <a:gd name="adj3" fmla="val 16667"/>
            </a:avLst>
          </a:prstGeom>
          <a:solidFill>
            <a:schemeClr val="accent6">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a:latin typeface="Calibri" panose="020F0502020204030204" pitchFamily="34" charset="0"/>
                <a:cs typeface="Calibri" panose="020F0502020204030204" pitchFamily="34" charset="0"/>
              </a:rPr>
              <a:t>the sacred writings, which are able to make you wise for salvation through faith in Christ Jesus.</a:t>
            </a:r>
            <a:endParaRPr lang="en-US" sz="240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92161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itle 1">
            <a:extLst>
              <a:ext uri="{FF2B5EF4-FFF2-40B4-BE49-F238E27FC236}">
                <a16:creationId xmlns:a16="http://schemas.microsoft.com/office/drawing/2014/main" id="{4D1BAB82-F424-2859-F34B-220A70D85DFA}"/>
              </a:ext>
            </a:extLst>
          </p:cNvPr>
          <p:cNvSpPr>
            <a:spLocks noGrp="1"/>
          </p:cNvSpPr>
          <p:nvPr>
            <p:ph type="title"/>
          </p:nvPr>
        </p:nvSpPr>
        <p:spPr>
          <a:xfrm>
            <a:off x="838200" y="365125"/>
            <a:ext cx="10515600" cy="1325563"/>
          </a:xfrm>
        </p:spPr>
        <p:txBody>
          <a:bodyPr/>
          <a:lstStyle/>
          <a:p>
            <a:pPr algn="ctr"/>
            <a:r>
              <a:rPr lang="en-US" altLang="en-US" b="1">
                <a:solidFill>
                  <a:schemeClr val="accent6">
                    <a:lumMod val="75000"/>
                  </a:schemeClr>
                </a:solidFill>
              </a:rPr>
              <a:t>Foundational Beliefs</a:t>
            </a:r>
          </a:p>
        </p:txBody>
      </p:sp>
      <p:sp>
        <p:nvSpPr>
          <p:cNvPr id="89091" name="Content Placeholder 2">
            <a:extLst>
              <a:ext uri="{FF2B5EF4-FFF2-40B4-BE49-F238E27FC236}">
                <a16:creationId xmlns:a16="http://schemas.microsoft.com/office/drawing/2014/main" id="{7ADE0BC0-FF25-CC74-B316-EF04D3D83208}"/>
              </a:ext>
            </a:extLst>
          </p:cNvPr>
          <p:cNvSpPr>
            <a:spLocks noGrp="1"/>
          </p:cNvSpPr>
          <p:nvPr>
            <p:ph idx="1"/>
          </p:nvPr>
        </p:nvSpPr>
        <p:spPr>
          <a:xfrm>
            <a:off x="838200" y="1825625"/>
            <a:ext cx="10515600" cy="4351338"/>
          </a:xfrm>
        </p:spPr>
        <p:txBody>
          <a:bodyPr>
            <a:normAutofit/>
          </a:bodyPr>
          <a:lstStyle/>
          <a:p>
            <a:r>
              <a:rPr lang="en-US" altLang="en-US"/>
              <a:t>Who God is (Nature of God)</a:t>
            </a:r>
          </a:p>
          <a:p>
            <a:r>
              <a:rPr lang="en-US" altLang="en-US"/>
              <a:t>Our personal accountability to God (Nature of Man)</a:t>
            </a:r>
          </a:p>
          <a:p>
            <a:r>
              <a:rPr lang="en-US" altLang="en-US"/>
              <a:t>How we learn of and from God (Revelation and Inspiration)</a:t>
            </a:r>
          </a:p>
          <a:p>
            <a:r>
              <a:rPr lang="en-US" altLang="en-US"/>
              <a:t>God’s plan in Christ (Jesus the Christ)</a:t>
            </a:r>
          </a:p>
          <a:p>
            <a:r>
              <a:rPr lang="en-US" altLang="en-US"/>
              <a:t>How we are saved (Salvation)</a:t>
            </a:r>
          </a:p>
          <a:p>
            <a:r>
              <a:rPr lang="en-US" altLang="en-US"/>
              <a:t>How we work together (The Church)</a:t>
            </a:r>
          </a:p>
          <a:p>
            <a:r>
              <a:rPr lang="en-US" altLang="en-US"/>
              <a:t>Promise of resurrection and eternal life (End Things)</a:t>
            </a:r>
          </a:p>
        </p:txBody>
      </p:sp>
      <p:sp>
        <p:nvSpPr>
          <p:cNvPr id="89092" name="Slide Number Placeholder 3">
            <a:extLst>
              <a:ext uri="{FF2B5EF4-FFF2-40B4-BE49-F238E27FC236}">
                <a16:creationId xmlns:a16="http://schemas.microsoft.com/office/drawing/2014/main" id="{30AA9AF3-1151-D086-373A-E3A0E7A26F92}"/>
              </a:ext>
            </a:extLst>
          </p:cNvPr>
          <p:cNvSpPr>
            <a:spLocks noGrp="1"/>
          </p:cNvSpPr>
          <p:nvPr>
            <p:ph type="sldNum" sz="quarter" idx="12"/>
          </p:nvPr>
        </p:nvSpPr>
        <p:spPr>
          <a:xfrm>
            <a:off x="8610600" y="6356350"/>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fld id="{67306536-C837-204D-AFC4-4BAE24F43622}" type="slidenum">
              <a:rPr lang="en-US" altLang="en-US"/>
              <a:pPr/>
              <a:t>14</a:t>
            </a:fld>
            <a:endParaRPr lang="en-US" altLang="en-US"/>
          </a:p>
        </p:txBody>
      </p:sp>
    </p:spTree>
    <p:extLst>
      <p:ext uri="{BB962C8B-B14F-4D97-AF65-F5344CB8AC3E}">
        <p14:creationId xmlns:p14="http://schemas.microsoft.com/office/powerpoint/2010/main" val="3466841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9091">
                                            <p:txEl>
                                              <p:pRg st="0" end="0"/>
                                            </p:txEl>
                                          </p:spTgt>
                                        </p:tgtEl>
                                        <p:attrNameLst>
                                          <p:attrName>style.visibility</p:attrName>
                                        </p:attrNameLst>
                                      </p:cBhvr>
                                      <p:to>
                                        <p:strVal val="visible"/>
                                      </p:to>
                                    </p:set>
                                    <p:animEffect transition="in" filter="dissolve">
                                      <p:cBhvr>
                                        <p:cTn id="7" dur="500"/>
                                        <p:tgtEl>
                                          <p:spTgt spid="890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9091">
                                            <p:txEl>
                                              <p:pRg st="1" end="1"/>
                                            </p:txEl>
                                          </p:spTgt>
                                        </p:tgtEl>
                                        <p:attrNameLst>
                                          <p:attrName>style.visibility</p:attrName>
                                        </p:attrNameLst>
                                      </p:cBhvr>
                                      <p:to>
                                        <p:strVal val="visible"/>
                                      </p:to>
                                    </p:set>
                                    <p:animEffect transition="in" filter="dissolve">
                                      <p:cBhvr>
                                        <p:cTn id="12" dur="500"/>
                                        <p:tgtEl>
                                          <p:spTgt spid="8909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9091">
                                            <p:txEl>
                                              <p:pRg st="2" end="2"/>
                                            </p:txEl>
                                          </p:spTgt>
                                        </p:tgtEl>
                                        <p:attrNameLst>
                                          <p:attrName>style.visibility</p:attrName>
                                        </p:attrNameLst>
                                      </p:cBhvr>
                                      <p:to>
                                        <p:strVal val="visible"/>
                                      </p:to>
                                    </p:set>
                                    <p:animEffect transition="in" filter="dissolve">
                                      <p:cBhvr>
                                        <p:cTn id="17" dur="500"/>
                                        <p:tgtEl>
                                          <p:spTgt spid="8909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89091">
                                            <p:txEl>
                                              <p:pRg st="3" end="3"/>
                                            </p:txEl>
                                          </p:spTgt>
                                        </p:tgtEl>
                                        <p:attrNameLst>
                                          <p:attrName>style.visibility</p:attrName>
                                        </p:attrNameLst>
                                      </p:cBhvr>
                                      <p:to>
                                        <p:strVal val="visible"/>
                                      </p:to>
                                    </p:set>
                                    <p:animEffect transition="in" filter="dissolve">
                                      <p:cBhvr>
                                        <p:cTn id="22" dur="500"/>
                                        <p:tgtEl>
                                          <p:spTgt spid="8909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89091">
                                            <p:txEl>
                                              <p:pRg st="4" end="4"/>
                                            </p:txEl>
                                          </p:spTgt>
                                        </p:tgtEl>
                                        <p:attrNameLst>
                                          <p:attrName>style.visibility</p:attrName>
                                        </p:attrNameLst>
                                      </p:cBhvr>
                                      <p:to>
                                        <p:strVal val="visible"/>
                                      </p:to>
                                    </p:set>
                                    <p:animEffect transition="in" filter="dissolve">
                                      <p:cBhvr>
                                        <p:cTn id="27" dur="500"/>
                                        <p:tgtEl>
                                          <p:spTgt spid="8909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89091">
                                            <p:txEl>
                                              <p:pRg st="5" end="5"/>
                                            </p:txEl>
                                          </p:spTgt>
                                        </p:tgtEl>
                                        <p:attrNameLst>
                                          <p:attrName>style.visibility</p:attrName>
                                        </p:attrNameLst>
                                      </p:cBhvr>
                                      <p:to>
                                        <p:strVal val="visible"/>
                                      </p:to>
                                    </p:set>
                                    <p:animEffect transition="in" filter="dissolve">
                                      <p:cBhvr>
                                        <p:cTn id="32" dur="500"/>
                                        <p:tgtEl>
                                          <p:spTgt spid="8909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89091">
                                            <p:txEl>
                                              <p:pRg st="6" end="6"/>
                                            </p:txEl>
                                          </p:spTgt>
                                        </p:tgtEl>
                                        <p:attrNameLst>
                                          <p:attrName>style.visibility</p:attrName>
                                        </p:attrNameLst>
                                      </p:cBhvr>
                                      <p:to>
                                        <p:strVal val="visible"/>
                                      </p:to>
                                    </p:set>
                                    <p:animEffect transition="in" filter="dissolve">
                                      <p:cBhvr>
                                        <p:cTn id="37" dur="500"/>
                                        <p:tgtEl>
                                          <p:spTgt spid="8909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1"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65AE7CA-448C-7D77-D296-9D43C822EB16}"/>
              </a:ext>
            </a:extLst>
          </p:cNvPr>
          <p:cNvSpPr>
            <a:spLocks noGrp="1"/>
          </p:cNvSpPr>
          <p:nvPr>
            <p:ph type="title"/>
          </p:nvPr>
        </p:nvSpPr>
        <p:spPr>
          <a:xfrm>
            <a:off x="831850" y="1709738"/>
            <a:ext cx="10515600" cy="2852737"/>
          </a:xfrm>
        </p:spPr>
        <p:txBody>
          <a:bodyPr>
            <a:normAutofit/>
          </a:bodyPr>
          <a:lstStyle/>
          <a:p>
            <a:r>
              <a:rPr lang="en-US"/>
              <a:t>Nature of God</a:t>
            </a:r>
          </a:p>
        </p:txBody>
      </p:sp>
      <p:sp>
        <p:nvSpPr>
          <p:cNvPr id="6" name="Text Placeholder 5">
            <a:extLst>
              <a:ext uri="{FF2B5EF4-FFF2-40B4-BE49-F238E27FC236}">
                <a16:creationId xmlns:a16="http://schemas.microsoft.com/office/drawing/2014/main" id="{67113957-F1C1-A97A-21B7-0A5F9E50734E}"/>
              </a:ext>
            </a:extLst>
          </p:cNvPr>
          <p:cNvSpPr>
            <a:spLocks noGrp="1"/>
          </p:cNvSpPr>
          <p:nvPr>
            <p:ph type="body" idx="1"/>
          </p:nvPr>
        </p:nvSpPr>
        <p:spPr/>
        <p:txBody>
          <a:bodyPr/>
          <a:lstStyle/>
          <a:p>
            <a:endParaRPr lang="en-US"/>
          </a:p>
        </p:txBody>
      </p:sp>
      <p:sp>
        <p:nvSpPr>
          <p:cNvPr id="92163" name="Slide Number Placeholder 3">
            <a:extLst>
              <a:ext uri="{FF2B5EF4-FFF2-40B4-BE49-F238E27FC236}">
                <a16:creationId xmlns:a16="http://schemas.microsoft.com/office/drawing/2014/main" id="{C8FA6BE0-88E0-15FC-C603-6EFBAFD556D0}"/>
              </a:ext>
            </a:extLst>
          </p:cNvPr>
          <p:cNvSpPr>
            <a:spLocks noGrp="1"/>
          </p:cNvSpPr>
          <p:nvPr>
            <p:ph type="sldNum" sz="quarter" idx="12"/>
          </p:nvPr>
        </p:nvSpPr>
        <p:spPr>
          <a:xfrm>
            <a:off x="8610600" y="6356350"/>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fld id="{D442E481-D4F0-6E49-83A2-993614706A52}" type="slidenum">
              <a:rPr lang="en-US" altLang="en-US"/>
              <a:pPr/>
              <a:t>15</a:t>
            </a:fld>
            <a:endParaRPr lang="en-US" altLang="en-US"/>
          </a:p>
        </p:txBody>
      </p:sp>
    </p:spTree>
    <p:extLst>
      <p:ext uri="{BB962C8B-B14F-4D97-AF65-F5344CB8AC3E}">
        <p14:creationId xmlns:p14="http://schemas.microsoft.com/office/powerpoint/2010/main" val="4993814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itle 3">
            <a:extLst>
              <a:ext uri="{FF2B5EF4-FFF2-40B4-BE49-F238E27FC236}">
                <a16:creationId xmlns:a16="http://schemas.microsoft.com/office/drawing/2014/main" id="{858F7882-687E-7924-1C26-13F83A58AE66}"/>
              </a:ext>
            </a:extLst>
          </p:cNvPr>
          <p:cNvSpPr>
            <a:spLocks noGrp="1"/>
          </p:cNvSpPr>
          <p:nvPr>
            <p:ph type="title"/>
          </p:nvPr>
        </p:nvSpPr>
        <p:spPr>
          <a:xfrm>
            <a:off x="838200" y="365125"/>
            <a:ext cx="10515600" cy="1325563"/>
          </a:xfrm>
        </p:spPr>
        <p:txBody>
          <a:bodyPr/>
          <a:lstStyle/>
          <a:p>
            <a:pPr algn="ctr"/>
            <a:r>
              <a:rPr lang="en-US" altLang="en-US" b="1">
                <a:solidFill>
                  <a:schemeClr val="accent6">
                    <a:lumMod val="75000"/>
                  </a:schemeClr>
                </a:solidFill>
              </a:rPr>
              <a:t>Hebrews 11:6</a:t>
            </a:r>
          </a:p>
        </p:txBody>
      </p:sp>
      <p:sp>
        <p:nvSpPr>
          <p:cNvPr id="93187" name="Content Placeholder 4">
            <a:extLst>
              <a:ext uri="{FF2B5EF4-FFF2-40B4-BE49-F238E27FC236}">
                <a16:creationId xmlns:a16="http://schemas.microsoft.com/office/drawing/2014/main" id="{08CBA477-D038-C3C6-EE1B-FCD170BE516B}"/>
              </a:ext>
            </a:extLst>
          </p:cNvPr>
          <p:cNvSpPr>
            <a:spLocks noGrp="1"/>
          </p:cNvSpPr>
          <p:nvPr>
            <p:ph idx="1"/>
          </p:nvPr>
        </p:nvSpPr>
        <p:spPr>
          <a:xfrm>
            <a:off x="947928" y="2187574"/>
            <a:ext cx="10515600" cy="4351338"/>
          </a:xfrm>
        </p:spPr>
        <p:txBody>
          <a:bodyPr>
            <a:normAutofit/>
          </a:bodyPr>
          <a:lstStyle/>
          <a:p>
            <a:pPr marL="0" indent="0" algn="ctr">
              <a:buNone/>
            </a:pPr>
            <a:r>
              <a:rPr lang="en-US" sz="3200" b="1" i="1" baseline="30000">
                <a:solidFill>
                  <a:srgbClr val="000000"/>
                </a:solidFill>
                <a:effectLst/>
                <a:highlight>
                  <a:srgbClr val="FFFFFF"/>
                </a:highlight>
                <a:latin typeface="system-ui"/>
              </a:rPr>
              <a:t>6 </a:t>
            </a:r>
            <a:r>
              <a:rPr lang="en-US" sz="3200" b="0" i="1">
                <a:solidFill>
                  <a:srgbClr val="000000"/>
                </a:solidFill>
                <a:effectLst/>
                <a:highlight>
                  <a:srgbClr val="FFFFFF"/>
                </a:highlight>
                <a:latin typeface="system-ui"/>
              </a:rPr>
              <a:t>And without faith it is impossible to please him, for whoever would draw near to God must believe that he exists and that he rewards those who seek him.</a:t>
            </a:r>
            <a:endParaRPr lang="en-US" altLang="en-US" sz="3200" i="1"/>
          </a:p>
        </p:txBody>
      </p:sp>
      <p:sp>
        <p:nvSpPr>
          <p:cNvPr id="93188" name="Slide Number Placeholder 2">
            <a:extLst>
              <a:ext uri="{FF2B5EF4-FFF2-40B4-BE49-F238E27FC236}">
                <a16:creationId xmlns:a16="http://schemas.microsoft.com/office/drawing/2014/main" id="{7D343B81-E0B9-6380-B7C0-E7BF9BE3C844}"/>
              </a:ext>
            </a:extLst>
          </p:cNvPr>
          <p:cNvSpPr>
            <a:spLocks noGrp="1"/>
          </p:cNvSpPr>
          <p:nvPr>
            <p:ph type="sldNum" sz="quarter" idx="12"/>
          </p:nvPr>
        </p:nvSpPr>
        <p:spPr>
          <a:xfrm>
            <a:off x="8610600" y="6356350"/>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fld id="{170BC9A3-9EC4-4C4C-9C3B-0EE371C7A6DE}" type="slidenum">
              <a:rPr lang="en-US" altLang="en-US" smtClean="0"/>
              <a:pPr/>
              <a:t>16</a:t>
            </a:fld>
            <a:endParaRPr lang="en-US" altLang="en-US"/>
          </a:p>
        </p:txBody>
      </p:sp>
    </p:spTree>
    <p:extLst>
      <p:ext uri="{BB962C8B-B14F-4D97-AF65-F5344CB8AC3E}">
        <p14:creationId xmlns:p14="http://schemas.microsoft.com/office/powerpoint/2010/main" val="18407003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itle 1">
            <a:extLst>
              <a:ext uri="{FF2B5EF4-FFF2-40B4-BE49-F238E27FC236}">
                <a16:creationId xmlns:a16="http://schemas.microsoft.com/office/drawing/2014/main" id="{BC956599-2AA4-6F19-B366-BB117F41AD5B}"/>
              </a:ext>
            </a:extLst>
          </p:cNvPr>
          <p:cNvSpPr>
            <a:spLocks noGrp="1"/>
          </p:cNvSpPr>
          <p:nvPr>
            <p:ph type="title"/>
          </p:nvPr>
        </p:nvSpPr>
        <p:spPr>
          <a:xfrm>
            <a:off x="838200" y="365125"/>
            <a:ext cx="10515600" cy="1325563"/>
          </a:xfrm>
        </p:spPr>
        <p:txBody>
          <a:bodyPr/>
          <a:lstStyle/>
          <a:p>
            <a:pPr algn="ctr"/>
            <a:r>
              <a:rPr lang="en-US" altLang="en-US" b="1">
                <a:solidFill>
                  <a:schemeClr val="accent6">
                    <a:lumMod val="75000"/>
                  </a:schemeClr>
                </a:solidFill>
              </a:rPr>
              <a:t>Observable Attributes of God</a:t>
            </a:r>
          </a:p>
        </p:txBody>
      </p:sp>
      <p:sp>
        <p:nvSpPr>
          <p:cNvPr id="3" name="Content Placeholder 2">
            <a:extLst>
              <a:ext uri="{FF2B5EF4-FFF2-40B4-BE49-F238E27FC236}">
                <a16:creationId xmlns:a16="http://schemas.microsoft.com/office/drawing/2014/main" id="{0DEEEEC7-A628-A29F-1C7D-E6B25E8C2024}"/>
              </a:ext>
            </a:extLst>
          </p:cNvPr>
          <p:cNvSpPr>
            <a:spLocks noGrp="1"/>
          </p:cNvSpPr>
          <p:nvPr>
            <p:ph idx="1"/>
          </p:nvPr>
        </p:nvSpPr>
        <p:spPr>
          <a:xfrm>
            <a:off x="838200" y="1825625"/>
            <a:ext cx="10515600" cy="4351338"/>
          </a:xfrm>
        </p:spPr>
        <p:txBody>
          <a:bodyPr>
            <a:normAutofit/>
          </a:bodyPr>
          <a:lstStyle/>
          <a:p>
            <a:pPr marL="0" indent="0">
              <a:buNone/>
            </a:pPr>
            <a:r>
              <a:rPr lang="en-US" i="1">
                <a:latin typeface="Calibri" panose="020F0502020204030204" pitchFamily="34" charset="0"/>
                <a:cs typeface="Calibri" panose="020F0502020204030204" pitchFamily="34" charset="0"/>
              </a:rPr>
              <a:t>For the wrath of God is revealed from heaven against all ungodliness and unrighteousness of men, who suppress the truth in unrighteousness, 19 because </a:t>
            </a:r>
            <a:r>
              <a:rPr lang="en-US" b="1" i="1">
                <a:solidFill>
                  <a:schemeClr val="accent6">
                    <a:lumMod val="75000"/>
                  </a:schemeClr>
                </a:solidFill>
                <a:latin typeface="Calibri" panose="020F0502020204030204" pitchFamily="34" charset="0"/>
                <a:cs typeface="Calibri" panose="020F0502020204030204" pitchFamily="34" charset="0"/>
              </a:rPr>
              <a:t>what may be known of God </a:t>
            </a:r>
            <a:r>
              <a:rPr lang="en-US" i="1">
                <a:latin typeface="Calibri" panose="020F0502020204030204" pitchFamily="34" charset="0"/>
                <a:cs typeface="Calibri" panose="020F0502020204030204" pitchFamily="34" charset="0"/>
              </a:rPr>
              <a:t>is manifest in them, for God has shown it to them. 20 For since the creation of the world His </a:t>
            </a:r>
            <a:r>
              <a:rPr lang="en-US" b="1" i="1">
                <a:solidFill>
                  <a:schemeClr val="accent6">
                    <a:lumMod val="75000"/>
                  </a:schemeClr>
                </a:solidFill>
                <a:latin typeface="Calibri" panose="020F0502020204030204" pitchFamily="34" charset="0"/>
                <a:cs typeface="Calibri" panose="020F0502020204030204" pitchFamily="34" charset="0"/>
              </a:rPr>
              <a:t>invisible attributes are clearly seen</a:t>
            </a:r>
            <a:r>
              <a:rPr lang="en-US" i="1">
                <a:latin typeface="Calibri" panose="020F0502020204030204" pitchFamily="34" charset="0"/>
                <a:cs typeface="Calibri" panose="020F0502020204030204" pitchFamily="34" charset="0"/>
              </a:rPr>
              <a:t>, being understood by the things that are made, even His </a:t>
            </a:r>
            <a:r>
              <a:rPr lang="en-US" b="1" i="1">
                <a:solidFill>
                  <a:schemeClr val="accent6">
                    <a:lumMod val="75000"/>
                  </a:schemeClr>
                </a:solidFill>
                <a:latin typeface="Calibri" panose="020F0502020204030204" pitchFamily="34" charset="0"/>
                <a:cs typeface="Calibri" panose="020F0502020204030204" pitchFamily="34" charset="0"/>
              </a:rPr>
              <a:t>eternal power </a:t>
            </a:r>
            <a:r>
              <a:rPr lang="en-US" i="1">
                <a:latin typeface="Calibri" panose="020F0502020204030204" pitchFamily="34" charset="0"/>
                <a:cs typeface="Calibri" panose="020F0502020204030204" pitchFamily="34" charset="0"/>
              </a:rPr>
              <a:t>and </a:t>
            </a:r>
            <a:r>
              <a:rPr lang="en-US" b="1" i="1">
                <a:solidFill>
                  <a:schemeClr val="accent6">
                    <a:lumMod val="75000"/>
                  </a:schemeClr>
                </a:solidFill>
                <a:latin typeface="Calibri" panose="020F0502020204030204" pitchFamily="34" charset="0"/>
                <a:cs typeface="Calibri" panose="020F0502020204030204" pitchFamily="34" charset="0"/>
              </a:rPr>
              <a:t>Godhead [divine nature – ESV]</a:t>
            </a:r>
            <a:r>
              <a:rPr lang="en-US" i="1">
                <a:solidFill>
                  <a:srgbClr val="C29201"/>
                </a:solidFill>
                <a:latin typeface="Calibri" panose="020F0502020204030204" pitchFamily="34" charset="0"/>
                <a:cs typeface="Calibri" panose="020F0502020204030204" pitchFamily="34" charset="0"/>
              </a:rPr>
              <a:t>, </a:t>
            </a:r>
            <a:r>
              <a:rPr lang="en-US" i="1">
                <a:latin typeface="Calibri" panose="020F0502020204030204" pitchFamily="34" charset="0"/>
                <a:cs typeface="Calibri" panose="020F0502020204030204" pitchFamily="34" charset="0"/>
              </a:rPr>
              <a:t>so that they are without excuse, 21because, although they knew God, they did not glorify Him as God, nor were thankful, but became futile in their thoughts, and their foolish hearts were darkened.  (Rom 1:18-21)</a:t>
            </a:r>
          </a:p>
        </p:txBody>
      </p:sp>
      <p:sp>
        <p:nvSpPr>
          <p:cNvPr id="94212" name="Slide Number Placeholder 3">
            <a:extLst>
              <a:ext uri="{FF2B5EF4-FFF2-40B4-BE49-F238E27FC236}">
                <a16:creationId xmlns:a16="http://schemas.microsoft.com/office/drawing/2014/main" id="{CE6CEBCB-BA76-89FC-581F-D96AD52E9B88}"/>
              </a:ext>
            </a:extLst>
          </p:cNvPr>
          <p:cNvSpPr>
            <a:spLocks noGrp="1"/>
          </p:cNvSpPr>
          <p:nvPr>
            <p:ph type="sldNum" sz="quarter" idx="12"/>
          </p:nvPr>
        </p:nvSpPr>
        <p:spPr>
          <a:xfrm>
            <a:off x="8610600" y="6356350"/>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fld id="{ABB7AFDA-634F-A840-BD8F-961089CD1846}" type="slidenum">
              <a:rPr lang="en-US" altLang="en-US"/>
              <a:pPr/>
              <a:t>17</a:t>
            </a:fld>
            <a:endParaRPr lang="en-US" altLang="en-US"/>
          </a:p>
        </p:txBody>
      </p:sp>
    </p:spTree>
    <p:extLst>
      <p:ext uri="{BB962C8B-B14F-4D97-AF65-F5344CB8AC3E}">
        <p14:creationId xmlns:p14="http://schemas.microsoft.com/office/powerpoint/2010/main" val="15096363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itle 1">
            <a:extLst>
              <a:ext uri="{FF2B5EF4-FFF2-40B4-BE49-F238E27FC236}">
                <a16:creationId xmlns:a16="http://schemas.microsoft.com/office/drawing/2014/main" id="{475C0B5D-B7A8-D492-C87A-25B93D4FC17F}"/>
              </a:ext>
            </a:extLst>
          </p:cNvPr>
          <p:cNvSpPr>
            <a:spLocks noGrp="1"/>
          </p:cNvSpPr>
          <p:nvPr>
            <p:ph type="title"/>
          </p:nvPr>
        </p:nvSpPr>
        <p:spPr>
          <a:xfrm>
            <a:off x="838200" y="365125"/>
            <a:ext cx="10515600" cy="1325563"/>
          </a:xfrm>
        </p:spPr>
        <p:txBody>
          <a:bodyPr/>
          <a:lstStyle/>
          <a:p>
            <a:pPr algn="ctr"/>
            <a:r>
              <a:rPr lang="en-US" altLang="en-US" b="1">
                <a:solidFill>
                  <a:schemeClr val="accent6">
                    <a:lumMod val="75000"/>
                  </a:schemeClr>
                </a:solidFill>
              </a:rPr>
              <a:t>Man’s Response to Evidence of God</a:t>
            </a:r>
          </a:p>
        </p:txBody>
      </p:sp>
      <p:sp>
        <p:nvSpPr>
          <p:cNvPr id="3" name="Content Placeholder 2">
            <a:extLst>
              <a:ext uri="{FF2B5EF4-FFF2-40B4-BE49-F238E27FC236}">
                <a16:creationId xmlns:a16="http://schemas.microsoft.com/office/drawing/2014/main" id="{29C0B9E6-ABC5-BF84-67CA-76A96B7D4058}"/>
              </a:ext>
            </a:extLst>
          </p:cNvPr>
          <p:cNvSpPr>
            <a:spLocks noGrp="1"/>
          </p:cNvSpPr>
          <p:nvPr>
            <p:ph idx="1"/>
          </p:nvPr>
        </p:nvSpPr>
        <p:spPr>
          <a:xfrm>
            <a:off x="838200" y="1825625"/>
            <a:ext cx="10515600" cy="4351338"/>
          </a:xfrm>
        </p:spPr>
        <p:txBody>
          <a:bodyPr>
            <a:normAutofit/>
          </a:bodyPr>
          <a:lstStyle/>
          <a:p>
            <a:pPr marL="0" indent="0">
              <a:buNone/>
            </a:pPr>
            <a:r>
              <a:rPr lang="en-US" sz="3200" i="1">
                <a:latin typeface="Calibri" panose="020F0502020204030204" pitchFamily="34" charset="0"/>
                <a:cs typeface="Calibri" panose="020F0502020204030204" pitchFamily="34" charset="0"/>
              </a:rPr>
              <a:t>I will </a:t>
            </a:r>
            <a:r>
              <a:rPr lang="en-US" sz="3200" b="1" i="1">
                <a:solidFill>
                  <a:schemeClr val="accent6">
                    <a:lumMod val="75000"/>
                  </a:schemeClr>
                </a:solidFill>
                <a:latin typeface="Calibri" panose="020F0502020204030204" pitchFamily="34" charset="0"/>
                <a:cs typeface="Calibri" panose="020F0502020204030204" pitchFamily="34" charset="0"/>
              </a:rPr>
              <a:t>praise You</a:t>
            </a:r>
            <a:r>
              <a:rPr lang="en-US" sz="3200" i="1">
                <a:latin typeface="Calibri" panose="020F0502020204030204" pitchFamily="34" charset="0"/>
                <a:cs typeface="Calibri" panose="020F0502020204030204" pitchFamily="34" charset="0"/>
              </a:rPr>
              <a:t>, for I am fearfully and wonderfully made;</a:t>
            </a:r>
            <a:br>
              <a:rPr lang="en-US" sz="3200" i="1">
                <a:latin typeface="Calibri" panose="020F0502020204030204" pitchFamily="34" charset="0"/>
                <a:cs typeface="Calibri" panose="020F0502020204030204" pitchFamily="34" charset="0"/>
              </a:rPr>
            </a:br>
            <a:r>
              <a:rPr lang="en-US" sz="3200" i="1">
                <a:latin typeface="Calibri" panose="020F0502020204030204" pitchFamily="34" charset="0"/>
                <a:cs typeface="Calibri" panose="020F0502020204030204" pitchFamily="34" charset="0"/>
              </a:rPr>
              <a:t>Marvelous are Your works, And that my soul knows very well.  </a:t>
            </a:r>
            <a:br>
              <a:rPr lang="en-US" sz="3200" i="1">
                <a:latin typeface="Calibri" panose="020F0502020204030204" pitchFamily="34" charset="0"/>
                <a:cs typeface="Calibri" panose="020F0502020204030204" pitchFamily="34" charset="0"/>
              </a:rPr>
            </a:br>
            <a:r>
              <a:rPr lang="en-US" sz="3200">
                <a:latin typeface="Calibri" panose="020F0502020204030204" pitchFamily="34" charset="0"/>
                <a:cs typeface="Calibri" panose="020F0502020204030204" pitchFamily="34" charset="0"/>
              </a:rPr>
              <a:t>(Ps 139:14)</a:t>
            </a:r>
          </a:p>
          <a:p>
            <a:pPr marL="0" indent="0">
              <a:buNone/>
            </a:pPr>
            <a:r>
              <a:rPr lang="en-US" sz="3200" i="1">
                <a:latin typeface="Calibri" panose="020F0502020204030204" pitchFamily="34" charset="0"/>
                <a:cs typeface="Calibri" panose="020F0502020204030204" pitchFamily="34" charset="0"/>
              </a:rPr>
              <a:t>Oh come, let us </a:t>
            </a:r>
            <a:r>
              <a:rPr lang="en-US" sz="3200" b="1" i="1">
                <a:solidFill>
                  <a:schemeClr val="accent6">
                    <a:lumMod val="75000"/>
                  </a:schemeClr>
                </a:solidFill>
                <a:latin typeface="Calibri" panose="020F0502020204030204" pitchFamily="34" charset="0"/>
                <a:cs typeface="Calibri" panose="020F0502020204030204" pitchFamily="34" charset="0"/>
              </a:rPr>
              <a:t>worship and bow down</a:t>
            </a:r>
            <a:r>
              <a:rPr lang="en-US" sz="3200" i="1">
                <a:latin typeface="Calibri" panose="020F0502020204030204" pitchFamily="34" charset="0"/>
                <a:cs typeface="Calibri" panose="020F0502020204030204" pitchFamily="34" charset="0"/>
              </a:rPr>
              <a:t>; Let us </a:t>
            </a:r>
            <a:r>
              <a:rPr lang="en-US" sz="3200" b="1" i="1">
                <a:solidFill>
                  <a:schemeClr val="accent6">
                    <a:lumMod val="75000"/>
                  </a:schemeClr>
                </a:solidFill>
                <a:latin typeface="Calibri" panose="020F0502020204030204" pitchFamily="34" charset="0"/>
                <a:cs typeface="Calibri" panose="020F0502020204030204" pitchFamily="34" charset="0"/>
              </a:rPr>
              <a:t>kneel before </a:t>
            </a:r>
            <a:r>
              <a:rPr lang="en-US" sz="3200" i="1">
                <a:latin typeface="Calibri" panose="020F0502020204030204" pitchFamily="34" charset="0"/>
                <a:cs typeface="Calibri" panose="020F0502020204030204" pitchFamily="34" charset="0"/>
              </a:rPr>
              <a:t>the Lord our Maker.  For He is our God, And we are the people of His pasture, And the sheep of His hand.  </a:t>
            </a:r>
            <a:r>
              <a:rPr lang="en-US" sz="3200">
                <a:latin typeface="Calibri" panose="020F0502020204030204" pitchFamily="34" charset="0"/>
                <a:cs typeface="Calibri" panose="020F0502020204030204" pitchFamily="34" charset="0"/>
              </a:rPr>
              <a:t>(Ps 95:6-7)</a:t>
            </a:r>
          </a:p>
        </p:txBody>
      </p:sp>
      <p:sp>
        <p:nvSpPr>
          <p:cNvPr id="96260" name="Slide Number Placeholder 3">
            <a:extLst>
              <a:ext uri="{FF2B5EF4-FFF2-40B4-BE49-F238E27FC236}">
                <a16:creationId xmlns:a16="http://schemas.microsoft.com/office/drawing/2014/main" id="{B521B2CC-1054-F3D5-5629-FF880B87ECC9}"/>
              </a:ext>
            </a:extLst>
          </p:cNvPr>
          <p:cNvSpPr>
            <a:spLocks noGrp="1"/>
          </p:cNvSpPr>
          <p:nvPr>
            <p:ph type="sldNum" sz="quarter" idx="12"/>
          </p:nvPr>
        </p:nvSpPr>
        <p:spPr>
          <a:xfrm>
            <a:off x="8610600" y="6356350"/>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fld id="{7FE87065-2B8A-A04B-A4F7-929FDBC01577}" type="slidenum">
              <a:rPr lang="en-US" altLang="en-US"/>
              <a:pPr/>
              <a:t>18</a:t>
            </a:fld>
            <a:endParaRPr lang="en-US" altLang="en-US"/>
          </a:p>
        </p:txBody>
      </p:sp>
    </p:spTree>
    <p:extLst>
      <p:ext uri="{BB962C8B-B14F-4D97-AF65-F5344CB8AC3E}">
        <p14:creationId xmlns:p14="http://schemas.microsoft.com/office/powerpoint/2010/main" val="7607547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tle 1">
            <a:extLst>
              <a:ext uri="{FF2B5EF4-FFF2-40B4-BE49-F238E27FC236}">
                <a16:creationId xmlns:a16="http://schemas.microsoft.com/office/drawing/2014/main" id="{72382FC3-5535-1139-40BE-B787575CE98E}"/>
              </a:ext>
            </a:extLst>
          </p:cNvPr>
          <p:cNvSpPr>
            <a:spLocks noGrp="1"/>
          </p:cNvSpPr>
          <p:nvPr>
            <p:ph type="title"/>
          </p:nvPr>
        </p:nvSpPr>
        <p:spPr>
          <a:xfrm>
            <a:off x="838200" y="365125"/>
            <a:ext cx="10515600" cy="1325563"/>
          </a:xfrm>
        </p:spPr>
        <p:txBody>
          <a:bodyPr/>
          <a:lstStyle/>
          <a:p>
            <a:pPr algn="ctr"/>
            <a:r>
              <a:rPr lang="en-US" altLang="en-US" b="1">
                <a:solidFill>
                  <a:schemeClr val="accent6">
                    <a:lumMod val="75000"/>
                  </a:schemeClr>
                </a:solidFill>
              </a:rPr>
              <a:t>Figuring God Out…?</a:t>
            </a:r>
          </a:p>
        </p:txBody>
      </p:sp>
      <p:sp>
        <p:nvSpPr>
          <p:cNvPr id="3" name="Content Placeholder 2">
            <a:extLst>
              <a:ext uri="{FF2B5EF4-FFF2-40B4-BE49-F238E27FC236}">
                <a16:creationId xmlns:a16="http://schemas.microsoft.com/office/drawing/2014/main" id="{2B3D4899-A39F-30C6-FB7A-64212BBA75B2}"/>
              </a:ext>
            </a:extLst>
          </p:cNvPr>
          <p:cNvSpPr>
            <a:spLocks noGrp="1"/>
          </p:cNvSpPr>
          <p:nvPr>
            <p:ph idx="1"/>
          </p:nvPr>
        </p:nvSpPr>
        <p:spPr>
          <a:xfrm>
            <a:off x="838200" y="1825625"/>
            <a:ext cx="10515600" cy="4351338"/>
          </a:xfrm>
        </p:spPr>
        <p:txBody>
          <a:bodyPr/>
          <a:lstStyle/>
          <a:p>
            <a:pPr marL="0" indent="0">
              <a:buNone/>
            </a:pPr>
            <a:r>
              <a:rPr lang="en-US" i="1">
                <a:latin typeface="Calibri" panose="020F0502020204030204" pitchFamily="34" charset="0"/>
                <a:cs typeface="Calibri" panose="020F0502020204030204" pitchFamily="34" charset="0"/>
              </a:rPr>
              <a:t>Oh, the depth of the riches both of the wisdom and knowledge of God! How unsearchable are His judgments and </a:t>
            </a:r>
            <a:r>
              <a:rPr lang="en-US" b="1" i="1">
                <a:solidFill>
                  <a:schemeClr val="accent6">
                    <a:lumMod val="75000"/>
                  </a:schemeClr>
                </a:solidFill>
                <a:latin typeface="Calibri" panose="020F0502020204030204" pitchFamily="34" charset="0"/>
                <a:cs typeface="Calibri" panose="020F0502020204030204" pitchFamily="34" charset="0"/>
              </a:rPr>
              <a:t>His ways past finding out! </a:t>
            </a:r>
            <a:r>
              <a:rPr lang="en-US" i="1">
                <a:latin typeface="Calibri" panose="020F0502020204030204" pitchFamily="34" charset="0"/>
                <a:cs typeface="Calibri" panose="020F0502020204030204" pitchFamily="34" charset="0"/>
              </a:rPr>
              <a:t>34 “For </a:t>
            </a:r>
            <a:r>
              <a:rPr lang="en-US" b="1" i="1">
                <a:solidFill>
                  <a:schemeClr val="accent6">
                    <a:lumMod val="75000"/>
                  </a:schemeClr>
                </a:solidFill>
                <a:latin typeface="Calibri" panose="020F0502020204030204" pitchFamily="34" charset="0"/>
                <a:cs typeface="Calibri" panose="020F0502020204030204" pitchFamily="34" charset="0"/>
              </a:rPr>
              <a:t>who has known the mind of the Lord? </a:t>
            </a:r>
            <a:r>
              <a:rPr lang="en-US" i="1">
                <a:latin typeface="Calibri" panose="020F0502020204030204" pitchFamily="34" charset="0"/>
                <a:cs typeface="Calibri" panose="020F0502020204030204" pitchFamily="34" charset="0"/>
              </a:rPr>
              <a:t>Or who has become His counselor?” 35 “Or who has first given to Him and it shall be repaid to him?”  </a:t>
            </a:r>
            <a:br>
              <a:rPr lang="en-US">
                <a:latin typeface="Calibri" panose="020F0502020204030204" pitchFamily="34" charset="0"/>
                <a:cs typeface="Calibri" panose="020F0502020204030204" pitchFamily="34" charset="0"/>
              </a:rPr>
            </a:br>
            <a:r>
              <a:rPr lang="en-US">
                <a:latin typeface="Calibri" panose="020F0502020204030204" pitchFamily="34" charset="0"/>
                <a:cs typeface="Calibri" panose="020F0502020204030204" pitchFamily="34" charset="0"/>
              </a:rPr>
              <a:t>(Rom 11:33-35)</a:t>
            </a:r>
          </a:p>
          <a:p>
            <a:endParaRPr lang="en-US"/>
          </a:p>
          <a:p>
            <a:endParaRPr lang="en-US"/>
          </a:p>
          <a:p>
            <a:endParaRPr lang="en-US"/>
          </a:p>
        </p:txBody>
      </p:sp>
      <p:sp>
        <p:nvSpPr>
          <p:cNvPr id="97284" name="Slide Number Placeholder 3">
            <a:extLst>
              <a:ext uri="{FF2B5EF4-FFF2-40B4-BE49-F238E27FC236}">
                <a16:creationId xmlns:a16="http://schemas.microsoft.com/office/drawing/2014/main" id="{089DCC41-8B97-6A6E-62B5-4D4209C77CB6}"/>
              </a:ext>
            </a:extLst>
          </p:cNvPr>
          <p:cNvSpPr>
            <a:spLocks noGrp="1"/>
          </p:cNvSpPr>
          <p:nvPr>
            <p:ph type="sldNum" sz="quarter" idx="12"/>
          </p:nvPr>
        </p:nvSpPr>
        <p:spPr>
          <a:xfrm>
            <a:off x="8610600" y="6356350"/>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fld id="{C8488EF7-478D-0348-A0E8-C3AAC868FB79}" type="slidenum">
              <a:rPr lang="en-US" altLang="en-US"/>
              <a:pPr/>
              <a:t>19</a:t>
            </a:fld>
            <a:endParaRPr lang="en-US" altLang="en-US"/>
          </a:p>
        </p:txBody>
      </p:sp>
    </p:spTree>
    <p:extLst>
      <p:ext uri="{BB962C8B-B14F-4D97-AF65-F5344CB8AC3E}">
        <p14:creationId xmlns:p14="http://schemas.microsoft.com/office/powerpoint/2010/main" val="368918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05923-C792-F21F-01B9-8867A013F0E7}"/>
              </a:ext>
            </a:extLst>
          </p:cNvPr>
          <p:cNvSpPr>
            <a:spLocks noGrp="1"/>
          </p:cNvSpPr>
          <p:nvPr>
            <p:ph type="ctrTitle"/>
          </p:nvPr>
        </p:nvSpPr>
        <p:spPr>
          <a:xfrm>
            <a:off x="1524000" y="248603"/>
            <a:ext cx="9144000" cy="1655762"/>
          </a:xfrm>
        </p:spPr>
        <p:txBody>
          <a:bodyPr/>
          <a:lstStyle/>
          <a:p>
            <a:r>
              <a:rPr lang="en-US"/>
              <a:t>Our Common Faith</a:t>
            </a:r>
          </a:p>
        </p:txBody>
      </p:sp>
      <p:sp>
        <p:nvSpPr>
          <p:cNvPr id="3" name="Subtitle 2">
            <a:extLst>
              <a:ext uri="{FF2B5EF4-FFF2-40B4-BE49-F238E27FC236}">
                <a16:creationId xmlns:a16="http://schemas.microsoft.com/office/drawing/2014/main" id="{2AF75CA8-AF60-3FE9-E97A-DCE388301255}"/>
              </a:ext>
            </a:extLst>
          </p:cNvPr>
          <p:cNvSpPr>
            <a:spLocks noGrp="1"/>
          </p:cNvSpPr>
          <p:nvPr>
            <p:ph type="subTitle" idx="1"/>
          </p:nvPr>
        </p:nvSpPr>
        <p:spPr>
          <a:xfrm>
            <a:off x="1524000" y="1945958"/>
            <a:ext cx="9144000" cy="1655762"/>
          </a:xfrm>
        </p:spPr>
        <p:txBody>
          <a:bodyPr/>
          <a:lstStyle/>
          <a:p>
            <a:r>
              <a:rPr lang="en-US"/>
              <a:t>A study of what binds us to God and to one another</a:t>
            </a:r>
          </a:p>
        </p:txBody>
      </p:sp>
    </p:spTree>
    <p:extLst>
      <p:ext uri="{BB962C8B-B14F-4D97-AF65-F5344CB8AC3E}">
        <p14:creationId xmlns:p14="http://schemas.microsoft.com/office/powerpoint/2010/main" val="4539292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a:extLst>
              <a:ext uri="{FF2B5EF4-FFF2-40B4-BE49-F238E27FC236}">
                <a16:creationId xmlns:a16="http://schemas.microsoft.com/office/drawing/2014/main" id="{136F7125-26C0-39EF-7347-6F213B9D89C0}"/>
              </a:ext>
            </a:extLst>
          </p:cNvPr>
          <p:cNvSpPr>
            <a:spLocks noGrp="1"/>
          </p:cNvSpPr>
          <p:nvPr>
            <p:ph type="title"/>
          </p:nvPr>
        </p:nvSpPr>
        <p:spPr>
          <a:xfrm>
            <a:off x="838200" y="365125"/>
            <a:ext cx="10515600" cy="1325563"/>
          </a:xfrm>
        </p:spPr>
        <p:txBody>
          <a:bodyPr>
            <a:normAutofit/>
          </a:bodyPr>
          <a:lstStyle/>
          <a:p>
            <a:pPr algn="ctr"/>
            <a:r>
              <a:rPr lang="en-US" altLang="en-US" b="1">
                <a:solidFill>
                  <a:schemeClr val="accent6">
                    <a:lumMod val="75000"/>
                  </a:schemeClr>
                </a:solidFill>
              </a:rPr>
              <a:t>Our Common Faith</a:t>
            </a:r>
          </a:p>
        </p:txBody>
      </p:sp>
      <p:sp>
        <p:nvSpPr>
          <p:cNvPr id="4191" name="Slide Number Placeholder 5">
            <a:extLst>
              <a:ext uri="{FF2B5EF4-FFF2-40B4-BE49-F238E27FC236}">
                <a16:creationId xmlns:a16="http://schemas.microsoft.com/office/drawing/2014/main" id="{9E5E045A-7B8E-EDCD-4F86-5A47869203C0}"/>
              </a:ext>
            </a:extLst>
          </p:cNvPr>
          <p:cNvSpPr>
            <a:spLocks noGrp="1"/>
          </p:cNvSpPr>
          <p:nvPr>
            <p:ph type="sldNum" sz="quarter" idx="12"/>
          </p:nvPr>
        </p:nvSpPr>
        <p:spPr>
          <a:xfrm>
            <a:off x="8610600" y="6356350"/>
            <a:ext cx="27432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fld id="{7A5F6027-4475-2741-B2DB-40E500C592EE}" type="slidenum">
              <a:rPr lang="en-US" altLang="en-US"/>
              <a:pPr/>
              <a:t>3</a:t>
            </a:fld>
            <a:endParaRPr lang="en-US" altLang="en-US"/>
          </a:p>
        </p:txBody>
      </p:sp>
      <p:graphicFrame>
        <p:nvGraphicFramePr>
          <p:cNvPr id="3" name="Table 2">
            <a:extLst>
              <a:ext uri="{FF2B5EF4-FFF2-40B4-BE49-F238E27FC236}">
                <a16:creationId xmlns:a16="http://schemas.microsoft.com/office/drawing/2014/main" id="{85209ED0-8AE9-8250-C6E6-18E62C5669C8}"/>
              </a:ext>
            </a:extLst>
          </p:cNvPr>
          <p:cNvGraphicFramePr>
            <a:graphicFrameLocks noGrp="1"/>
          </p:cNvGraphicFramePr>
          <p:nvPr>
            <p:extLst>
              <p:ext uri="{D42A27DB-BD31-4B8C-83A1-F6EECF244321}">
                <p14:modId xmlns:p14="http://schemas.microsoft.com/office/powerpoint/2010/main" val="2784610819"/>
              </p:ext>
            </p:extLst>
          </p:nvPr>
        </p:nvGraphicFramePr>
        <p:xfrm>
          <a:off x="1101322" y="1470023"/>
          <a:ext cx="10579894" cy="5201906"/>
        </p:xfrm>
        <a:graphic>
          <a:graphicData uri="http://schemas.openxmlformats.org/drawingml/2006/table">
            <a:tbl>
              <a:tblPr firstRow="1" firstCol="1" bandRow="1">
                <a:tableStyleId>{68D230F3-CF80-4859-8CE7-A43EE81993B5}</a:tableStyleId>
              </a:tblPr>
              <a:tblGrid>
                <a:gridCol w="1299050">
                  <a:extLst>
                    <a:ext uri="{9D8B030D-6E8A-4147-A177-3AD203B41FA5}">
                      <a16:colId xmlns:a16="http://schemas.microsoft.com/office/drawing/2014/main" val="2228090862"/>
                    </a:ext>
                  </a:extLst>
                </a:gridCol>
                <a:gridCol w="859287">
                  <a:extLst>
                    <a:ext uri="{9D8B030D-6E8A-4147-A177-3AD203B41FA5}">
                      <a16:colId xmlns:a16="http://schemas.microsoft.com/office/drawing/2014/main" val="2497076755"/>
                    </a:ext>
                  </a:extLst>
                </a:gridCol>
                <a:gridCol w="862815">
                  <a:extLst>
                    <a:ext uri="{9D8B030D-6E8A-4147-A177-3AD203B41FA5}">
                      <a16:colId xmlns:a16="http://schemas.microsoft.com/office/drawing/2014/main" val="3218154916"/>
                    </a:ext>
                  </a:extLst>
                </a:gridCol>
                <a:gridCol w="1016936">
                  <a:extLst>
                    <a:ext uri="{9D8B030D-6E8A-4147-A177-3AD203B41FA5}">
                      <a16:colId xmlns:a16="http://schemas.microsoft.com/office/drawing/2014/main" val="2223653121"/>
                    </a:ext>
                  </a:extLst>
                </a:gridCol>
                <a:gridCol w="4817835">
                  <a:extLst>
                    <a:ext uri="{9D8B030D-6E8A-4147-A177-3AD203B41FA5}">
                      <a16:colId xmlns:a16="http://schemas.microsoft.com/office/drawing/2014/main" val="3428045771"/>
                    </a:ext>
                  </a:extLst>
                </a:gridCol>
                <a:gridCol w="1723971">
                  <a:extLst>
                    <a:ext uri="{9D8B030D-6E8A-4147-A177-3AD203B41FA5}">
                      <a16:colId xmlns:a16="http://schemas.microsoft.com/office/drawing/2014/main" val="2833972863"/>
                    </a:ext>
                  </a:extLst>
                </a:gridCol>
              </a:tblGrid>
              <a:tr h="541282">
                <a:tc>
                  <a:txBody>
                    <a:bodyPr/>
                    <a:lstStyle/>
                    <a:p>
                      <a:pPr marL="0" marR="0" algn="ctr">
                        <a:lnSpc>
                          <a:spcPct val="107000"/>
                        </a:lnSpc>
                        <a:spcBef>
                          <a:spcPts val="0"/>
                        </a:spcBef>
                        <a:spcAft>
                          <a:spcPts val="0"/>
                        </a:spcAft>
                      </a:pPr>
                      <a:r>
                        <a:rPr lang="en-US" sz="2000" b="1">
                          <a:solidFill>
                            <a:schemeClr val="tx1"/>
                          </a:solidFill>
                          <a:effectLst/>
                        </a:rPr>
                        <a:t>Date</a:t>
                      </a:r>
                      <a:endParaRPr lang="en-US" sz="2000" b="1">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2000" b="1">
                          <a:solidFill>
                            <a:schemeClr val="tx1"/>
                          </a:solidFill>
                          <a:effectLst/>
                        </a:rPr>
                        <a:t>Day</a:t>
                      </a:r>
                      <a:endParaRPr lang="en-US" sz="2000" b="1">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2000" b="1">
                          <a:solidFill>
                            <a:schemeClr val="tx1"/>
                          </a:solidFill>
                          <a:effectLst/>
                        </a:rPr>
                        <a:t>Class</a:t>
                      </a:r>
                      <a:endParaRPr lang="en-US" sz="2000" b="1">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2000" b="1">
                          <a:solidFill>
                            <a:schemeClr val="tx1"/>
                          </a:solidFill>
                          <a:effectLst/>
                        </a:rPr>
                        <a:t>Lesson</a:t>
                      </a:r>
                      <a:endParaRPr lang="en-US" sz="2000" b="1">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2000" b="1">
                          <a:solidFill>
                            <a:schemeClr val="tx1"/>
                          </a:solidFill>
                          <a:effectLst/>
                        </a:rPr>
                        <a:t>Title</a:t>
                      </a:r>
                      <a:endParaRPr lang="en-US" sz="2000" b="1">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2000" b="1">
                          <a:solidFill>
                            <a:schemeClr val="tx1"/>
                          </a:solidFill>
                          <a:effectLst/>
                        </a:rPr>
                        <a:t>Teacher</a:t>
                      </a:r>
                      <a:endParaRPr lang="en-US" sz="2000" b="1">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47240074"/>
                  </a:ext>
                </a:extLst>
              </a:tr>
              <a:tr h="360824">
                <a:tc>
                  <a:txBody>
                    <a:bodyPr/>
                    <a:lstStyle/>
                    <a:p>
                      <a:pPr marL="0" marR="0">
                        <a:lnSpc>
                          <a:spcPct val="107000"/>
                        </a:lnSpc>
                        <a:spcBef>
                          <a:spcPts val="0"/>
                        </a:spcBef>
                        <a:spcAft>
                          <a:spcPts val="0"/>
                        </a:spcAft>
                      </a:pPr>
                      <a:r>
                        <a:rPr lang="en-US" sz="1800" b="1">
                          <a:solidFill>
                            <a:schemeClr val="accent6">
                              <a:lumMod val="75000"/>
                            </a:schemeClr>
                          </a:solidFill>
                          <a:effectLst/>
                        </a:rPr>
                        <a:t>4/14/24</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a:solidFill>
                            <a:schemeClr val="accent6">
                              <a:lumMod val="75000"/>
                            </a:schemeClr>
                          </a:solidFill>
                          <a:effectLst/>
                        </a:rPr>
                        <a:t>Sun</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a:solidFill>
                            <a:schemeClr val="accent6">
                              <a:lumMod val="75000"/>
                            </a:schemeClr>
                          </a:solidFill>
                          <a:effectLst/>
                        </a:rPr>
                        <a:t>1</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a:solidFill>
                            <a:schemeClr val="accent6">
                              <a:lumMod val="75000"/>
                            </a:schemeClr>
                          </a:solidFill>
                          <a:effectLst/>
                        </a:rPr>
                        <a:t>1</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a:solidFill>
                            <a:schemeClr val="accent6">
                              <a:lumMod val="75000"/>
                            </a:schemeClr>
                          </a:solidFill>
                          <a:effectLst/>
                        </a:rPr>
                        <a:t>Introduction – Common Faith, Nature of God</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a:solidFill>
                            <a:schemeClr val="accent6">
                              <a:lumMod val="75000"/>
                            </a:schemeClr>
                          </a:solidFill>
                          <a:effectLst/>
                        </a:rPr>
                        <a:t>Russ</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60195203"/>
                  </a:ext>
                </a:extLst>
              </a:tr>
              <a:tr h="360824">
                <a:tc>
                  <a:txBody>
                    <a:bodyPr/>
                    <a:lstStyle/>
                    <a:p>
                      <a:pPr marL="0" marR="0">
                        <a:lnSpc>
                          <a:spcPct val="107000"/>
                        </a:lnSpc>
                        <a:spcBef>
                          <a:spcPts val="0"/>
                        </a:spcBef>
                        <a:spcAft>
                          <a:spcPts val="0"/>
                        </a:spcAft>
                      </a:pPr>
                      <a:r>
                        <a:rPr lang="en-US" sz="1800" b="1">
                          <a:solidFill>
                            <a:schemeClr val="accent6">
                              <a:lumMod val="75000"/>
                            </a:schemeClr>
                          </a:solidFill>
                          <a:effectLst/>
                        </a:rPr>
                        <a:t>4/17/24</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a:solidFill>
                            <a:schemeClr val="accent6">
                              <a:lumMod val="75000"/>
                            </a:schemeClr>
                          </a:solidFill>
                          <a:effectLst/>
                        </a:rPr>
                        <a:t>Wed</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a:solidFill>
                            <a:schemeClr val="accent6">
                              <a:lumMod val="75000"/>
                            </a:schemeClr>
                          </a:solidFill>
                          <a:effectLst/>
                        </a:rPr>
                        <a:t>2</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a:solidFill>
                            <a:schemeClr val="accent6">
                              <a:lumMod val="75000"/>
                            </a:schemeClr>
                          </a:solidFill>
                          <a:effectLst/>
                        </a:rPr>
                        <a:t>2</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a:solidFill>
                            <a:schemeClr val="accent6">
                              <a:lumMod val="75000"/>
                            </a:schemeClr>
                          </a:solidFill>
                          <a:effectLst/>
                        </a:rPr>
                        <a:t>The Nature of God</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a:solidFill>
                            <a:schemeClr val="accent6">
                              <a:lumMod val="75000"/>
                            </a:schemeClr>
                          </a:solidFill>
                          <a:effectLst/>
                        </a:rPr>
                        <a:t>Sam</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337224288"/>
                  </a:ext>
                </a:extLst>
              </a:tr>
              <a:tr h="360824">
                <a:tc>
                  <a:txBody>
                    <a:bodyPr/>
                    <a:lstStyle/>
                    <a:p>
                      <a:pPr marL="0" marR="0">
                        <a:lnSpc>
                          <a:spcPct val="107000"/>
                        </a:lnSpc>
                        <a:spcBef>
                          <a:spcPts val="0"/>
                        </a:spcBef>
                        <a:spcAft>
                          <a:spcPts val="0"/>
                        </a:spcAft>
                      </a:pPr>
                      <a:r>
                        <a:rPr lang="en-US" sz="1800" b="1">
                          <a:solidFill>
                            <a:schemeClr val="accent6">
                              <a:lumMod val="75000"/>
                            </a:schemeClr>
                          </a:solidFill>
                          <a:effectLst/>
                        </a:rPr>
                        <a:t>4/21/24</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a:solidFill>
                            <a:schemeClr val="accent6">
                              <a:lumMod val="75000"/>
                            </a:schemeClr>
                          </a:solidFill>
                          <a:effectLst/>
                        </a:rPr>
                        <a:t>Sun</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a:solidFill>
                            <a:schemeClr val="accent6">
                              <a:lumMod val="75000"/>
                            </a:schemeClr>
                          </a:solidFill>
                          <a:effectLst/>
                        </a:rPr>
                        <a:t>3</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r>
                        <a:rPr lang="en-US" sz="1800" b="1">
                          <a:solidFill>
                            <a:schemeClr val="accent6">
                              <a:lumMod val="75000"/>
                            </a:schemeClr>
                          </a:solidFill>
                        </a:rPr>
                        <a:t>3</a:t>
                      </a:r>
                      <a:endParaRPr lang="en-US" sz="1800" b="1">
                        <a:solidFill>
                          <a:schemeClr val="accent6">
                            <a:lumMod val="75000"/>
                          </a:schemeClr>
                        </a:solidFill>
                        <a:latin typeface="Arial" panose="020B0604020202020204" pitchFamily="34" charset="0"/>
                        <a:cs typeface="Arial" panose="020B0604020202020204" pitchFamily="34" charset="0"/>
                      </a:endParaRPr>
                    </a:p>
                  </a:txBody>
                  <a:tcPr marL="68580" marR="68580" marT="0" marB="0"/>
                </a:tc>
                <a:tc>
                  <a:txBody>
                    <a:bodyPr/>
                    <a:lstStyle/>
                    <a:p>
                      <a:r>
                        <a:rPr lang="en-US" sz="1800" b="1">
                          <a:solidFill>
                            <a:schemeClr val="accent6">
                              <a:lumMod val="75000"/>
                            </a:schemeClr>
                          </a:solidFill>
                        </a:rPr>
                        <a:t>The Nature of Man</a:t>
                      </a:r>
                      <a:endParaRPr lang="en-US" sz="1800" b="1">
                        <a:solidFill>
                          <a:schemeClr val="accent6">
                            <a:lumMod val="75000"/>
                          </a:schemeClr>
                        </a:solidFill>
                        <a:latin typeface="Arial" panose="020B060402020202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a:solidFill>
                            <a:schemeClr val="accent6">
                              <a:lumMod val="75000"/>
                            </a:schemeClr>
                          </a:solidFill>
                          <a:effectLst/>
                        </a:rPr>
                        <a:t>Sam</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132827289"/>
                  </a:ext>
                </a:extLst>
              </a:tr>
              <a:tr h="360824">
                <a:tc>
                  <a:txBody>
                    <a:bodyPr/>
                    <a:lstStyle/>
                    <a:p>
                      <a:pPr marL="0" marR="0">
                        <a:lnSpc>
                          <a:spcPct val="107000"/>
                        </a:lnSpc>
                        <a:spcBef>
                          <a:spcPts val="0"/>
                        </a:spcBef>
                        <a:spcAft>
                          <a:spcPts val="0"/>
                        </a:spcAft>
                      </a:pPr>
                      <a:r>
                        <a:rPr lang="en-US" sz="1800" b="1">
                          <a:solidFill>
                            <a:schemeClr val="accent6">
                              <a:lumMod val="75000"/>
                            </a:schemeClr>
                          </a:solidFill>
                          <a:effectLst/>
                        </a:rPr>
                        <a:t>4/24/24</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a:solidFill>
                            <a:schemeClr val="accent6">
                              <a:lumMod val="75000"/>
                            </a:schemeClr>
                          </a:solidFill>
                          <a:effectLst/>
                        </a:rPr>
                        <a:t>Wed</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a:solidFill>
                            <a:schemeClr val="accent6">
                              <a:lumMod val="75000"/>
                            </a:schemeClr>
                          </a:solidFill>
                          <a:effectLst/>
                        </a:rPr>
                        <a:t>4</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a:solidFill>
                            <a:schemeClr val="accent6">
                              <a:lumMod val="75000"/>
                            </a:schemeClr>
                          </a:solidFill>
                          <a:effectLst/>
                        </a:rPr>
                        <a:t>4</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a:solidFill>
                            <a:schemeClr val="accent6">
                              <a:lumMod val="75000"/>
                            </a:schemeClr>
                          </a:solidFill>
                          <a:effectLst/>
                        </a:rPr>
                        <a:t>Revelation and Inspiration</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a:solidFill>
                            <a:schemeClr val="accent6">
                              <a:lumMod val="75000"/>
                            </a:schemeClr>
                          </a:solidFill>
                          <a:effectLst/>
                        </a:rPr>
                        <a:t>Barry</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634062748"/>
                  </a:ext>
                </a:extLst>
              </a:tr>
              <a:tr h="360824">
                <a:tc>
                  <a:txBody>
                    <a:bodyPr/>
                    <a:lstStyle/>
                    <a:p>
                      <a:pPr marL="0" marR="0">
                        <a:lnSpc>
                          <a:spcPct val="107000"/>
                        </a:lnSpc>
                        <a:spcBef>
                          <a:spcPts val="0"/>
                        </a:spcBef>
                        <a:spcAft>
                          <a:spcPts val="0"/>
                        </a:spcAft>
                      </a:pPr>
                      <a:r>
                        <a:rPr lang="en-US" sz="1800" b="1">
                          <a:solidFill>
                            <a:schemeClr val="accent6">
                              <a:lumMod val="75000"/>
                            </a:schemeClr>
                          </a:solidFill>
                          <a:effectLst/>
                        </a:rPr>
                        <a:t>4/28/24</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a:solidFill>
                            <a:schemeClr val="accent6">
                              <a:lumMod val="75000"/>
                            </a:schemeClr>
                          </a:solidFill>
                          <a:effectLst/>
                        </a:rPr>
                        <a:t>Sun</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a:solidFill>
                            <a:schemeClr val="accent6">
                              <a:lumMod val="75000"/>
                            </a:schemeClr>
                          </a:solidFill>
                          <a:effectLst/>
                        </a:rPr>
                        <a:t>5</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a:solidFill>
                            <a:schemeClr val="accent6">
                              <a:lumMod val="75000"/>
                            </a:schemeClr>
                          </a:solidFill>
                          <a:effectLst/>
                        </a:rPr>
                        <a:t>4</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800" b="1">
                          <a:solidFill>
                            <a:schemeClr val="accent6">
                              <a:lumMod val="75000"/>
                            </a:schemeClr>
                          </a:solidFill>
                          <a:effectLst/>
                        </a:rPr>
                        <a:t>Revelation and Inspiration</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a:solidFill>
                            <a:schemeClr val="accent6">
                              <a:lumMod val="75000"/>
                            </a:schemeClr>
                          </a:solidFill>
                          <a:effectLst/>
                        </a:rPr>
                        <a:t>Barry</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997569216"/>
                  </a:ext>
                </a:extLst>
              </a:tr>
              <a:tr h="360824">
                <a:tc>
                  <a:txBody>
                    <a:bodyPr/>
                    <a:lstStyle/>
                    <a:p>
                      <a:pPr marL="0" marR="0">
                        <a:lnSpc>
                          <a:spcPct val="107000"/>
                        </a:lnSpc>
                        <a:spcBef>
                          <a:spcPts val="0"/>
                        </a:spcBef>
                        <a:spcAft>
                          <a:spcPts val="0"/>
                        </a:spcAft>
                      </a:pPr>
                      <a:r>
                        <a:rPr lang="en-US" sz="1800" b="1">
                          <a:solidFill>
                            <a:schemeClr val="accent6">
                              <a:lumMod val="75000"/>
                            </a:schemeClr>
                          </a:solidFill>
                          <a:effectLst/>
                        </a:rPr>
                        <a:t>5/1/24</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a:solidFill>
                            <a:schemeClr val="accent6">
                              <a:lumMod val="75000"/>
                            </a:schemeClr>
                          </a:solidFill>
                          <a:effectLst/>
                        </a:rPr>
                        <a:t>Wed</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a:solidFill>
                            <a:schemeClr val="accent6">
                              <a:lumMod val="75000"/>
                            </a:schemeClr>
                          </a:solidFill>
                          <a:effectLst/>
                        </a:rPr>
                        <a:t>6</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a:solidFill>
                            <a:schemeClr val="accent6">
                              <a:lumMod val="75000"/>
                            </a:schemeClr>
                          </a:solidFill>
                          <a:effectLst/>
                        </a:rPr>
                        <a:t>5</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a:solidFill>
                            <a:schemeClr val="accent6">
                              <a:lumMod val="75000"/>
                            </a:schemeClr>
                          </a:solidFill>
                          <a:effectLst/>
                        </a:rPr>
                        <a:t>Jesus, the Christ – Identity and Promise</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a:solidFill>
                            <a:schemeClr val="accent6">
                              <a:lumMod val="75000"/>
                            </a:schemeClr>
                          </a:solidFill>
                          <a:effectLst/>
                        </a:rPr>
                        <a:t>Russ</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114364568"/>
                  </a:ext>
                </a:extLst>
              </a:tr>
              <a:tr h="330736">
                <a:tc>
                  <a:txBody>
                    <a:bodyPr/>
                    <a:lstStyle/>
                    <a:p>
                      <a:pPr marL="0" marR="0">
                        <a:lnSpc>
                          <a:spcPct val="107000"/>
                        </a:lnSpc>
                        <a:spcBef>
                          <a:spcPts val="0"/>
                        </a:spcBef>
                        <a:spcAft>
                          <a:spcPts val="0"/>
                        </a:spcAft>
                      </a:pPr>
                      <a:r>
                        <a:rPr lang="en-US" sz="1800" b="1">
                          <a:solidFill>
                            <a:schemeClr val="accent6">
                              <a:lumMod val="75000"/>
                            </a:schemeClr>
                          </a:solidFill>
                          <a:effectLst/>
                        </a:rPr>
                        <a:t>5/5/24</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a:solidFill>
                            <a:schemeClr val="accent6">
                              <a:lumMod val="75000"/>
                            </a:schemeClr>
                          </a:solidFill>
                          <a:effectLst/>
                        </a:rPr>
                        <a:t>Sun</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a:solidFill>
                            <a:schemeClr val="accent6">
                              <a:lumMod val="75000"/>
                            </a:schemeClr>
                          </a:solidFill>
                          <a:effectLst/>
                        </a:rPr>
                        <a:t>7</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a:solidFill>
                            <a:schemeClr val="accent6">
                              <a:lumMod val="75000"/>
                            </a:schemeClr>
                          </a:solidFill>
                          <a:effectLst/>
                        </a:rPr>
                        <a:t>5</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a:solidFill>
                            <a:schemeClr val="accent6">
                              <a:lumMod val="75000"/>
                            </a:schemeClr>
                          </a:solidFill>
                          <a:effectLst/>
                        </a:rPr>
                        <a:t>Jesus, the Christ – Life and Purpose</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800" b="1" u="none" strike="noStrike" kern="1200" cap="none" spc="0" normalizeH="0" baseline="0" noProof="0">
                          <a:ln>
                            <a:noFill/>
                          </a:ln>
                          <a:solidFill>
                            <a:srgbClr val="4EA72E">
                              <a:lumMod val="75000"/>
                            </a:srgbClr>
                          </a:solidFill>
                          <a:effectLst/>
                          <a:uLnTx/>
                          <a:uFillTx/>
                        </a:rPr>
                        <a:t>Russ</a:t>
                      </a:r>
                      <a:endParaRPr kumimoji="0" lang="en-US" sz="1800" b="1" i="0" u="none" strike="noStrike" kern="1200" cap="none" spc="0" normalizeH="0" baseline="0" noProof="0">
                        <a:ln>
                          <a:noFill/>
                        </a:ln>
                        <a:solidFill>
                          <a:srgbClr val="4EA72E">
                            <a:lumMod val="75000"/>
                          </a:srgbClr>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008330299"/>
                  </a:ext>
                </a:extLst>
              </a:tr>
              <a:tr h="360824">
                <a:tc>
                  <a:txBody>
                    <a:bodyPr/>
                    <a:lstStyle/>
                    <a:p>
                      <a:pPr marL="0" marR="0">
                        <a:lnSpc>
                          <a:spcPct val="107000"/>
                        </a:lnSpc>
                        <a:spcBef>
                          <a:spcPts val="0"/>
                        </a:spcBef>
                        <a:spcAft>
                          <a:spcPts val="0"/>
                        </a:spcAft>
                      </a:pPr>
                      <a:r>
                        <a:rPr lang="en-US" sz="1800" b="1">
                          <a:solidFill>
                            <a:schemeClr val="accent6">
                              <a:lumMod val="75000"/>
                            </a:schemeClr>
                          </a:solidFill>
                          <a:effectLst/>
                        </a:rPr>
                        <a:t>5/8/24</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a:solidFill>
                            <a:schemeClr val="accent6">
                              <a:lumMod val="75000"/>
                            </a:schemeClr>
                          </a:solidFill>
                          <a:effectLst/>
                        </a:rPr>
                        <a:t>Wed</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a:solidFill>
                            <a:schemeClr val="accent6">
                              <a:lumMod val="75000"/>
                            </a:schemeClr>
                          </a:solidFill>
                          <a:effectLst/>
                        </a:rPr>
                        <a:t>8</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a:solidFill>
                            <a:schemeClr val="accent6">
                              <a:lumMod val="75000"/>
                            </a:schemeClr>
                          </a:solidFill>
                          <a:effectLst/>
                        </a:rPr>
                        <a:t>5</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a:solidFill>
                            <a:schemeClr val="accent6">
                              <a:lumMod val="75000"/>
                            </a:schemeClr>
                          </a:solidFill>
                          <a:effectLst/>
                        </a:rPr>
                        <a:t>Jesus, the Christ – Resurrection and Rule</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800" b="1" u="none" strike="noStrike" kern="1200" cap="none" spc="0" normalizeH="0" baseline="0" noProof="0">
                          <a:ln>
                            <a:noFill/>
                          </a:ln>
                          <a:solidFill>
                            <a:srgbClr val="4EA72E">
                              <a:lumMod val="75000"/>
                            </a:srgbClr>
                          </a:solidFill>
                          <a:effectLst/>
                          <a:uLnTx/>
                          <a:uFillTx/>
                        </a:rPr>
                        <a:t>Russ</a:t>
                      </a:r>
                      <a:endParaRPr kumimoji="0" lang="en-US" sz="1800" b="1" i="0" u="none" strike="noStrike" kern="1200" cap="none" spc="0" normalizeH="0" baseline="0" noProof="0">
                        <a:ln>
                          <a:noFill/>
                        </a:ln>
                        <a:solidFill>
                          <a:srgbClr val="4EA72E">
                            <a:lumMod val="75000"/>
                          </a:srgbClr>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75476381"/>
                  </a:ext>
                </a:extLst>
              </a:tr>
              <a:tr h="360824">
                <a:tc>
                  <a:txBody>
                    <a:bodyPr/>
                    <a:lstStyle/>
                    <a:p>
                      <a:pPr marL="0" marR="0">
                        <a:lnSpc>
                          <a:spcPct val="107000"/>
                        </a:lnSpc>
                        <a:spcBef>
                          <a:spcPts val="0"/>
                        </a:spcBef>
                        <a:spcAft>
                          <a:spcPts val="0"/>
                        </a:spcAft>
                      </a:pPr>
                      <a:r>
                        <a:rPr lang="en-US" sz="1800" b="1">
                          <a:solidFill>
                            <a:schemeClr val="accent6">
                              <a:lumMod val="75000"/>
                            </a:schemeClr>
                          </a:solidFill>
                          <a:effectLst/>
                        </a:rPr>
                        <a:t>5/12/24</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a:solidFill>
                            <a:schemeClr val="accent6">
                              <a:lumMod val="75000"/>
                            </a:schemeClr>
                          </a:solidFill>
                          <a:effectLst/>
                        </a:rPr>
                        <a:t>Sun</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a:solidFill>
                            <a:schemeClr val="accent6">
                              <a:lumMod val="75000"/>
                            </a:schemeClr>
                          </a:solidFill>
                          <a:effectLst/>
                        </a:rPr>
                        <a:t>9</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a:solidFill>
                            <a:schemeClr val="accent6">
                              <a:lumMod val="75000"/>
                            </a:schemeClr>
                          </a:solidFill>
                          <a:effectLst/>
                        </a:rPr>
                        <a:t>6</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a:solidFill>
                            <a:schemeClr val="accent6">
                              <a:lumMod val="75000"/>
                            </a:schemeClr>
                          </a:solidFill>
                          <a:effectLst/>
                        </a:rPr>
                        <a:t>Salvation</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800" b="1" u="none" strike="noStrike" kern="1200" cap="none" spc="0" normalizeH="0" baseline="0" noProof="0">
                          <a:ln>
                            <a:noFill/>
                          </a:ln>
                          <a:solidFill>
                            <a:srgbClr val="4EA72E">
                              <a:lumMod val="75000"/>
                            </a:srgbClr>
                          </a:solidFill>
                          <a:effectLst/>
                          <a:uLnTx/>
                          <a:uFillTx/>
                        </a:rPr>
                        <a:t>Russ</a:t>
                      </a:r>
                      <a:endParaRPr kumimoji="0" lang="en-US" sz="1800" b="1" i="0" u="none" strike="noStrike" kern="1200" cap="none" spc="0" normalizeH="0" baseline="0" noProof="0">
                        <a:ln>
                          <a:noFill/>
                        </a:ln>
                        <a:solidFill>
                          <a:srgbClr val="4EA72E">
                            <a:lumMod val="75000"/>
                          </a:srgbClr>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364924098"/>
                  </a:ext>
                </a:extLst>
              </a:tr>
              <a:tr h="360824">
                <a:tc>
                  <a:txBody>
                    <a:bodyPr/>
                    <a:lstStyle/>
                    <a:p>
                      <a:pPr marL="0" marR="0">
                        <a:lnSpc>
                          <a:spcPct val="107000"/>
                        </a:lnSpc>
                        <a:spcBef>
                          <a:spcPts val="0"/>
                        </a:spcBef>
                        <a:spcAft>
                          <a:spcPts val="0"/>
                        </a:spcAft>
                      </a:pPr>
                      <a:r>
                        <a:rPr lang="en-US" sz="1800" b="1">
                          <a:solidFill>
                            <a:schemeClr val="accent6">
                              <a:lumMod val="75000"/>
                            </a:schemeClr>
                          </a:solidFill>
                          <a:effectLst/>
                        </a:rPr>
                        <a:t>5/15/24</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a:solidFill>
                            <a:schemeClr val="accent6">
                              <a:lumMod val="75000"/>
                            </a:schemeClr>
                          </a:solidFill>
                          <a:effectLst/>
                        </a:rPr>
                        <a:t>Wed</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a:solidFill>
                            <a:schemeClr val="accent6">
                              <a:lumMod val="75000"/>
                            </a:schemeClr>
                          </a:solidFill>
                          <a:effectLst/>
                        </a:rPr>
                        <a:t>10</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a:solidFill>
                            <a:schemeClr val="accent6">
                              <a:lumMod val="75000"/>
                            </a:schemeClr>
                          </a:solidFill>
                          <a:effectLst/>
                        </a:rPr>
                        <a:t>6</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a:solidFill>
                            <a:schemeClr val="accent6">
                              <a:lumMod val="75000"/>
                            </a:schemeClr>
                          </a:solidFill>
                          <a:effectLst/>
                        </a:rPr>
                        <a:t>Salvation</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800" b="1" u="none" strike="noStrike" kern="1200" cap="none" spc="0" normalizeH="0" baseline="0" noProof="0">
                          <a:ln>
                            <a:noFill/>
                          </a:ln>
                          <a:solidFill>
                            <a:srgbClr val="4EA72E">
                              <a:lumMod val="75000"/>
                            </a:srgbClr>
                          </a:solidFill>
                          <a:effectLst/>
                          <a:uLnTx/>
                          <a:uFillTx/>
                        </a:rPr>
                        <a:t>Russ</a:t>
                      </a:r>
                      <a:endParaRPr kumimoji="0" lang="en-US" sz="1800" b="1" i="0" u="none" strike="noStrike" kern="1200" cap="none" spc="0" normalizeH="0" baseline="0" noProof="0">
                        <a:ln>
                          <a:noFill/>
                        </a:ln>
                        <a:solidFill>
                          <a:srgbClr val="4EA72E">
                            <a:lumMod val="75000"/>
                          </a:srgbClr>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951496431"/>
                  </a:ext>
                </a:extLst>
              </a:tr>
              <a:tr h="360824">
                <a:tc>
                  <a:txBody>
                    <a:bodyPr/>
                    <a:lstStyle/>
                    <a:p>
                      <a:pPr marL="0" marR="0">
                        <a:lnSpc>
                          <a:spcPct val="107000"/>
                        </a:lnSpc>
                        <a:spcBef>
                          <a:spcPts val="0"/>
                        </a:spcBef>
                        <a:spcAft>
                          <a:spcPts val="0"/>
                        </a:spcAft>
                      </a:pPr>
                      <a:r>
                        <a:rPr lang="en-US" sz="1800" b="1">
                          <a:solidFill>
                            <a:schemeClr val="accent6">
                              <a:lumMod val="75000"/>
                            </a:schemeClr>
                          </a:solidFill>
                          <a:effectLst/>
                        </a:rPr>
                        <a:t>5/19/24</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a:solidFill>
                            <a:schemeClr val="accent6">
                              <a:lumMod val="75000"/>
                            </a:schemeClr>
                          </a:solidFill>
                          <a:effectLst/>
                        </a:rPr>
                        <a:t>Sun</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a:solidFill>
                            <a:schemeClr val="accent6">
                              <a:lumMod val="75000"/>
                            </a:schemeClr>
                          </a:solidFill>
                          <a:effectLst/>
                        </a:rPr>
                        <a:t>11</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a:solidFill>
                            <a:schemeClr val="accent6">
                              <a:lumMod val="75000"/>
                            </a:schemeClr>
                          </a:solidFill>
                          <a:effectLst/>
                        </a:rPr>
                        <a:t>7</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a:solidFill>
                            <a:schemeClr val="accent6">
                              <a:lumMod val="75000"/>
                            </a:schemeClr>
                          </a:solidFill>
                          <a:effectLst/>
                        </a:rPr>
                        <a:t>The Church</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800" b="1" u="none" strike="noStrike" kern="1200" cap="none" spc="0" normalizeH="0" baseline="0" noProof="0">
                          <a:ln>
                            <a:noFill/>
                          </a:ln>
                          <a:solidFill>
                            <a:srgbClr val="4EA72E">
                              <a:lumMod val="75000"/>
                            </a:srgbClr>
                          </a:solidFill>
                          <a:effectLst/>
                          <a:uLnTx/>
                          <a:uFillTx/>
                        </a:rPr>
                        <a:t>Russ</a:t>
                      </a:r>
                      <a:endParaRPr kumimoji="0" lang="en-US" sz="1800" b="1" i="0" u="none" strike="noStrike" kern="1200" cap="none" spc="0" normalizeH="0" baseline="0" noProof="0">
                        <a:ln>
                          <a:noFill/>
                        </a:ln>
                        <a:solidFill>
                          <a:srgbClr val="4EA72E">
                            <a:lumMod val="75000"/>
                          </a:srgbClr>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88146727"/>
                  </a:ext>
                </a:extLst>
              </a:tr>
              <a:tr h="360824">
                <a:tc>
                  <a:txBody>
                    <a:bodyPr/>
                    <a:lstStyle/>
                    <a:p>
                      <a:pPr marL="0" marR="0">
                        <a:lnSpc>
                          <a:spcPct val="107000"/>
                        </a:lnSpc>
                        <a:spcBef>
                          <a:spcPts val="0"/>
                        </a:spcBef>
                        <a:spcAft>
                          <a:spcPts val="0"/>
                        </a:spcAft>
                      </a:pPr>
                      <a:r>
                        <a:rPr lang="en-US" sz="1800" b="1">
                          <a:solidFill>
                            <a:schemeClr val="accent6">
                              <a:lumMod val="75000"/>
                            </a:schemeClr>
                          </a:solidFill>
                          <a:effectLst/>
                        </a:rPr>
                        <a:t>5/22/24</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a:solidFill>
                            <a:schemeClr val="accent6">
                              <a:lumMod val="75000"/>
                            </a:schemeClr>
                          </a:solidFill>
                          <a:effectLst/>
                        </a:rPr>
                        <a:t>Wed</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a:solidFill>
                            <a:schemeClr val="accent6">
                              <a:lumMod val="75000"/>
                            </a:schemeClr>
                          </a:solidFill>
                          <a:effectLst/>
                        </a:rPr>
                        <a:t>12</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a:solidFill>
                            <a:schemeClr val="accent6">
                              <a:lumMod val="75000"/>
                            </a:schemeClr>
                          </a:solidFill>
                          <a:effectLst/>
                        </a:rPr>
                        <a:t>7</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a:solidFill>
                            <a:schemeClr val="accent6">
                              <a:lumMod val="75000"/>
                            </a:schemeClr>
                          </a:solidFill>
                          <a:effectLst/>
                        </a:rPr>
                        <a:t>The Church</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800" b="1" u="none" strike="noStrike" kern="1200" cap="none" spc="0" normalizeH="0" baseline="0" noProof="0">
                          <a:ln>
                            <a:noFill/>
                          </a:ln>
                          <a:solidFill>
                            <a:srgbClr val="4EA72E">
                              <a:lumMod val="75000"/>
                            </a:srgbClr>
                          </a:solidFill>
                          <a:effectLst/>
                          <a:uLnTx/>
                          <a:uFillTx/>
                        </a:rPr>
                        <a:t>Russ</a:t>
                      </a:r>
                      <a:endParaRPr kumimoji="0" lang="en-US" sz="1800" b="1" i="0" u="none" strike="noStrike" kern="1200" cap="none" spc="0" normalizeH="0" baseline="0" noProof="0">
                        <a:ln>
                          <a:noFill/>
                        </a:ln>
                        <a:solidFill>
                          <a:srgbClr val="4EA72E">
                            <a:lumMod val="75000"/>
                          </a:srgbClr>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847077705"/>
                  </a:ext>
                </a:extLst>
              </a:tr>
              <a:tr h="360824">
                <a:tc>
                  <a:txBody>
                    <a:bodyPr/>
                    <a:lstStyle/>
                    <a:p>
                      <a:pPr marL="0" marR="0">
                        <a:lnSpc>
                          <a:spcPct val="107000"/>
                        </a:lnSpc>
                        <a:spcBef>
                          <a:spcPts val="0"/>
                        </a:spcBef>
                        <a:spcAft>
                          <a:spcPts val="0"/>
                        </a:spcAft>
                      </a:pPr>
                      <a:r>
                        <a:rPr lang="en-US" sz="1800" b="1">
                          <a:solidFill>
                            <a:schemeClr val="accent6">
                              <a:lumMod val="75000"/>
                            </a:schemeClr>
                          </a:solidFill>
                          <a:effectLst/>
                        </a:rPr>
                        <a:t>5/26/24</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a:solidFill>
                            <a:schemeClr val="accent6">
                              <a:lumMod val="75000"/>
                            </a:schemeClr>
                          </a:solidFill>
                          <a:effectLst/>
                        </a:rPr>
                        <a:t>Sun</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a:solidFill>
                            <a:schemeClr val="accent6">
                              <a:lumMod val="75000"/>
                            </a:schemeClr>
                          </a:solidFill>
                          <a:effectLst/>
                        </a:rPr>
                        <a:t>13</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a:solidFill>
                            <a:schemeClr val="accent6">
                              <a:lumMod val="75000"/>
                            </a:schemeClr>
                          </a:solidFill>
                          <a:effectLst/>
                        </a:rPr>
                        <a:t>8</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a:solidFill>
                            <a:schemeClr val="accent6">
                              <a:lumMod val="75000"/>
                            </a:schemeClr>
                          </a:solidFill>
                          <a:effectLst/>
                        </a:rPr>
                        <a:t>End Things</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800" b="1" u="none" strike="noStrike" kern="1200" cap="none" spc="0" normalizeH="0" baseline="0" noProof="0">
                          <a:ln>
                            <a:noFill/>
                          </a:ln>
                          <a:solidFill>
                            <a:srgbClr val="4EA72E">
                              <a:lumMod val="75000"/>
                            </a:srgbClr>
                          </a:solidFill>
                          <a:effectLst/>
                          <a:uLnTx/>
                          <a:uFillTx/>
                        </a:rPr>
                        <a:t>Russ</a:t>
                      </a:r>
                      <a:endParaRPr kumimoji="0" lang="en-US" sz="1800" b="1" i="0" u="none" strike="noStrike" kern="1200" cap="none" spc="0" normalizeH="0" baseline="0" noProof="0">
                        <a:ln>
                          <a:noFill/>
                        </a:ln>
                        <a:solidFill>
                          <a:srgbClr val="4EA72E">
                            <a:lumMod val="75000"/>
                          </a:srgbClr>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694135124"/>
                  </a:ext>
                </a:extLst>
              </a:tr>
            </a:tbl>
          </a:graphicData>
        </a:graphic>
      </p:graphicFrame>
      <p:sp>
        <p:nvSpPr>
          <p:cNvPr id="2" name="Rounded Rectangle 1">
            <a:extLst>
              <a:ext uri="{FF2B5EF4-FFF2-40B4-BE49-F238E27FC236}">
                <a16:creationId xmlns:a16="http://schemas.microsoft.com/office/drawing/2014/main" id="{159C8D7D-EBA1-87FA-4C6F-940A6CF14F15}"/>
              </a:ext>
            </a:extLst>
          </p:cNvPr>
          <p:cNvSpPr/>
          <p:nvPr/>
        </p:nvSpPr>
        <p:spPr>
          <a:xfrm>
            <a:off x="921544" y="1978819"/>
            <a:ext cx="10579894" cy="365125"/>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le 1">
            <a:extLst>
              <a:ext uri="{FF2B5EF4-FFF2-40B4-BE49-F238E27FC236}">
                <a16:creationId xmlns:a16="http://schemas.microsoft.com/office/drawing/2014/main" id="{765FC41A-E519-4511-AA56-5BE0149006E0}"/>
              </a:ext>
            </a:extLst>
          </p:cNvPr>
          <p:cNvSpPr>
            <a:spLocks noGrp="1"/>
          </p:cNvSpPr>
          <p:nvPr>
            <p:ph type="title"/>
          </p:nvPr>
        </p:nvSpPr>
        <p:spPr>
          <a:xfrm>
            <a:off x="726056" y="136525"/>
            <a:ext cx="10515600" cy="1325563"/>
          </a:xfrm>
        </p:spPr>
        <p:txBody>
          <a:bodyPr>
            <a:normAutofit/>
          </a:bodyPr>
          <a:lstStyle/>
          <a:p>
            <a:pPr algn="ctr"/>
            <a:r>
              <a:rPr lang="en-US" altLang="en-US" sz="5400">
                <a:solidFill>
                  <a:schemeClr val="accent6">
                    <a:lumMod val="75000"/>
                  </a:schemeClr>
                </a:solidFill>
                <a:latin typeface="Calibri" panose="020F0502020204030204" pitchFamily="34" charset="0"/>
                <a:cs typeface="Calibri" panose="020F0502020204030204" pitchFamily="34" charset="0"/>
              </a:rPr>
              <a:t>Titus 1:1-4</a:t>
            </a:r>
          </a:p>
        </p:txBody>
      </p:sp>
      <p:sp>
        <p:nvSpPr>
          <p:cNvPr id="3" name="Content Placeholder 2">
            <a:extLst>
              <a:ext uri="{FF2B5EF4-FFF2-40B4-BE49-F238E27FC236}">
                <a16:creationId xmlns:a16="http://schemas.microsoft.com/office/drawing/2014/main" id="{CCCABB1E-E3C7-A69B-4A80-112321B996DE}"/>
              </a:ext>
            </a:extLst>
          </p:cNvPr>
          <p:cNvSpPr>
            <a:spLocks noGrp="1"/>
          </p:cNvSpPr>
          <p:nvPr>
            <p:ph idx="1"/>
          </p:nvPr>
        </p:nvSpPr>
        <p:spPr>
          <a:xfrm>
            <a:off x="838200" y="1253331"/>
            <a:ext cx="10515600" cy="3517077"/>
          </a:xfrm>
        </p:spPr>
        <p:txBody>
          <a:bodyPr>
            <a:normAutofit/>
          </a:bodyPr>
          <a:lstStyle/>
          <a:p>
            <a:pPr marL="0" indent="0" algn="ctr">
              <a:buNone/>
            </a:pPr>
            <a:r>
              <a:rPr lang="en-US" b="0" i="1">
                <a:solidFill>
                  <a:srgbClr val="000000"/>
                </a:solidFill>
                <a:effectLst/>
                <a:highlight>
                  <a:srgbClr val="FFFFFF"/>
                </a:highlight>
                <a:latin typeface="Calibri" panose="020F0502020204030204" pitchFamily="34" charset="0"/>
                <a:cs typeface="Calibri" panose="020F0502020204030204" pitchFamily="34" charset="0"/>
              </a:rPr>
              <a:t>Paul, a servant of God and an apostle of Jesus Christ, for the sake of the </a:t>
            </a:r>
            <a:r>
              <a:rPr lang="en-US" b="1" i="1">
                <a:solidFill>
                  <a:schemeClr val="accent3">
                    <a:lumMod val="60000"/>
                    <a:lumOff val="40000"/>
                  </a:schemeClr>
                </a:solidFill>
                <a:effectLst/>
                <a:highlight>
                  <a:srgbClr val="FFFFFF"/>
                </a:highlight>
                <a:latin typeface="Calibri" panose="020F0502020204030204" pitchFamily="34" charset="0"/>
                <a:cs typeface="Calibri" panose="020F0502020204030204" pitchFamily="34" charset="0"/>
              </a:rPr>
              <a:t>faith of God's elect </a:t>
            </a:r>
            <a:r>
              <a:rPr lang="en-US" b="0" i="1">
                <a:solidFill>
                  <a:srgbClr val="000000"/>
                </a:solidFill>
                <a:effectLst/>
                <a:highlight>
                  <a:srgbClr val="FFFFFF"/>
                </a:highlight>
                <a:latin typeface="Calibri" panose="020F0502020204030204" pitchFamily="34" charset="0"/>
                <a:cs typeface="Calibri" panose="020F0502020204030204" pitchFamily="34" charset="0"/>
              </a:rPr>
              <a:t>and their knowledge of the truth, which accords with godliness, </a:t>
            </a:r>
            <a:r>
              <a:rPr lang="en-US" b="1" i="1" baseline="30000">
                <a:solidFill>
                  <a:srgbClr val="000000"/>
                </a:solidFill>
                <a:effectLst/>
                <a:highlight>
                  <a:srgbClr val="FFFFFF"/>
                </a:highlight>
                <a:latin typeface="Calibri" panose="020F0502020204030204" pitchFamily="34" charset="0"/>
                <a:cs typeface="Calibri" panose="020F0502020204030204" pitchFamily="34" charset="0"/>
              </a:rPr>
              <a:t>2 </a:t>
            </a:r>
            <a:r>
              <a:rPr lang="en-US" b="0" i="1">
                <a:solidFill>
                  <a:srgbClr val="000000"/>
                </a:solidFill>
                <a:effectLst/>
                <a:highlight>
                  <a:srgbClr val="FFFFFF"/>
                </a:highlight>
                <a:latin typeface="Calibri" panose="020F0502020204030204" pitchFamily="34" charset="0"/>
                <a:cs typeface="Calibri" panose="020F0502020204030204" pitchFamily="34" charset="0"/>
              </a:rPr>
              <a:t>in hope of eternal life, which God, who never lies, promised before the ages began </a:t>
            </a:r>
            <a:r>
              <a:rPr lang="en-US" b="1" i="1" baseline="30000">
                <a:solidFill>
                  <a:srgbClr val="000000"/>
                </a:solidFill>
                <a:effectLst/>
                <a:highlight>
                  <a:srgbClr val="FFFFFF"/>
                </a:highlight>
                <a:latin typeface="Calibri" panose="020F0502020204030204" pitchFamily="34" charset="0"/>
                <a:cs typeface="Calibri" panose="020F0502020204030204" pitchFamily="34" charset="0"/>
              </a:rPr>
              <a:t>3 </a:t>
            </a:r>
            <a:r>
              <a:rPr lang="en-US" b="0" i="1">
                <a:solidFill>
                  <a:srgbClr val="000000"/>
                </a:solidFill>
                <a:effectLst/>
                <a:highlight>
                  <a:srgbClr val="FFFFFF"/>
                </a:highlight>
                <a:latin typeface="Calibri" panose="020F0502020204030204" pitchFamily="34" charset="0"/>
                <a:cs typeface="Calibri" panose="020F0502020204030204" pitchFamily="34" charset="0"/>
              </a:rPr>
              <a:t>and at the proper time manifested in his word through the preaching with which I have been entrusted by the command of God our Savior;</a:t>
            </a:r>
          </a:p>
          <a:p>
            <a:pPr marL="0" indent="0" algn="ctr">
              <a:buNone/>
            </a:pPr>
            <a:r>
              <a:rPr lang="en-US" b="1" i="1" baseline="30000">
                <a:solidFill>
                  <a:srgbClr val="000000"/>
                </a:solidFill>
                <a:effectLst/>
                <a:highlight>
                  <a:srgbClr val="FFFFFF"/>
                </a:highlight>
                <a:latin typeface="Calibri" panose="020F0502020204030204" pitchFamily="34" charset="0"/>
                <a:cs typeface="Calibri" panose="020F0502020204030204" pitchFamily="34" charset="0"/>
              </a:rPr>
              <a:t>4 </a:t>
            </a:r>
            <a:r>
              <a:rPr lang="en-US" b="0" i="1">
                <a:solidFill>
                  <a:srgbClr val="000000"/>
                </a:solidFill>
                <a:effectLst/>
                <a:highlight>
                  <a:srgbClr val="FFFFFF"/>
                </a:highlight>
                <a:latin typeface="Calibri" panose="020F0502020204030204" pitchFamily="34" charset="0"/>
                <a:cs typeface="Calibri" panose="020F0502020204030204" pitchFamily="34" charset="0"/>
              </a:rPr>
              <a:t>To Titus, my true child in a </a:t>
            </a:r>
            <a:r>
              <a:rPr lang="en-US" b="1" i="1">
                <a:solidFill>
                  <a:schemeClr val="accent3">
                    <a:lumMod val="60000"/>
                    <a:lumOff val="40000"/>
                  </a:schemeClr>
                </a:solidFill>
                <a:effectLst/>
                <a:highlight>
                  <a:srgbClr val="FFFFFF"/>
                </a:highlight>
                <a:latin typeface="Calibri" panose="020F0502020204030204" pitchFamily="34" charset="0"/>
                <a:cs typeface="Calibri" panose="020F0502020204030204" pitchFamily="34" charset="0"/>
              </a:rPr>
              <a:t>common faith:</a:t>
            </a:r>
          </a:p>
          <a:p>
            <a:pPr marL="0" indent="0" algn="ctr">
              <a:buNone/>
            </a:pPr>
            <a:r>
              <a:rPr lang="en-US" b="0" i="1">
                <a:solidFill>
                  <a:srgbClr val="000000"/>
                </a:solidFill>
                <a:effectLst/>
                <a:highlight>
                  <a:srgbClr val="FFFFFF"/>
                </a:highlight>
                <a:latin typeface="Calibri" panose="020F0502020204030204" pitchFamily="34" charset="0"/>
                <a:cs typeface="Calibri" panose="020F0502020204030204" pitchFamily="34" charset="0"/>
              </a:rPr>
              <a:t>Grace and peace from God the Father and Christ Jesus our Savior.</a:t>
            </a:r>
          </a:p>
        </p:txBody>
      </p:sp>
      <p:sp>
        <p:nvSpPr>
          <p:cNvPr id="81924" name="Slide Number Placeholder 3">
            <a:extLst>
              <a:ext uri="{FF2B5EF4-FFF2-40B4-BE49-F238E27FC236}">
                <a16:creationId xmlns:a16="http://schemas.microsoft.com/office/drawing/2014/main" id="{2DFA5544-6B43-313F-B105-8E18D9F61C70}"/>
              </a:ext>
            </a:extLst>
          </p:cNvPr>
          <p:cNvSpPr>
            <a:spLocks noGrp="1"/>
          </p:cNvSpPr>
          <p:nvPr>
            <p:ph type="sldNum" sz="quarter" idx="12"/>
          </p:nvPr>
        </p:nvSpPr>
        <p:spPr>
          <a:xfrm>
            <a:off x="8610600" y="6356350"/>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fld id="{AABCA03A-5735-2043-A987-6B46F3DD2A5F}" type="slidenum">
              <a:rPr lang="en-US" altLang="en-US"/>
              <a:pPr/>
              <a:t>4</a:t>
            </a:fld>
            <a:endParaRPr lang="en-US" altLang="en-US"/>
          </a:p>
        </p:txBody>
      </p:sp>
      <p:sp>
        <p:nvSpPr>
          <p:cNvPr id="2" name="Rectangle: Rounded Corners 1">
            <a:extLst>
              <a:ext uri="{FF2B5EF4-FFF2-40B4-BE49-F238E27FC236}">
                <a16:creationId xmlns:a16="http://schemas.microsoft.com/office/drawing/2014/main" id="{C379E225-B3B5-D5C1-6C83-B4B2B3F5BF98}"/>
              </a:ext>
            </a:extLst>
          </p:cNvPr>
          <p:cNvSpPr/>
          <p:nvPr/>
        </p:nvSpPr>
        <p:spPr>
          <a:xfrm>
            <a:off x="1687901" y="5175849"/>
            <a:ext cx="8591910" cy="1112807"/>
          </a:xfrm>
          <a:prstGeom prst="roundRect">
            <a:avLst/>
          </a:prstGeom>
          <a:solidFill>
            <a:schemeClr val="accent3">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2400">
                <a:latin typeface="Calibri" panose="020F0502020204030204" pitchFamily="34" charset="0"/>
                <a:cs typeface="Calibri" panose="020F0502020204030204" pitchFamily="34" charset="0"/>
              </a:rPr>
              <a:t>Using this passage only:</a:t>
            </a:r>
          </a:p>
          <a:p>
            <a:pPr marL="285750" indent="-285750">
              <a:buFont typeface="Arial" panose="020B0604020202020204" pitchFamily="34" charset="0"/>
              <a:buChar char="•"/>
            </a:pPr>
            <a:r>
              <a:rPr lang="en-US" sz="2400">
                <a:latin typeface="Calibri" panose="020F0502020204030204" pitchFamily="34" charset="0"/>
                <a:cs typeface="Calibri" panose="020F0502020204030204" pitchFamily="34" charset="0"/>
              </a:rPr>
              <a:t>What are elements of our common faith, the faith of God’s elect?  </a:t>
            </a:r>
            <a:endParaRPr lang="en-US">
              <a:latin typeface="Calibri" panose="020F0502020204030204" pitchFamily="34" charset="0"/>
              <a:cs typeface="Calibri" panose="020F0502020204030204" pitchFamily="34" charset="0"/>
            </a:endParaRPr>
          </a:p>
        </p:txBody>
      </p:sp>
      <p:sp>
        <p:nvSpPr>
          <p:cNvPr id="4" name="Speech Bubble: Rectangle with Corners Rounded 3">
            <a:extLst>
              <a:ext uri="{FF2B5EF4-FFF2-40B4-BE49-F238E27FC236}">
                <a16:creationId xmlns:a16="http://schemas.microsoft.com/office/drawing/2014/main" id="{FD7AAAB0-D007-9766-58D0-2303B8087CD8}"/>
              </a:ext>
            </a:extLst>
          </p:cNvPr>
          <p:cNvSpPr/>
          <p:nvPr/>
        </p:nvSpPr>
        <p:spPr>
          <a:xfrm>
            <a:off x="6823925" y="1911413"/>
            <a:ext cx="3573350" cy="1444752"/>
          </a:xfrm>
          <a:prstGeom prst="wedgeRoundRectCallout">
            <a:avLst>
              <a:gd name="adj1" fmla="val -21345"/>
              <a:gd name="adj2" fmla="val 78956"/>
              <a:gd name="adj3" fmla="val 16667"/>
            </a:avLst>
          </a:prstGeom>
          <a:solidFill>
            <a:schemeClr val="accent6">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a:latin typeface="Calibri" panose="020F0502020204030204" pitchFamily="34" charset="0"/>
                <a:cs typeface="Calibri" panose="020F0502020204030204" pitchFamily="34" charset="0"/>
              </a:rPr>
              <a:t>Common – </a:t>
            </a:r>
            <a:r>
              <a:rPr lang="en-US" sz="2800" err="1">
                <a:latin typeface="Calibri" panose="020F0502020204030204" pitchFamily="34" charset="0"/>
                <a:cs typeface="Calibri" panose="020F0502020204030204" pitchFamily="34" charset="0"/>
              </a:rPr>
              <a:t>koinen</a:t>
            </a:r>
            <a:r>
              <a:rPr lang="en-US" sz="2800">
                <a:latin typeface="Calibri" panose="020F0502020204030204" pitchFamily="34" charset="0"/>
                <a:cs typeface="Calibri" panose="020F0502020204030204" pitchFamily="34" charset="0"/>
              </a:rPr>
              <a:t> </a:t>
            </a:r>
          </a:p>
          <a:p>
            <a:pPr algn="ctr"/>
            <a:r>
              <a:rPr lang="en-US" sz="2800">
                <a:latin typeface="Calibri" panose="020F0502020204030204" pitchFamily="34" charset="0"/>
                <a:cs typeface="Calibri" panose="020F0502020204030204" pitchFamily="34" charset="0"/>
              </a:rPr>
              <a:t>belonging equally to several</a:t>
            </a:r>
            <a:endParaRPr lang="en-US">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36743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subTnLst>
                                    <p:set>
                                      <p:cBhvr override="childStyle">
                                        <p:cTn dur="1" fill="hold" display="0" masterRel="nextClick" afterEffect="1"/>
                                        <p:tgtEl>
                                          <p:spTgt spid="4"/>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dissolv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le 1">
            <a:extLst>
              <a:ext uri="{FF2B5EF4-FFF2-40B4-BE49-F238E27FC236}">
                <a16:creationId xmlns:a16="http://schemas.microsoft.com/office/drawing/2014/main" id="{765FC41A-E519-4511-AA56-5BE0149006E0}"/>
              </a:ext>
            </a:extLst>
          </p:cNvPr>
          <p:cNvSpPr>
            <a:spLocks noGrp="1"/>
          </p:cNvSpPr>
          <p:nvPr>
            <p:ph type="title"/>
          </p:nvPr>
        </p:nvSpPr>
        <p:spPr>
          <a:xfrm>
            <a:off x="726056" y="136525"/>
            <a:ext cx="10515600" cy="1325563"/>
          </a:xfrm>
        </p:spPr>
        <p:txBody>
          <a:bodyPr>
            <a:normAutofit/>
          </a:bodyPr>
          <a:lstStyle/>
          <a:p>
            <a:pPr algn="ctr"/>
            <a:r>
              <a:rPr lang="en-US" altLang="en-US" sz="5400">
                <a:solidFill>
                  <a:schemeClr val="accent6">
                    <a:lumMod val="75000"/>
                  </a:schemeClr>
                </a:solidFill>
                <a:latin typeface="Calibri" panose="020F0502020204030204" pitchFamily="34" charset="0"/>
                <a:cs typeface="Calibri" panose="020F0502020204030204" pitchFamily="34" charset="0"/>
              </a:rPr>
              <a:t>I Corinthians 15:1-5a</a:t>
            </a:r>
          </a:p>
        </p:txBody>
      </p:sp>
      <p:sp>
        <p:nvSpPr>
          <p:cNvPr id="3" name="Content Placeholder 2">
            <a:extLst>
              <a:ext uri="{FF2B5EF4-FFF2-40B4-BE49-F238E27FC236}">
                <a16:creationId xmlns:a16="http://schemas.microsoft.com/office/drawing/2014/main" id="{CCCABB1E-E3C7-A69B-4A80-112321B996DE}"/>
              </a:ext>
            </a:extLst>
          </p:cNvPr>
          <p:cNvSpPr>
            <a:spLocks noGrp="1"/>
          </p:cNvSpPr>
          <p:nvPr>
            <p:ph idx="1"/>
          </p:nvPr>
        </p:nvSpPr>
        <p:spPr>
          <a:xfrm>
            <a:off x="838200" y="1253331"/>
            <a:ext cx="10515600" cy="3517077"/>
          </a:xfrm>
        </p:spPr>
        <p:txBody>
          <a:bodyPr>
            <a:normAutofit/>
          </a:bodyPr>
          <a:lstStyle/>
          <a:p>
            <a:pPr marL="0" indent="0" algn="l">
              <a:buNone/>
            </a:pPr>
            <a:r>
              <a:rPr lang="en-US" b="0" i="1">
                <a:solidFill>
                  <a:srgbClr val="000000"/>
                </a:solidFill>
                <a:effectLst/>
                <a:highlight>
                  <a:srgbClr val="FFFFFF"/>
                </a:highlight>
                <a:latin typeface="Calibri" panose="020F0502020204030204" pitchFamily="34" charset="0"/>
                <a:cs typeface="Calibri" panose="020F0502020204030204" pitchFamily="34" charset="0"/>
              </a:rPr>
              <a:t>Now I would remind you, brothers, of the gospel I preached to you, which you received, in which you stand, </a:t>
            </a:r>
            <a:r>
              <a:rPr lang="en-US" b="1" i="1" baseline="30000">
                <a:solidFill>
                  <a:srgbClr val="000000"/>
                </a:solidFill>
                <a:effectLst/>
                <a:highlight>
                  <a:srgbClr val="FFFFFF"/>
                </a:highlight>
                <a:latin typeface="Calibri" panose="020F0502020204030204" pitchFamily="34" charset="0"/>
                <a:cs typeface="Calibri" panose="020F0502020204030204" pitchFamily="34" charset="0"/>
              </a:rPr>
              <a:t>2 </a:t>
            </a:r>
            <a:r>
              <a:rPr lang="en-US" b="0" i="1">
                <a:solidFill>
                  <a:srgbClr val="000000"/>
                </a:solidFill>
                <a:effectLst/>
                <a:highlight>
                  <a:srgbClr val="FFFFFF"/>
                </a:highlight>
                <a:latin typeface="Calibri" panose="020F0502020204030204" pitchFamily="34" charset="0"/>
                <a:cs typeface="Calibri" panose="020F0502020204030204" pitchFamily="34" charset="0"/>
              </a:rPr>
              <a:t>and by which you are being saved, if you hold fast to the word I preached to you—unless you believed in vain.</a:t>
            </a:r>
          </a:p>
          <a:p>
            <a:pPr marL="0" indent="0" algn="l">
              <a:buNone/>
            </a:pPr>
            <a:r>
              <a:rPr lang="en-US" b="1" i="1" baseline="30000">
                <a:solidFill>
                  <a:srgbClr val="000000"/>
                </a:solidFill>
                <a:effectLst/>
                <a:highlight>
                  <a:srgbClr val="FFFFFF"/>
                </a:highlight>
                <a:latin typeface="Calibri" panose="020F0502020204030204" pitchFamily="34" charset="0"/>
                <a:cs typeface="Calibri" panose="020F0502020204030204" pitchFamily="34" charset="0"/>
              </a:rPr>
              <a:t>3 </a:t>
            </a:r>
            <a:r>
              <a:rPr lang="en-US" b="0" i="1">
                <a:solidFill>
                  <a:srgbClr val="000000"/>
                </a:solidFill>
                <a:effectLst/>
                <a:highlight>
                  <a:srgbClr val="FFFFFF"/>
                </a:highlight>
                <a:latin typeface="Calibri" panose="020F0502020204030204" pitchFamily="34" charset="0"/>
                <a:cs typeface="Calibri" panose="020F0502020204030204" pitchFamily="34" charset="0"/>
              </a:rPr>
              <a:t>For I delivered to you as of first importance what I also received: that Christ died for our sins in accordance with the Scriptures, </a:t>
            </a:r>
            <a:r>
              <a:rPr lang="en-US" b="1" i="1" baseline="30000">
                <a:solidFill>
                  <a:srgbClr val="000000"/>
                </a:solidFill>
                <a:effectLst/>
                <a:highlight>
                  <a:srgbClr val="FFFFFF"/>
                </a:highlight>
                <a:latin typeface="Calibri" panose="020F0502020204030204" pitchFamily="34" charset="0"/>
                <a:cs typeface="Calibri" panose="020F0502020204030204" pitchFamily="34" charset="0"/>
              </a:rPr>
              <a:t>4 </a:t>
            </a:r>
            <a:r>
              <a:rPr lang="en-US" b="0" i="1">
                <a:solidFill>
                  <a:srgbClr val="000000"/>
                </a:solidFill>
                <a:effectLst/>
                <a:highlight>
                  <a:srgbClr val="FFFFFF"/>
                </a:highlight>
                <a:latin typeface="Calibri" panose="020F0502020204030204" pitchFamily="34" charset="0"/>
                <a:cs typeface="Calibri" panose="020F0502020204030204" pitchFamily="34" charset="0"/>
              </a:rPr>
              <a:t>that he was buried, that he was raised on the third day in accordance with the Scriptures, </a:t>
            </a:r>
            <a:r>
              <a:rPr lang="en-US" b="1" i="1" baseline="30000">
                <a:solidFill>
                  <a:srgbClr val="000000"/>
                </a:solidFill>
                <a:effectLst/>
                <a:highlight>
                  <a:srgbClr val="FFFFFF"/>
                </a:highlight>
                <a:latin typeface="Calibri" panose="020F0502020204030204" pitchFamily="34" charset="0"/>
                <a:cs typeface="Calibri" panose="020F0502020204030204" pitchFamily="34" charset="0"/>
              </a:rPr>
              <a:t>5 </a:t>
            </a:r>
            <a:r>
              <a:rPr lang="en-US" b="0" i="1">
                <a:solidFill>
                  <a:srgbClr val="000000"/>
                </a:solidFill>
                <a:effectLst/>
                <a:highlight>
                  <a:srgbClr val="FFFFFF"/>
                </a:highlight>
                <a:latin typeface="Calibri" panose="020F0502020204030204" pitchFamily="34" charset="0"/>
                <a:cs typeface="Calibri" panose="020F0502020204030204" pitchFamily="34" charset="0"/>
              </a:rPr>
              <a:t>and that he appeared to . . . </a:t>
            </a:r>
          </a:p>
          <a:p>
            <a:pPr marL="0" indent="0" algn="ctr">
              <a:buNone/>
            </a:pPr>
            <a:endParaRPr lang="en-US" b="0" i="1">
              <a:solidFill>
                <a:srgbClr val="000000"/>
              </a:solidFill>
              <a:effectLst/>
              <a:highlight>
                <a:srgbClr val="FFFFFF"/>
              </a:highlight>
              <a:latin typeface="Calibri" panose="020F0502020204030204" pitchFamily="34" charset="0"/>
              <a:cs typeface="Calibri" panose="020F0502020204030204" pitchFamily="34" charset="0"/>
            </a:endParaRPr>
          </a:p>
        </p:txBody>
      </p:sp>
      <p:sp>
        <p:nvSpPr>
          <p:cNvPr id="81924" name="Slide Number Placeholder 3">
            <a:extLst>
              <a:ext uri="{FF2B5EF4-FFF2-40B4-BE49-F238E27FC236}">
                <a16:creationId xmlns:a16="http://schemas.microsoft.com/office/drawing/2014/main" id="{2DFA5544-6B43-313F-B105-8E18D9F61C70}"/>
              </a:ext>
            </a:extLst>
          </p:cNvPr>
          <p:cNvSpPr>
            <a:spLocks noGrp="1"/>
          </p:cNvSpPr>
          <p:nvPr>
            <p:ph type="sldNum" sz="quarter" idx="12"/>
          </p:nvPr>
        </p:nvSpPr>
        <p:spPr>
          <a:xfrm>
            <a:off x="8610600" y="6356350"/>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fld id="{AABCA03A-5735-2043-A987-6B46F3DD2A5F}" type="slidenum">
              <a:rPr lang="en-US" altLang="en-US"/>
              <a:pPr/>
              <a:t>5</a:t>
            </a:fld>
            <a:endParaRPr lang="en-US" altLang="en-US"/>
          </a:p>
        </p:txBody>
      </p:sp>
      <p:sp>
        <p:nvSpPr>
          <p:cNvPr id="2" name="Rectangle: Rounded Corners 1">
            <a:extLst>
              <a:ext uri="{FF2B5EF4-FFF2-40B4-BE49-F238E27FC236}">
                <a16:creationId xmlns:a16="http://schemas.microsoft.com/office/drawing/2014/main" id="{C379E225-B3B5-D5C1-6C83-B4B2B3F5BF98}"/>
              </a:ext>
            </a:extLst>
          </p:cNvPr>
          <p:cNvSpPr/>
          <p:nvPr/>
        </p:nvSpPr>
        <p:spPr>
          <a:xfrm>
            <a:off x="1687900" y="5001768"/>
            <a:ext cx="8992292" cy="1715709"/>
          </a:xfrm>
          <a:prstGeom prst="roundRect">
            <a:avLst/>
          </a:prstGeom>
          <a:solidFill>
            <a:schemeClr val="accent3">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2800">
                <a:latin typeface="Calibri" panose="020F0502020204030204" pitchFamily="34" charset="0"/>
                <a:cs typeface="Calibri" panose="020F0502020204030204" pitchFamily="34" charset="0"/>
              </a:rPr>
              <a:t>What are the things of first importance?</a:t>
            </a:r>
          </a:p>
          <a:p>
            <a:endParaRPr lang="en-US" sz="2800">
              <a:latin typeface="Calibri" panose="020F0502020204030204" pitchFamily="34" charset="0"/>
              <a:cs typeface="Calibri" panose="020F0502020204030204" pitchFamily="34" charset="0"/>
            </a:endParaRPr>
          </a:p>
          <a:p>
            <a:endParaRPr lang="en-US">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8063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dissolve">
                                      <p:cBhvr>
                                        <p:cTn id="7" dur="500"/>
                                        <p:tgtEl>
                                          <p:spTgt spid="2">
                                            <p:bg/>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dissolve">
                                      <p:cBhvr>
                                        <p:cTn id="10"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le 1">
            <a:extLst>
              <a:ext uri="{FF2B5EF4-FFF2-40B4-BE49-F238E27FC236}">
                <a16:creationId xmlns:a16="http://schemas.microsoft.com/office/drawing/2014/main" id="{765FC41A-E519-4511-AA56-5BE0149006E0}"/>
              </a:ext>
            </a:extLst>
          </p:cNvPr>
          <p:cNvSpPr>
            <a:spLocks noGrp="1"/>
          </p:cNvSpPr>
          <p:nvPr>
            <p:ph type="title"/>
          </p:nvPr>
        </p:nvSpPr>
        <p:spPr>
          <a:xfrm>
            <a:off x="726056" y="136525"/>
            <a:ext cx="10515600" cy="1325563"/>
          </a:xfrm>
        </p:spPr>
        <p:txBody>
          <a:bodyPr>
            <a:normAutofit/>
          </a:bodyPr>
          <a:lstStyle/>
          <a:p>
            <a:pPr algn="ctr"/>
            <a:r>
              <a:rPr lang="en-US" altLang="en-US" sz="5400">
                <a:solidFill>
                  <a:schemeClr val="accent6">
                    <a:lumMod val="75000"/>
                  </a:schemeClr>
                </a:solidFill>
                <a:latin typeface="Calibri" panose="020F0502020204030204" pitchFamily="34" charset="0"/>
                <a:cs typeface="Calibri" panose="020F0502020204030204" pitchFamily="34" charset="0"/>
              </a:rPr>
              <a:t>I Corinthians 15:1-5a</a:t>
            </a:r>
          </a:p>
        </p:txBody>
      </p:sp>
      <p:sp>
        <p:nvSpPr>
          <p:cNvPr id="3" name="Content Placeholder 2">
            <a:extLst>
              <a:ext uri="{FF2B5EF4-FFF2-40B4-BE49-F238E27FC236}">
                <a16:creationId xmlns:a16="http://schemas.microsoft.com/office/drawing/2014/main" id="{CCCABB1E-E3C7-A69B-4A80-112321B996DE}"/>
              </a:ext>
            </a:extLst>
          </p:cNvPr>
          <p:cNvSpPr>
            <a:spLocks noGrp="1"/>
          </p:cNvSpPr>
          <p:nvPr>
            <p:ph idx="1"/>
          </p:nvPr>
        </p:nvSpPr>
        <p:spPr>
          <a:xfrm>
            <a:off x="838200" y="1253331"/>
            <a:ext cx="10515600" cy="3517077"/>
          </a:xfrm>
        </p:spPr>
        <p:txBody>
          <a:bodyPr>
            <a:normAutofit/>
          </a:bodyPr>
          <a:lstStyle/>
          <a:p>
            <a:pPr marL="0" indent="0" algn="l">
              <a:buNone/>
            </a:pPr>
            <a:r>
              <a:rPr lang="en-US" b="0" i="1">
                <a:solidFill>
                  <a:srgbClr val="000000"/>
                </a:solidFill>
                <a:effectLst/>
                <a:highlight>
                  <a:srgbClr val="FFFFFF"/>
                </a:highlight>
                <a:latin typeface="Calibri" panose="020F0502020204030204" pitchFamily="34" charset="0"/>
                <a:cs typeface="Calibri" panose="020F0502020204030204" pitchFamily="34" charset="0"/>
              </a:rPr>
              <a:t>Now I would remind you, brothers, of the gospel I preached to you, which you received, in which you stand, </a:t>
            </a:r>
            <a:r>
              <a:rPr lang="en-US" b="1" i="1" baseline="30000">
                <a:solidFill>
                  <a:srgbClr val="000000"/>
                </a:solidFill>
                <a:effectLst/>
                <a:highlight>
                  <a:srgbClr val="FFFFFF"/>
                </a:highlight>
                <a:latin typeface="Calibri" panose="020F0502020204030204" pitchFamily="34" charset="0"/>
                <a:cs typeface="Calibri" panose="020F0502020204030204" pitchFamily="34" charset="0"/>
              </a:rPr>
              <a:t>2 </a:t>
            </a:r>
            <a:r>
              <a:rPr lang="en-US" b="0" i="1">
                <a:solidFill>
                  <a:srgbClr val="000000"/>
                </a:solidFill>
                <a:effectLst/>
                <a:highlight>
                  <a:srgbClr val="FFFFFF"/>
                </a:highlight>
                <a:latin typeface="Calibri" panose="020F0502020204030204" pitchFamily="34" charset="0"/>
                <a:cs typeface="Calibri" panose="020F0502020204030204" pitchFamily="34" charset="0"/>
              </a:rPr>
              <a:t>and by which you are being saved, if you hold fast to the word I preached to you—unless you believed in vain.</a:t>
            </a:r>
          </a:p>
          <a:p>
            <a:pPr marL="0" indent="0" algn="l">
              <a:buNone/>
            </a:pPr>
            <a:r>
              <a:rPr lang="en-US" b="1" i="1" baseline="30000">
                <a:solidFill>
                  <a:srgbClr val="000000"/>
                </a:solidFill>
                <a:effectLst/>
                <a:highlight>
                  <a:srgbClr val="FFFFFF"/>
                </a:highlight>
                <a:latin typeface="Calibri" panose="020F0502020204030204" pitchFamily="34" charset="0"/>
                <a:cs typeface="Calibri" panose="020F0502020204030204" pitchFamily="34" charset="0"/>
              </a:rPr>
              <a:t>3 </a:t>
            </a:r>
            <a:r>
              <a:rPr lang="en-US" b="0" i="1">
                <a:solidFill>
                  <a:srgbClr val="000000"/>
                </a:solidFill>
                <a:effectLst/>
                <a:highlight>
                  <a:srgbClr val="FFFFFF"/>
                </a:highlight>
                <a:latin typeface="Calibri" panose="020F0502020204030204" pitchFamily="34" charset="0"/>
                <a:cs typeface="Calibri" panose="020F0502020204030204" pitchFamily="34" charset="0"/>
              </a:rPr>
              <a:t>For I delivered to you as of first importance what I also received: that </a:t>
            </a:r>
            <a:r>
              <a:rPr lang="en-US" sz="3200" b="1" i="1">
                <a:solidFill>
                  <a:schemeClr val="accent6">
                    <a:lumMod val="60000"/>
                    <a:lumOff val="40000"/>
                  </a:schemeClr>
                </a:solidFill>
                <a:effectLst/>
                <a:highlight>
                  <a:srgbClr val="FFFFFF"/>
                </a:highlight>
                <a:latin typeface="Calibri" panose="020F0502020204030204" pitchFamily="34" charset="0"/>
                <a:cs typeface="Calibri" panose="020F0502020204030204" pitchFamily="34" charset="0"/>
              </a:rPr>
              <a:t>Christ died for our sins </a:t>
            </a:r>
            <a:r>
              <a:rPr lang="en-US" b="0" i="1">
                <a:solidFill>
                  <a:srgbClr val="000000"/>
                </a:solidFill>
                <a:effectLst/>
                <a:highlight>
                  <a:srgbClr val="FFFFFF"/>
                </a:highlight>
                <a:latin typeface="Calibri" panose="020F0502020204030204" pitchFamily="34" charset="0"/>
                <a:cs typeface="Calibri" panose="020F0502020204030204" pitchFamily="34" charset="0"/>
              </a:rPr>
              <a:t>in accordance with the Scriptures, </a:t>
            </a:r>
            <a:r>
              <a:rPr lang="en-US" b="1" i="1" baseline="30000">
                <a:solidFill>
                  <a:srgbClr val="000000"/>
                </a:solidFill>
                <a:effectLst/>
                <a:highlight>
                  <a:srgbClr val="FFFFFF"/>
                </a:highlight>
                <a:latin typeface="Calibri" panose="020F0502020204030204" pitchFamily="34" charset="0"/>
                <a:cs typeface="Calibri" panose="020F0502020204030204" pitchFamily="34" charset="0"/>
              </a:rPr>
              <a:t>4 </a:t>
            </a:r>
            <a:r>
              <a:rPr lang="en-US" b="0" i="1">
                <a:solidFill>
                  <a:srgbClr val="000000"/>
                </a:solidFill>
                <a:effectLst/>
                <a:highlight>
                  <a:srgbClr val="FFFFFF"/>
                </a:highlight>
                <a:latin typeface="Calibri" panose="020F0502020204030204" pitchFamily="34" charset="0"/>
                <a:cs typeface="Calibri" panose="020F0502020204030204" pitchFamily="34" charset="0"/>
              </a:rPr>
              <a:t>that </a:t>
            </a:r>
            <a:r>
              <a:rPr lang="en-US" sz="3200" b="1" i="1">
                <a:solidFill>
                  <a:schemeClr val="accent6">
                    <a:lumMod val="60000"/>
                    <a:lumOff val="40000"/>
                  </a:schemeClr>
                </a:solidFill>
                <a:effectLst/>
                <a:highlight>
                  <a:srgbClr val="FFFFFF"/>
                </a:highlight>
                <a:latin typeface="Calibri" panose="020F0502020204030204" pitchFamily="34" charset="0"/>
                <a:cs typeface="Calibri" panose="020F0502020204030204" pitchFamily="34" charset="0"/>
              </a:rPr>
              <a:t>he was buried</a:t>
            </a:r>
            <a:r>
              <a:rPr lang="en-US" b="0" i="1">
                <a:solidFill>
                  <a:srgbClr val="000000"/>
                </a:solidFill>
                <a:effectLst/>
                <a:highlight>
                  <a:srgbClr val="FFFFFF"/>
                </a:highlight>
                <a:latin typeface="Calibri" panose="020F0502020204030204" pitchFamily="34" charset="0"/>
                <a:cs typeface="Calibri" panose="020F0502020204030204" pitchFamily="34" charset="0"/>
              </a:rPr>
              <a:t>, that </a:t>
            </a:r>
            <a:r>
              <a:rPr lang="en-US" sz="3200" b="1" i="1">
                <a:solidFill>
                  <a:schemeClr val="accent6">
                    <a:lumMod val="60000"/>
                    <a:lumOff val="40000"/>
                  </a:schemeClr>
                </a:solidFill>
                <a:effectLst/>
                <a:highlight>
                  <a:srgbClr val="FFFFFF"/>
                </a:highlight>
                <a:latin typeface="Calibri" panose="020F0502020204030204" pitchFamily="34" charset="0"/>
                <a:cs typeface="Calibri" panose="020F0502020204030204" pitchFamily="34" charset="0"/>
              </a:rPr>
              <a:t>he was raised on the third day </a:t>
            </a:r>
            <a:r>
              <a:rPr lang="en-US" b="0" i="1">
                <a:solidFill>
                  <a:srgbClr val="000000"/>
                </a:solidFill>
                <a:effectLst/>
                <a:highlight>
                  <a:srgbClr val="FFFFFF"/>
                </a:highlight>
                <a:latin typeface="Calibri" panose="020F0502020204030204" pitchFamily="34" charset="0"/>
                <a:cs typeface="Calibri" panose="020F0502020204030204" pitchFamily="34" charset="0"/>
              </a:rPr>
              <a:t>in accordance with the Scriptures, </a:t>
            </a:r>
            <a:r>
              <a:rPr lang="en-US" b="1" i="1" baseline="30000">
                <a:solidFill>
                  <a:srgbClr val="000000"/>
                </a:solidFill>
                <a:effectLst/>
                <a:highlight>
                  <a:srgbClr val="FFFFFF"/>
                </a:highlight>
                <a:latin typeface="Calibri" panose="020F0502020204030204" pitchFamily="34" charset="0"/>
                <a:cs typeface="Calibri" panose="020F0502020204030204" pitchFamily="34" charset="0"/>
              </a:rPr>
              <a:t>5 </a:t>
            </a:r>
            <a:r>
              <a:rPr lang="en-US" b="0" i="1">
                <a:solidFill>
                  <a:srgbClr val="000000"/>
                </a:solidFill>
                <a:effectLst/>
                <a:highlight>
                  <a:srgbClr val="FFFFFF"/>
                </a:highlight>
                <a:latin typeface="Calibri" panose="020F0502020204030204" pitchFamily="34" charset="0"/>
                <a:cs typeface="Calibri" panose="020F0502020204030204" pitchFamily="34" charset="0"/>
              </a:rPr>
              <a:t>and that </a:t>
            </a:r>
            <a:r>
              <a:rPr lang="en-US" sz="3200" b="1" i="1">
                <a:solidFill>
                  <a:schemeClr val="accent6">
                    <a:lumMod val="60000"/>
                    <a:lumOff val="40000"/>
                  </a:schemeClr>
                </a:solidFill>
                <a:effectLst/>
                <a:highlight>
                  <a:srgbClr val="FFFFFF"/>
                </a:highlight>
                <a:latin typeface="Calibri" panose="020F0502020204030204" pitchFamily="34" charset="0"/>
                <a:cs typeface="Calibri" panose="020F0502020204030204" pitchFamily="34" charset="0"/>
              </a:rPr>
              <a:t>he appeared to</a:t>
            </a:r>
            <a:r>
              <a:rPr lang="en-US" sz="3200" b="0" i="1">
                <a:solidFill>
                  <a:srgbClr val="000000"/>
                </a:solidFill>
                <a:effectLst/>
                <a:highlight>
                  <a:srgbClr val="FFFFFF"/>
                </a:highlight>
                <a:latin typeface="Calibri" panose="020F0502020204030204" pitchFamily="34" charset="0"/>
                <a:cs typeface="Calibri" panose="020F0502020204030204" pitchFamily="34" charset="0"/>
              </a:rPr>
              <a:t> </a:t>
            </a:r>
            <a:r>
              <a:rPr lang="en-US" b="0" i="1">
                <a:solidFill>
                  <a:srgbClr val="000000"/>
                </a:solidFill>
                <a:effectLst/>
                <a:highlight>
                  <a:srgbClr val="FFFFFF"/>
                </a:highlight>
                <a:latin typeface="Calibri" panose="020F0502020204030204" pitchFamily="34" charset="0"/>
                <a:cs typeface="Calibri" panose="020F0502020204030204" pitchFamily="34" charset="0"/>
              </a:rPr>
              <a:t>. . . </a:t>
            </a:r>
          </a:p>
          <a:p>
            <a:pPr marL="0" indent="0" algn="ctr">
              <a:buNone/>
            </a:pPr>
            <a:endParaRPr lang="en-US" b="0" i="1">
              <a:solidFill>
                <a:srgbClr val="000000"/>
              </a:solidFill>
              <a:effectLst/>
              <a:highlight>
                <a:srgbClr val="FFFFFF"/>
              </a:highlight>
              <a:latin typeface="Calibri" panose="020F0502020204030204" pitchFamily="34" charset="0"/>
              <a:cs typeface="Calibri" panose="020F0502020204030204" pitchFamily="34" charset="0"/>
            </a:endParaRPr>
          </a:p>
        </p:txBody>
      </p:sp>
      <p:sp>
        <p:nvSpPr>
          <p:cNvPr id="81924" name="Slide Number Placeholder 3">
            <a:extLst>
              <a:ext uri="{FF2B5EF4-FFF2-40B4-BE49-F238E27FC236}">
                <a16:creationId xmlns:a16="http://schemas.microsoft.com/office/drawing/2014/main" id="{2DFA5544-6B43-313F-B105-8E18D9F61C70}"/>
              </a:ext>
            </a:extLst>
          </p:cNvPr>
          <p:cNvSpPr>
            <a:spLocks noGrp="1"/>
          </p:cNvSpPr>
          <p:nvPr>
            <p:ph type="sldNum" sz="quarter" idx="12"/>
          </p:nvPr>
        </p:nvSpPr>
        <p:spPr>
          <a:xfrm>
            <a:off x="8610600" y="6356350"/>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fld id="{AABCA03A-5735-2043-A987-6B46F3DD2A5F}" type="slidenum">
              <a:rPr lang="en-US" altLang="en-US"/>
              <a:pPr/>
              <a:t>6</a:t>
            </a:fld>
            <a:endParaRPr lang="en-US" altLang="en-US"/>
          </a:p>
        </p:txBody>
      </p:sp>
      <p:sp>
        <p:nvSpPr>
          <p:cNvPr id="2" name="Rectangle: Rounded Corners 1">
            <a:extLst>
              <a:ext uri="{FF2B5EF4-FFF2-40B4-BE49-F238E27FC236}">
                <a16:creationId xmlns:a16="http://schemas.microsoft.com/office/drawing/2014/main" id="{C379E225-B3B5-D5C1-6C83-B4B2B3F5BF98}"/>
              </a:ext>
            </a:extLst>
          </p:cNvPr>
          <p:cNvSpPr/>
          <p:nvPr/>
        </p:nvSpPr>
        <p:spPr>
          <a:xfrm>
            <a:off x="1687900" y="5001768"/>
            <a:ext cx="8992292" cy="1715709"/>
          </a:xfrm>
          <a:prstGeom prst="roundRect">
            <a:avLst/>
          </a:prstGeom>
          <a:solidFill>
            <a:schemeClr val="accent3">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2800">
                <a:latin typeface="Calibri" panose="020F0502020204030204" pitchFamily="34" charset="0"/>
                <a:cs typeface="Calibri" panose="020F0502020204030204" pitchFamily="34" charset="0"/>
              </a:rPr>
              <a:t>What are the things of first importance?</a:t>
            </a:r>
          </a:p>
          <a:p>
            <a:endParaRPr lang="en-US" sz="2800">
              <a:latin typeface="Calibri" panose="020F0502020204030204" pitchFamily="34" charset="0"/>
              <a:cs typeface="Calibri" panose="020F0502020204030204" pitchFamily="34" charset="0"/>
            </a:endParaRPr>
          </a:p>
          <a:p>
            <a:endParaRPr lang="en-US">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904827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le 1">
            <a:extLst>
              <a:ext uri="{FF2B5EF4-FFF2-40B4-BE49-F238E27FC236}">
                <a16:creationId xmlns:a16="http://schemas.microsoft.com/office/drawing/2014/main" id="{765FC41A-E519-4511-AA56-5BE0149006E0}"/>
              </a:ext>
            </a:extLst>
          </p:cNvPr>
          <p:cNvSpPr>
            <a:spLocks noGrp="1"/>
          </p:cNvSpPr>
          <p:nvPr>
            <p:ph type="title"/>
          </p:nvPr>
        </p:nvSpPr>
        <p:spPr>
          <a:xfrm>
            <a:off x="726056" y="136525"/>
            <a:ext cx="10515600" cy="1325563"/>
          </a:xfrm>
        </p:spPr>
        <p:txBody>
          <a:bodyPr>
            <a:normAutofit/>
          </a:bodyPr>
          <a:lstStyle/>
          <a:p>
            <a:pPr algn="ctr"/>
            <a:r>
              <a:rPr lang="en-US" altLang="en-US" sz="5400">
                <a:solidFill>
                  <a:schemeClr val="accent6">
                    <a:lumMod val="75000"/>
                  </a:schemeClr>
                </a:solidFill>
                <a:latin typeface="Calibri" panose="020F0502020204030204" pitchFamily="34" charset="0"/>
                <a:cs typeface="Calibri" panose="020F0502020204030204" pitchFamily="34" charset="0"/>
              </a:rPr>
              <a:t>I Corinthians 15:1-5a</a:t>
            </a:r>
          </a:p>
        </p:txBody>
      </p:sp>
      <p:sp>
        <p:nvSpPr>
          <p:cNvPr id="3" name="Content Placeholder 2">
            <a:extLst>
              <a:ext uri="{FF2B5EF4-FFF2-40B4-BE49-F238E27FC236}">
                <a16:creationId xmlns:a16="http://schemas.microsoft.com/office/drawing/2014/main" id="{CCCABB1E-E3C7-A69B-4A80-112321B996DE}"/>
              </a:ext>
            </a:extLst>
          </p:cNvPr>
          <p:cNvSpPr>
            <a:spLocks noGrp="1"/>
          </p:cNvSpPr>
          <p:nvPr>
            <p:ph idx="1"/>
          </p:nvPr>
        </p:nvSpPr>
        <p:spPr>
          <a:xfrm>
            <a:off x="838200" y="1253331"/>
            <a:ext cx="10515600" cy="3517077"/>
          </a:xfrm>
        </p:spPr>
        <p:txBody>
          <a:bodyPr>
            <a:normAutofit/>
          </a:bodyPr>
          <a:lstStyle/>
          <a:p>
            <a:pPr marL="0" indent="0" algn="l">
              <a:buNone/>
            </a:pPr>
            <a:r>
              <a:rPr lang="en-US" b="0" i="1">
                <a:solidFill>
                  <a:srgbClr val="000000"/>
                </a:solidFill>
                <a:effectLst/>
                <a:highlight>
                  <a:srgbClr val="FFFFFF"/>
                </a:highlight>
                <a:latin typeface="Calibri" panose="020F0502020204030204" pitchFamily="34" charset="0"/>
                <a:cs typeface="Calibri" panose="020F0502020204030204" pitchFamily="34" charset="0"/>
              </a:rPr>
              <a:t>Now I would remind you, brothers, of the gospel I preached to you, which you received, in which you stand, </a:t>
            </a:r>
            <a:r>
              <a:rPr lang="en-US" b="1" i="1" baseline="30000">
                <a:solidFill>
                  <a:srgbClr val="000000"/>
                </a:solidFill>
                <a:effectLst/>
                <a:highlight>
                  <a:srgbClr val="FFFFFF"/>
                </a:highlight>
                <a:latin typeface="Calibri" panose="020F0502020204030204" pitchFamily="34" charset="0"/>
                <a:cs typeface="Calibri" panose="020F0502020204030204" pitchFamily="34" charset="0"/>
              </a:rPr>
              <a:t>2 </a:t>
            </a:r>
            <a:r>
              <a:rPr lang="en-US" b="0" i="1">
                <a:solidFill>
                  <a:srgbClr val="000000"/>
                </a:solidFill>
                <a:effectLst/>
                <a:highlight>
                  <a:srgbClr val="FFFFFF"/>
                </a:highlight>
                <a:latin typeface="Calibri" panose="020F0502020204030204" pitchFamily="34" charset="0"/>
                <a:cs typeface="Calibri" panose="020F0502020204030204" pitchFamily="34" charset="0"/>
              </a:rPr>
              <a:t>and by which you are being saved, if you hold fast to the word I preached to you—unless you believed in vain.</a:t>
            </a:r>
          </a:p>
          <a:p>
            <a:pPr marL="0" indent="0" algn="l">
              <a:buNone/>
            </a:pPr>
            <a:r>
              <a:rPr lang="en-US" b="1" i="1" baseline="30000">
                <a:solidFill>
                  <a:srgbClr val="000000"/>
                </a:solidFill>
                <a:effectLst/>
                <a:highlight>
                  <a:srgbClr val="FFFFFF"/>
                </a:highlight>
                <a:latin typeface="Calibri" panose="020F0502020204030204" pitchFamily="34" charset="0"/>
                <a:cs typeface="Calibri" panose="020F0502020204030204" pitchFamily="34" charset="0"/>
              </a:rPr>
              <a:t>3 </a:t>
            </a:r>
            <a:r>
              <a:rPr lang="en-US" b="0" i="1">
                <a:solidFill>
                  <a:srgbClr val="000000"/>
                </a:solidFill>
                <a:effectLst/>
                <a:highlight>
                  <a:srgbClr val="FFFFFF"/>
                </a:highlight>
                <a:latin typeface="Calibri" panose="020F0502020204030204" pitchFamily="34" charset="0"/>
                <a:cs typeface="Calibri" panose="020F0502020204030204" pitchFamily="34" charset="0"/>
              </a:rPr>
              <a:t>For I delivered to you as of first importance what I also received: that Christ died for our sins in accordance with the Scriptures, </a:t>
            </a:r>
            <a:r>
              <a:rPr lang="en-US" b="1" i="1" baseline="30000">
                <a:solidFill>
                  <a:srgbClr val="000000"/>
                </a:solidFill>
                <a:effectLst/>
                <a:highlight>
                  <a:srgbClr val="FFFFFF"/>
                </a:highlight>
                <a:latin typeface="Calibri" panose="020F0502020204030204" pitchFamily="34" charset="0"/>
                <a:cs typeface="Calibri" panose="020F0502020204030204" pitchFamily="34" charset="0"/>
              </a:rPr>
              <a:t>4 </a:t>
            </a:r>
            <a:r>
              <a:rPr lang="en-US" b="0" i="1">
                <a:solidFill>
                  <a:srgbClr val="000000"/>
                </a:solidFill>
                <a:effectLst/>
                <a:highlight>
                  <a:srgbClr val="FFFFFF"/>
                </a:highlight>
                <a:latin typeface="Calibri" panose="020F0502020204030204" pitchFamily="34" charset="0"/>
                <a:cs typeface="Calibri" panose="020F0502020204030204" pitchFamily="34" charset="0"/>
              </a:rPr>
              <a:t>that he was buried, that he was raised on the third day in accordance with the Scriptures, </a:t>
            </a:r>
            <a:r>
              <a:rPr lang="en-US" b="1" i="1" baseline="30000">
                <a:solidFill>
                  <a:srgbClr val="000000"/>
                </a:solidFill>
                <a:effectLst/>
                <a:highlight>
                  <a:srgbClr val="FFFFFF"/>
                </a:highlight>
                <a:latin typeface="Calibri" panose="020F0502020204030204" pitchFamily="34" charset="0"/>
                <a:cs typeface="Calibri" panose="020F0502020204030204" pitchFamily="34" charset="0"/>
              </a:rPr>
              <a:t>5 </a:t>
            </a:r>
            <a:r>
              <a:rPr lang="en-US" b="0" i="1">
                <a:solidFill>
                  <a:srgbClr val="000000"/>
                </a:solidFill>
                <a:effectLst/>
                <a:highlight>
                  <a:srgbClr val="FFFFFF"/>
                </a:highlight>
                <a:latin typeface="Calibri" panose="020F0502020204030204" pitchFamily="34" charset="0"/>
                <a:cs typeface="Calibri" panose="020F0502020204030204" pitchFamily="34" charset="0"/>
              </a:rPr>
              <a:t>and that he appeared to . . . </a:t>
            </a:r>
          </a:p>
          <a:p>
            <a:pPr marL="0" indent="0" algn="ctr">
              <a:buNone/>
            </a:pPr>
            <a:endParaRPr lang="en-US" b="0" i="1">
              <a:solidFill>
                <a:srgbClr val="000000"/>
              </a:solidFill>
              <a:effectLst/>
              <a:highlight>
                <a:srgbClr val="FFFFFF"/>
              </a:highlight>
              <a:latin typeface="Calibri" panose="020F0502020204030204" pitchFamily="34" charset="0"/>
              <a:cs typeface="Calibri" panose="020F0502020204030204" pitchFamily="34" charset="0"/>
            </a:endParaRPr>
          </a:p>
        </p:txBody>
      </p:sp>
      <p:sp>
        <p:nvSpPr>
          <p:cNvPr id="81924" name="Slide Number Placeholder 3">
            <a:extLst>
              <a:ext uri="{FF2B5EF4-FFF2-40B4-BE49-F238E27FC236}">
                <a16:creationId xmlns:a16="http://schemas.microsoft.com/office/drawing/2014/main" id="{2DFA5544-6B43-313F-B105-8E18D9F61C70}"/>
              </a:ext>
            </a:extLst>
          </p:cNvPr>
          <p:cNvSpPr>
            <a:spLocks noGrp="1"/>
          </p:cNvSpPr>
          <p:nvPr>
            <p:ph type="sldNum" sz="quarter" idx="12"/>
          </p:nvPr>
        </p:nvSpPr>
        <p:spPr>
          <a:xfrm>
            <a:off x="8610600" y="6356350"/>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fld id="{AABCA03A-5735-2043-A987-6B46F3DD2A5F}" type="slidenum">
              <a:rPr lang="en-US" altLang="en-US"/>
              <a:pPr/>
              <a:t>7</a:t>
            </a:fld>
            <a:endParaRPr lang="en-US" altLang="en-US"/>
          </a:p>
        </p:txBody>
      </p:sp>
      <p:sp>
        <p:nvSpPr>
          <p:cNvPr id="2" name="Rectangle: Rounded Corners 1">
            <a:extLst>
              <a:ext uri="{FF2B5EF4-FFF2-40B4-BE49-F238E27FC236}">
                <a16:creationId xmlns:a16="http://schemas.microsoft.com/office/drawing/2014/main" id="{C379E225-B3B5-D5C1-6C83-B4B2B3F5BF98}"/>
              </a:ext>
            </a:extLst>
          </p:cNvPr>
          <p:cNvSpPr/>
          <p:nvPr/>
        </p:nvSpPr>
        <p:spPr>
          <a:xfrm>
            <a:off x="1687900" y="5001768"/>
            <a:ext cx="8992292" cy="1715709"/>
          </a:xfrm>
          <a:prstGeom prst="roundRect">
            <a:avLst/>
          </a:prstGeom>
          <a:solidFill>
            <a:schemeClr val="accent3">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2800">
                <a:latin typeface="Calibri" panose="020F0502020204030204" pitchFamily="34" charset="0"/>
                <a:cs typeface="Calibri" panose="020F0502020204030204" pitchFamily="34" charset="0"/>
              </a:rPr>
              <a:t>What are the things of first importance?</a:t>
            </a:r>
          </a:p>
          <a:p>
            <a:r>
              <a:rPr lang="en-US" sz="2800">
                <a:latin typeface="Calibri" panose="020F0502020204030204" pitchFamily="34" charset="0"/>
                <a:cs typeface="Calibri" panose="020F0502020204030204" pitchFamily="34" charset="0"/>
              </a:rPr>
              <a:t>What words describe the message?</a:t>
            </a:r>
          </a:p>
          <a:p>
            <a:endParaRPr lang="en-US">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00524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dissolve">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le 1">
            <a:extLst>
              <a:ext uri="{FF2B5EF4-FFF2-40B4-BE49-F238E27FC236}">
                <a16:creationId xmlns:a16="http://schemas.microsoft.com/office/drawing/2014/main" id="{765FC41A-E519-4511-AA56-5BE0149006E0}"/>
              </a:ext>
            </a:extLst>
          </p:cNvPr>
          <p:cNvSpPr>
            <a:spLocks noGrp="1"/>
          </p:cNvSpPr>
          <p:nvPr>
            <p:ph type="title"/>
          </p:nvPr>
        </p:nvSpPr>
        <p:spPr>
          <a:xfrm>
            <a:off x="726056" y="136525"/>
            <a:ext cx="10515600" cy="1325563"/>
          </a:xfrm>
        </p:spPr>
        <p:txBody>
          <a:bodyPr>
            <a:normAutofit/>
          </a:bodyPr>
          <a:lstStyle/>
          <a:p>
            <a:pPr algn="ctr"/>
            <a:r>
              <a:rPr lang="en-US" altLang="en-US" sz="5400">
                <a:solidFill>
                  <a:schemeClr val="accent6">
                    <a:lumMod val="75000"/>
                  </a:schemeClr>
                </a:solidFill>
                <a:latin typeface="Calibri" panose="020F0502020204030204" pitchFamily="34" charset="0"/>
                <a:cs typeface="Calibri" panose="020F0502020204030204" pitchFamily="34" charset="0"/>
              </a:rPr>
              <a:t>I Corinthians 15:1-5a</a:t>
            </a:r>
          </a:p>
        </p:txBody>
      </p:sp>
      <p:sp>
        <p:nvSpPr>
          <p:cNvPr id="3" name="Content Placeholder 2">
            <a:extLst>
              <a:ext uri="{FF2B5EF4-FFF2-40B4-BE49-F238E27FC236}">
                <a16:creationId xmlns:a16="http://schemas.microsoft.com/office/drawing/2014/main" id="{CCCABB1E-E3C7-A69B-4A80-112321B996DE}"/>
              </a:ext>
            </a:extLst>
          </p:cNvPr>
          <p:cNvSpPr>
            <a:spLocks noGrp="1"/>
          </p:cNvSpPr>
          <p:nvPr>
            <p:ph idx="1"/>
          </p:nvPr>
        </p:nvSpPr>
        <p:spPr>
          <a:xfrm>
            <a:off x="838200" y="1253331"/>
            <a:ext cx="10515600" cy="3517077"/>
          </a:xfrm>
        </p:spPr>
        <p:txBody>
          <a:bodyPr>
            <a:normAutofit lnSpcReduction="10000"/>
          </a:bodyPr>
          <a:lstStyle/>
          <a:p>
            <a:pPr marL="0" indent="0" algn="l">
              <a:buNone/>
            </a:pPr>
            <a:r>
              <a:rPr lang="en-US" b="0" i="1">
                <a:solidFill>
                  <a:srgbClr val="000000"/>
                </a:solidFill>
                <a:effectLst/>
                <a:highlight>
                  <a:srgbClr val="FFFFFF"/>
                </a:highlight>
                <a:latin typeface="Calibri" panose="020F0502020204030204" pitchFamily="34" charset="0"/>
                <a:cs typeface="Calibri" panose="020F0502020204030204" pitchFamily="34" charset="0"/>
              </a:rPr>
              <a:t>Now I would remind you, brothers, of </a:t>
            </a:r>
            <a:r>
              <a:rPr lang="en-US" sz="3200" b="1" i="1">
                <a:solidFill>
                  <a:schemeClr val="accent6">
                    <a:lumMod val="60000"/>
                    <a:lumOff val="40000"/>
                  </a:schemeClr>
                </a:solidFill>
                <a:effectLst/>
                <a:highlight>
                  <a:srgbClr val="FFFFFF"/>
                </a:highlight>
                <a:latin typeface="Calibri" panose="020F0502020204030204" pitchFamily="34" charset="0"/>
                <a:cs typeface="Calibri" panose="020F0502020204030204" pitchFamily="34" charset="0"/>
              </a:rPr>
              <a:t>the gospel I preached </a:t>
            </a:r>
            <a:r>
              <a:rPr lang="en-US" b="0" i="1">
                <a:solidFill>
                  <a:srgbClr val="000000"/>
                </a:solidFill>
                <a:effectLst/>
                <a:highlight>
                  <a:srgbClr val="FFFFFF"/>
                </a:highlight>
                <a:latin typeface="Calibri" panose="020F0502020204030204" pitchFamily="34" charset="0"/>
                <a:cs typeface="Calibri" panose="020F0502020204030204" pitchFamily="34" charset="0"/>
              </a:rPr>
              <a:t>to you, which you received, in which you stand, </a:t>
            </a:r>
            <a:r>
              <a:rPr lang="en-US" b="1" i="1" baseline="30000">
                <a:solidFill>
                  <a:srgbClr val="000000"/>
                </a:solidFill>
                <a:effectLst/>
                <a:highlight>
                  <a:srgbClr val="FFFFFF"/>
                </a:highlight>
                <a:latin typeface="Calibri" panose="020F0502020204030204" pitchFamily="34" charset="0"/>
                <a:cs typeface="Calibri" panose="020F0502020204030204" pitchFamily="34" charset="0"/>
              </a:rPr>
              <a:t>2 </a:t>
            </a:r>
            <a:r>
              <a:rPr lang="en-US" b="0" i="1">
                <a:solidFill>
                  <a:srgbClr val="000000"/>
                </a:solidFill>
                <a:effectLst/>
                <a:highlight>
                  <a:srgbClr val="FFFFFF"/>
                </a:highlight>
                <a:latin typeface="Calibri" panose="020F0502020204030204" pitchFamily="34" charset="0"/>
                <a:cs typeface="Calibri" panose="020F0502020204030204" pitchFamily="34" charset="0"/>
              </a:rPr>
              <a:t>and by which you are being saved, if you hold fast to </a:t>
            </a:r>
            <a:r>
              <a:rPr lang="en-US" sz="3200" b="1" i="1">
                <a:solidFill>
                  <a:schemeClr val="accent6">
                    <a:lumMod val="60000"/>
                    <a:lumOff val="40000"/>
                  </a:schemeClr>
                </a:solidFill>
                <a:effectLst/>
                <a:highlight>
                  <a:srgbClr val="FFFFFF"/>
                </a:highlight>
                <a:latin typeface="Calibri" panose="020F0502020204030204" pitchFamily="34" charset="0"/>
                <a:cs typeface="Calibri" panose="020F0502020204030204" pitchFamily="34" charset="0"/>
              </a:rPr>
              <a:t>the word I preached </a:t>
            </a:r>
            <a:r>
              <a:rPr lang="en-US" b="0" i="1">
                <a:solidFill>
                  <a:srgbClr val="000000"/>
                </a:solidFill>
                <a:effectLst/>
                <a:highlight>
                  <a:srgbClr val="FFFFFF"/>
                </a:highlight>
                <a:latin typeface="Calibri" panose="020F0502020204030204" pitchFamily="34" charset="0"/>
                <a:cs typeface="Calibri" panose="020F0502020204030204" pitchFamily="34" charset="0"/>
              </a:rPr>
              <a:t>to you—unless you believed in vain.</a:t>
            </a:r>
          </a:p>
          <a:p>
            <a:pPr marL="0" indent="0" algn="l">
              <a:buNone/>
            </a:pPr>
            <a:r>
              <a:rPr lang="en-US" b="1" i="1" baseline="30000">
                <a:solidFill>
                  <a:srgbClr val="000000"/>
                </a:solidFill>
                <a:effectLst/>
                <a:highlight>
                  <a:srgbClr val="FFFFFF"/>
                </a:highlight>
                <a:latin typeface="Calibri" panose="020F0502020204030204" pitchFamily="34" charset="0"/>
                <a:cs typeface="Calibri" panose="020F0502020204030204" pitchFamily="34" charset="0"/>
              </a:rPr>
              <a:t>3 </a:t>
            </a:r>
            <a:r>
              <a:rPr lang="en-US" b="0" i="1">
                <a:solidFill>
                  <a:srgbClr val="000000"/>
                </a:solidFill>
                <a:effectLst/>
                <a:highlight>
                  <a:srgbClr val="FFFFFF"/>
                </a:highlight>
                <a:latin typeface="Calibri" panose="020F0502020204030204" pitchFamily="34" charset="0"/>
                <a:cs typeface="Calibri" panose="020F0502020204030204" pitchFamily="34" charset="0"/>
              </a:rPr>
              <a:t>For I delivered to you as of first importance what I also received: that Christ died for our sins in accordance with </a:t>
            </a:r>
            <a:r>
              <a:rPr lang="en-US" sz="3200" b="1" i="1">
                <a:solidFill>
                  <a:schemeClr val="accent6">
                    <a:lumMod val="60000"/>
                    <a:lumOff val="40000"/>
                  </a:schemeClr>
                </a:solidFill>
                <a:effectLst/>
                <a:highlight>
                  <a:srgbClr val="FFFFFF"/>
                </a:highlight>
                <a:latin typeface="Calibri" panose="020F0502020204030204" pitchFamily="34" charset="0"/>
                <a:cs typeface="Calibri" panose="020F0502020204030204" pitchFamily="34" charset="0"/>
              </a:rPr>
              <a:t>the Scriptures</a:t>
            </a:r>
            <a:r>
              <a:rPr lang="en-US" b="0" i="1">
                <a:solidFill>
                  <a:srgbClr val="000000"/>
                </a:solidFill>
                <a:effectLst/>
                <a:highlight>
                  <a:srgbClr val="FFFFFF"/>
                </a:highlight>
                <a:latin typeface="Calibri" panose="020F0502020204030204" pitchFamily="34" charset="0"/>
                <a:cs typeface="Calibri" panose="020F0502020204030204" pitchFamily="34" charset="0"/>
              </a:rPr>
              <a:t>, </a:t>
            </a:r>
            <a:r>
              <a:rPr lang="en-US" b="1" i="1" baseline="30000">
                <a:solidFill>
                  <a:srgbClr val="000000"/>
                </a:solidFill>
                <a:effectLst/>
                <a:highlight>
                  <a:srgbClr val="FFFFFF"/>
                </a:highlight>
                <a:latin typeface="Calibri" panose="020F0502020204030204" pitchFamily="34" charset="0"/>
                <a:cs typeface="Calibri" panose="020F0502020204030204" pitchFamily="34" charset="0"/>
              </a:rPr>
              <a:t>4 </a:t>
            </a:r>
            <a:r>
              <a:rPr lang="en-US" b="0" i="1">
                <a:solidFill>
                  <a:srgbClr val="000000"/>
                </a:solidFill>
                <a:effectLst/>
                <a:highlight>
                  <a:srgbClr val="FFFFFF"/>
                </a:highlight>
                <a:latin typeface="Calibri" panose="020F0502020204030204" pitchFamily="34" charset="0"/>
                <a:cs typeface="Calibri" panose="020F0502020204030204" pitchFamily="34" charset="0"/>
              </a:rPr>
              <a:t>that he was buried, that he was raised on the third day in accordance with </a:t>
            </a:r>
            <a:r>
              <a:rPr lang="en-US" sz="3200" b="1" i="1">
                <a:solidFill>
                  <a:schemeClr val="accent6">
                    <a:lumMod val="60000"/>
                    <a:lumOff val="40000"/>
                  </a:schemeClr>
                </a:solidFill>
                <a:effectLst/>
                <a:highlight>
                  <a:srgbClr val="FFFFFF"/>
                </a:highlight>
                <a:latin typeface="Calibri" panose="020F0502020204030204" pitchFamily="34" charset="0"/>
                <a:cs typeface="Calibri" panose="020F0502020204030204" pitchFamily="34" charset="0"/>
              </a:rPr>
              <a:t>the Scriptures</a:t>
            </a:r>
            <a:r>
              <a:rPr lang="en-US" b="1" i="1">
                <a:solidFill>
                  <a:schemeClr val="accent6">
                    <a:lumMod val="60000"/>
                    <a:lumOff val="40000"/>
                  </a:schemeClr>
                </a:solidFill>
                <a:effectLst/>
                <a:highlight>
                  <a:srgbClr val="FFFFFF"/>
                </a:highlight>
                <a:latin typeface="Calibri" panose="020F0502020204030204" pitchFamily="34" charset="0"/>
                <a:cs typeface="Calibri" panose="020F0502020204030204" pitchFamily="34" charset="0"/>
              </a:rPr>
              <a:t>,</a:t>
            </a:r>
            <a:r>
              <a:rPr lang="en-US" b="0" i="1">
                <a:solidFill>
                  <a:srgbClr val="000000"/>
                </a:solidFill>
                <a:effectLst/>
                <a:highlight>
                  <a:srgbClr val="FFFFFF"/>
                </a:highlight>
                <a:latin typeface="Calibri" panose="020F0502020204030204" pitchFamily="34" charset="0"/>
                <a:cs typeface="Calibri" panose="020F0502020204030204" pitchFamily="34" charset="0"/>
              </a:rPr>
              <a:t> </a:t>
            </a:r>
            <a:r>
              <a:rPr lang="en-US" b="1" i="1" baseline="30000">
                <a:solidFill>
                  <a:srgbClr val="000000"/>
                </a:solidFill>
                <a:effectLst/>
                <a:highlight>
                  <a:srgbClr val="FFFFFF"/>
                </a:highlight>
                <a:latin typeface="Calibri" panose="020F0502020204030204" pitchFamily="34" charset="0"/>
                <a:cs typeface="Calibri" panose="020F0502020204030204" pitchFamily="34" charset="0"/>
              </a:rPr>
              <a:t>5 </a:t>
            </a:r>
            <a:r>
              <a:rPr lang="en-US" b="0" i="1">
                <a:solidFill>
                  <a:srgbClr val="000000"/>
                </a:solidFill>
                <a:effectLst/>
                <a:highlight>
                  <a:srgbClr val="FFFFFF"/>
                </a:highlight>
                <a:latin typeface="Calibri" panose="020F0502020204030204" pitchFamily="34" charset="0"/>
                <a:cs typeface="Calibri" panose="020F0502020204030204" pitchFamily="34" charset="0"/>
              </a:rPr>
              <a:t>and that he appeared to . . . </a:t>
            </a:r>
          </a:p>
          <a:p>
            <a:pPr marL="0" indent="0" algn="ctr">
              <a:buNone/>
            </a:pPr>
            <a:endParaRPr lang="en-US" b="0" i="1">
              <a:solidFill>
                <a:srgbClr val="000000"/>
              </a:solidFill>
              <a:effectLst/>
              <a:highlight>
                <a:srgbClr val="FFFFFF"/>
              </a:highlight>
              <a:latin typeface="Calibri" panose="020F0502020204030204" pitchFamily="34" charset="0"/>
              <a:cs typeface="Calibri" panose="020F0502020204030204" pitchFamily="34" charset="0"/>
            </a:endParaRPr>
          </a:p>
        </p:txBody>
      </p:sp>
      <p:sp>
        <p:nvSpPr>
          <p:cNvPr id="81924" name="Slide Number Placeholder 3">
            <a:extLst>
              <a:ext uri="{FF2B5EF4-FFF2-40B4-BE49-F238E27FC236}">
                <a16:creationId xmlns:a16="http://schemas.microsoft.com/office/drawing/2014/main" id="{2DFA5544-6B43-313F-B105-8E18D9F61C70}"/>
              </a:ext>
            </a:extLst>
          </p:cNvPr>
          <p:cNvSpPr>
            <a:spLocks noGrp="1"/>
          </p:cNvSpPr>
          <p:nvPr>
            <p:ph type="sldNum" sz="quarter" idx="12"/>
          </p:nvPr>
        </p:nvSpPr>
        <p:spPr>
          <a:xfrm>
            <a:off x="8610600" y="6356350"/>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fld id="{AABCA03A-5735-2043-A987-6B46F3DD2A5F}" type="slidenum">
              <a:rPr lang="en-US" altLang="en-US"/>
              <a:pPr/>
              <a:t>8</a:t>
            </a:fld>
            <a:endParaRPr lang="en-US" altLang="en-US"/>
          </a:p>
        </p:txBody>
      </p:sp>
      <p:sp>
        <p:nvSpPr>
          <p:cNvPr id="2" name="Rectangle: Rounded Corners 1">
            <a:extLst>
              <a:ext uri="{FF2B5EF4-FFF2-40B4-BE49-F238E27FC236}">
                <a16:creationId xmlns:a16="http://schemas.microsoft.com/office/drawing/2014/main" id="{C379E225-B3B5-D5C1-6C83-B4B2B3F5BF98}"/>
              </a:ext>
            </a:extLst>
          </p:cNvPr>
          <p:cNvSpPr/>
          <p:nvPr/>
        </p:nvSpPr>
        <p:spPr>
          <a:xfrm>
            <a:off x="1687900" y="5001768"/>
            <a:ext cx="8992292" cy="1715709"/>
          </a:xfrm>
          <a:prstGeom prst="roundRect">
            <a:avLst/>
          </a:prstGeom>
          <a:solidFill>
            <a:schemeClr val="accent3">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2800">
                <a:latin typeface="Calibri" panose="020F0502020204030204" pitchFamily="34" charset="0"/>
                <a:cs typeface="Calibri" panose="020F0502020204030204" pitchFamily="34" charset="0"/>
              </a:rPr>
              <a:t>What are the things of first importance?</a:t>
            </a:r>
          </a:p>
          <a:p>
            <a:r>
              <a:rPr lang="en-US" sz="2800">
                <a:latin typeface="Calibri" panose="020F0502020204030204" pitchFamily="34" charset="0"/>
                <a:cs typeface="Calibri" panose="020F0502020204030204" pitchFamily="34" charset="0"/>
              </a:rPr>
              <a:t>What words describe the message?</a:t>
            </a:r>
          </a:p>
          <a:p>
            <a:endParaRPr lang="en-US">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99982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le 1">
            <a:extLst>
              <a:ext uri="{FF2B5EF4-FFF2-40B4-BE49-F238E27FC236}">
                <a16:creationId xmlns:a16="http://schemas.microsoft.com/office/drawing/2014/main" id="{765FC41A-E519-4511-AA56-5BE0149006E0}"/>
              </a:ext>
            </a:extLst>
          </p:cNvPr>
          <p:cNvSpPr>
            <a:spLocks noGrp="1"/>
          </p:cNvSpPr>
          <p:nvPr>
            <p:ph type="title"/>
          </p:nvPr>
        </p:nvSpPr>
        <p:spPr>
          <a:xfrm>
            <a:off x="726056" y="136525"/>
            <a:ext cx="10515600" cy="1325563"/>
          </a:xfrm>
        </p:spPr>
        <p:txBody>
          <a:bodyPr>
            <a:normAutofit/>
          </a:bodyPr>
          <a:lstStyle/>
          <a:p>
            <a:pPr algn="ctr"/>
            <a:r>
              <a:rPr lang="en-US" altLang="en-US" sz="5400">
                <a:solidFill>
                  <a:schemeClr val="accent6">
                    <a:lumMod val="75000"/>
                  </a:schemeClr>
                </a:solidFill>
                <a:latin typeface="Calibri" panose="020F0502020204030204" pitchFamily="34" charset="0"/>
                <a:cs typeface="Calibri" panose="020F0502020204030204" pitchFamily="34" charset="0"/>
              </a:rPr>
              <a:t>I Corinthians 15:1-5a</a:t>
            </a:r>
          </a:p>
        </p:txBody>
      </p:sp>
      <p:sp>
        <p:nvSpPr>
          <p:cNvPr id="3" name="Content Placeholder 2">
            <a:extLst>
              <a:ext uri="{FF2B5EF4-FFF2-40B4-BE49-F238E27FC236}">
                <a16:creationId xmlns:a16="http://schemas.microsoft.com/office/drawing/2014/main" id="{CCCABB1E-E3C7-A69B-4A80-112321B996DE}"/>
              </a:ext>
            </a:extLst>
          </p:cNvPr>
          <p:cNvSpPr>
            <a:spLocks noGrp="1"/>
          </p:cNvSpPr>
          <p:nvPr>
            <p:ph idx="1"/>
          </p:nvPr>
        </p:nvSpPr>
        <p:spPr>
          <a:xfrm>
            <a:off x="838200" y="1253331"/>
            <a:ext cx="10515600" cy="3517077"/>
          </a:xfrm>
        </p:spPr>
        <p:txBody>
          <a:bodyPr>
            <a:normAutofit/>
          </a:bodyPr>
          <a:lstStyle/>
          <a:p>
            <a:pPr marL="0" indent="0" algn="l">
              <a:buNone/>
            </a:pPr>
            <a:r>
              <a:rPr lang="en-US" b="0" i="1">
                <a:solidFill>
                  <a:srgbClr val="000000"/>
                </a:solidFill>
                <a:effectLst/>
                <a:highlight>
                  <a:srgbClr val="FFFFFF"/>
                </a:highlight>
                <a:latin typeface="Calibri" panose="020F0502020204030204" pitchFamily="34" charset="0"/>
                <a:cs typeface="Calibri" panose="020F0502020204030204" pitchFamily="34" charset="0"/>
              </a:rPr>
              <a:t>Now I would remind you, brothers, of the gospel I preached to you, which you received, in which you stand, </a:t>
            </a:r>
            <a:r>
              <a:rPr lang="en-US" b="1" i="1" baseline="30000">
                <a:solidFill>
                  <a:srgbClr val="000000"/>
                </a:solidFill>
                <a:effectLst/>
                <a:highlight>
                  <a:srgbClr val="FFFFFF"/>
                </a:highlight>
                <a:latin typeface="Calibri" panose="020F0502020204030204" pitchFamily="34" charset="0"/>
                <a:cs typeface="Calibri" panose="020F0502020204030204" pitchFamily="34" charset="0"/>
              </a:rPr>
              <a:t>2 </a:t>
            </a:r>
            <a:r>
              <a:rPr lang="en-US" b="0" i="1">
                <a:solidFill>
                  <a:srgbClr val="000000"/>
                </a:solidFill>
                <a:effectLst/>
                <a:highlight>
                  <a:srgbClr val="FFFFFF"/>
                </a:highlight>
                <a:latin typeface="Calibri" panose="020F0502020204030204" pitchFamily="34" charset="0"/>
                <a:cs typeface="Calibri" panose="020F0502020204030204" pitchFamily="34" charset="0"/>
              </a:rPr>
              <a:t>and by which you are being saved, if you hold fast to the word I preached to you—unless you believed in vain.</a:t>
            </a:r>
          </a:p>
          <a:p>
            <a:pPr marL="0" indent="0" algn="l">
              <a:buNone/>
            </a:pPr>
            <a:r>
              <a:rPr lang="en-US" b="1" i="1" baseline="30000">
                <a:solidFill>
                  <a:srgbClr val="000000"/>
                </a:solidFill>
                <a:effectLst/>
                <a:highlight>
                  <a:srgbClr val="FFFFFF"/>
                </a:highlight>
                <a:latin typeface="Calibri" panose="020F0502020204030204" pitchFamily="34" charset="0"/>
                <a:cs typeface="Calibri" panose="020F0502020204030204" pitchFamily="34" charset="0"/>
              </a:rPr>
              <a:t>3 </a:t>
            </a:r>
            <a:r>
              <a:rPr lang="en-US" b="0" i="1">
                <a:solidFill>
                  <a:srgbClr val="000000"/>
                </a:solidFill>
                <a:effectLst/>
                <a:highlight>
                  <a:srgbClr val="FFFFFF"/>
                </a:highlight>
                <a:latin typeface="Calibri" panose="020F0502020204030204" pitchFamily="34" charset="0"/>
                <a:cs typeface="Calibri" panose="020F0502020204030204" pitchFamily="34" charset="0"/>
              </a:rPr>
              <a:t>For I delivered to you as of first importance what I also received: that Christ died for our sins in accordance with the Scriptures, </a:t>
            </a:r>
            <a:r>
              <a:rPr lang="en-US" b="1" i="1" baseline="30000">
                <a:solidFill>
                  <a:srgbClr val="000000"/>
                </a:solidFill>
                <a:effectLst/>
                <a:highlight>
                  <a:srgbClr val="FFFFFF"/>
                </a:highlight>
                <a:latin typeface="Calibri" panose="020F0502020204030204" pitchFamily="34" charset="0"/>
                <a:cs typeface="Calibri" panose="020F0502020204030204" pitchFamily="34" charset="0"/>
              </a:rPr>
              <a:t>4 </a:t>
            </a:r>
            <a:r>
              <a:rPr lang="en-US" b="0" i="1">
                <a:solidFill>
                  <a:srgbClr val="000000"/>
                </a:solidFill>
                <a:effectLst/>
                <a:highlight>
                  <a:srgbClr val="FFFFFF"/>
                </a:highlight>
                <a:latin typeface="Calibri" panose="020F0502020204030204" pitchFamily="34" charset="0"/>
                <a:cs typeface="Calibri" panose="020F0502020204030204" pitchFamily="34" charset="0"/>
              </a:rPr>
              <a:t>that he was buried, that he was raised on the third day in accordance with the Scriptures, </a:t>
            </a:r>
            <a:r>
              <a:rPr lang="en-US" b="1" i="1" baseline="30000">
                <a:solidFill>
                  <a:srgbClr val="000000"/>
                </a:solidFill>
                <a:effectLst/>
                <a:highlight>
                  <a:srgbClr val="FFFFFF"/>
                </a:highlight>
                <a:latin typeface="Calibri" panose="020F0502020204030204" pitchFamily="34" charset="0"/>
                <a:cs typeface="Calibri" panose="020F0502020204030204" pitchFamily="34" charset="0"/>
              </a:rPr>
              <a:t>5 </a:t>
            </a:r>
            <a:r>
              <a:rPr lang="en-US" b="0" i="1">
                <a:solidFill>
                  <a:srgbClr val="000000"/>
                </a:solidFill>
                <a:effectLst/>
                <a:highlight>
                  <a:srgbClr val="FFFFFF"/>
                </a:highlight>
                <a:latin typeface="Calibri" panose="020F0502020204030204" pitchFamily="34" charset="0"/>
                <a:cs typeface="Calibri" panose="020F0502020204030204" pitchFamily="34" charset="0"/>
              </a:rPr>
              <a:t>and that he appeared to . . . </a:t>
            </a:r>
          </a:p>
          <a:p>
            <a:pPr marL="0" indent="0" algn="ctr">
              <a:buNone/>
            </a:pPr>
            <a:endParaRPr lang="en-US" b="0" i="1">
              <a:solidFill>
                <a:srgbClr val="000000"/>
              </a:solidFill>
              <a:effectLst/>
              <a:highlight>
                <a:srgbClr val="FFFFFF"/>
              </a:highlight>
              <a:latin typeface="Calibri" panose="020F0502020204030204" pitchFamily="34" charset="0"/>
              <a:cs typeface="Calibri" panose="020F0502020204030204" pitchFamily="34" charset="0"/>
            </a:endParaRPr>
          </a:p>
        </p:txBody>
      </p:sp>
      <p:sp>
        <p:nvSpPr>
          <p:cNvPr id="81924" name="Slide Number Placeholder 3">
            <a:extLst>
              <a:ext uri="{FF2B5EF4-FFF2-40B4-BE49-F238E27FC236}">
                <a16:creationId xmlns:a16="http://schemas.microsoft.com/office/drawing/2014/main" id="{2DFA5544-6B43-313F-B105-8E18D9F61C70}"/>
              </a:ext>
            </a:extLst>
          </p:cNvPr>
          <p:cNvSpPr>
            <a:spLocks noGrp="1"/>
          </p:cNvSpPr>
          <p:nvPr>
            <p:ph type="sldNum" sz="quarter" idx="12"/>
          </p:nvPr>
        </p:nvSpPr>
        <p:spPr>
          <a:xfrm>
            <a:off x="8610600" y="6356350"/>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fld id="{AABCA03A-5735-2043-A987-6B46F3DD2A5F}" type="slidenum">
              <a:rPr lang="en-US" altLang="en-US"/>
              <a:pPr/>
              <a:t>9</a:t>
            </a:fld>
            <a:endParaRPr lang="en-US" altLang="en-US"/>
          </a:p>
        </p:txBody>
      </p:sp>
      <p:sp>
        <p:nvSpPr>
          <p:cNvPr id="2" name="Rectangle: Rounded Corners 1">
            <a:extLst>
              <a:ext uri="{FF2B5EF4-FFF2-40B4-BE49-F238E27FC236}">
                <a16:creationId xmlns:a16="http://schemas.microsoft.com/office/drawing/2014/main" id="{C379E225-B3B5-D5C1-6C83-B4B2B3F5BF98}"/>
              </a:ext>
            </a:extLst>
          </p:cNvPr>
          <p:cNvSpPr/>
          <p:nvPr/>
        </p:nvSpPr>
        <p:spPr>
          <a:xfrm>
            <a:off x="1687900" y="5001768"/>
            <a:ext cx="8992292" cy="1715709"/>
          </a:xfrm>
          <a:prstGeom prst="roundRect">
            <a:avLst/>
          </a:prstGeom>
          <a:solidFill>
            <a:schemeClr val="accent3">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2800">
                <a:latin typeface="Calibri" panose="020F0502020204030204" pitchFamily="34" charset="0"/>
                <a:cs typeface="Calibri" panose="020F0502020204030204" pitchFamily="34" charset="0"/>
              </a:rPr>
              <a:t>What are the things of first importance?</a:t>
            </a:r>
          </a:p>
          <a:p>
            <a:r>
              <a:rPr lang="en-US" sz="2800">
                <a:latin typeface="Calibri" panose="020F0502020204030204" pitchFamily="34" charset="0"/>
                <a:cs typeface="Calibri" panose="020F0502020204030204" pitchFamily="34" charset="0"/>
              </a:rPr>
              <a:t>What words describe the message?</a:t>
            </a:r>
          </a:p>
          <a:p>
            <a:r>
              <a:rPr lang="en-US" sz="2800">
                <a:latin typeface="Calibri" panose="020F0502020204030204" pitchFamily="34" charset="0"/>
                <a:cs typeface="Calibri" panose="020F0502020204030204" pitchFamily="34" charset="0"/>
              </a:rPr>
              <a:t>What is said about the readers’ faith?  Their salvation?</a:t>
            </a:r>
          </a:p>
          <a:p>
            <a:endParaRPr lang="en-US">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41458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dissolve">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CC1B9D8A-6C67-AC42-A894-49DB8A0AD1EA}" vid="{FB064CF4-C17E-8D48-8270-AE41870E09B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Widescreen</PresentationFormat>
  <Slides>19</Slides>
  <Notes>0</Notes>
  <HiddenSlides>0</HiddenSlide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Titus 1:1-4</vt:lpstr>
      <vt:lpstr>Our Common Faith</vt:lpstr>
      <vt:lpstr>Our Common Faith</vt:lpstr>
      <vt:lpstr>Titus 1:1-4</vt:lpstr>
      <vt:lpstr>I Corinthians 15:1-5a</vt:lpstr>
      <vt:lpstr>I Corinthians 15:1-5a</vt:lpstr>
      <vt:lpstr>I Corinthians 15:1-5a</vt:lpstr>
      <vt:lpstr>I Corinthians 15:1-5a</vt:lpstr>
      <vt:lpstr>I Corinthians 15:1-5a</vt:lpstr>
      <vt:lpstr>I Corinthians 15:1-5a</vt:lpstr>
      <vt:lpstr>Jude 3</vt:lpstr>
      <vt:lpstr>The Need to Stay in Place (Common Faith)</vt:lpstr>
      <vt:lpstr>Relationship of Faith and God’s Message</vt:lpstr>
      <vt:lpstr>Foundational Beliefs</vt:lpstr>
      <vt:lpstr>Nature of God</vt:lpstr>
      <vt:lpstr>Hebrews 11:6</vt:lpstr>
      <vt:lpstr>Observable Attributes of God</vt:lpstr>
      <vt:lpstr>Man’s Response to Evidence of God</vt:lpstr>
      <vt:lpstr>Figuring God Out…?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Our Common Faith</dc:title>
  <dc:creator>Sam Freesmeyer</dc:creator>
  <cp:revision>1</cp:revision>
  <cp:lastPrinted>2024-04-14T02:11:36Z</cp:lastPrinted>
  <dcterms:created xsi:type="dcterms:W3CDTF">2024-04-09T17:36:48Z</dcterms:created>
  <dcterms:modified xsi:type="dcterms:W3CDTF">2024-04-14T13:16:59Z</dcterms:modified>
</cp:coreProperties>
</file>